
<file path=[Content_Types].xml><?xml version="1.0" encoding="utf-8"?>
<Types xmlns="http://schemas.openxmlformats.org/package/2006/content-types">
  <Default Extension="png" ContentType="image/png"/>
  <Default Extension="jpeg" ContentType="image/jpeg"/>
  <Default Extension="D9B7FF30"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11" r:id="rId5"/>
    <p:sldMasterId id="2147483718" r:id="rId6"/>
    <p:sldMasterId id="2147483721" r:id="rId7"/>
  </p:sldMasterIdLst>
  <p:notesMasterIdLst>
    <p:notesMasterId r:id="rId20"/>
  </p:notesMasterIdLst>
  <p:sldIdLst>
    <p:sldId id="295" r:id="rId8"/>
    <p:sldId id="288" r:id="rId9"/>
    <p:sldId id="294" r:id="rId10"/>
    <p:sldId id="281" r:id="rId11"/>
    <p:sldId id="277" r:id="rId12"/>
    <p:sldId id="278" r:id="rId13"/>
    <p:sldId id="284" r:id="rId14"/>
    <p:sldId id="283" r:id="rId15"/>
    <p:sldId id="297" r:id="rId16"/>
    <p:sldId id="298" r:id="rId17"/>
    <p:sldId id="289"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D1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44" autoAdjust="0"/>
  </p:normalViewPr>
  <p:slideViewPr>
    <p:cSldViewPr>
      <p:cViewPr varScale="1">
        <p:scale>
          <a:sx n="50" d="100"/>
          <a:sy n="50" d="100"/>
        </p:scale>
        <p:origin x="-2058" y="-90"/>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7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67CD5-1709-46C3-8328-D9A527D81B26}" type="datetimeFigureOut">
              <a:rPr lang="en-US" smtClean="0"/>
              <a:t>8/11/2010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CB1E9-C1BA-45A2-9656-CB5184D5C0BD}" type="slidenum">
              <a:rPr lang="en-US" smtClean="0"/>
              <a:t>‹#›</a:t>
            </a:fld>
            <a:endParaRPr lang="en-US"/>
          </a:p>
        </p:txBody>
      </p:sp>
    </p:spTree>
    <p:extLst>
      <p:ext uri="{BB962C8B-B14F-4D97-AF65-F5344CB8AC3E}">
        <p14:creationId xmlns:p14="http://schemas.microsoft.com/office/powerpoint/2010/main" val="50296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0CB1E9-C1BA-45A2-9656-CB5184D5C0BD}"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8303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Date Placeholder 4"/>
          <p:cNvSpPr>
            <a:spLocks noGrp="1"/>
          </p:cNvSpPr>
          <p:nvPr>
            <p:ph type="dt" idx="10"/>
          </p:nvPr>
        </p:nvSpPr>
        <p:spPr/>
        <p:txBody>
          <a:bodyPr/>
          <a:lstStyle/>
          <a:p>
            <a:pPr fontAlgn="base">
              <a:spcBef>
                <a:spcPct val="0"/>
              </a:spcBef>
              <a:spcAft>
                <a:spcPct val="0"/>
              </a:spcAft>
            </a:pPr>
            <a:fld id="{7C3FBCD4-166E-446F-AF18-7D4A0CF9AEF6}" type="datetimeFigureOut">
              <a:rPr lang="en-US">
                <a:solidFill>
                  <a:prstClr val="white"/>
                </a:solidFill>
                <a:latin typeface="Arial" charset="0"/>
                <a:cs typeface="Arial" charset="0"/>
              </a:rPr>
              <a:pPr fontAlgn="base">
                <a:spcBef>
                  <a:spcPct val="0"/>
                </a:spcBef>
                <a:spcAft>
                  <a:spcPct val="0"/>
                </a:spcAft>
              </a:pPr>
              <a:t>8/11/2010</a:t>
            </a:fld>
            <a:endParaRPr lang="en-US" dirty="0">
              <a:solidFill>
                <a:prstClr val="white"/>
              </a:solidFill>
              <a:latin typeface="Arial" charset="0"/>
              <a:cs typeface="Arial" charset="0"/>
            </a:endParaRPr>
          </a:p>
        </p:txBody>
      </p:sp>
      <p:sp>
        <p:nvSpPr>
          <p:cNvPr id="6" name="Slide Number Placeholder 5"/>
          <p:cNvSpPr>
            <a:spLocks noGrp="1"/>
          </p:cNvSpPr>
          <p:nvPr>
            <p:ph type="sldNum" sz="quarter" idx="11"/>
          </p:nvPr>
        </p:nvSpPr>
        <p:spPr/>
        <p:txBody>
          <a:bodyPr/>
          <a:lstStyle/>
          <a:p>
            <a:pPr fontAlgn="base">
              <a:spcBef>
                <a:spcPct val="0"/>
              </a:spcBef>
              <a:spcAft>
                <a:spcPct val="0"/>
              </a:spcAft>
            </a:pPr>
            <a:fld id="{8B263312-38AA-4E1E-B2B5-0F8F122B24FE}" type="slidenum">
              <a:rPr lang="en-US">
                <a:solidFill>
                  <a:prstClr val="white"/>
                </a:solidFill>
                <a:latin typeface="Arial" charset="0"/>
                <a:cs typeface="Arial" charset="0"/>
              </a:rPr>
              <a:pPr fontAlgn="base">
                <a:spcBef>
                  <a:spcPct val="0"/>
                </a:spcBef>
                <a:spcAft>
                  <a:spcPct val="0"/>
                </a:spcAft>
              </a:pPr>
              <a:t>10</a:t>
            </a:fld>
            <a:endParaRPr lang="en-US" dirty="0">
              <a:solidFill>
                <a:prstClr val="white"/>
              </a:solidFill>
              <a:latin typeface="Arial" charset="0"/>
              <a:cs typeface="Arial" charset="0"/>
            </a:endParaRPr>
          </a:p>
        </p:txBody>
      </p:sp>
      <p:sp>
        <p:nvSpPr>
          <p:cNvPr id="8" name="Header Placeholder 7"/>
          <p:cNvSpPr>
            <a:spLocks noGrp="1"/>
          </p:cNvSpPr>
          <p:nvPr>
            <p:ph type="hdr" sz="quarter" idx="13"/>
          </p:nvPr>
        </p:nvSpPr>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4" name="Notes Placeholder 3"/>
          <p:cNvSpPr>
            <a:spLocks noGrp="1"/>
          </p:cNvSpPr>
          <p:nvPr>
            <p:ph type="body" sz="quarter" idx="14"/>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0CB1E9-C1BA-45A2-9656-CB5184D5C0BD}"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1938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0CB1E9-C1BA-45A2-9656-CB5184D5C0BD}" type="slidenum">
              <a:rPr lang="en-US" smtClean="0"/>
              <a:t>12</a:t>
            </a:fld>
            <a:endParaRPr lang="en-US"/>
          </a:p>
        </p:txBody>
      </p:sp>
    </p:spTree>
    <p:extLst>
      <p:ext uri="{BB962C8B-B14F-4D97-AF65-F5344CB8AC3E}">
        <p14:creationId xmlns:p14="http://schemas.microsoft.com/office/powerpoint/2010/main" val="132441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88451875-01FF-4CF5-96A9-8DC15C01558D}" type="slidenum">
              <a:rPr lang="en-US" smtClean="0">
                <a:solidFill>
                  <a:prstClr val="black"/>
                </a:solidFill>
              </a:rPr>
              <a:pPr/>
              <a:t>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134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3C8D48-4CC5-4B7D-BB8E-9F2C8B94B9CD}" type="slidenum">
              <a:rPr lang="en-US" smtClean="0">
                <a:solidFill>
                  <a:prstClr val="black"/>
                </a:solidFill>
              </a:rPr>
              <a:pPr/>
              <a:t>3</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3C8D48-4CC5-4B7D-BB8E-9F2C8B94B9CD}" type="slidenum">
              <a:rPr lang="en-US" smtClean="0"/>
              <a:pPr/>
              <a:t>4</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Challenging</a:t>
            </a:r>
            <a:r>
              <a:rPr kumimoji="0" lang="en-US" sz="1200" b="0" i="0" u="none" strike="noStrike" kern="1200" cap="none" spc="0" normalizeH="0" baseline="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 economic times require inexpensive solutions.  Three years ago, Microsoft launched the Enterprise CAL Suite as a way of simplifying customer’s ability to license a broad set of server technologies.  While some of our competitors see the recession as an opportunity to dramatically raise prices, Microsoft is investing in our customers by expanding the Enterprise CAL Suite to include 14 total server CALs (3 new products).  </a:t>
            </a:r>
            <a:r>
              <a:rPr kumimoji="0" lang="en-US" sz="1200" b="0" i="0" u="none" strike="noStrike" kern="1200" cap="none" spc="0" normalizeH="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The</a:t>
            </a:r>
            <a:r>
              <a:rPr kumimoji="0" lang="en-US" sz="1200" b="0" i="0" u="none" strike="noStrike" kern="1200" cap="none" spc="0" normalizeH="0" baseline="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 Microsoft Enterprise Client Access Suite is the most simple, inexpensive way to license such a broad set of technologies.  These products span a wide range of capabilities that can overlap with many competing vendors.  This redundancy creates an opportunity for customers to look hard at their existing vendor investments and make some smart business choices.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In the left column on this slide is a list of the different capability areas included in the Enterprise CAL Suite.  The next column represents a typical IT vendor portfolio with a number of different players, some are smaller more niche vendors whereas some are larger and play across multiple categories.  Next we have included some typical vendor pricing broken down per user (see caveats slide for pricing assumptions and caveats).  As a Procurement Professional, you are aware that your pricing is no where up here.  The prices provided here are just a starting point to better understand how spend is currently allocated and if there opportunities to reduce costs through vendor consolidation.    </a:t>
            </a:r>
            <a:endParaRPr kumimoji="0" lang="en-US" sz="1200" b="0" i="0" u="none" strike="noStrike" kern="1200" cap="none" spc="0" normalizeH="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endParaRPr>
          </a:p>
        </p:txBody>
      </p:sp>
      <p:sp>
        <p:nvSpPr>
          <p:cNvPr id="4" name="Slide Number Placeholder 3"/>
          <p:cNvSpPr>
            <a:spLocks noGrp="1"/>
          </p:cNvSpPr>
          <p:nvPr>
            <p:ph type="sldNum" sz="quarter" idx="10"/>
          </p:nvPr>
        </p:nvSpPr>
        <p:spPr/>
        <p:txBody>
          <a:bodyPr/>
          <a:lstStyle/>
          <a:p>
            <a:fld id="{0D3C8D48-4CC5-4B7D-BB8E-9F2C8B94B9C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The ECAL Suite</a:t>
            </a:r>
            <a:r>
              <a:rPr kumimoji="0" lang="en-US" sz="1200" b="0" i="0" u="none" strike="noStrike" kern="1200" cap="none" spc="0" normalizeH="0" baseline="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 spans all of these capability areas and is the easiest way to m</a:t>
            </a:r>
            <a:r>
              <a:rPr kumimoji="0" lang="en-US" sz="1200" b="0" i="0" u="none" strike="noStrike" kern="1200" cap="none" spc="0" normalizeH="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eet IT and Business requirements with one license suite and one vendor.  It allows you to “free up” IT budget to invest in mission critical or value-added</a:t>
            </a:r>
            <a:r>
              <a:rPr kumimoji="0" lang="en-US" sz="1200" b="0" i="0" u="none" strike="noStrike" kern="1200" cap="none" spc="0" normalizeH="0" baseline="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rPr>
              <a:t> projects.</a:t>
            </a:r>
            <a:endParaRPr kumimoji="0" lang="en-US" sz="1200" b="0" i="0" u="none" strike="noStrike" kern="1200" cap="none" spc="0" normalizeH="0" dirty="0" smtClean="0">
              <a:ln>
                <a:noFill/>
              </a:ln>
              <a:gradFill>
                <a:gsLst>
                  <a:gs pos="0">
                    <a:schemeClr val="bg1"/>
                  </a:gs>
                  <a:gs pos="100000">
                    <a:schemeClr val="bg1"/>
                  </a:gs>
                </a:gsLst>
                <a:lin ang="5400000" scaled="0"/>
              </a:gradFill>
              <a:effectLst/>
              <a:uLnTx/>
              <a:uFillTx/>
              <a:latin typeface="Calibri" pitchFamily="34" charset="0"/>
              <a:ea typeface="+mn-ea"/>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0D3C8D48-4CC5-4B7D-BB8E-9F2C8B94B9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818651D6-BAF3-416C-BF3E-3C44D4FA9CA2}" type="datetime8">
              <a:rPr lang="en-US"/>
              <a:pPr/>
              <a:t>8/11/2010 1:18 PM</a:t>
            </a:fld>
            <a:endParaRPr lang="en-US"/>
          </a:p>
        </p:txBody>
      </p:sp>
      <p:sp>
        <p:nvSpPr>
          <p:cNvPr id="36867" name="Rectangle 7"/>
          <p:cNvSpPr>
            <a:spLocks noGrp="1" noChangeArrowheads="1"/>
          </p:cNvSpPr>
          <p:nvPr>
            <p:ph type="sldNum" sz="quarter" idx="5"/>
          </p:nvPr>
        </p:nvSpPr>
        <p:spPr>
          <a:noFill/>
        </p:spPr>
        <p:txBody>
          <a:bodyPr/>
          <a:lstStyle/>
          <a:p>
            <a:fld id="{01011967-EE57-4E4E-80CC-0A7180F746D4}" type="slidenum">
              <a:rPr lang="en-US"/>
              <a:pPr/>
              <a:t>7</a:t>
            </a:fld>
            <a:endParaRPr lang="en-US"/>
          </a:p>
        </p:txBody>
      </p:sp>
      <p:sp>
        <p:nvSpPr>
          <p:cNvPr id="3686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316" y="8684283"/>
            <a:ext cx="2972114" cy="458145"/>
          </a:xfrm>
          <a:prstGeom prst="rect">
            <a:avLst/>
          </a:prstGeom>
          <a:noFill/>
          <a:ln w="9525">
            <a:noFill/>
            <a:miter lim="800000"/>
            <a:headEnd/>
            <a:tailEnd/>
          </a:ln>
        </p:spPr>
        <p:txBody>
          <a:bodyPr lIns="91373" tIns="45688" rIns="91373" bIns="45688" anchor="b"/>
          <a:lstStyle/>
          <a:p>
            <a:pPr algn="r">
              <a:defRPr/>
            </a:pPr>
            <a:fld id="{134A2142-CFFF-4BAE-9DC8-5082799E4E25}" type="slidenum">
              <a:rPr lang="en-US" sz="1200">
                <a:effectLst>
                  <a:outerShdw blurRad="38100" dist="38100" dir="2700000" algn="tl">
                    <a:srgbClr val="000000">
                      <a:alpha val="43137"/>
                    </a:srgbClr>
                  </a:outerShdw>
                </a:effectLst>
              </a:rPr>
              <a:pPr algn="r">
                <a:defRPr/>
              </a:pPr>
              <a:t>8</a:t>
            </a:fld>
            <a:endParaRPr lang="en-US" sz="1200" dirty="0">
              <a:effectLst>
                <a:outerShdw blurRad="38100" dist="38100" dir="2700000" algn="tl">
                  <a:srgbClr val="000000">
                    <a:alpha val="43137"/>
                  </a:srgbClr>
                </a:outerShdw>
              </a:effectLst>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lIns="91373" tIns="45688" rIns="91373" bIns="45688"/>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9536EA1-9F17-4651-8A75-B6C133850D31}" type="slidenum">
              <a:rPr lang="en-US" smtClean="0">
                <a:solidFill>
                  <a:prstClr val="black"/>
                </a:solidFill>
              </a:rPr>
              <a:pPr>
                <a:defRPr/>
              </a:pPr>
              <a:t>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447801"/>
            <a:ext cx="7683913" cy="1523497"/>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27662" y="3152775"/>
            <a:ext cx="7683914" cy="443198"/>
          </a:xfrm>
        </p:spPr>
        <p:txBody>
          <a:bodyPr>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319728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3215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386141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00452"/>
            <a:ext cx="7772400" cy="1470025"/>
          </a:xfrm>
        </p:spPr>
        <p:txBody>
          <a:bodyPr>
            <a:noAutofit/>
          </a:bodyPr>
          <a:lstStyle>
            <a:lvl1pPr>
              <a:defRPr sz="5400">
                <a:solidFill>
                  <a:schemeClr val="bg2"/>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69255" y="6361028"/>
            <a:ext cx="669724" cy="365125"/>
          </a:xfrm>
          <a:prstGeom prst="rect">
            <a:avLst/>
          </a:prstGeom>
        </p:spPr>
        <p:txBody>
          <a:bodyPr/>
          <a:lstStyle/>
          <a:p>
            <a:pPr defTabSz="914363"/>
            <a:fld id="{E0BD4124-0F44-144B-9C95-4C29FD6ABC16}" type="slidenum">
              <a:rPr lang="en-US" smtClean="0">
                <a:solidFill>
                  <a:srgbClr val="FFFFFF"/>
                </a:solidFill>
              </a:rPr>
              <a:pPr defTabSz="914363"/>
              <a:t>‹#›</a:t>
            </a:fld>
            <a:endParaRPr lang="en-US">
              <a:solidFill>
                <a:srgbClr val="FFFFFF"/>
              </a:solidFill>
            </a:endParaRPr>
          </a:p>
        </p:txBody>
      </p:sp>
    </p:spTree>
    <p:extLst>
      <p:ext uri="{BB962C8B-B14F-4D97-AF65-F5344CB8AC3E}">
        <p14:creationId xmlns:p14="http://schemas.microsoft.com/office/powerpoint/2010/main" val="3303351906"/>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3727"/>
            <a:ext cx="4114800" cy="1162050"/>
          </a:xfr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57200" y="1865778"/>
            <a:ext cx="4114800" cy="4415868"/>
          </a:xfrm>
        </p:spPr>
        <p:txBody>
          <a:bodyPr>
            <a:normAutofit/>
          </a:bodyPr>
          <a:lstStyle>
            <a:lvl1pPr marL="0" indent="0">
              <a:buNone/>
              <a:defRPr sz="2000"/>
            </a:lvl1pPr>
            <a:lvl2pPr>
              <a:buNone/>
              <a:defRPr sz="1800"/>
            </a:lvl2pPr>
            <a:lvl3pPr>
              <a:buNone/>
              <a:defRPr sz="1600"/>
            </a:lvl3pPr>
            <a:lvl4pPr>
              <a:buNone/>
              <a:defRPr sz="1400"/>
            </a:lvl4pPr>
            <a:lvl5pPr>
              <a:buNone/>
              <a:defRPr sz="1400"/>
            </a:lvl5pPr>
            <a:lvl6pPr>
              <a:defRPr sz="2000"/>
            </a:lvl6pPr>
            <a:lvl7pPr>
              <a:defRPr sz="2000"/>
            </a:lvl7pPr>
            <a:lvl8pPr>
              <a:defRPr sz="2000"/>
            </a:lvl8pPr>
            <a:lvl9pPr>
              <a:defRPr sz="2000"/>
            </a:lvl9pPr>
          </a:lstStyle>
          <a:p>
            <a:pPr lvl="0"/>
            <a:r>
              <a:rPr lang="en-US" dirty="0" smtClean="0"/>
              <a:t>Click to edit Master text styles</a:t>
            </a:r>
            <a:endParaRPr lang="en-US" dirty="0"/>
          </a:p>
        </p:txBody>
      </p:sp>
      <p:sp>
        <p:nvSpPr>
          <p:cNvPr id="5" name="Date Placeholder 4"/>
          <p:cNvSpPr>
            <a:spLocks noGrp="1"/>
          </p:cNvSpPr>
          <p:nvPr>
            <p:ph type="dt" sz="half" idx="10"/>
          </p:nvPr>
        </p:nvSpPr>
        <p:spPr>
          <a:xfrm>
            <a:off x="451842" y="6357004"/>
            <a:ext cx="903992" cy="365125"/>
          </a:xfrm>
          <a:prstGeom prst="rect">
            <a:avLst/>
          </a:prstGeom>
        </p:spPr>
        <p:txBody>
          <a:bodyPr/>
          <a:lstStyle/>
          <a:p>
            <a:pPr defTabSz="914363"/>
            <a:fld id="{9314C83A-77C0-1B4E-8798-D8C6F71EDEFC}" type="datetime1">
              <a:rPr lang="en-US" smtClean="0">
                <a:solidFill>
                  <a:srgbClr val="FFFFFF"/>
                </a:solidFill>
              </a:rPr>
              <a:pPr defTabSz="914363"/>
              <a:t>8/11/2010</a:t>
            </a:fld>
            <a:endParaRPr lang="en-US">
              <a:solidFill>
                <a:srgbClr val="FFFFFF"/>
              </a:solidFill>
            </a:endParaRPr>
          </a:p>
        </p:txBody>
      </p:sp>
      <p:sp>
        <p:nvSpPr>
          <p:cNvPr id="6" name="Footer Placeholder 5"/>
          <p:cNvSpPr>
            <a:spLocks noGrp="1"/>
          </p:cNvSpPr>
          <p:nvPr>
            <p:ph type="ftr" sz="quarter" idx="11"/>
          </p:nvPr>
        </p:nvSpPr>
        <p:spPr>
          <a:xfrm>
            <a:off x="1200682" y="6357004"/>
            <a:ext cx="4119736" cy="365125"/>
          </a:xfrm>
          <a:prstGeom prst="rect">
            <a:avLst/>
          </a:prstGeom>
        </p:spPr>
        <p:txBody>
          <a:bodyPr/>
          <a:lstStyle/>
          <a:p>
            <a:pPr defTabSz="914363"/>
            <a:r>
              <a:rPr lang="en-US" smtClean="0">
                <a:solidFill>
                  <a:srgbClr val="FFFFFF"/>
                </a:solidFill>
              </a:rPr>
              <a:t>Microsoft Confidential ©2010</a:t>
            </a:r>
            <a:endParaRPr lang="en-US">
              <a:solidFill>
                <a:srgbClr val="FFFFFF"/>
              </a:solidFill>
            </a:endParaRPr>
          </a:p>
        </p:txBody>
      </p:sp>
      <p:sp>
        <p:nvSpPr>
          <p:cNvPr id="7" name="Slide Number Placeholder 6"/>
          <p:cNvSpPr>
            <a:spLocks noGrp="1"/>
          </p:cNvSpPr>
          <p:nvPr>
            <p:ph type="sldNum" sz="quarter" idx="12"/>
          </p:nvPr>
        </p:nvSpPr>
        <p:spPr>
          <a:xfrm>
            <a:off x="8000746" y="6361028"/>
            <a:ext cx="669724" cy="365125"/>
          </a:xfrm>
          <a:prstGeom prst="rect">
            <a:avLst/>
          </a:prstGeom>
        </p:spPr>
        <p:txBody>
          <a:bodyPr/>
          <a:lstStyle/>
          <a:p>
            <a:pPr defTabSz="914363"/>
            <a:fld id="{E0BD4124-0F44-144B-9C95-4C29FD6ABC16}" type="slidenum">
              <a:rPr lang="en-US" smtClean="0">
                <a:solidFill>
                  <a:srgbClr val="FFFFFF"/>
                </a:solidFill>
              </a:rPr>
              <a:pPr defTabSz="914363"/>
              <a:t>‹#›</a:t>
            </a:fld>
            <a:endParaRPr lang="en-US">
              <a:solidFill>
                <a:srgbClr val="FFFFFF"/>
              </a:solidFill>
            </a:endParaRPr>
          </a:p>
        </p:txBody>
      </p:sp>
    </p:spTree>
    <p:extLst>
      <p:ext uri="{BB962C8B-B14F-4D97-AF65-F5344CB8AC3E}">
        <p14:creationId xmlns:p14="http://schemas.microsoft.com/office/powerpoint/2010/main" val="1213236086"/>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3727"/>
            <a:ext cx="4114800" cy="1162050"/>
          </a:xfr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57200" y="1977847"/>
            <a:ext cx="4114800" cy="3292654"/>
          </a:xfrm>
        </p:spPr>
        <p:txBody>
          <a:bodyPr>
            <a:normAutofit/>
          </a:bodyPr>
          <a:lstStyle>
            <a:lvl1pPr marL="174625" indent="-174625">
              <a:buFont typeface="Arial"/>
              <a:buChar char="•"/>
              <a:defRPr sz="2000"/>
            </a:lvl1pPr>
            <a:lvl2pPr>
              <a:buNone/>
              <a:defRPr sz="1800"/>
            </a:lvl2pPr>
            <a:lvl3pPr>
              <a:buNone/>
              <a:defRPr sz="1600"/>
            </a:lvl3pPr>
            <a:lvl4pPr>
              <a:buNone/>
              <a:defRPr sz="1400"/>
            </a:lvl4pPr>
            <a:lvl5pPr>
              <a:buNone/>
              <a:defRPr sz="1400"/>
            </a:lvl5pPr>
            <a:lvl6pPr>
              <a:defRPr sz="2000"/>
            </a:lvl6pPr>
            <a:lvl7pPr>
              <a:defRPr sz="2000"/>
            </a:lvl7pPr>
            <a:lvl8pPr>
              <a:defRPr sz="2000"/>
            </a:lvl8pPr>
            <a:lvl9pPr>
              <a:defRPr sz="2000"/>
            </a:lvl9pPr>
          </a:lstStyle>
          <a:p>
            <a:pPr lvl="0"/>
            <a:r>
              <a:rPr lang="en-US" dirty="0" smtClean="0"/>
              <a:t>Click to edit Master text styles</a:t>
            </a:r>
            <a:endParaRPr lang="en-US" dirty="0"/>
          </a:p>
        </p:txBody>
      </p:sp>
      <p:sp>
        <p:nvSpPr>
          <p:cNvPr id="5" name="Date Placeholder 4"/>
          <p:cNvSpPr>
            <a:spLocks noGrp="1"/>
          </p:cNvSpPr>
          <p:nvPr>
            <p:ph type="dt" sz="half" idx="10"/>
          </p:nvPr>
        </p:nvSpPr>
        <p:spPr>
          <a:xfrm>
            <a:off x="451842" y="6357004"/>
            <a:ext cx="872461" cy="369149"/>
          </a:xfrm>
          <a:prstGeom prst="rect">
            <a:avLst/>
          </a:prstGeom>
        </p:spPr>
        <p:txBody>
          <a:bodyPr/>
          <a:lstStyle/>
          <a:p>
            <a:pPr defTabSz="914363"/>
            <a:fld id="{9314C83A-77C0-1B4E-8798-D8C6F71EDEFC}" type="datetime1">
              <a:rPr lang="en-US" smtClean="0">
                <a:solidFill>
                  <a:srgbClr val="FFFFFF"/>
                </a:solidFill>
              </a:rPr>
              <a:pPr defTabSz="914363"/>
              <a:t>8/11/2010</a:t>
            </a:fld>
            <a:endParaRPr lang="en-US">
              <a:solidFill>
                <a:srgbClr val="FFFFFF"/>
              </a:solidFill>
            </a:endParaRPr>
          </a:p>
        </p:txBody>
      </p:sp>
      <p:sp>
        <p:nvSpPr>
          <p:cNvPr id="6" name="Footer Placeholder 5"/>
          <p:cNvSpPr>
            <a:spLocks noGrp="1"/>
          </p:cNvSpPr>
          <p:nvPr>
            <p:ph type="ftr" sz="quarter" idx="11"/>
          </p:nvPr>
        </p:nvSpPr>
        <p:spPr>
          <a:xfrm>
            <a:off x="1200682" y="6357004"/>
            <a:ext cx="4119736" cy="365125"/>
          </a:xfrm>
          <a:prstGeom prst="rect">
            <a:avLst/>
          </a:prstGeom>
        </p:spPr>
        <p:txBody>
          <a:bodyPr/>
          <a:lstStyle/>
          <a:p>
            <a:pPr defTabSz="914363"/>
            <a:r>
              <a:rPr lang="en-US" smtClean="0">
                <a:solidFill>
                  <a:srgbClr val="FFFFFF"/>
                </a:solidFill>
              </a:rPr>
              <a:t>Microsoft Confidential ©2010</a:t>
            </a:r>
            <a:endParaRPr lang="en-US">
              <a:solidFill>
                <a:srgbClr val="FFFFFF"/>
              </a:solidFill>
            </a:endParaRPr>
          </a:p>
        </p:txBody>
      </p:sp>
      <p:sp>
        <p:nvSpPr>
          <p:cNvPr id="7" name="Slide Number Placeholder 6"/>
          <p:cNvSpPr>
            <a:spLocks noGrp="1"/>
          </p:cNvSpPr>
          <p:nvPr>
            <p:ph type="sldNum" sz="quarter" idx="12"/>
          </p:nvPr>
        </p:nvSpPr>
        <p:spPr>
          <a:xfrm>
            <a:off x="8000746" y="6361028"/>
            <a:ext cx="669724" cy="365125"/>
          </a:xfrm>
          <a:prstGeom prst="rect">
            <a:avLst/>
          </a:prstGeom>
        </p:spPr>
        <p:txBody>
          <a:bodyPr/>
          <a:lstStyle/>
          <a:p>
            <a:pPr defTabSz="914363"/>
            <a:fld id="{E0BD4124-0F44-144B-9C95-4C29FD6ABC16}" type="slidenum">
              <a:rPr lang="en-US" smtClean="0">
                <a:solidFill>
                  <a:srgbClr val="FFFFFF"/>
                </a:solidFill>
              </a:rPr>
              <a:pPr defTabSz="914363"/>
              <a:t>‹#›</a:t>
            </a:fld>
            <a:endParaRPr lang="en-US">
              <a:solidFill>
                <a:srgbClr val="FFFFFF"/>
              </a:solidFill>
            </a:endParaRPr>
          </a:p>
        </p:txBody>
      </p:sp>
    </p:spTree>
    <p:extLst>
      <p:ext uri="{BB962C8B-B14F-4D97-AF65-F5344CB8AC3E}">
        <p14:creationId xmlns:p14="http://schemas.microsoft.com/office/powerpoint/2010/main" val="429115810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00452"/>
            <a:ext cx="7772400" cy="1470025"/>
          </a:xfrm>
        </p:spPr>
        <p:txBody>
          <a:bodyPr>
            <a:noAutofit/>
          </a:bodyPr>
          <a:lstStyle>
            <a:lvl1pPr>
              <a:defRPr sz="5400">
                <a:solidFill>
                  <a:schemeClr val="bg2"/>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69255" y="6361028"/>
            <a:ext cx="669724" cy="365125"/>
          </a:xfrm>
          <a:prstGeom prst="rect">
            <a:avLst/>
          </a:prstGeom>
        </p:spPr>
        <p:txBody>
          <a:bodyPr/>
          <a:lstStyle/>
          <a:p>
            <a:pPr defTabSz="914363"/>
            <a:fld id="{E0BD4124-0F44-144B-9C95-4C29FD6ABC16}" type="slidenum">
              <a:rPr lang="en-US" smtClean="0">
                <a:solidFill>
                  <a:srgbClr val="FFFFFF"/>
                </a:solidFill>
              </a:rPr>
              <a:pPr defTabSz="914363"/>
              <a:t>‹#›</a:t>
            </a:fld>
            <a:endParaRPr lang="en-US">
              <a:solidFill>
                <a:srgbClr val="FFFFFF"/>
              </a:solidFill>
            </a:endParaRPr>
          </a:p>
        </p:txBody>
      </p:sp>
    </p:spTree>
    <p:extLst>
      <p:ext uri="{BB962C8B-B14F-4D97-AF65-F5344CB8AC3E}">
        <p14:creationId xmlns:p14="http://schemas.microsoft.com/office/powerpoint/2010/main" val="390904832"/>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tx1">
              <a:alpha val="76000"/>
            </a:schemeClr>
          </a:solidFill>
          <a:ln>
            <a:headEnd type="none" w="med" len="med"/>
            <a:tailEnd type="none" w="med" len="med"/>
          </a:ln>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000000"/>
                  </a:gs>
                  <a:gs pos="100000">
                    <a:srgbClr val="000000"/>
                  </a:gs>
                </a:gsLst>
                <a:lin ang="5400000" scaled="0"/>
              </a:gra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535689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add title</a:t>
            </a:r>
            <a:endParaRPr lang="en-US" dirty="0"/>
          </a:p>
        </p:txBody>
      </p:sp>
      <p:sp>
        <p:nvSpPr>
          <p:cNvPr id="5" name="Footer Placeholder 4"/>
          <p:cNvSpPr>
            <a:spLocks noGrp="1"/>
          </p:cNvSpPr>
          <p:nvPr>
            <p:ph type="ftr" sz="quarter" idx="11"/>
          </p:nvPr>
        </p:nvSpPr>
        <p:spPr>
          <a:xfrm>
            <a:off x="513442" y="6234760"/>
            <a:ext cx="5506358" cy="365125"/>
          </a:xfrm>
          <a:prstGeom prst="rect">
            <a:avLst/>
          </a:prstGeom>
        </p:spPr>
        <p:txBody>
          <a:bodyPr/>
          <a:lstStyle/>
          <a:p>
            <a:r>
              <a:rPr lang="en-US" smtClean="0"/>
              <a:t>Presenter’s Name  |  Date</a:t>
            </a:r>
            <a:endParaRPr lang="en-US" dirty="0" smtClean="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920" y="1295400"/>
            <a:ext cx="8229600" cy="4525963"/>
          </a:xfrm>
          <a:prstGeom prst="rect">
            <a:avLst/>
          </a:prstGeom>
        </p:spPr>
        <p:txBody>
          <a:bodyPr/>
          <a:lstStyle>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152400" y="76200"/>
            <a:ext cx="8020496" cy="457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654401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20496" cy="457200"/>
          </a:xfrm>
        </p:spPr>
        <p:txBody>
          <a:bodyPr>
            <a:normAutofit/>
          </a:bodyPr>
          <a:lstStyle>
            <a:lvl1pPr>
              <a:defRPr sz="24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905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9436" y="1447800"/>
            <a:ext cx="6994362"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9437" y="3152775"/>
            <a:ext cx="6994363" cy="387798"/>
          </a:xfrm>
        </p:spPr>
        <p:txBody>
          <a:bodyPr>
            <a:sp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9436" y="228600"/>
            <a:ext cx="8363937" cy="997196"/>
          </a:xfrm>
        </p:spPr>
        <p:txBody>
          <a:bodyPr anchor="t" anchorCtr="0">
            <a:spAutoFit/>
            <a:scene3d>
              <a:camera prst="orthographicFront"/>
              <a:lightRig rig="balanced" dir="t"/>
            </a:scene3d>
            <a:sp3d extrusionH="88900" prstMaterial="matte">
              <a:bevelT w="38100" h="38100"/>
              <a:contourClr>
                <a:schemeClr val="tx2"/>
              </a:contourClr>
            </a:sp3d>
          </a:bodyPr>
          <a:lstStyle>
            <a:lvl1pPr marL="0" indent="0" algn="l">
              <a:buFont typeface="Arial" pitchFamily="34" charset="0"/>
              <a:buNone/>
              <a:defRPr kumimoji="0" lang="en-US" sz="7200" b="1" i="0" u="none" strike="noStrike" kern="1200" cap="none" spc="-500" normalizeH="0" baseline="0" noProof="0" dirty="0" smtClean="0">
                <a:ln w="11430"/>
                <a:gradFill>
                  <a:gsLst>
                    <a:gs pos="0">
                      <a:schemeClr val="tx1"/>
                    </a:gs>
                    <a:gs pos="88000">
                      <a:schemeClr val="tx1"/>
                    </a:gs>
                  </a:gsLst>
                  <a:lin ang="5400000"/>
                </a:gradFill>
                <a:effectLst>
                  <a:outerShdw blurRad="50800" dist="38100" dir="5400000" algn="ctr" rotWithShape="0">
                    <a:srgbClr val="000000">
                      <a:alpha val="40000"/>
                    </a:srgbClr>
                  </a:outerShdw>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978762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2" name="Picture 11" descr="89312_OCC_Wave1_PPT_T2_Solution_ChapterSlide_M1r1t0_mg.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mslogo_black_2.png"/>
          <p:cNvPicPr>
            <a:picLocks noChangeAspect="1"/>
          </p:cNvPicPr>
          <p:nvPr userDrawn="1"/>
        </p:nvPicPr>
        <p:blipFill>
          <a:blip r:embed="rId3" cstate="print"/>
          <a:stretch>
            <a:fillRect/>
          </a:stretch>
        </p:blipFill>
        <p:spPr>
          <a:xfrm>
            <a:off x="8077200" y="246287"/>
            <a:ext cx="829823" cy="134713"/>
          </a:xfrm>
          <a:prstGeom prst="rect">
            <a:avLst/>
          </a:prstGeom>
        </p:spPr>
      </p:pic>
      <p:pic>
        <p:nvPicPr>
          <p:cNvPr id="11" name="Picture 10" descr="Because its everybody's business_T1Logo.png"/>
          <p:cNvPicPr>
            <a:picLocks noChangeAspect="1"/>
          </p:cNvPicPr>
          <p:nvPr userDrawn="1"/>
        </p:nvPicPr>
        <p:blipFill>
          <a:blip r:embed="rId4" cstate="print"/>
          <a:stretch>
            <a:fillRect/>
          </a:stretch>
        </p:blipFill>
        <p:spPr>
          <a:xfrm>
            <a:off x="7315200" y="6400800"/>
            <a:ext cx="1656596" cy="280779"/>
          </a:xfrm>
          <a:prstGeom prst="rect">
            <a:avLst/>
          </a:prstGeom>
        </p:spPr>
      </p:pic>
      <p:sp>
        <p:nvSpPr>
          <p:cNvPr id="13" name="Title 1"/>
          <p:cNvSpPr>
            <a:spLocks noGrp="1"/>
          </p:cNvSpPr>
          <p:nvPr>
            <p:ph type="title"/>
          </p:nvPr>
        </p:nvSpPr>
        <p:spPr>
          <a:xfrm>
            <a:off x="595424" y="3810000"/>
            <a:ext cx="8020496" cy="457200"/>
          </a:xfrm>
        </p:spPr>
        <p:txBody>
          <a:bodyPr>
            <a:noAutofit/>
          </a:bodyPr>
          <a:lstStyle>
            <a:lvl1pPr algn="l">
              <a:defRPr sz="3600"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5606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ystemCenter-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extBox 7"/>
          <p:cNvSpPr txBox="1"/>
          <p:nvPr userDrawn="1"/>
        </p:nvSpPr>
        <p:spPr>
          <a:xfrm>
            <a:off x="1733550" y="6200775"/>
            <a:ext cx="1162050" cy="430887"/>
          </a:xfrm>
          <a:prstGeom prst="rect">
            <a:avLst/>
          </a:prstGeom>
          <a:noFill/>
        </p:spPr>
        <p:txBody>
          <a:bodyPr wrap="square" rtlCol="0">
            <a:spAutoFit/>
          </a:bodyPr>
          <a:lstStyle/>
          <a:p>
            <a:r>
              <a:rPr lang="en-US" sz="1200" dirty="0" err="1">
                <a:solidFill>
                  <a:prstClr val="black"/>
                </a:solidFill>
              </a:rPr>
              <a:t>Gurinder</a:t>
            </a:r>
            <a:endParaRPr lang="en-US" sz="1200" dirty="0">
              <a:solidFill>
                <a:prstClr val="black"/>
              </a:solidFill>
            </a:endParaRPr>
          </a:p>
          <a:p>
            <a:r>
              <a:rPr lang="en-US" sz="1000" b="1" dirty="0">
                <a:solidFill>
                  <a:srgbClr val="BD363C"/>
                </a:solidFill>
              </a:rPr>
              <a:t>CTO</a:t>
            </a:r>
          </a:p>
        </p:txBody>
      </p:sp>
    </p:spTree>
    <p:extLst>
      <p:ext uri="{BB962C8B-B14F-4D97-AF65-F5344CB8AC3E}">
        <p14:creationId xmlns:p14="http://schemas.microsoft.com/office/powerpoint/2010/main" val="36679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descr="89312_OCC_Wave1_PPT_T2_Solution_ChapterSlide_M1r1t0_mg.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mslogo_black_2.png"/>
          <p:cNvPicPr>
            <a:picLocks noChangeAspect="1"/>
          </p:cNvPicPr>
          <p:nvPr userDrawn="1"/>
        </p:nvPicPr>
        <p:blipFill>
          <a:blip r:embed="rId3" cstate="print"/>
          <a:stretch>
            <a:fillRect/>
          </a:stretch>
        </p:blipFill>
        <p:spPr>
          <a:xfrm>
            <a:off x="8077200" y="246287"/>
            <a:ext cx="829823" cy="134713"/>
          </a:xfrm>
          <a:prstGeom prst="rect">
            <a:avLst/>
          </a:prstGeom>
        </p:spPr>
      </p:pic>
      <p:pic>
        <p:nvPicPr>
          <p:cNvPr id="11" name="Picture 10" descr="Because its everybody's business_T1Logo.png"/>
          <p:cNvPicPr>
            <a:picLocks noChangeAspect="1"/>
          </p:cNvPicPr>
          <p:nvPr userDrawn="1"/>
        </p:nvPicPr>
        <p:blipFill>
          <a:blip r:embed="rId4" cstate="print"/>
          <a:stretch>
            <a:fillRect/>
          </a:stretch>
        </p:blipFill>
        <p:spPr>
          <a:xfrm>
            <a:off x="7315200" y="6400800"/>
            <a:ext cx="1656596" cy="280779"/>
          </a:xfrm>
          <a:prstGeom prst="rect">
            <a:avLst/>
          </a:prstGeom>
        </p:spPr>
      </p:pic>
      <p:sp>
        <p:nvSpPr>
          <p:cNvPr id="13" name="Title 1"/>
          <p:cNvSpPr>
            <a:spLocks noGrp="1"/>
          </p:cNvSpPr>
          <p:nvPr>
            <p:ph type="title"/>
          </p:nvPr>
        </p:nvSpPr>
        <p:spPr>
          <a:xfrm>
            <a:off x="595424" y="3810000"/>
            <a:ext cx="8020496" cy="457200"/>
          </a:xfrm>
        </p:spPr>
        <p:txBody>
          <a:bodyPr>
            <a:noAutofit/>
          </a:bodyPr>
          <a:lstStyle>
            <a:lvl1pPr algn="l">
              <a:defRPr sz="3600"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68195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020496" cy="457200"/>
          </a:xfrm>
        </p:spPr>
        <p:txBody>
          <a:bodyPr>
            <a:normAutofit/>
          </a:bodyPr>
          <a:lstStyle>
            <a:lvl1pPr>
              <a:defRPr sz="24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2441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89312_OCC_Wave1_PPT_T2_Solution_ChapterSlide_M1r1t0_mg.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Picture 6" descr="mslogo_black_2.png"/>
          <p:cNvPicPr>
            <a:picLocks noChangeAspect="1"/>
          </p:cNvPicPr>
          <p:nvPr userDrawn="1"/>
        </p:nvPicPr>
        <p:blipFill>
          <a:blip r:embed="rId3" cstate="print"/>
          <a:stretch>
            <a:fillRect/>
          </a:stretch>
        </p:blipFill>
        <p:spPr>
          <a:xfrm>
            <a:off x="8077200" y="246287"/>
            <a:ext cx="829823" cy="134713"/>
          </a:xfrm>
          <a:prstGeom prst="rect">
            <a:avLst/>
          </a:prstGeom>
        </p:spPr>
      </p:pic>
      <p:pic>
        <p:nvPicPr>
          <p:cNvPr id="8" name="Picture 7" descr="Because its everybody's business_T1Logo.png"/>
          <p:cNvPicPr>
            <a:picLocks noChangeAspect="1"/>
          </p:cNvPicPr>
          <p:nvPr userDrawn="1"/>
        </p:nvPicPr>
        <p:blipFill>
          <a:blip r:embed="rId4" cstate="print"/>
          <a:stretch>
            <a:fillRect/>
          </a:stretch>
        </p:blipFill>
        <p:spPr>
          <a:xfrm>
            <a:off x="7315200" y="6400800"/>
            <a:ext cx="1656596" cy="280779"/>
          </a:xfrm>
          <a:prstGeom prst="rect">
            <a:avLst/>
          </a:prstGeom>
        </p:spPr>
      </p:pic>
      <p:sp>
        <p:nvSpPr>
          <p:cNvPr id="16" name="Rectangle 3"/>
          <p:cNvSpPr>
            <a:spLocks noGrp="1"/>
          </p:cNvSpPr>
          <p:nvPr>
            <p:ph type="subTitle" idx="1" hasCustomPrompt="1"/>
          </p:nvPr>
        </p:nvSpPr>
        <p:spPr>
          <a:xfrm>
            <a:off x="1104900" y="3886200"/>
            <a:ext cx="6934200" cy="914400"/>
          </a:xfrm>
          <a:prstGeom prst="rect">
            <a:avLst/>
          </a:prstGeom>
          <a:noFill/>
        </p:spPr>
        <p:txBody>
          <a:bodyPr>
            <a:noAutofit/>
          </a:bodyPr>
          <a:lstStyle>
            <a:lvl1pPr marL="0" indent="0" algn="ctr">
              <a:buNone/>
              <a:defRPr sz="2400" b="1">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2" name="Title 1"/>
          <p:cNvSpPr>
            <a:spLocks noGrp="1"/>
          </p:cNvSpPr>
          <p:nvPr>
            <p:ph type="title"/>
          </p:nvPr>
        </p:nvSpPr>
        <p:spPr>
          <a:xfrm>
            <a:off x="595424" y="3124200"/>
            <a:ext cx="8020496" cy="457200"/>
          </a:xfrm>
        </p:spPr>
        <p:txBody>
          <a:bodyPr>
            <a:noAutofit/>
          </a:bodyPr>
          <a:lstStyle>
            <a:lvl1pPr algn="ctr">
              <a:defRPr sz="3600"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633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4 Customer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4" name="Rounded Rectangle 3"/>
          <p:cNvSpPr/>
          <p:nvPr userDrawn="1"/>
        </p:nvSpPr>
        <p:spPr>
          <a:xfrm>
            <a:off x="3429000" y="2133600"/>
            <a:ext cx="5257800" cy="990600"/>
          </a:xfrm>
          <a:prstGeom prst="roundRect">
            <a:avLst>
              <a:gd name="adj" fmla="val 6059"/>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marR="0" indent="0" algn="ctr" defTabSz="914363" rtl="0" eaLnBrk="1" fontAlgn="base" latinLnBrk="1" hangingPunct="1">
              <a:lnSpc>
                <a:spcPct val="100000"/>
              </a:lnSpc>
              <a:spcAft>
                <a:spcPct val="0"/>
              </a:spcAft>
              <a:buNone/>
              <a:tabLst/>
              <a:defRPr/>
            </a:pPr>
            <a:endParaRPr lang="en-US" altLang="zh-CN" sz="2600" kern="1200" dirty="0">
              <a:solidFill>
                <a:schemeClr val="bg2"/>
              </a:solidFill>
              <a:effectLst>
                <a:outerShdw blurRad="38100" dist="38100" dir="2700000" algn="tl">
                  <a:srgbClr val="000000">
                    <a:alpha val="43137"/>
                  </a:srgbClr>
                </a:outerShdw>
              </a:effectLst>
              <a:latin typeface="Segoe" pitchFamily="34" charset="0"/>
              <a:ea typeface="+mn-ea"/>
              <a:cs typeface="+mn-cs"/>
            </a:endParaRPr>
          </a:p>
        </p:txBody>
      </p:sp>
      <p:sp>
        <p:nvSpPr>
          <p:cNvPr id="5" name="Rounded Rectangle 4"/>
          <p:cNvSpPr/>
          <p:nvPr userDrawn="1"/>
        </p:nvSpPr>
        <p:spPr>
          <a:xfrm>
            <a:off x="609600" y="2133600"/>
            <a:ext cx="2438400" cy="990600"/>
          </a:xfrm>
          <a:prstGeom prst="roundRect">
            <a:avLst/>
          </a:prstGeom>
          <a:gradFill flip="none" rotWithShape="1">
            <a:gsLst>
              <a:gs pos="0">
                <a:srgbClr val="FFC000">
                  <a:lumMod val="50000"/>
                  <a:alpha val="70000"/>
                </a:srgbClr>
              </a:gs>
              <a:gs pos="77000">
                <a:srgbClr val="FFC000">
                  <a:alpha val="50000"/>
                </a:srgbClr>
              </a:gs>
              <a:gs pos="100000">
                <a:srgbClr val="FFC000">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algn="ctr" defTabSz="914400" rtl="0" eaLnBrk="1" fontAlgn="base" latinLnBrk="0" hangingPunct="1">
              <a:spcBef>
                <a:spcPct val="0"/>
              </a:spcBef>
              <a:spcAft>
                <a:spcPct val="0"/>
              </a:spcAft>
              <a:defRPr/>
            </a:pPr>
            <a:endParaRPr lang="en-US" sz="2400" kern="1200" dirty="0">
              <a:solidFill>
                <a:srgbClr val="FFFFFF"/>
              </a:solidFill>
              <a:effectLst>
                <a:outerShdw blurRad="292100" dist="38100" dir="2700000" sx="101000" sy="101000" algn="tl" rotWithShape="0">
                  <a:srgbClr val="080808"/>
                </a:outerShdw>
              </a:effectLst>
              <a:latin typeface="Segoe Semibold" pitchFamily="34" charset="0"/>
              <a:ea typeface="ＭＳ Ｐゴシック"/>
              <a:cs typeface="+mn-cs"/>
            </a:endParaRPr>
          </a:p>
        </p:txBody>
      </p:sp>
      <p:sp>
        <p:nvSpPr>
          <p:cNvPr id="7" name="Rounded Rectangle 6"/>
          <p:cNvSpPr/>
          <p:nvPr userDrawn="1"/>
        </p:nvSpPr>
        <p:spPr>
          <a:xfrm>
            <a:off x="609600" y="3352800"/>
            <a:ext cx="2438400" cy="990600"/>
          </a:xfrm>
          <a:prstGeom prst="roundRect">
            <a:avLst/>
          </a:prstGeom>
          <a:gradFill flip="none" rotWithShape="1">
            <a:gsLst>
              <a:gs pos="38000">
                <a:srgbClr val="FF9900">
                  <a:lumMod val="75000"/>
                  <a:alpha val="65000"/>
                </a:srgbClr>
              </a:gs>
              <a:gs pos="87000">
                <a:srgbClr val="DF8045">
                  <a:lumMod val="75000"/>
                  <a:alpha val="93000"/>
                </a:srgbClr>
              </a:gs>
              <a:gs pos="100000">
                <a:srgbClr val="DF8045">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80808"/>
              </a:solidFill>
              <a:effectLst/>
              <a:uLnTx/>
              <a:uFillTx/>
              <a:latin typeface="Segoe"/>
              <a:ea typeface="ＭＳ Ｐゴシック"/>
              <a:cs typeface="+mn-cs"/>
            </a:endParaRPr>
          </a:p>
        </p:txBody>
      </p:sp>
      <p:sp>
        <p:nvSpPr>
          <p:cNvPr id="8" name="Rounded Rectangle 7"/>
          <p:cNvSpPr/>
          <p:nvPr userDrawn="1"/>
        </p:nvSpPr>
        <p:spPr>
          <a:xfrm>
            <a:off x="3429000" y="3352800"/>
            <a:ext cx="5257800" cy="990600"/>
          </a:xfrm>
          <a:prstGeom prst="roundRect">
            <a:avLst>
              <a:gd name="adj" fmla="val 6059"/>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marR="0" indent="0" algn="ctr" defTabSz="914363" rtl="0" eaLnBrk="1" fontAlgn="base" latinLnBrk="1" hangingPunct="1">
              <a:lnSpc>
                <a:spcPct val="100000"/>
              </a:lnSpc>
              <a:spcAft>
                <a:spcPct val="0"/>
              </a:spcAft>
              <a:buNone/>
              <a:tabLst/>
              <a:defRPr/>
            </a:pPr>
            <a:endParaRPr lang="en-US" altLang="zh-CN" sz="2600" kern="1200" dirty="0">
              <a:solidFill>
                <a:schemeClr val="bg2"/>
              </a:solidFill>
              <a:effectLst>
                <a:outerShdw blurRad="38100" dist="38100" dir="2700000" algn="tl">
                  <a:srgbClr val="000000">
                    <a:alpha val="43137"/>
                  </a:srgbClr>
                </a:outerShdw>
              </a:effectLst>
              <a:latin typeface="Segoe" pitchFamily="34" charset="0"/>
              <a:ea typeface="+mn-ea"/>
              <a:cs typeface="+mn-cs"/>
            </a:endParaRPr>
          </a:p>
        </p:txBody>
      </p:sp>
      <p:sp>
        <p:nvSpPr>
          <p:cNvPr id="10" name="Content Placeholder 2"/>
          <p:cNvSpPr>
            <a:spLocks noGrp="1"/>
          </p:cNvSpPr>
          <p:nvPr>
            <p:ph idx="10"/>
          </p:nvPr>
        </p:nvSpPr>
        <p:spPr>
          <a:xfrm>
            <a:off x="3505200" y="2116509"/>
            <a:ext cx="5105400" cy="931491"/>
          </a:xfrm>
          <a:prstGeom prst="rect">
            <a:avLst/>
          </a:prstGeom>
        </p:spPr>
        <p:txBody>
          <a:bodyPr vert="horz" lIns="91440" tIns="45720" rIns="91440" bIns="45720" rtlCol="0" anchor="ctr">
            <a:noAutofit/>
          </a:bodyPr>
          <a:lstStyle>
            <a:lvl1pPr marL="0" indent="0" algn="l">
              <a:defRPr lang="en-US" sz="1400" kern="1200" dirty="0" smtClean="0">
                <a:solidFill>
                  <a:schemeClr val="bg1"/>
                </a:solidFill>
                <a:effectLst>
                  <a:outerShdw blurRad="38100" dist="38100" dir="2700000" algn="tl">
                    <a:srgbClr val="000000">
                      <a:alpha val="43137"/>
                    </a:srgbClr>
                  </a:outerShdw>
                </a:effectLst>
                <a:latin typeface="Segoe" pitchFamily="34" charset="0"/>
                <a:ea typeface="+mn-ea"/>
                <a:cs typeface="Segoe UI" pitchFamily="34" charset="0"/>
              </a:defRPr>
            </a:lvl1pPr>
          </a:lstStyle>
          <a:p>
            <a:pPr marL="0" lvl="0" indent="0" algn="ctr" defTabSz="914400" rtl="0" eaLnBrk="0" latinLnBrk="0" hangingPunct="0">
              <a:lnSpc>
                <a:spcPct val="90000"/>
              </a:lnSpc>
              <a:spcBef>
                <a:spcPct val="20000"/>
              </a:spcBef>
              <a:spcAft>
                <a:spcPts val="1000"/>
              </a:spcAft>
              <a:buFont typeface="Arial" pitchFamily="34" charset="0"/>
              <a:buNone/>
            </a:pPr>
            <a:r>
              <a:rPr lang="en-US" dirty="0" smtClean="0"/>
              <a:t>Click to edit Master text styles</a:t>
            </a:r>
          </a:p>
        </p:txBody>
      </p:sp>
      <p:sp>
        <p:nvSpPr>
          <p:cNvPr id="11" name="Content Placeholder 2"/>
          <p:cNvSpPr>
            <a:spLocks noGrp="1"/>
          </p:cNvSpPr>
          <p:nvPr>
            <p:ph idx="11"/>
          </p:nvPr>
        </p:nvSpPr>
        <p:spPr>
          <a:xfrm>
            <a:off x="3505200" y="3429000"/>
            <a:ext cx="5105400" cy="914400"/>
          </a:xfrm>
          <a:prstGeom prst="rect">
            <a:avLst/>
          </a:prstGeom>
        </p:spPr>
        <p:txBody>
          <a:bodyPr vert="horz" lIns="91440" tIns="45720" rIns="91440" bIns="45720" rtlCol="0" anchor="ctr">
            <a:noAutofit/>
          </a:bodyPr>
          <a:lstStyle>
            <a:lvl1pPr marL="0" indent="0" algn="l">
              <a:defRPr lang="en-US" sz="1400" kern="1200" dirty="0" smtClean="0">
                <a:solidFill>
                  <a:schemeClr val="bg1"/>
                </a:solidFill>
                <a:effectLst>
                  <a:outerShdw blurRad="38100" dist="38100" dir="2700000" algn="tl">
                    <a:srgbClr val="000000">
                      <a:alpha val="43137"/>
                    </a:srgbClr>
                  </a:outerShdw>
                </a:effectLst>
                <a:latin typeface="Segoe" pitchFamily="34" charset="0"/>
                <a:ea typeface="+mn-ea"/>
                <a:cs typeface="Segoe UI" pitchFamily="34" charset="0"/>
              </a:defRPr>
            </a:lvl1pPr>
          </a:lstStyle>
          <a:p>
            <a:pPr marL="0" lvl="0" indent="0" algn="ctr" defTabSz="914400" rtl="0" eaLnBrk="0" latinLnBrk="0" hangingPunct="0">
              <a:lnSpc>
                <a:spcPct val="90000"/>
              </a:lnSpc>
              <a:spcBef>
                <a:spcPct val="20000"/>
              </a:spcBef>
              <a:spcAft>
                <a:spcPts val="1000"/>
              </a:spcAft>
              <a:buFont typeface="Arial" pitchFamily="34" charset="0"/>
              <a:buNone/>
            </a:pPr>
            <a:r>
              <a:rPr lang="en-US" dirty="0" smtClean="0"/>
              <a:t>Click to edit Master text styles</a:t>
            </a:r>
          </a:p>
        </p:txBody>
      </p:sp>
      <p:sp>
        <p:nvSpPr>
          <p:cNvPr id="13" name="Content Placeholder 2"/>
          <p:cNvSpPr>
            <a:spLocks noGrp="1"/>
          </p:cNvSpPr>
          <p:nvPr>
            <p:ph idx="13" hasCustomPrompt="1"/>
          </p:nvPr>
        </p:nvSpPr>
        <p:spPr>
          <a:xfrm>
            <a:off x="762000" y="2286001"/>
            <a:ext cx="2057400" cy="761999"/>
          </a:xfrm>
          <a:prstGeom prst="rect">
            <a:avLst/>
          </a:prstGeom>
        </p:spPr>
        <p:txBody>
          <a:bodyPr vert="horz" lIns="91440" tIns="45720" rIns="91440" bIns="45720" rtlCol="0" anchor="ctr">
            <a:noAutofit/>
          </a:bodyPr>
          <a:lstStyle>
            <a:lvl1pPr marL="0" indent="0" algn="ctr">
              <a:defRPr lang="en-US" sz="2000" kern="1200" dirty="0" smtClean="0">
                <a:solidFill>
                  <a:schemeClr val="bg1"/>
                </a:solidFill>
                <a:effectLst>
                  <a:outerShdw blurRad="38100" dist="38100" dir="2700000" algn="tl">
                    <a:srgbClr val="000000">
                      <a:alpha val="43137"/>
                    </a:srgbClr>
                  </a:outerShdw>
                </a:effectLst>
                <a:latin typeface="Segoe" pitchFamily="34" charset="0"/>
                <a:ea typeface="+mn-ea"/>
                <a:cs typeface="Segoe UI" pitchFamily="34" charset="0"/>
              </a:defRPr>
            </a:lvl1pPr>
          </a:lstStyle>
          <a:p>
            <a:pPr marL="0" lvl="0" indent="0" algn="ctr" defTabSz="914400" rtl="0" eaLnBrk="0" latinLnBrk="0" hangingPunct="0">
              <a:lnSpc>
                <a:spcPct val="90000"/>
              </a:lnSpc>
              <a:spcBef>
                <a:spcPct val="20000"/>
              </a:spcBef>
              <a:spcAft>
                <a:spcPts val="1000"/>
              </a:spcAft>
              <a:buFont typeface="Arial" pitchFamily="34" charset="0"/>
              <a:buNone/>
            </a:pPr>
            <a:r>
              <a:rPr lang="en-US" dirty="0" smtClean="0"/>
              <a:t>Insert Customer Logo</a:t>
            </a:r>
          </a:p>
        </p:txBody>
      </p:sp>
      <p:sp>
        <p:nvSpPr>
          <p:cNvPr id="14" name="Content Placeholder 2"/>
          <p:cNvSpPr>
            <a:spLocks noGrp="1"/>
          </p:cNvSpPr>
          <p:nvPr>
            <p:ph idx="14" hasCustomPrompt="1"/>
          </p:nvPr>
        </p:nvSpPr>
        <p:spPr>
          <a:xfrm>
            <a:off x="762000" y="3522292"/>
            <a:ext cx="2057400" cy="761999"/>
          </a:xfrm>
          <a:prstGeom prst="rect">
            <a:avLst/>
          </a:prstGeom>
        </p:spPr>
        <p:txBody>
          <a:bodyPr vert="horz" lIns="91440" tIns="45720" rIns="91440" bIns="45720" rtlCol="0" anchor="ctr">
            <a:noAutofit/>
          </a:bodyPr>
          <a:lstStyle>
            <a:lvl1pPr marL="0" indent="0" algn="ctr">
              <a:defRPr lang="en-US" sz="2000" kern="1200" dirty="0" smtClean="0">
                <a:solidFill>
                  <a:schemeClr val="bg1"/>
                </a:solidFill>
                <a:effectLst>
                  <a:outerShdw blurRad="38100" dist="38100" dir="2700000" algn="tl">
                    <a:srgbClr val="000000">
                      <a:alpha val="43137"/>
                    </a:srgbClr>
                  </a:outerShdw>
                </a:effectLst>
                <a:latin typeface="Segoe" pitchFamily="34" charset="0"/>
                <a:ea typeface="+mn-ea"/>
                <a:cs typeface="Segoe UI" pitchFamily="34" charset="0"/>
              </a:defRPr>
            </a:lvl1pPr>
          </a:lstStyle>
          <a:p>
            <a:pPr marL="0" lvl="0" indent="0" algn="ctr" defTabSz="914400" rtl="0" eaLnBrk="0" latinLnBrk="0" hangingPunct="0">
              <a:lnSpc>
                <a:spcPct val="90000"/>
              </a:lnSpc>
              <a:spcBef>
                <a:spcPct val="20000"/>
              </a:spcBef>
              <a:spcAft>
                <a:spcPts val="1000"/>
              </a:spcAft>
              <a:buFont typeface="Arial" pitchFamily="34" charset="0"/>
              <a:buNone/>
            </a:pPr>
            <a:r>
              <a:rPr lang="en-US" dirty="0" smtClean="0"/>
              <a:t>Insert Customer Logo</a:t>
            </a:r>
          </a:p>
        </p:txBody>
      </p:sp>
      <p:sp>
        <p:nvSpPr>
          <p:cNvPr id="15" name="Rounded Rectangle 14"/>
          <p:cNvSpPr/>
          <p:nvPr userDrawn="1"/>
        </p:nvSpPr>
        <p:spPr>
          <a:xfrm>
            <a:off x="609600" y="4572000"/>
            <a:ext cx="2438400" cy="990600"/>
          </a:xfrm>
          <a:prstGeom prst="roundRect">
            <a:avLst/>
          </a:prstGeom>
          <a:gradFill flip="none" rotWithShape="1">
            <a:gsLst>
              <a:gs pos="0">
                <a:srgbClr val="3497AE">
                  <a:lumMod val="50000"/>
                  <a:alpha val="70000"/>
                </a:srgbClr>
              </a:gs>
              <a:gs pos="77000">
                <a:srgbClr val="3497AE">
                  <a:alpha val="50000"/>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800" kern="1200" noProof="0" dirty="0">
              <a:solidFill>
                <a:srgbClr val="FFFFFF"/>
              </a:solidFill>
              <a:effectLst>
                <a:outerShdw blurRad="292100" dist="38100" dir="2700000" sx="101000" sy="101000" algn="tl" rotWithShape="0">
                  <a:srgbClr val="080808"/>
                </a:outerShdw>
              </a:effectLst>
              <a:latin typeface="Segoe Semibold" pitchFamily="34" charset="0"/>
              <a:ea typeface="ＭＳ Ｐゴシック"/>
              <a:cs typeface="+mn-cs"/>
            </a:endParaRPr>
          </a:p>
        </p:txBody>
      </p:sp>
      <p:sp>
        <p:nvSpPr>
          <p:cNvPr id="16" name="Rounded Rectangle 15"/>
          <p:cNvSpPr/>
          <p:nvPr userDrawn="1"/>
        </p:nvSpPr>
        <p:spPr>
          <a:xfrm>
            <a:off x="3429000" y="4572000"/>
            <a:ext cx="5257800" cy="990600"/>
          </a:xfrm>
          <a:prstGeom prst="roundRect">
            <a:avLst>
              <a:gd name="adj" fmla="val 6059"/>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marR="0" indent="0" algn="ctr" defTabSz="914363" rtl="0" eaLnBrk="1" fontAlgn="base" latinLnBrk="1" hangingPunct="1">
              <a:lnSpc>
                <a:spcPct val="100000"/>
              </a:lnSpc>
              <a:spcAft>
                <a:spcPct val="0"/>
              </a:spcAft>
              <a:buNone/>
              <a:tabLst/>
              <a:defRPr/>
            </a:pPr>
            <a:endParaRPr lang="en-US" altLang="zh-CN" sz="2600" kern="1200" dirty="0">
              <a:solidFill>
                <a:schemeClr val="bg2"/>
              </a:solidFill>
              <a:effectLst>
                <a:outerShdw blurRad="38100" dist="38100" dir="2700000" algn="tl">
                  <a:srgbClr val="000000">
                    <a:alpha val="43137"/>
                  </a:srgbClr>
                </a:outerShdw>
              </a:effectLst>
              <a:latin typeface="Segoe" pitchFamily="34" charset="0"/>
              <a:ea typeface="+mn-ea"/>
              <a:cs typeface="+mn-cs"/>
            </a:endParaRPr>
          </a:p>
        </p:txBody>
      </p:sp>
      <p:sp>
        <p:nvSpPr>
          <p:cNvPr id="17" name="Content Placeholder 2"/>
          <p:cNvSpPr>
            <a:spLocks noGrp="1"/>
          </p:cNvSpPr>
          <p:nvPr>
            <p:ph idx="15"/>
          </p:nvPr>
        </p:nvSpPr>
        <p:spPr>
          <a:xfrm>
            <a:off x="3505200" y="4631109"/>
            <a:ext cx="5105400" cy="855291"/>
          </a:xfrm>
          <a:prstGeom prst="rect">
            <a:avLst/>
          </a:prstGeom>
        </p:spPr>
        <p:txBody>
          <a:bodyPr vert="horz" lIns="91440" tIns="45720" rIns="91440" bIns="45720" rtlCol="0" anchor="ctr">
            <a:noAutofit/>
          </a:bodyPr>
          <a:lstStyle>
            <a:lvl1pPr marL="0" indent="0" algn="l">
              <a:defRPr lang="en-US" sz="1400" kern="1200" dirty="0" smtClean="0">
                <a:solidFill>
                  <a:schemeClr val="bg1"/>
                </a:solidFill>
                <a:effectLst>
                  <a:outerShdw blurRad="38100" dist="38100" dir="2700000" algn="tl">
                    <a:srgbClr val="000000">
                      <a:alpha val="43137"/>
                    </a:srgbClr>
                  </a:outerShdw>
                </a:effectLst>
                <a:latin typeface="Segoe" pitchFamily="34" charset="0"/>
                <a:ea typeface="+mn-ea"/>
                <a:cs typeface="Segoe UI" pitchFamily="34" charset="0"/>
              </a:defRPr>
            </a:lvl1pPr>
          </a:lstStyle>
          <a:p>
            <a:pPr marL="0" lvl="0" indent="0" algn="ctr" defTabSz="914400" rtl="0" eaLnBrk="0" latinLnBrk="0" hangingPunct="0">
              <a:lnSpc>
                <a:spcPct val="90000"/>
              </a:lnSpc>
              <a:spcBef>
                <a:spcPct val="20000"/>
              </a:spcBef>
              <a:spcAft>
                <a:spcPts val="1000"/>
              </a:spcAft>
              <a:buFont typeface="Arial" pitchFamily="34" charset="0"/>
              <a:buNone/>
            </a:pPr>
            <a:r>
              <a:rPr lang="en-US" dirty="0" smtClean="0"/>
              <a:t>Click to edit Master text styles</a:t>
            </a:r>
          </a:p>
        </p:txBody>
      </p:sp>
      <p:sp>
        <p:nvSpPr>
          <p:cNvPr id="18" name="Content Placeholder 2"/>
          <p:cNvSpPr>
            <a:spLocks noGrp="1"/>
          </p:cNvSpPr>
          <p:nvPr>
            <p:ph idx="16" hasCustomPrompt="1"/>
          </p:nvPr>
        </p:nvSpPr>
        <p:spPr>
          <a:xfrm>
            <a:off x="762000" y="4648200"/>
            <a:ext cx="2057400" cy="761999"/>
          </a:xfrm>
          <a:prstGeom prst="rect">
            <a:avLst/>
          </a:prstGeom>
        </p:spPr>
        <p:txBody>
          <a:bodyPr vert="horz" lIns="91440" tIns="45720" rIns="91440" bIns="45720" rtlCol="0" anchor="ctr">
            <a:noAutofit/>
          </a:bodyPr>
          <a:lstStyle>
            <a:lvl1pPr marL="0" indent="0" algn="ctr">
              <a:defRPr lang="en-US" sz="2000" kern="1200" dirty="0" smtClean="0">
                <a:solidFill>
                  <a:schemeClr val="bg1"/>
                </a:solidFill>
                <a:effectLst>
                  <a:outerShdw blurRad="38100" dist="38100" dir="2700000" algn="tl">
                    <a:srgbClr val="000000">
                      <a:alpha val="43137"/>
                    </a:srgbClr>
                  </a:outerShdw>
                </a:effectLst>
                <a:latin typeface="Segoe" pitchFamily="34" charset="0"/>
                <a:ea typeface="+mn-ea"/>
                <a:cs typeface="Segoe UI" pitchFamily="34" charset="0"/>
              </a:defRPr>
            </a:lvl1pPr>
          </a:lstStyle>
          <a:p>
            <a:pPr marL="0" lvl="0" indent="0" algn="ctr" defTabSz="914400" rtl="0" eaLnBrk="0" latinLnBrk="0" hangingPunct="0">
              <a:lnSpc>
                <a:spcPct val="90000"/>
              </a:lnSpc>
              <a:spcBef>
                <a:spcPct val="20000"/>
              </a:spcBef>
              <a:spcAft>
                <a:spcPts val="1000"/>
              </a:spcAft>
              <a:buFont typeface="Arial" pitchFamily="34" charset="0"/>
              <a:buNone/>
            </a:pPr>
            <a:r>
              <a:rPr lang="en-US" dirty="0" smtClean="0"/>
              <a:t>Insert Customer Logo</a:t>
            </a:r>
          </a:p>
        </p:txBody>
      </p:sp>
    </p:spTree>
    <p:extLst>
      <p:ext uri="{BB962C8B-B14F-4D97-AF65-F5344CB8AC3E}">
        <p14:creationId xmlns:p14="http://schemas.microsoft.com/office/powerpoint/2010/main" val="161100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ystemCenter-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extBox 7"/>
          <p:cNvSpPr txBox="1"/>
          <p:nvPr userDrawn="1"/>
        </p:nvSpPr>
        <p:spPr>
          <a:xfrm>
            <a:off x="1733550" y="6200775"/>
            <a:ext cx="1162050" cy="430887"/>
          </a:xfrm>
          <a:prstGeom prst="rect">
            <a:avLst/>
          </a:prstGeom>
          <a:noFill/>
        </p:spPr>
        <p:txBody>
          <a:bodyPr wrap="square" rtlCol="0">
            <a:spAutoFit/>
          </a:bodyPr>
          <a:lstStyle/>
          <a:p>
            <a:r>
              <a:rPr lang="en-US" sz="1200" dirty="0" err="1">
                <a:solidFill>
                  <a:prstClr val="black"/>
                </a:solidFill>
              </a:rPr>
              <a:t>Gurinder</a:t>
            </a:r>
            <a:endParaRPr lang="en-US" sz="1200" dirty="0">
              <a:solidFill>
                <a:prstClr val="black"/>
              </a:solidFill>
            </a:endParaRPr>
          </a:p>
          <a:p>
            <a:r>
              <a:rPr lang="en-US" sz="1000" b="1" dirty="0">
                <a:solidFill>
                  <a:srgbClr val="BD363C"/>
                </a:solidFill>
              </a:rPr>
              <a:t>CTO</a:t>
            </a:r>
          </a:p>
        </p:txBody>
      </p:sp>
    </p:spTree>
    <p:extLst>
      <p:ext uri="{BB962C8B-B14F-4D97-AF65-F5344CB8AC3E}">
        <p14:creationId xmlns:p14="http://schemas.microsoft.com/office/powerpoint/2010/main" val="3934981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920" y="1295400"/>
            <a:ext cx="8229600" cy="4525963"/>
          </a:xfrm>
          <a:prstGeom prst="rect">
            <a:avLst/>
          </a:prstGeom>
        </p:spPr>
        <p:txBody>
          <a:bodyPr/>
          <a:lstStyle>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152400" y="76200"/>
            <a:ext cx="8020496" cy="457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513735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020496" cy="457200"/>
          </a:xfrm>
        </p:spPr>
        <p:txBody>
          <a:bodyPr>
            <a:normAutofit/>
          </a:bodyPr>
          <a:lstStyle>
            <a:lvl1pPr>
              <a:defRPr sz="24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60615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89312_OCC_Wave1_PPT_T2_Solution_ChapterSlide_M1r1t0_mg.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Picture 6" descr="mslogo_black_2.png"/>
          <p:cNvPicPr>
            <a:picLocks noChangeAspect="1"/>
          </p:cNvPicPr>
          <p:nvPr userDrawn="1"/>
        </p:nvPicPr>
        <p:blipFill>
          <a:blip r:embed="rId3" cstate="print"/>
          <a:stretch>
            <a:fillRect/>
          </a:stretch>
        </p:blipFill>
        <p:spPr>
          <a:xfrm>
            <a:off x="8077200" y="246287"/>
            <a:ext cx="829823" cy="134713"/>
          </a:xfrm>
          <a:prstGeom prst="rect">
            <a:avLst/>
          </a:prstGeom>
        </p:spPr>
      </p:pic>
      <p:pic>
        <p:nvPicPr>
          <p:cNvPr id="8" name="Picture 7" descr="Because its everybody's business_T1Logo.png"/>
          <p:cNvPicPr>
            <a:picLocks noChangeAspect="1"/>
          </p:cNvPicPr>
          <p:nvPr userDrawn="1"/>
        </p:nvPicPr>
        <p:blipFill>
          <a:blip r:embed="rId4" cstate="print"/>
          <a:stretch>
            <a:fillRect/>
          </a:stretch>
        </p:blipFill>
        <p:spPr>
          <a:xfrm>
            <a:off x="7315200" y="6400800"/>
            <a:ext cx="1656596" cy="280779"/>
          </a:xfrm>
          <a:prstGeom prst="rect">
            <a:avLst/>
          </a:prstGeom>
        </p:spPr>
      </p:pic>
      <p:sp>
        <p:nvSpPr>
          <p:cNvPr id="16" name="Rectangle 3"/>
          <p:cNvSpPr>
            <a:spLocks noGrp="1"/>
          </p:cNvSpPr>
          <p:nvPr>
            <p:ph type="subTitle" idx="1" hasCustomPrompt="1"/>
          </p:nvPr>
        </p:nvSpPr>
        <p:spPr>
          <a:xfrm>
            <a:off x="1104900" y="3886200"/>
            <a:ext cx="6934200" cy="914400"/>
          </a:xfrm>
          <a:prstGeom prst="rect">
            <a:avLst/>
          </a:prstGeom>
          <a:noFill/>
        </p:spPr>
        <p:txBody>
          <a:bodyPr>
            <a:noAutofit/>
          </a:bodyPr>
          <a:lstStyle>
            <a:lvl1pPr marL="0" indent="0" algn="ctr">
              <a:buNone/>
              <a:defRPr sz="2400" b="1">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2" name="Title 1"/>
          <p:cNvSpPr>
            <a:spLocks noGrp="1"/>
          </p:cNvSpPr>
          <p:nvPr>
            <p:ph type="title"/>
          </p:nvPr>
        </p:nvSpPr>
        <p:spPr>
          <a:xfrm>
            <a:off x="595424" y="3124200"/>
            <a:ext cx="8020496" cy="457200"/>
          </a:xfrm>
        </p:spPr>
        <p:txBody>
          <a:bodyPr>
            <a:noAutofit/>
          </a:bodyPr>
          <a:lstStyle>
            <a:lvl1pPr algn="ctr">
              <a:defRPr sz="3600"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9106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369118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Date Placeholder 2"/>
          <p:cNvSpPr>
            <a:spLocks noGrp="1"/>
          </p:cNvSpPr>
          <p:nvPr>
            <p:ph type="dt" sz="half" idx="15"/>
          </p:nvPr>
        </p:nvSpPr>
        <p:spPr>
          <a:xfrm>
            <a:off x="7543800" y="6460217"/>
            <a:ext cx="8382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D60C6D13-06AF-4E15-9F4E-9747959CF965}" type="datetimeFigureOut">
              <a:rPr lang="en-US" smtClean="0">
                <a:solidFill>
                  <a:prstClr val="white"/>
                </a:solidFill>
              </a:rPr>
              <a:pPr>
                <a:defRPr/>
              </a:pPr>
              <a:t>8/11/2010</a:t>
            </a:fld>
            <a:endParaRPr lang="en-US" dirty="0">
              <a:solidFill>
                <a:prstClr val="white"/>
              </a:solidFill>
            </a:endParaRPr>
          </a:p>
        </p:txBody>
      </p:sp>
      <p:sp>
        <p:nvSpPr>
          <p:cNvPr id="9" name="Footer Placeholder 3"/>
          <p:cNvSpPr>
            <a:spLocks noGrp="1"/>
          </p:cNvSpPr>
          <p:nvPr>
            <p:ph type="ftr" sz="quarter" idx="16"/>
          </p:nvPr>
        </p:nvSpPr>
        <p:spPr>
          <a:xfrm>
            <a:off x="4800600" y="6460219"/>
            <a:ext cx="2133600"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a:defRPr/>
            </a:pPr>
            <a:endParaRPr lang="en-US">
              <a:solidFill>
                <a:prstClr val="white"/>
              </a:solidFill>
            </a:endParaRPr>
          </a:p>
        </p:txBody>
      </p:sp>
      <p:sp>
        <p:nvSpPr>
          <p:cNvPr id="10" name="Slide Number Placeholder 4"/>
          <p:cNvSpPr>
            <a:spLocks noGrp="1"/>
          </p:cNvSpPr>
          <p:nvPr>
            <p:ph type="sldNum" sz="quarter" idx="17"/>
          </p:nvPr>
        </p:nvSpPr>
        <p:spPr>
          <a:xfrm>
            <a:off x="8382000" y="6460217"/>
            <a:ext cx="6096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3C7B1C64-A14E-4D42-B35E-20EF6EFAD7FF}"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extLst>
      <p:ext uri="{BB962C8B-B14F-4D97-AF65-F5344CB8AC3E}">
        <p14:creationId xmlns:p14="http://schemas.microsoft.com/office/powerpoint/2010/main" val="633195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6967" y="716029"/>
            <a:ext cx="8229600" cy="716028"/>
          </a:xfrm>
          <a:prstGeom prst="rect">
            <a:avLst/>
          </a:prstGeom>
        </p:spPr>
        <p:txBody>
          <a:bodyPr/>
          <a:lstStyle>
            <a:lvl1pPr algn="l">
              <a:defRPr sz="2800">
                <a:solidFill>
                  <a:srgbClr val="FEC40A"/>
                </a:solidFill>
                <a:latin typeface="Segoe Semibold"/>
                <a:cs typeface="Segoe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3965909"/>
          </a:xfrm>
          <a:prstGeom prst="rect">
            <a:avLst/>
          </a:prstGeom>
        </p:spPr>
        <p:txBody>
          <a:bodyPr/>
          <a:lstStyle>
            <a:lvl1pPr>
              <a:buClr>
                <a:srgbClr val="FEC40A"/>
              </a:buClr>
              <a:buFont typeface="Wingdings" charset="2"/>
              <a:buChar char="§"/>
              <a:defRPr sz="1800">
                <a:solidFill>
                  <a:srgbClr val="FFFFFF"/>
                </a:solidFill>
                <a:latin typeface="Segoe Semibold"/>
                <a:cs typeface="Segoe Semibold"/>
              </a:defRPr>
            </a:lvl1pPr>
            <a:lvl2pPr>
              <a:buClr>
                <a:srgbClr val="FEC40A"/>
              </a:buClr>
              <a:buFont typeface="Wingdings" charset="2"/>
              <a:buChar char="§"/>
              <a:defRPr sz="1600">
                <a:solidFill>
                  <a:schemeClr val="bg1"/>
                </a:solidFill>
                <a:latin typeface="Segoe Light"/>
                <a:cs typeface="Segoe Light"/>
              </a:defRPr>
            </a:lvl2pPr>
            <a:lvl3pPr>
              <a:buClr>
                <a:srgbClr val="FEC40A"/>
              </a:buClr>
              <a:buFont typeface="Wingdings" charset="2"/>
              <a:buChar char="§"/>
              <a:defRPr sz="1600">
                <a:solidFill>
                  <a:schemeClr val="bg1"/>
                </a:solidFill>
                <a:latin typeface="Segoe Light"/>
                <a:cs typeface="Segoe Light"/>
              </a:defRPr>
            </a:lvl3pPr>
            <a:lvl4pPr>
              <a:buClr>
                <a:srgbClr val="FEC40A"/>
              </a:buClr>
              <a:buFont typeface="Wingdings" charset="2"/>
              <a:buChar char="§"/>
              <a:defRPr sz="1600">
                <a:solidFill>
                  <a:schemeClr val="bg1"/>
                </a:solidFill>
                <a:latin typeface="Segoe Light"/>
                <a:cs typeface="Segoe Light"/>
              </a:defRPr>
            </a:lvl4pPr>
            <a:lvl5pPr>
              <a:buClr>
                <a:srgbClr val="FEC40A"/>
              </a:buClr>
              <a:buFont typeface="Wingdings" charset="2"/>
              <a:buChar char="§"/>
              <a:defRPr sz="1600">
                <a:solidFill>
                  <a:schemeClr val="bg1"/>
                </a:solidFill>
                <a:latin typeface="Segoe Ligh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19430" y="6173787"/>
            <a:ext cx="844170" cy="365125"/>
          </a:xfrm>
          <a:prstGeom prst="rect">
            <a:avLst/>
          </a:prstGeom>
        </p:spPr>
        <p:txBody>
          <a:bodyPr vert="horz" lIns="91440" tIns="45720" rIns="91440" bIns="45720" rtlCol="0" anchor="ctr"/>
          <a:lstStyle>
            <a:lvl1pPr algn="l">
              <a:defRPr sz="3600">
                <a:solidFill>
                  <a:schemeClr val="bg1"/>
                </a:solidFill>
                <a:latin typeface="Segoe Light"/>
                <a:cs typeface="Segoe Light"/>
              </a:defRPr>
            </a:lvl1pPr>
          </a:lstStyle>
          <a:p>
            <a:fld id="{68B74CF7-1FFF-2346-BBC6-C461CE3331D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6967" y="716029"/>
            <a:ext cx="8229600" cy="716028"/>
          </a:xfrm>
          <a:prstGeom prst="rect">
            <a:avLst/>
          </a:prstGeom>
        </p:spPr>
        <p:txBody>
          <a:bodyPr/>
          <a:lstStyle>
            <a:lvl1pPr algn="l">
              <a:defRPr sz="2800">
                <a:solidFill>
                  <a:srgbClr val="FEC40A"/>
                </a:solidFill>
                <a:latin typeface="Segoe Semibold"/>
                <a:cs typeface="Segoe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3965909"/>
          </a:xfrm>
          <a:prstGeom prst="rect">
            <a:avLst/>
          </a:prstGeom>
        </p:spPr>
        <p:txBody>
          <a:bodyPr/>
          <a:lstStyle>
            <a:lvl1pPr>
              <a:buClr>
                <a:srgbClr val="FEC40A"/>
              </a:buClr>
              <a:buFont typeface="Wingdings" charset="2"/>
              <a:buChar char="§"/>
              <a:defRPr sz="1800">
                <a:solidFill>
                  <a:srgbClr val="FFFFFF"/>
                </a:solidFill>
                <a:latin typeface="Segoe Semibold"/>
                <a:cs typeface="Segoe Semibold"/>
              </a:defRPr>
            </a:lvl1pPr>
            <a:lvl2pPr>
              <a:buClr>
                <a:srgbClr val="FEC40A"/>
              </a:buClr>
              <a:buFont typeface="Wingdings" charset="2"/>
              <a:buChar char="§"/>
              <a:defRPr sz="1600">
                <a:solidFill>
                  <a:schemeClr val="bg1"/>
                </a:solidFill>
                <a:latin typeface="Segoe Light"/>
                <a:cs typeface="Segoe Light"/>
              </a:defRPr>
            </a:lvl2pPr>
            <a:lvl3pPr>
              <a:buClr>
                <a:srgbClr val="FEC40A"/>
              </a:buClr>
              <a:buFont typeface="Wingdings" charset="2"/>
              <a:buChar char="§"/>
              <a:defRPr sz="1600">
                <a:solidFill>
                  <a:schemeClr val="bg1"/>
                </a:solidFill>
                <a:latin typeface="Segoe Light"/>
                <a:cs typeface="Segoe Light"/>
              </a:defRPr>
            </a:lvl3pPr>
            <a:lvl4pPr>
              <a:buClr>
                <a:srgbClr val="FEC40A"/>
              </a:buClr>
              <a:buFont typeface="Wingdings" charset="2"/>
              <a:buChar char="§"/>
              <a:defRPr sz="1600">
                <a:solidFill>
                  <a:schemeClr val="bg1"/>
                </a:solidFill>
                <a:latin typeface="Segoe Light"/>
                <a:cs typeface="Segoe Light"/>
              </a:defRPr>
            </a:lvl4pPr>
            <a:lvl5pPr>
              <a:buClr>
                <a:srgbClr val="FEC40A"/>
              </a:buClr>
              <a:buFont typeface="Wingdings" charset="2"/>
              <a:buChar char="§"/>
              <a:defRPr sz="1600">
                <a:solidFill>
                  <a:schemeClr val="bg1"/>
                </a:solidFill>
                <a:latin typeface="Segoe Light"/>
                <a:cs typeface="Segoe Light"/>
              </a:defRPr>
            </a:lvl5pPr>
          </a:lstStyle>
          <a:p>
            <a:pPr lvl="0"/>
            <a:r>
              <a:rPr lang="en-US" smtClean="0"/>
              <a:t>Click to edit Master text styles</a:t>
            </a:r>
          </a:p>
        </p:txBody>
      </p:sp>
      <p:sp>
        <p:nvSpPr>
          <p:cNvPr id="4" name="Slide Number Placeholder 5"/>
          <p:cNvSpPr>
            <a:spLocks noGrp="1"/>
          </p:cNvSpPr>
          <p:nvPr>
            <p:ph type="sldNum" sz="quarter" idx="4"/>
          </p:nvPr>
        </p:nvSpPr>
        <p:spPr>
          <a:xfrm>
            <a:off x="19430" y="6173787"/>
            <a:ext cx="844170" cy="365125"/>
          </a:xfrm>
          <a:prstGeom prst="rect">
            <a:avLst/>
          </a:prstGeom>
        </p:spPr>
        <p:txBody>
          <a:bodyPr vert="horz" lIns="91440" tIns="45720" rIns="91440" bIns="45720" rtlCol="0" anchor="ctr"/>
          <a:lstStyle>
            <a:lvl1pPr algn="l">
              <a:defRPr sz="3600">
                <a:solidFill>
                  <a:schemeClr val="bg1"/>
                </a:solidFill>
                <a:latin typeface="Segoe Light"/>
                <a:cs typeface="Segoe Light"/>
              </a:defRPr>
            </a:lvl1pPr>
          </a:lstStyle>
          <a:p>
            <a:fld id="{68B74CF7-1FFF-2346-BBC6-C461CE3331DC}"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6967" y="716029"/>
            <a:ext cx="8229600" cy="716028"/>
          </a:xfrm>
          <a:prstGeom prst="rect">
            <a:avLst/>
          </a:prstGeom>
        </p:spPr>
        <p:txBody>
          <a:bodyPr/>
          <a:lstStyle>
            <a:lvl1pPr algn="l">
              <a:defRPr sz="2800">
                <a:solidFill>
                  <a:srgbClr val="FEC40A"/>
                </a:solidFill>
                <a:latin typeface="Segoe Semibold"/>
                <a:cs typeface="Segoe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3965909"/>
          </a:xfrm>
          <a:prstGeom prst="rect">
            <a:avLst/>
          </a:prstGeom>
        </p:spPr>
        <p:txBody>
          <a:bodyPr/>
          <a:lstStyle>
            <a:lvl1pPr>
              <a:buClr>
                <a:srgbClr val="FEC40A"/>
              </a:buClr>
              <a:buFontTx/>
              <a:buNone/>
              <a:defRPr sz="1800">
                <a:solidFill>
                  <a:srgbClr val="FFFFFF"/>
                </a:solidFill>
                <a:latin typeface="Segoe Semibold"/>
                <a:cs typeface="Segoe Semibold"/>
              </a:defRPr>
            </a:lvl1pPr>
            <a:lvl2pPr>
              <a:buClr>
                <a:srgbClr val="FEC40A"/>
              </a:buClr>
              <a:buFont typeface="Wingdings" charset="2"/>
              <a:buChar char="§"/>
              <a:defRPr sz="1600">
                <a:solidFill>
                  <a:srgbClr val="FFFFFF"/>
                </a:solidFill>
                <a:latin typeface="Segoe Light"/>
                <a:cs typeface="Segoe Light"/>
              </a:defRPr>
            </a:lvl2pPr>
            <a:lvl3pPr>
              <a:buClr>
                <a:srgbClr val="FEC40A"/>
              </a:buClr>
              <a:buFont typeface="Wingdings" charset="2"/>
              <a:buChar char="§"/>
              <a:defRPr sz="1600">
                <a:solidFill>
                  <a:srgbClr val="FFFFFF"/>
                </a:solidFill>
                <a:latin typeface="Segoe Light"/>
                <a:cs typeface="Segoe Light"/>
              </a:defRPr>
            </a:lvl3pPr>
            <a:lvl4pPr>
              <a:buClr>
                <a:srgbClr val="FEC40A"/>
              </a:buClr>
              <a:buFont typeface="Wingdings" charset="2"/>
              <a:buChar char="§"/>
              <a:defRPr sz="1600">
                <a:solidFill>
                  <a:srgbClr val="FFFFFF"/>
                </a:solidFill>
                <a:latin typeface="Segoe Light"/>
                <a:cs typeface="Segoe Light"/>
              </a:defRPr>
            </a:lvl4pPr>
            <a:lvl5pPr>
              <a:buClr>
                <a:srgbClr val="FEC40A"/>
              </a:buClr>
              <a:buFont typeface="Wingdings" charset="2"/>
              <a:buChar char="§"/>
              <a:defRPr sz="1600">
                <a:solidFill>
                  <a:srgbClr val="FFFFFF"/>
                </a:solidFill>
                <a:latin typeface="Segoe Ligh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19430" y="6173787"/>
            <a:ext cx="844170" cy="365125"/>
          </a:xfrm>
          <a:prstGeom prst="rect">
            <a:avLst/>
          </a:prstGeom>
        </p:spPr>
        <p:txBody>
          <a:bodyPr vert="horz" lIns="91440" tIns="45720" rIns="91440" bIns="45720" rtlCol="0" anchor="ctr"/>
          <a:lstStyle>
            <a:lvl1pPr algn="l">
              <a:defRPr sz="3600">
                <a:solidFill>
                  <a:schemeClr val="bg1"/>
                </a:solidFill>
                <a:latin typeface="Segoe Light"/>
                <a:cs typeface="Segoe Light"/>
              </a:defRPr>
            </a:lvl1pPr>
          </a:lstStyle>
          <a:p>
            <a:fld id="{68B74CF7-1FFF-2346-BBC6-C461CE3331D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57658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73228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69905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773780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6673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0553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file://localhost/Users/vincentc/Desktop/PPT%20BREAKDOWN/layout/PPT_Sectioncv.jpg" TargetMode="External"/><Relationship Id="rId2" Type="http://schemas.openxmlformats.org/officeDocument/2006/relationships/slideLayout" Target="../slideLayouts/slideLayout18.xml"/><Relationship Id="rId16"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image" Target="file://localhost/Users/vincentc/Desktop/PPT%20BREAKDOWN/LOGOS/Roadmap_Logo_Reversed.png" TargetMode="Externa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file://localhost/Users/vincentc/Desktop/PPT%20BREAKDOWN/LOGOS/Roadmap_Logo_Reversed.png" TargetMode="Externa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file://localhost/Users/vincentc/Desktop/PPT%20BREAKDOWN/layout/PP2cv.jpg" TargetMode="External"/><Relationship Id="rId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image" Target="file://localhost/Users/vincentc/Desktop/PPT%20BREAKDOWN/LOGOS/Roadmap_Logo_Reversed.png" TargetMode="External"/><Relationship Id="rId5" Type="http://schemas.openxmlformats.org/officeDocument/2006/relationships/image" Target="../media/image8.png"/><Relationship Id="rId4" Type="http://schemas.openxmlformats.org/officeDocument/2006/relationships/image" Target="file://localhost/Users/vincentc/Desktop/PPT%20BREAKDOWN/layout/PP2cv.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6638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228408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PT_Sectioncv.jpg" descr="/Users/vincentc/Desktop/PPT BREAKDOWN/layout/PPT_Sectioncv.jpg"/>
          <p:cNvPicPr>
            <a:picLocks noChangeAspect="1"/>
          </p:cNvPicPr>
          <p:nvPr/>
        </p:nvPicPr>
        <p:blipFill>
          <a:blip r:embed="rId16" r:link="rId17"/>
          <a:stretch>
            <a:fillRect/>
          </a:stretch>
        </p:blipFill>
        <p:spPr>
          <a:xfrm>
            <a:off x="1846" y="1385"/>
            <a:ext cx="9140307" cy="6855230"/>
          </a:xfrm>
          <a:prstGeom prst="rect">
            <a:avLst/>
          </a:prstGeom>
        </p:spPr>
      </p:pic>
      <p:sp>
        <p:nvSpPr>
          <p:cNvPr id="2" name="Title Placeholder 1"/>
          <p:cNvSpPr>
            <a:spLocks noGrp="1"/>
          </p:cNvSpPr>
          <p:nvPr>
            <p:ph type="title"/>
          </p:nvPr>
        </p:nvSpPr>
        <p:spPr>
          <a:xfrm>
            <a:off x="331349" y="2594934"/>
            <a:ext cx="8446974" cy="1143000"/>
          </a:xfrm>
          <a:prstGeom prst="rect">
            <a:avLst/>
          </a:prstGeom>
        </p:spPr>
        <p:txBody>
          <a:bodyPr vert="horz" lIns="91440" tIns="45720" rIns="91440" bIns="45720" rtlCol="0" anchor="ctr">
            <a:noAutofit/>
          </a:bodyPr>
          <a:lstStyle/>
          <a:p>
            <a:r>
              <a:rPr lang="en-US" dirty="0" smtClean="0"/>
              <a:t>Click to add Section Title</a:t>
            </a:r>
            <a:endParaRPr lang="en-US" dirty="0"/>
          </a:p>
        </p:txBody>
      </p:sp>
      <p:pic>
        <p:nvPicPr>
          <p:cNvPr id="9" name="Roadmap_Logo_Reversed.png" descr="/Users/vincentc/Desktop/PPT BREAKDOWN/LOGOS/Roadmap_Logo_Reversed.png"/>
          <p:cNvPicPr>
            <a:picLocks noChangeAspect="1"/>
          </p:cNvPicPr>
          <p:nvPr/>
        </p:nvPicPr>
        <p:blipFill>
          <a:blip r:embed="rId18" r:link="rId19"/>
          <a:stretch>
            <a:fillRect/>
          </a:stretch>
        </p:blipFill>
        <p:spPr>
          <a:xfrm>
            <a:off x="7531100" y="5915542"/>
            <a:ext cx="1190073" cy="598779"/>
          </a:xfrm>
          <a:prstGeom prst="rect">
            <a:avLst/>
          </a:prstGeom>
        </p:spPr>
      </p:pic>
      <p:sp>
        <p:nvSpPr>
          <p:cNvPr id="6" name="Footer Placeholder 5"/>
          <p:cNvSpPr>
            <a:spLocks noGrp="1"/>
          </p:cNvSpPr>
          <p:nvPr>
            <p:ph type="ftr" sz="quarter" idx="3"/>
          </p:nvPr>
        </p:nvSpPr>
        <p:spPr>
          <a:xfrm>
            <a:off x="263789" y="6234760"/>
            <a:ext cx="4074124" cy="365125"/>
          </a:xfrm>
          <a:prstGeom prst="rect">
            <a:avLst/>
          </a:prstGeom>
        </p:spPr>
        <p:txBody>
          <a:bodyPr vert="horz" lIns="91440" tIns="45720" rIns="91440" bIns="45720" rtlCol="0" anchor="ctr"/>
          <a:lstStyle>
            <a:lvl1pPr algn="l">
              <a:defRPr sz="1800">
                <a:solidFill>
                  <a:srgbClr val="FFFFFF"/>
                </a:solidFill>
                <a:latin typeface="Segoe Light"/>
                <a:cs typeface="Segoe Light"/>
              </a:defRPr>
            </a:lvl1pPr>
          </a:lstStyle>
          <a:p>
            <a:r>
              <a:rPr lang="en-US" smtClean="0"/>
              <a:t>Presenter’s Name  |  Date</a:t>
            </a: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5" r:id="rId3"/>
    <p:sldLayoutId id="2147483716" r:id="rId4"/>
    <p:sldLayoutId id="2147483702" r:id="rId5"/>
    <p:sldLayoutId id="2147483704" r:id="rId6"/>
    <p:sldLayoutId id="2147483706" r:id="rId7"/>
    <p:sldLayoutId id="2147483707" r:id="rId8"/>
    <p:sldLayoutId id="2147483700" r:id="rId9"/>
    <p:sldLayoutId id="2147483661" r:id="rId10"/>
    <p:sldLayoutId id="2147483662" r:id="rId11"/>
    <p:sldLayoutId id="2147483665" r:id="rId12"/>
    <p:sldLayoutId id="2147483666" r:id="rId13"/>
    <p:sldLayoutId id="2147483723" r:id="rId14"/>
  </p:sldLayoutIdLst>
  <p:timing>
    <p:tnLst>
      <p:par>
        <p:cTn id="1" dur="indefinite" restart="never" nodeType="tmRoot"/>
      </p:par>
    </p:tnLst>
  </p:timing>
  <p:txStyles>
    <p:titleStyle>
      <a:lvl1pPr algn="ctr" defTabSz="457200" rtl="0" eaLnBrk="1" latinLnBrk="0" hangingPunct="1">
        <a:spcBef>
          <a:spcPct val="0"/>
        </a:spcBef>
        <a:buNone/>
        <a:defRPr sz="5400" kern="1200">
          <a:solidFill>
            <a:srgbClr val="FEC40A"/>
          </a:solidFill>
          <a:latin typeface="Segoe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Light"/>
          <a:ea typeface="+mn-ea"/>
          <a:cs typeface="Segoe Light"/>
        </a:defRPr>
      </a:lvl1pPr>
      <a:lvl2pPr marL="742950" indent="-285750" algn="l" defTabSz="457200" rtl="0" eaLnBrk="1" latinLnBrk="0" hangingPunct="1">
        <a:spcBef>
          <a:spcPct val="20000"/>
        </a:spcBef>
        <a:buFont typeface="Arial"/>
        <a:buChar char="–"/>
        <a:defRPr sz="2800" kern="1200">
          <a:solidFill>
            <a:schemeClr val="tx1"/>
          </a:solidFill>
          <a:latin typeface="Segoe Light"/>
          <a:ea typeface="+mn-ea"/>
          <a:cs typeface="Segoe Light"/>
        </a:defRPr>
      </a:lvl2pPr>
      <a:lvl3pPr marL="1143000" indent="-228600" algn="l" defTabSz="457200" rtl="0" eaLnBrk="1" latinLnBrk="0" hangingPunct="1">
        <a:spcBef>
          <a:spcPct val="20000"/>
        </a:spcBef>
        <a:buFont typeface="Arial"/>
        <a:buChar char="•"/>
        <a:defRPr sz="2400" kern="1200">
          <a:solidFill>
            <a:schemeClr val="tx1"/>
          </a:solidFill>
          <a:latin typeface="Segoe Light"/>
          <a:ea typeface="+mn-ea"/>
          <a:cs typeface="Segoe Light"/>
        </a:defRPr>
      </a:lvl3pPr>
      <a:lvl4pPr marL="1600200" indent="-228600" algn="l" defTabSz="457200" rtl="0" eaLnBrk="1" latinLnBrk="0" hangingPunct="1">
        <a:spcBef>
          <a:spcPct val="20000"/>
        </a:spcBef>
        <a:buFont typeface="Arial"/>
        <a:buChar char="–"/>
        <a:defRPr sz="2000" kern="1200">
          <a:solidFill>
            <a:schemeClr val="tx1"/>
          </a:solidFill>
          <a:latin typeface="Segoe Light"/>
          <a:ea typeface="+mn-ea"/>
          <a:cs typeface="Segoe Light"/>
        </a:defRPr>
      </a:lvl4pPr>
      <a:lvl5pPr marL="2057400" indent="-228600" algn="l" defTabSz="457200" rtl="0" eaLnBrk="1" latinLnBrk="0" hangingPunct="1">
        <a:spcBef>
          <a:spcPct val="20000"/>
        </a:spcBef>
        <a:buFont typeface="Arial"/>
        <a:buChar char="»"/>
        <a:defRPr sz="2000" kern="1200">
          <a:solidFill>
            <a:schemeClr val="tx1"/>
          </a:solidFill>
          <a:latin typeface="Segoe Light"/>
          <a:ea typeface="+mn-ea"/>
          <a:cs typeface="Sego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PT_Sectioncv.jpg" descr="/Users/vincentc/Desktop/PPT BREAKDOWN/layout/PPT_Sectioncv.jpg"/>
          <p:cNvPicPr>
            <a:picLocks noChangeAspect="1"/>
          </p:cNvPicPr>
          <p:nvPr/>
        </p:nvPicPr>
        <p:blipFill>
          <a:blip r:embed="rId4" r:link="rId5"/>
          <a:stretch>
            <a:fillRect/>
          </a:stretch>
        </p:blipFill>
        <p:spPr>
          <a:xfrm>
            <a:off x="1846" y="1385"/>
            <a:ext cx="9140306" cy="6855230"/>
          </a:xfrm>
          <a:prstGeom prst="rect">
            <a:avLst/>
          </a:prstGeom>
        </p:spPr>
      </p:pic>
      <p:pic>
        <p:nvPicPr>
          <p:cNvPr id="8" name="Roadmap_Logo_Reversed.png" descr="/Users/vincentc/Desktop/PPT BREAKDOWN/LOGOS/Roadmap_Logo_Reversed.png"/>
          <p:cNvPicPr>
            <a:picLocks noChangeAspect="1"/>
          </p:cNvPicPr>
          <p:nvPr/>
        </p:nvPicPr>
        <p:blipFill>
          <a:blip r:embed="rId6" r:link="rId7"/>
          <a:stretch>
            <a:fillRect/>
          </a:stretch>
        </p:blipFill>
        <p:spPr>
          <a:xfrm>
            <a:off x="7531100" y="5915542"/>
            <a:ext cx="1190073" cy="598779"/>
          </a:xfrm>
          <a:prstGeom prst="rect">
            <a:avLst/>
          </a:prstGeom>
        </p:spPr>
      </p:pic>
      <p:sp>
        <p:nvSpPr>
          <p:cNvPr id="10" name="TextBox 9"/>
          <p:cNvSpPr txBox="1"/>
          <p:nvPr/>
        </p:nvSpPr>
        <p:spPr>
          <a:xfrm>
            <a:off x="431143" y="6148555"/>
            <a:ext cx="2374900" cy="430887"/>
          </a:xfrm>
          <a:prstGeom prst="rect">
            <a:avLst/>
          </a:prstGeom>
          <a:noFill/>
        </p:spPr>
        <p:txBody>
          <a:bodyPr wrap="square" rtlCol="0">
            <a:spAutoFit/>
          </a:bodyPr>
          <a:lstStyle/>
          <a:p>
            <a:r>
              <a:rPr kumimoji="0" lang="en-US" sz="1100" b="0" i="0" u="none" strike="noStrike" kern="1200" cap="none" spc="0" normalizeH="0" baseline="0" noProof="0" dirty="0" smtClean="0">
                <a:ln>
                  <a:noFill/>
                </a:ln>
                <a:solidFill>
                  <a:srgbClr val="FFFFFF"/>
                </a:solidFill>
                <a:effectLst/>
                <a:uLnTx/>
                <a:uFillTx/>
                <a:latin typeface="Segoe Semibold"/>
                <a:ea typeface="+mj-ea"/>
                <a:cs typeface="Segoe Semibold"/>
              </a:rPr>
              <a:t>Presenter’s Name  </a:t>
            </a:r>
            <a:br>
              <a:rPr kumimoji="0" lang="en-US" sz="1100" b="0" i="0" u="none" strike="noStrike" kern="1200" cap="none" spc="0" normalizeH="0" baseline="0" noProof="0" dirty="0" smtClean="0">
                <a:ln>
                  <a:noFill/>
                </a:ln>
                <a:solidFill>
                  <a:srgbClr val="FFFFFF"/>
                </a:solidFill>
                <a:effectLst/>
                <a:uLnTx/>
                <a:uFillTx/>
                <a:latin typeface="Segoe Semibold"/>
                <a:ea typeface="+mj-ea"/>
                <a:cs typeface="Segoe Semibold"/>
              </a:rPr>
            </a:br>
            <a:r>
              <a:rPr kumimoji="0" lang="en-US" sz="1100" b="0" i="0" u="none" strike="noStrike" kern="1200" cap="none" spc="0" normalizeH="0" baseline="0" noProof="0" dirty="0" smtClean="0">
                <a:ln>
                  <a:noFill/>
                </a:ln>
                <a:solidFill>
                  <a:srgbClr val="FFFFFF"/>
                </a:solidFill>
                <a:effectLst/>
                <a:uLnTx/>
                <a:uFillTx/>
                <a:latin typeface="Segoe Light"/>
                <a:ea typeface="+mj-ea"/>
                <a:cs typeface="Segoe Light"/>
              </a:rPr>
              <a:t>Microsoft Confidential</a:t>
            </a:r>
            <a:endParaRPr lang="en-US" dirty="0"/>
          </a:p>
        </p:txBody>
      </p:sp>
      <p:sp>
        <p:nvSpPr>
          <p:cNvPr id="6" name="Slide Number Placeholder 5"/>
          <p:cNvSpPr txBox="1">
            <a:spLocks/>
          </p:cNvSpPr>
          <p:nvPr/>
        </p:nvSpPr>
        <p:spPr>
          <a:xfrm>
            <a:off x="19430" y="6173787"/>
            <a:ext cx="844170" cy="365125"/>
          </a:xfrm>
          <a:prstGeom prst="rect">
            <a:avLst/>
          </a:prstGeom>
        </p:spPr>
        <p:txBody>
          <a:bodyPr vert="horz" lIns="91440" tIns="45720" rIns="91440" bIns="45720" rtlCol="0" anchor="ctr"/>
          <a:lstStyle>
            <a:lvl1pPr algn="l">
              <a:defRPr sz="3600">
                <a:solidFill>
                  <a:schemeClr val="bg1"/>
                </a:solidFill>
                <a:latin typeface="Segoe Light"/>
                <a:cs typeface="Segoe Ligh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8B74CF7-1FFF-2346-BBC6-C461CE3331DC}" type="slidenum">
              <a:rPr kumimoji="0" lang="en-US" sz="3600" b="0" i="0" u="none" strike="noStrike" kern="1200" cap="none" spc="0" normalizeH="0" baseline="0" noProof="0" smtClean="0">
                <a:ln>
                  <a:noFill/>
                </a:ln>
                <a:solidFill>
                  <a:schemeClr val="bg1"/>
                </a:solidFill>
                <a:effectLst/>
                <a:uLnTx/>
                <a:uFillTx/>
                <a:latin typeface="Segoe Light"/>
                <a:ea typeface="+mn-ea"/>
                <a:cs typeface="Segoe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chemeClr val="bg1"/>
              </a:solidFill>
              <a:effectLst/>
              <a:uLnTx/>
              <a:uFillTx/>
              <a:latin typeface="Segoe Light"/>
              <a:ea typeface="+mn-ea"/>
              <a:cs typeface="Segoe Light"/>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PT_Sectioncv.jpg" descr="/Users/vincentc/Desktop/PPT BREAKDOWN/layout/PPT_Sectioncv.jpg"/>
          <p:cNvPicPr>
            <a:picLocks noChangeAspect="1"/>
          </p:cNvPicPr>
          <p:nvPr/>
        </p:nvPicPr>
        <p:blipFill>
          <a:blip r:embed="rId3" r:link="rId4"/>
          <a:stretch>
            <a:fillRect/>
          </a:stretch>
        </p:blipFill>
        <p:spPr>
          <a:xfrm>
            <a:off x="1846" y="1385"/>
            <a:ext cx="9140305" cy="6855229"/>
          </a:xfrm>
          <a:prstGeom prst="rect">
            <a:avLst/>
          </a:prstGeom>
        </p:spPr>
      </p:pic>
      <p:pic>
        <p:nvPicPr>
          <p:cNvPr id="8" name="Roadmap_Logo_Reversed.png" descr="/Users/vincentc/Desktop/PPT BREAKDOWN/LOGOS/Roadmap_Logo_Reversed.png"/>
          <p:cNvPicPr>
            <a:picLocks noChangeAspect="1"/>
          </p:cNvPicPr>
          <p:nvPr/>
        </p:nvPicPr>
        <p:blipFill>
          <a:blip r:embed="rId5" r:link="rId6"/>
          <a:stretch>
            <a:fillRect/>
          </a:stretch>
        </p:blipFill>
        <p:spPr>
          <a:xfrm>
            <a:off x="7531100" y="5915542"/>
            <a:ext cx="1190073" cy="598779"/>
          </a:xfrm>
          <a:prstGeom prst="rect">
            <a:avLst/>
          </a:prstGeom>
        </p:spPr>
      </p:pic>
      <p:sp>
        <p:nvSpPr>
          <p:cNvPr id="9" name="Slide Number Placeholder 5"/>
          <p:cNvSpPr txBox="1">
            <a:spLocks/>
          </p:cNvSpPr>
          <p:nvPr/>
        </p:nvSpPr>
        <p:spPr>
          <a:xfrm>
            <a:off x="19430" y="6173787"/>
            <a:ext cx="844170" cy="365125"/>
          </a:xfrm>
          <a:prstGeom prst="rect">
            <a:avLst/>
          </a:prstGeom>
        </p:spPr>
        <p:txBody>
          <a:bodyPr vert="horz" lIns="91440" tIns="45720" rIns="91440" bIns="45720" rtlCol="0" anchor="ctr"/>
          <a:lstStyle>
            <a:lvl1pPr algn="l">
              <a:defRPr sz="3600">
                <a:solidFill>
                  <a:schemeClr val="bg1"/>
                </a:solidFill>
                <a:latin typeface="Segoe Light"/>
                <a:cs typeface="Segoe Ligh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8B74CF7-1FFF-2346-BBC6-C461CE3331DC}" type="slidenum">
              <a:rPr kumimoji="0" lang="en-US" sz="3600" b="0" i="0" u="none" strike="noStrike" kern="1200" cap="none" spc="0" normalizeH="0" baseline="0" noProof="0" smtClean="0">
                <a:ln>
                  <a:noFill/>
                </a:ln>
                <a:solidFill>
                  <a:schemeClr val="bg1"/>
                </a:solidFill>
                <a:effectLst/>
                <a:uLnTx/>
                <a:uFillTx/>
                <a:latin typeface="Segoe Light"/>
                <a:ea typeface="+mn-ea"/>
                <a:cs typeface="Segoe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chemeClr val="bg1"/>
              </a:solidFill>
              <a:effectLst/>
              <a:uLnTx/>
              <a:uFillTx/>
              <a:latin typeface="Segoe Light"/>
              <a:ea typeface="+mn-ea"/>
              <a:cs typeface="Segoe Light"/>
            </a:endParaRPr>
          </a:p>
        </p:txBody>
      </p:sp>
      <p:sp>
        <p:nvSpPr>
          <p:cNvPr id="11" name="TextBox 10"/>
          <p:cNvSpPr txBox="1"/>
          <p:nvPr/>
        </p:nvSpPr>
        <p:spPr>
          <a:xfrm>
            <a:off x="431143" y="6148555"/>
            <a:ext cx="2374900" cy="430887"/>
          </a:xfrm>
          <a:prstGeom prst="rect">
            <a:avLst/>
          </a:prstGeom>
          <a:noFill/>
        </p:spPr>
        <p:txBody>
          <a:bodyPr wrap="square" rtlCol="0">
            <a:spAutoFit/>
          </a:bodyPr>
          <a:lstStyle/>
          <a:p>
            <a:r>
              <a:rPr kumimoji="0" lang="en-US" sz="1100" b="0" i="0" u="none" strike="noStrike" kern="1200" cap="none" spc="0" normalizeH="0" baseline="0" noProof="0" dirty="0" smtClean="0">
                <a:ln>
                  <a:noFill/>
                </a:ln>
                <a:solidFill>
                  <a:srgbClr val="FFFFFF"/>
                </a:solidFill>
                <a:effectLst/>
                <a:uLnTx/>
                <a:uFillTx/>
                <a:latin typeface="Segoe Semibold"/>
                <a:ea typeface="+mj-ea"/>
                <a:cs typeface="Segoe Semibold"/>
              </a:rPr>
              <a:t>Presenter’s Name  </a:t>
            </a:r>
            <a:br>
              <a:rPr kumimoji="0" lang="en-US" sz="1100" b="0" i="0" u="none" strike="noStrike" kern="1200" cap="none" spc="0" normalizeH="0" baseline="0" noProof="0" dirty="0" smtClean="0">
                <a:ln>
                  <a:noFill/>
                </a:ln>
                <a:solidFill>
                  <a:srgbClr val="FFFFFF"/>
                </a:solidFill>
                <a:effectLst/>
                <a:uLnTx/>
                <a:uFillTx/>
                <a:latin typeface="Segoe Semibold"/>
                <a:ea typeface="+mj-ea"/>
                <a:cs typeface="Segoe Semibold"/>
              </a:rPr>
            </a:br>
            <a:r>
              <a:rPr kumimoji="0" lang="en-US" sz="1100" b="0" i="0" u="none" strike="noStrike" kern="1200" cap="none" spc="0" normalizeH="0" baseline="0" noProof="0" dirty="0" smtClean="0">
                <a:ln>
                  <a:noFill/>
                </a:ln>
                <a:solidFill>
                  <a:srgbClr val="FFFFFF"/>
                </a:solidFill>
                <a:effectLst/>
                <a:uLnTx/>
                <a:uFillTx/>
                <a:latin typeface="Segoe Light"/>
                <a:ea typeface="+mj-ea"/>
                <a:cs typeface="Segoe Light"/>
              </a:rPr>
              <a:t>Microsoft Confidential</a:t>
            </a:r>
            <a:endParaRPr lang="en-US" dirty="0"/>
          </a:p>
        </p:txBody>
      </p:sp>
    </p:spTree>
  </p:cSld>
  <p:clrMap bg1="lt1" tx1="dk1" bg2="lt2" tx2="dk2" accent1="accent1" accent2="accent2" accent3="accent3" accent4="accent4" accent5="accent5" accent6="accent6" hlink="hlink" folHlink="folHlink"/>
  <p:sldLayoutIdLst>
    <p:sldLayoutId id="2147483722" r:id="rId1"/>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hyperlink" Target="http://www.microsoft.com/roadmap" TargetMode="External"/><Relationship Id="rId3" Type="http://schemas.openxmlformats.org/officeDocument/2006/relationships/hyperlink" Target="http://www.microsoft.com/online/default.aspx" TargetMode="External"/><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www.xbox.com/en-US/default.htm" TargetMode="External"/><Relationship Id="rId5" Type="http://schemas.openxmlformats.org/officeDocument/2006/relationships/image" Target="../media/image64.D9B7FF30"/><Relationship Id="rId4" Type="http://schemas.openxmlformats.org/officeDocument/2006/relationships/hyperlink" Target="http://www.microsoftpinpoint.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3.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Wrap Up / Closing</a:t>
            </a:r>
            <a:endParaRPr lang="en-US" dirty="0"/>
          </a:p>
        </p:txBody>
      </p:sp>
    </p:spTree>
    <p:extLst>
      <p:ext uri="{BB962C8B-B14F-4D97-AF65-F5344CB8AC3E}">
        <p14:creationId xmlns:p14="http://schemas.microsoft.com/office/powerpoint/2010/main" val="859173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a:lnSpc>
                <a:spcPct val="90000"/>
              </a:lnSpc>
              <a:defRPr/>
            </a:pPr>
            <a:r>
              <a:rPr lang="en-US" sz="3600" dirty="0" smtClean="0">
                <a:solidFill>
                  <a:srgbClr val="FFC000"/>
                </a:solidFill>
                <a:sym typeface="Wingdings" pitchFamily="2" charset="2"/>
              </a:rPr>
              <a:t>Retail Pricing Example: BPOS</a:t>
            </a:r>
            <a:endParaRPr lang="en-US" sz="3600" dirty="0">
              <a:solidFill>
                <a:srgbClr val="FFC000"/>
              </a:solidFill>
              <a:sym typeface="Wingdings" pitchFamily="2" charset="2"/>
            </a:endParaRPr>
          </a:p>
        </p:txBody>
      </p:sp>
      <p:sp>
        <p:nvSpPr>
          <p:cNvPr id="4" name="Slide Number Placeholder 15"/>
          <p:cNvSpPr txBox="1">
            <a:spLocks/>
          </p:cNvSpPr>
          <p:nvPr/>
        </p:nvSpPr>
        <p:spPr>
          <a:xfrm>
            <a:off x="8657617" y="6346622"/>
            <a:ext cx="350196" cy="365125"/>
          </a:xfrm>
          <a:prstGeom prst="rect">
            <a:avLst/>
          </a:prstGeom>
        </p:spPr>
        <p:txBody>
          <a:bodyPr vert="horz" lIns="91440" tIns="45720" rIns="91440" bIns="45720" rtlCol="0" anchor="ctr"/>
          <a:lstStyle/>
          <a:p>
            <a:pPr algn="r">
              <a:defRPr/>
            </a:pPr>
            <a:fld id="{8199610D-7063-47D0-9637-58AFFEF49596}" type="slidenum">
              <a:rPr lang="en-US" sz="800">
                <a:solidFill>
                  <a:srgbClr val="002060">
                    <a:tint val="75000"/>
                  </a:srgbClr>
                </a:solidFill>
                <a:cs typeface="Arial" charset="0"/>
              </a:rPr>
              <a:pPr algn="r">
                <a:defRPr/>
              </a:pPr>
              <a:t>10</a:t>
            </a:fld>
            <a:endParaRPr lang="en-US" sz="800" dirty="0">
              <a:solidFill>
                <a:srgbClr val="002060">
                  <a:tint val="75000"/>
                </a:srgbClr>
              </a:solidFill>
              <a:cs typeface="Arial" charset="0"/>
            </a:endParaRPr>
          </a:p>
        </p:txBody>
      </p:sp>
      <p:sp>
        <p:nvSpPr>
          <p:cNvPr id="22" name="Rounded Rectangle 21"/>
          <p:cNvSpPr/>
          <p:nvPr/>
        </p:nvSpPr>
        <p:spPr bwMode="auto">
          <a:xfrm>
            <a:off x="719201" y="1516806"/>
            <a:ext cx="3194824" cy="640080"/>
          </a:xfrm>
          <a:prstGeom prst="roundRect">
            <a:avLst/>
          </a:prstGeom>
          <a:solidFill>
            <a:schemeClr val="accent5">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a:lnSpc>
                <a:spcPct val="90000"/>
              </a:lnSpc>
              <a:defRPr/>
            </a:pPr>
            <a:r>
              <a:rPr lang="en-US" altLang="zh-CN" sz="1400" kern="0" dirty="0">
                <a:solidFill>
                  <a:sysClr val="window" lastClr="FFFFFF"/>
                </a:solidFill>
                <a:latin typeface="Segoe UI" pitchFamily="34" charset="0"/>
                <a:cs typeface="Segoe UI" pitchFamily="34" charset="0"/>
              </a:rPr>
              <a:t>Exchange Online Standard</a:t>
            </a:r>
          </a:p>
          <a:p>
            <a:pPr marL="176213" indent="-176213" algn="ctr">
              <a:lnSpc>
                <a:spcPct val="90000"/>
              </a:lnSpc>
              <a:defRPr/>
            </a:pPr>
            <a:r>
              <a:rPr lang="en-US" altLang="zh-CN" sz="1400" kern="0" dirty="0">
                <a:solidFill>
                  <a:sysClr val="window" lastClr="FFFFFF"/>
                </a:solidFill>
                <a:latin typeface="Segoe UI" pitchFamily="34" charset="0"/>
                <a:cs typeface="Segoe UI" pitchFamily="34" charset="0"/>
              </a:rPr>
              <a:t>$5.00</a:t>
            </a:r>
          </a:p>
        </p:txBody>
      </p:sp>
      <p:sp>
        <p:nvSpPr>
          <p:cNvPr id="23" name="Rounded Rectangle 22"/>
          <p:cNvSpPr/>
          <p:nvPr/>
        </p:nvSpPr>
        <p:spPr bwMode="auto">
          <a:xfrm>
            <a:off x="696360" y="2980657"/>
            <a:ext cx="3240507" cy="794058"/>
          </a:xfrm>
          <a:prstGeom prst="roundRect">
            <a:avLst/>
          </a:prstGeom>
          <a:solidFill>
            <a:schemeClr val="accent5">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fontAlgn="base">
              <a:lnSpc>
                <a:spcPct val="90000"/>
              </a:lnSpc>
              <a:spcBef>
                <a:spcPts val="400"/>
              </a:spcBef>
              <a:spcAft>
                <a:spcPct val="0"/>
              </a:spcAft>
              <a:defRPr/>
            </a:pPr>
            <a:r>
              <a:rPr lang="en-US" altLang="zh-CN" sz="1400" kern="0" dirty="0">
                <a:solidFill>
                  <a:sysClr val="window" lastClr="FFFFFF"/>
                </a:solidFill>
                <a:latin typeface="Segoe UI" pitchFamily="34" charset="0"/>
                <a:cs typeface="Segoe UI" pitchFamily="34" charset="0"/>
              </a:rPr>
              <a:t>Office Communications Online </a:t>
            </a:r>
            <a:br>
              <a:rPr lang="en-US" altLang="zh-CN" sz="1400" kern="0" dirty="0">
                <a:solidFill>
                  <a:sysClr val="window" lastClr="FFFFFF"/>
                </a:solidFill>
                <a:latin typeface="Segoe UI" pitchFamily="34" charset="0"/>
                <a:cs typeface="Segoe UI" pitchFamily="34" charset="0"/>
              </a:rPr>
            </a:br>
            <a:r>
              <a:rPr lang="en-US" altLang="zh-CN" sz="1400" kern="0" dirty="0">
                <a:solidFill>
                  <a:sysClr val="window" lastClr="FFFFFF"/>
                </a:solidFill>
                <a:latin typeface="Segoe UI" pitchFamily="34" charset="0"/>
                <a:cs typeface="Segoe UI" pitchFamily="34" charset="0"/>
              </a:rPr>
              <a:t>(IM and Presence)</a:t>
            </a:r>
            <a:br>
              <a:rPr lang="en-US" altLang="zh-CN" sz="1400" kern="0" dirty="0">
                <a:solidFill>
                  <a:sysClr val="window" lastClr="FFFFFF"/>
                </a:solidFill>
                <a:latin typeface="Segoe UI" pitchFamily="34" charset="0"/>
                <a:cs typeface="Segoe UI" pitchFamily="34" charset="0"/>
              </a:rPr>
            </a:br>
            <a:r>
              <a:rPr lang="en-US" altLang="zh-CN" sz="1400" kern="0" dirty="0">
                <a:solidFill>
                  <a:sysClr val="window" lastClr="FFFFFF"/>
                </a:solidFill>
                <a:latin typeface="Segoe UI" pitchFamily="34" charset="0"/>
                <a:cs typeface="Segoe UI" pitchFamily="34" charset="0"/>
              </a:rPr>
              <a:t>$2.00</a:t>
            </a:r>
          </a:p>
        </p:txBody>
      </p:sp>
      <p:sp>
        <p:nvSpPr>
          <p:cNvPr id="24" name="Rounded Rectangle 23"/>
          <p:cNvSpPr/>
          <p:nvPr/>
        </p:nvSpPr>
        <p:spPr bwMode="auto">
          <a:xfrm>
            <a:off x="681101" y="3810000"/>
            <a:ext cx="3271025" cy="640080"/>
          </a:xfrm>
          <a:prstGeom prst="roundRect">
            <a:avLst/>
          </a:prstGeom>
          <a:solidFill>
            <a:schemeClr val="accent5">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fontAlgn="base">
              <a:lnSpc>
                <a:spcPct val="90000"/>
              </a:lnSpc>
              <a:spcBef>
                <a:spcPts val="400"/>
              </a:spcBef>
              <a:spcAft>
                <a:spcPct val="0"/>
              </a:spcAft>
              <a:defRPr/>
            </a:pPr>
            <a:r>
              <a:rPr lang="en-US" altLang="zh-CN" sz="1400" kern="0" dirty="0">
                <a:solidFill>
                  <a:sysClr val="window" lastClr="FFFFFF"/>
                </a:solidFill>
                <a:latin typeface="Segoe UI" pitchFamily="34" charset="0"/>
                <a:cs typeface="Segoe UI" pitchFamily="34" charset="0"/>
              </a:rPr>
              <a:t>Office Live </a:t>
            </a:r>
            <a:r>
              <a:rPr lang="en-US" altLang="zh-CN" sz="1400" kern="0">
                <a:solidFill>
                  <a:sysClr val="window" lastClr="FFFFFF"/>
                </a:solidFill>
                <a:latin typeface="Segoe UI" pitchFamily="34" charset="0"/>
                <a:cs typeface="Segoe UI" pitchFamily="34" charset="0"/>
              </a:rPr>
              <a:t>Meeting Standard</a:t>
            </a:r>
            <a:br>
              <a:rPr lang="en-US" altLang="zh-CN" sz="1400" kern="0">
                <a:solidFill>
                  <a:sysClr val="window" lastClr="FFFFFF"/>
                </a:solidFill>
                <a:latin typeface="Segoe UI" pitchFamily="34" charset="0"/>
                <a:cs typeface="Segoe UI" pitchFamily="34" charset="0"/>
              </a:rPr>
            </a:br>
            <a:r>
              <a:rPr lang="en-US" altLang="zh-CN" sz="1400" kern="0">
                <a:solidFill>
                  <a:sysClr val="window" lastClr="FFFFFF"/>
                </a:solidFill>
                <a:latin typeface="Segoe UI" pitchFamily="34" charset="0"/>
                <a:cs typeface="Segoe UI" pitchFamily="34" charset="0"/>
              </a:rPr>
              <a:t>$4.50</a:t>
            </a:r>
            <a:endParaRPr lang="en-US" altLang="zh-CN" sz="1400" kern="0" dirty="0">
              <a:solidFill>
                <a:sysClr val="window" lastClr="FFFFFF"/>
              </a:solidFill>
              <a:latin typeface="Segoe UI" pitchFamily="34" charset="0"/>
              <a:cs typeface="Segoe UI" pitchFamily="34" charset="0"/>
            </a:endParaRPr>
          </a:p>
        </p:txBody>
      </p:sp>
      <p:sp>
        <p:nvSpPr>
          <p:cNvPr id="25" name="Rounded Rectangle 24"/>
          <p:cNvSpPr/>
          <p:nvPr/>
        </p:nvSpPr>
        <p:spPr bwMode="auto">
          <a:xfrm>
            <a:off x="695960" y="2192171"/>
            <a:ext cx="3241307" cy="753201"/>
          </a:xfrm>
          <a:prstGeom prst="roundRect">
            <a:avLst>
              <a:gd name="adj" fmla="val 17083"/>
            </a:avLst>
          </a:prstGeom>
          <a:solidFill>
            <a:schemeClr val="accent5">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fontAlgn="base">
              <a:lnSpc>
                <a:spcPct val="90000"/>
              </a:lnSpc>
              <a:spcBef>
                <a:spcPts val="400"/>
              </a:spcBef>
              <a:spcAft>
                <a:spcPct val="0"/>
              </a:spcAft>
              <a:defRPr/>
            </a:pPr>
            <a:r>
              <a:rPr lang="en-US" altLang="zh-CN" sz="1400" kern="0" dirty="0">
                <a:solidFill>
                  <a:sysClr val="window" lastClr="FFFFFF"/>
                </a:solidFill>
                <a:latin typeface="Segoe UI" pitchFamily="34" charset="0"/>
                <a:cs typeface="Segoe UI" pitchFamily="34" charset="0"/>
              </a:rPr>
              <a:t>Office SharePoint</a:t>
            </a:r>
            <a:br>
              <a:rPr lang="en-US" altLang="zh-CN" sz="1400" kern="0" dirty="0">
                <a:solidFill>
                  <a:sysClr val="window" lastClr="FFFFFF"/>
                </a:solidFill>
                <a:latin typeface="Segoe UI" pitchFamily="34" charset="0"/>
                <a:cs typeface="Segoe UI" pitchFamily="34" charset="0"/>
              </a:rPr>
            </a:br>
            <a:r>
              <a:rPr lang="en-US" altLang="zh-CN" sz="1400" kern="0" dirty="0">
                <a:solidFill>
                  <a:sysClr val="window" lastClr="FFFFFF"/>
                </a:solidFill>
                <a:latin typeface="Segoe UI" pitchFamily="34" charset="0"/>
                <a:cs typeface="Segoe UI" pitchFamily="34" charset="0"/>
              </a:rPr>
              <a:t>Online Standard</a:t>
            </a:r>
            <a:br>
              <a:rPr lang="en-US" altLang="zh-CN" sz="1400" kern="0" dirty="0">
                <a:solidFill>
                  <a:sysClr val="window" lastClr="FFFFFF"/>
                </a:solidFill>
                <a:latin typeface="Segoe UI" pitchFamily="34" charset="0"/>
                <a:cs typeface="Segoe UI" pitchFamily="34" charset="0"/>
              </a:rPr>
            </a:br>
            <a:r>
              <a:rPr lang="en-US" altLang="zh-CN" sz="1400" kern="0" dirty="0">
                <a:solidFill>
                  <a:sysClr val="window" lastClr="FFFFFF"/>
                </a:solidFill>
                <a:latin typeface="Segoe UI" pitchFamily="34" charset="0"/>
                <a:cs typeface="Segoe UI" pitchFamily="34" charset="0"/>
              </a:rPr>
              <a:t>$5.25</a:t>
            </a:r>
          </a:p>
        </p:txBody>
      </p:sp>
      <p:sp>
        <p:nvSpPr>
          <p:cNvPr id="27" name="Rounded Rectangle 26"/>
          <p:cNvSpPr/>
          <p:nvPr/>
        </p:nvSpPr>
        <p:spPr bwMode="auto">
          <a:xfrm>
            <a:off x="5138611" y="4594098"/>
            <a:ext cx="3273552" cy="1353312"/>
          </a:xfrm>
          <a:prstGeom prst="roundRect">
            <a:avLst>
              <a:gd name="adj" fmla="val 9160"/>
            </a:avLst>
          </a:prstGeom>
          <a:solidFill>
            <a:schemeClr val="bg2">
              <a:lumMod val="75000"/>
            </a:schemeClr>
          </a:solidFill>
          <a:ln>
            <a:noFill/>
            <a:headEnd type="none" w="sm" len="sm"/>
            <a:tailEnd type="none" w="sm" len="sm"/>
          </a:ln>
          <a:scene3d>
            <a:camera prst="orthographicFront"/>
            <a:lightRig rig="threePt" dir="t"/>
          </a:scene3d>
          <a:sp3d>
            <a:bevelT w="50800" h="5080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tabLst>
                <a:tab pos="739775" algn="l"/>
              </a:tabLst>
              <a:defRPr/>
            </a:pPr>
            <a:r>
              <a:rPr lang="en-US" altLang="zh-CN" dirty="0">
                <a:solidFill>
                  <a:srgbClr val="0F6FC6">
                    <a:lumMod val="50000"/>
                  </a:srgbClr>
                </a:solidFill>
                <a:latin typeface="Segoe UI" pitchFamily="34" charset="0"/>
                <a:cs typeface="Segoe UI" pitchFamily="34" charset="0"/>
              </a:rPr>
              <a:t>Deskless </a:t>
            </a:r>
            <a:r>
              <a:rPr lang="en-US" altLang="zh-CN">
                <a:solidFill>
                  <a:srgbClr val="0F6FC6">
                    <a:lumMod val="50000"/>
                  </a:srgbClr>
                </a:solidFill>
                <a:latin typeface="Segoe UI" pitchFamily="34" charset="0"/>
                <a:cs typeface="Segoe UI" pitchFamily="34" charset="0"/>
              </a:rPr>
              <a:t>Worker Suite</a:t>
            </a:r>
          </a:p>
          <a:p>
            <a:pPr algn="ctr">
              <a:tabLst>
                <a:tab pos="739775" algn="l"/>
              </a:tabLst>
              <a:defRPr/>
            </a:pPr>
            <a:endParaRPr lang="en-US" altLang="zh-CN" dirty="0">
              <a:solidFill>
                <a:srgbClr val="0F6FC6">
                  <a:lumMod val="50000"/>
                </a:srgbClr>
              </a:solidFill>
              <a:latin typeface="Segoe UI" pitchFamily="34" charset="0"/>
              <a:cs typeface="Segoe UI" pitchFamily="34" charset="0"/>
            </a:endParaRPr>
          </a:p>
          <a:p>
            <a:pPr algn="ctr">
              <a:tabLst>
                <a:tab pos="739775" algn="l"/>
              </a:tabLst>
              <a:defRPr/>
            </a:pPr>
            <a:r>
              <a:rPr lang="en-US" altLang="zh-CN" sz="1600">
                <a:solidFill>
                  <a:srgbClr val="0F6FC6">
                    <a:lumMod val="50000"/>
                  </a:srgbClr>
                </a:solidFill>
                <a:latin typeface="Segoe UI" pitchFamily="34" charset="0"/>
                <a:cs typeface="Segoe UI" pitchFamily="34" charset="0"/>
              </a:rPr>
              <a:t>$3.00</a:t>
            </a:r>
            <a:endParaRPr lang="en-US" altLang="zh-CN" sz="1600" dirty="0">
              <a:solidFill>
                <a:srgbClr val="0F6FC6">
                  <a:lumMod val="50000"/>
                </a:srgbClr>
              </a:solidFill>
              <a:latin typeface="Segoe UI" pitchFamily="34" charset="0"/>
              <a:cs typeface="Segoe UI" pitchFamily="34" charset="0"/>
            </a:endParaRPr>
          </a:p>
        </p:txBody>
      </p:sp>
      <p:sp>
        <p:nvSpPr>
          <p:cNvPr id="28" name="Rounded Rectangle 27"/>
          <p:cNvSpPr/>
          <p:nvPr/>
        </p:nvSpPr>
        <p:spPr bwMode="auto">
          <a:xfrm>
            <a:off x="5138611" y="1548105"/>
            <a:ext cx="3273552" cy="2697480"/>
          </a:xfrm>
          <a:prstGeom prst="roundRect">
            <a:avLst>
              <a:gd name="adj" fmla="val 4238"/>
            </a:avLst>
          </a:prstGeom>
          <a:solidFill>
            <a:schemeClr val="accent5">
              <a:lumMod val="20000"/>
              <a:lumOff val="80000"/>
            </a:schemeClr>
          </a:solidFill>
          <a:ln w="6350">
            <a:gradFill flip="none" rotWithShape="1">
              <a:gsLst>
                <a:gs pos="61000">
                  <a:schemeClr val="accent5"/>
                </a:gs>
                <a:gs pos="100000">
                  <a:schemeClr val="accent5">
                    <a:lumMod val="75000"/>
                  </a:schemeClr>
                </a:gs>
              </a:gsLst>
              <a:lin ang="5400000" scaled="1"/>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lnSpc>
                <a:spcPct val="90000"/>
              </a:lnSpc>
              <a:spcBef>
                <a:spcPts val="400"/>
              </a:spcBef>
              <a:spcAft>
                <a:spcPct val="0"/>
              </a:spcAft>
              <a:defRPr/>
            </a:pPr>
            <a:r>
              <a:rPr lang="en-US" altLang="zh-CN" dirty="0">
                <a:solidFill>
                  <a:srgbClr val="7CCA62">
                    <a:lumMod val="50000"/>
                  </a:srgbClr>
                </a:solidFill>
                <a:latin typeface="Segoe UI" pitchFamily="34" charset="0"/>
                <a:cs typeface="Segoe UI" pitchFamily="34" charset="0"/>
              </a:rPr>
              <a:t>Business Productivity </a:t>
            </a:r>
            <a:br>
              <a:rPr lang="en-US" altLang="zh-CN" dirty="0">
                <a:solidFill>
                  <a:srgbClr val="7CCA62">
                    <a:lumMod val="50000"/>
                  </a:srgbClr>
                </a:solidFill>
                <a:latin typeface="Segoe UI" pitchFamily="34" charset="0"/>
                <a:cs typeface="Segoe UI" pitchFamily="34" charset="0"/>
              </a:rPr>
            </a:br>
            <a:r>
              <a:rPr lang="en-US" altLang="zh-CN" dirty="0">
                <a:solidFill>
                  <a:srgbClr val="7CCA62">
                    <a:lumMod val="50000"/>
                  </a:srgbClr>
                </a:solidFill>
                <a:latin typeface="Segoe UI" pitchFamily="34" charset="0"/>
                <a:cs typeface="Segoe UI" pitchFamily="34" charset="0"/>
              </a:rPr>
              <a:t>Online Suite</a:t>
            </a:r>
          </a:p>
          <a:p>
            <a:pPr algn="ctr" defTabSz="914099" fontAlgn="base">
              <a:lnSpc>
                <a:spcPct val="90000"/>
              </a:lnSpc>
              <a:spcAft>
                <a:spcPct val="0"/>
              </a:spcAft>
              <a:defRPr/>
            </a:pPr>
            <a:endParaRPr lang="en-US" altLang="zh-CN" sz="1600" dirty="0">
              <a:solidFill>
                <a:srgbClr val="7CCA62">
                  <a:lumMod val="50000"/>
                </a:srgbClr>
              </a:solidFill>
              <a:latin typeface="Segoe UI" pitchFamily="34" charset="0"/>
              <a:cs typeface="Segoe UI" pitchFamily="34" charset="0"/>
            </a:endParaRPr>
          </a:p>
          <a:p>
            <a:pPr algn="ctr" defTabSz="914099" fontAlgn="base">
              <a:lnSpc>
                <a:spcPct val="90000"/>
              </a:lnSpc>
              <a:spcAft>
                <a:spcPct val="0"/>
              </a:spcAft>
              <a:defRPr/>
            </a:pPr>
            <a:r>
              <a:rPr lang="en-US" altLang="zh-CN" sz="1600" dirty="0">
                <a:solidFill>
                  <a:srgbClr val="7CCA62">
                    <a:lumMod val="50000"/>
                  </a:srgbClr>
                </a:solidFill>
                <a:latin typeface="Segoe UI" pitchFamily="34" charset="0"/>
                <a:cs typeface="Segoe UI" pitchFamily="34" charset="0"/>
              </a:rPr>
              <a:t>Includes:</a:t>
            </a:r>
          </a:p>
          <a:p>
            <a:pPr algn="ctr" defTabSz="914099" fontAlgn="base">
              <a:lnSpc>
                <a:spcPct val="90000"/>
              </a:lnSpc>
              <a:spcAft>
                <a:spcPct val="0"/>
              </a:spcAft>
              <a:defRPr/>
            </a:pPr>
            <a:r>
              <a:rPr lang="en-US" altLang="zh-CN" sz="1600" dirty="0">
                <a:solidFill>
                  <a:srgbClr val="7CCA62">
                    <a:lumMod val="50000"/>
                  </a:srgbClr>
                </a:solidFill>
                <a:latin typeface="Segoe UI" pitchFamily="34" charset="0"/>
                <a:cs typeface="Segoe UI" pitchFamily="34" charset="0"/>
              </a:rPr>
              <a:t>Exchange Standard</a:t>
            </a:r>
          </a:p>
          <a:p>
            <a:pPr algn="ctr" defTabSz="914099" fontAlgn="base">
              <a:lnSpc>
                <a:spcPct val="90000"/>
              </a:lnSpc>
              <a:spcAft>
                <a:spcPct val="0"/>
              </a:spcAft>
              <a:defRPr/>
            </a:pPr>
            <a:r>
              <a:rPr lang="en-US" altLang="zh-CN" sz="1600" dirty="0">
                <a:solidFill>
                  <a:srgbClr val="7CCA62">
                    <a:lumMod val="50000"/>
                  </a:srgbClr>
                </a:solidFill>
                <a:latin typeface="Segoe UI" pitchFamily="34" charset="0"/>
                <a:cs typeface="Segoe UI" pitchFamily="34" charset="0"/>
              </a:rPr>
              <a:t>SharePoint Standard</a:t>
            </a:r>
          </a:p>
          <a:p>
            <a:pPr algn="ctr" defTabSz="914099" fontAlgn="base">
              <a:lnSpc>
                <a:spcPct val="90000"/>
              </a:lnSpc>
              <a:spcAft>
                <a:spcPct val="0"/>
              </a:spcAft>
              <a:defRPr/>
            </a:pPr>
            <a:r>
              <a:rPr lang="en-US" altLang="zh-CN" sz="1600" dirty="0">
                <a:solidFill>
                  <a:srgbClr val="7CCA62">
                    <a:lumMod val="50000"/>
                  </a:srgbClr>
                </a:solidFill>
                <a:latin typeface="Segoe UI" pitchFamily="34" charset="0"/>
                <a:cs typeface="Segoe UI" pitchFamily="34" charset="0"/>
              </a:rPr>
              <a:t>Office Communications</a:t>
            </a:r>
          </a:p>
          <a:p>
            <a:pPr algn="ctr" defTabSz="914099" fontAlgn="base">
              <a:lnSpc>
                <a:spcPct val="90000"/>
              </a:lnSpc>
              <a:spcAft>
                <a:spcPct val="0"/>
              </a:spcAft>
              <a:defRPr/>
            </a:pPr>
            <a:r>
              <a:rPr lang="en-US" altLang="zh-CN" sz="1600" dirty="0">
                <a:solidFill>
                  <a:srgbClr val="7CCA62">
                    <a:lumMod val="50000"/>
                  </a:srgbClr>
                </a:solidFill>
                <a:latin typeface="Segoe UI" pitchFamily="34" charset="0"/>
                <a:cs typeface="Segoe UI" pitchFamily="34" charset="0"/>
              </a:rPr>
              <a:t>Live Meeting Standard</a:t>
            </a:r>
          </a:p>
          <a:p>
            <a:pPr algn="ctr" defTabSz="914099" fontAlgn="base">
              <a:lnSpc>
                <a:spcPct val="90000"/>
              </a:lnSpc>
              <a:spcAft>
                <a:spcPct val="0"/>
              </a:spcAft>
              <a:defRPr/>
            </a:pPr>
            <a:endParaRPr lang="en-US" altLang="zh-CN" sz="1600" dirty="0">
              <a:solidFill>
                <a:srgbClr val="7CCA62">
                  <a:lumMod val="50000"/>
                </a:srgbClr>
              </a:solidFill>
              <a:latin typeface="Segoe UI" pitchFamily="34" charset="0"/>
              <a:cs typeface="Segoe UI" pitchFamily="34" charset="0"/>
            </a:endParaRPr>
          </a:p>
          <a:p>
            <a:pPr algn="ctr" defTabSz="914099" fontAlgn="base">
              <a:lnSpc>
                <a:spcPct val="90000"/>
              </a:lnSpc>
              <a:spcAft>
                <a:spcPct val="0"/>
              </a:spcAft>
              <a:defRPr/>
            </a:pPr>
            <a:r>
              <a:rPr lang="en-US" altLang="zh-CN" sz="1600" dirty="0">
                <a:solidFill>
                  <a:srgbClr val="7CCA62">
                    <a:lumMod val="50000"/>
                  </a:srgbClr>
                </a:solidFill>
                <a:latin typeface="Segoe UI" pitchFamily="34" charset="0"/>
                <a:cs typeface="Segoe UI" pitchFamily="34" charset="0"/>
              </a:rPr>
              <a:t>$10.00</a:t>
            </a:r>
          </a:p>
        </p:txBody>
      </p:sp>
      <p:sp>
        <p:nvSpPr>
          <p:cNvPr id="31" name="Right Arrow 30"/>
          <p:cNvSpPr/>
          <p:nvPr/>
        </p:nvSpPr>
        <p:spPr>
          <a:xfrm>
            <a:off x="4043680" y="2286000"/>
            <a:ext cx="1024128" cy="1219200"/>
          </a:xfrm>
          <a:prstGeom prst="rightArrow">
            <a:avLst>
              <a:gd name="adj1" fmla="val 59793"/>
              <a:gd name="adj2" fmla="val 42064"/>
            </a:avLst>
          </a:prstGeom>
          <a:solidFill>
            <a:schemeClr val="accent5">
              <a:lumMod val="20000"/>
              <a:lumOff val="80000"/>
            </a:schemeClr>
          </a:solidFill>
          <a:ln w="6350">
            <a:gradFill flip="none" rotWithShape="1">
              <a:gsLst>
                <a:gs pos="61000">
                  <a:schemeClr val="accent5"/>
                </a:gs>
                <a:gs pos="100000">
                  <a:schemeClr val="accent5">
                    <a:lumMod val="75000"/>
                  </a:schemeClr>
                </a:gs>
              </a:gsLst>
              <a:lin ang="10800000" scaled="0"/>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27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eaLnBrk="0" fontAlgn="base" hangingPunct="0">
              <a:lnSpc>
                <a:spcPct val="90000"/>
              </a:lnSpc>
              <a:spcBef>
                <a:spcPts val="400"/>
              </a:spcBef>
              <a:spcAft>
                <a:spcPct val="0"/>
              </a:spcAft>
              <a:defRPr/>
            </a:pPr>
            <a:r>
              <a:rPr lang="en-US" altLang="zh-CN" sz="1400" b="1" dirty="0">
                <a:solidFill>
                  <a:srgbClr val="7CCA62">
                    <a:lumMod val="50000"/>
                  </a:srgbClr>
                </a:solidFill>
                <a:latin typeface="Segoe UI" pitchFamily="34" charset="0"/>
                <a:cs typeface="Segoe UI" pitchFamily="34" charset="0"/>
              </a:rPr>
              <a:t>40% off</a:t>
            </a:r>
          </a:p>
        </p:txBody>
      </p:sp>
      <p:sp>
        <p:nvSpPr>
          <p:cNvPr id="36" name="Rounded Rectangle 35"/>
          <p:cNvSpPr/>
          <p:nvPr/>
        </p:nvSpPr>
        <p:spPr bwMode="auto">
          <a:xfrm>
            <a:off x="691376" y="4589419"/>
            <a:ext cx="3273552" cy="640080"/>
          </a:xfrm>
          <a:prstGeom prst="roundRect">
            <a:avLst/>
          </a:prstGeom>
          <a:solidFill>
            <a:schemeClr val="accent1"/>
          </a:solidFill>
          <a:ln>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lnSpc>
                <a:spcPct val="90000"/>
              </a:lnSpc>
              <a:defRPr/>
            </a:pPr>
            <a:r>
              <a:rPr lang="en-US" altLang="zh-CN" sz="1400" kern="0" dirty="0">
                <a:solidFill>
                  <a:sysClr val="window" lastClr="FFFFFF"/>
                </a:solidFill>
                <a:latin typeface="Segoe UI" pitchFamily="34" charset="0"/>
                <a:cs typeface="Segoe UI" pitchFamily="34" charset="0"/>
              </a:rPr>
              <a:t>Exchange Online</a:t>
            </a:r>
            <a:br>
              <a:rPr lang="en-US" altLang="zh-CN" sz="1400" kern="0" dirty="0">
                <a:solidFill>
                  <a:sysClr val="window" lastClr="FFFFFF"/>
                </a:solidFill>
                <a:latin typeface="Segoe UI" pitchFamily="34" charset="0"/>
                <a:cs typeface="Segoe UI" pitchFamily="34" charset="0"/>
              </a:rPr>
            </a:br>
            <a:r>
              <a:rPr lang="en-US" altLang="zh-CN" sz="1400" kern="0" dirty="0" err="1">
                <a:solidFill>
                  <a:sysClr val="window" lastClr="FFFFFF"/>
                </a:solidFill>
                <a:latin typeface="Segoe UI" pitchFamily="34" charset="0"/>
                <a:cs typeface="Segoe UI" pitchFamily="34" charset="0"/>
              </a:rPr>
              <a:t>Deskless</a:t>
            </a:r>
            <a:r>
              <a:rPr lang="en-US" altLang="zh-CN" sz="1400" kern="0" dirty="0">
                <a:solidFill>
                  <a:sysClr val="window" lastClr="FFFFFF"/>
                </a:solidFill>
                <a:latin typeface="Segoe UI" pitchFamily="34" charset="0"/>
                <a:cs typeface="Segoe UI" pitchFamily="34" charset="0"/>
              </a:rPr>
              <a:t> Worker $2.00</a:t>
            </a:r>
          </a:p>
        </p:txBody>
      </p:sp>
      <p:sp>
        <p:nvSpPr>
          <p:cNvPr id="37" name="Rounded Rectangle 36"/>
          <p:cNvSpPr/>
          <p:nvPr/>
        </p:nvSpPr>
        <p:spPr bwMode="auto">
          <a:xfrm>
            <a:off x="685800" y="5297805"/>
            <a:ext cx="3273552" cy="640080"/>
          </a:xfrm>
          <a:prstGeom prst="roundRect">
            <a:avLst/>
          </a:prstGeom>
          <a:solidFill>
            <a:schemeClr val="accent1"/>
          </a:solidFill>
          <a:ln>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fontAlgn="base">
              <a:lnSpc>
                <a:spcPct val="90000"/>
              </a:lnSpc>
              <a:spcBef>
                <a:spcPts val="400"/>
              </a:spcBef>
              <a:spcAft>
                <a:spcPct val="0"/>
              </a:spcAft>
              <a:defRPr/>
            </a:pPr>
            <a:r>
              <a:rPr lang="en-US" altLang="zh-CN" sz="1400" kern="0" dirty="0">
                <a:solidFill>
                  <a:sysClr val="window" lastClr="FFFFFF"/>
                </a:solidFill>
                <a:latin typeface="Segoe UI" pitchFamily="34" charset="0"/>
                <a:cs typeface="Segoe UI" pitchFamily="34" charset="0"/>
              </a:rPr>
              <a:t>SharePoint Online</a:t>
            </a:r>
            <a:br>
              <a:rPr lang="en-US" altLang="zh-CN" sz="1400" kern="0" dirty="0">
                <a:solidFill>
                  <a:sysClr val="window" lastClr="FFFFFF"/>
                </a:solidFill>
                <a:latin typeface="Segoe UI" pitchFamily="34" charset="0"/>
                <a:cs typeface="Segoe UI" pitchFamily="34" charset="0"/>
              </a:rPr>
            </a:br>
            <a:r>
              <a:rPr lang="en-US" altLang="zh-CN" sz="1400" kern="0" dirty="0" err="1">
                <a:solidFill>
                  <a:sysClr val="window" lastClr="FFFFFF"/>
                </a:solidFill>
                <a:latin typeface="Segoe UI" pitchFamily="34" charset="0"/>
                <a:cs typeface="Segoe UI" pitchFamily="34" charset="0"/>
              </a:rPr>
              <a:t>Deskless</a:t>
            </a:r>
            <a:r>
              <a:rPr lang="en-US" altLang="zh-CN" sz="1400" kern="0" dirty="0">
                <a:solidFill>
                  <a:sysClr val="window" lastClr="FFFFFF"/>
                </a:solidFill>
                <a:latin typeface="Segoe UI" pitchFamily="34" charset="0"/>
                <a:cs typeface="Segoe UI" pitchFamily="34" charset="0"/>
              </a:rPr>
              <a:t> Worker $2.00 </a:t>
            </a:r>
          </a:p>
        </p:txBody>
      </p:sp>
      <p:sp>
        <p:nvSpPr>
          <p:cNvPr id="38" name="Right Arrow 37"/>
          <p:cNvSpPr/>
          <p:nvPr/>
        </p:nvSpPr>
        <p:spPr>
          <a:xfrm>
            <a:off x="4038600" y="4572000"/>
            <a:ext cx="1026468" cy="1353312"/>
          </a:xfrm>
          <a:prstGeom prst="rightArrow">
            <a:avLst>
              <a:gd name="adj1" fmla="val 50000"/>
              <a:gd name="adj2" fmla="val 41643"/>
            </a:avLst>
          </a:prstGeom>
          <a:solidFill>
            <a:schemeClr val="bg2">
              <a:lumMod val="75000"/>
            </a:schemeClr>
          </a:solidFill>
          <a:ln>
            <a:noFill/>
            <a:headEnd type="none" w="sm" len="sm"/>
            <a:tailEnd type="none" w="sm" len="sm"/>
          </a:ln>
          <a:scene3d>
            <a:camera prst="orthographicFront"/>
            <a:lightRig rig="threePt" dir="t"/>
          </a:scene3d>
          <a:sp3d>
            <a:bevelT w="50800" h="5080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fontAlgn="base">
              <a:lnSpc>
                <a:spcPct val="90000"/>
              </a:lnSpc>
              <a:spcBef>
                <a:spcPts val="400"/>
              </a:spcBef>
              <a:spcAft>
                <a:spcPct val="0"/>
              </a:spcAft>
              <a:defRPr/>
            </a:pPr>
            <a:r>
              <a:rPr lang="en-US" altLang="zh-CN" sz="1400" b="1" dirty="0">
                <a:solidFill>
                  <a:srgbClr val="002060"/>
                </a:solidFill>
                <a:latin typeface="Segoe UI" pitchFamily="34" charset="0"/>
                <a:cs typeface="Segoe UI" pitchFamily="34" charset="0"/>
              </a:rPr>
              <a:t>25% off</a:t>
            </a:r>
          </a:p>
        </p:txBody>
      </p:sp>
      <p:sp>
        <p:nvSpPr>
          <p:cNvPr id="19" name="TextBox 18"/>
          <p:cNvSpPr txBox="1"/>
          <p:nvPr/>
        </p:nvSpPr>
        <p:spPr>
          <a:xfrm>
            <a:off x="4294131" y="6346622"/>
            <a:ext cx="4192173" cy="246221"/>
          </a:xfrm>
          <a:prstGeom prst="rect">
            <a:avLst/>
          </a:prstGeom>
          <a:noFill/>
        </p:spPr>
        <p:txBody>
          <a:bodyPr wrap="none" rtlCol="0">
            <a:spAutoFit/>
          </a:bodyPr>
          <a:lstStyle/>
          <a:p>
            <a:r>
              <a:rPr lang="en-US" sz="1000" dirty="0">
                <a:solidFill>
                  <a:srgbClr val="FFFFFF"/>
                </a:solidFill>
              </a:rPr>
              <a:t>Pricing above does not include volume discounts and Step Up discount</a:t>
            </a:r>
          </a:p>
        </p:txBody>
      </p:sp>
    </p:spTree>
    <p:extLst>
      <p:ext uri="{BB962C8B-B14F-4D97-AF65-F5344CB8AC3E}">
        <p14:creationId xmlns:p14="http://schemas.microsoft.com/office/powerpoint/2010/main" val="39030925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20496" cy="1029506"/>
          </a:xfrm>
        </p:spPr>
        <p:txBody>
          <a:bodyPr>
            <a:noAutofit/>
          </a:bodyPr>
          <a:lstStyle/>
          <a:p>
            <a:r>
              <a:rPr lang="en-US" sz="4000" dirty="0" smtClean="0"/>
              <a:t>Next Steps to Maximizing Value</a:t>
            </a:r>
            <a:endParaRPr lang="en-US" sz="4000" dirty="0"/>
          </a:p>
        </p:txBody>
      </p:sp>
      <p:sp>
        <p:nvSpPr>
          <p:cNvPr id="4" name="Content Placeholder 2"/>
          <p:cNvSpPr txBox="1">
            <a:spLocks/>
          </p:cNvSpPr>
          <p:nvPr/>
        </p:nvSpPr>
        <p:spPr>
          <a:xfrm>
            <a:off x="373310" y="1524000"/>
            <a:ext cx="6794072" cy="4218792"/>
          </a:xfrm>
          <a:prstGeom prst="rect">
            <a:avLst/>
          </a:prstGeom>
        </p:spPr>
        <p:txBody>
          <a:bodyPr>
            <a:normAutofit fontScale="92500" lnSpcReduction="20000"/>
          </a:bodyPr>
          <a:lstStyle>
            <a:lvl1pPr marL="342900" indent="-342900" algn="l" defTabSz="457200" rtl="0" eaLnBrk="1" latinLnBrk="0" hangingPunct="1">
              <a:spcBef>
                <a:spcPct val="20000"/>
              </a:spcBef>
              <a:buClr>
                <a:srgbClr val="FEC40A"/>
              </a:buClr>
              <a:buFont typeface="Wingdings" charset="2"/>
              <a:buChar char="§"/>
              <a:defRPr sz="1800" kern="1200">
                <a:solidFill>
                  <a:srgbClr val="000000"/>
                </a:solidFill>
                <a:latin typeface="Segoe Semibold"/>
                <a:ea typeface="+mn-ea"/>
                <a:cs typeface="Segoe Semibold"/>
              </a:defRPr>
            </a:lvl1pPr>
            <a:lvl2pPr marL="742950" indent="-285750" algn="l" defTabSz="457200" rtl="0" eaLnBrk="1" latinLnBrk="0" hangingPunct="1">
              <a:spcBef>
                <a:spcPct val="20000"/>
              </a:spcBef>
              <a:buClr>
                <a:srgbClr val="FEC40A"/>
              </a:buClr>
              <a:buFont typeface="Wingdings" charset="2"/>
              <a:buChar char="§"/>
              <a:defRPr sz="1600" kern="1200">
                <a:solidFill>
                  <a:srgbClr val="000000"/>
                </a:solidFill>
                <a:latin typeface="Segoe Light"/>
                <a:ea typeface="+mn-ea"/>
                <a:cs typeface="Segoe Light"/>
              </a:defRPr>
            </a:lvl2pPr>
            <a:lvl3pPr marL="1143000" indent="-228600" algn="l" defTabSz="457200" rtl="0" eaLnBrk="1" latinLnBrk="0" hangingPunct="1">
              <a:spcBef>
                <a:spcPct val="20000"/>
              </a:spcBef>
              <a:buClr>
                <a:srgbClr val="FEC40A"/>
              </a:buClr>
              <a:buFont typeface="Wingdings" charset="2"/>
              <a:buChar char="§"/>
              <a:defRPr sz="1600" kern="1200">
                <a:solidFill>
                  <a:srgbClr val="000000"/>
                </a:solidFill>
                <a:latin typeface="Segoe Light"/>
                <a:ea typeface="+mn-ea"/>
                <a:cs typeface="Segoe Light"/>
              </a:defRPr>
            </a:lvl3pPr>
            <a:lvl4pPr marL="1600200" indent="-228600" algn="l" defTabSz="457200" rtl="0" eaLnBrk="1" latinLnBrk="0" hangingPunct="1">
              <a:spcBef>
                <a:spcPct val="20000"/>
              </a:spcBef>
              <a:buClr>
                <a:srgbClr val="FEC40A"/>
              </a:buClr>
              <a:buFont typeface="Wingdings" charset="2"/>
              <a:buChar char="§"/>
              <a:defRPr sz="1600" kern="1200">
                <a:solidFill>
                  <a:srgbClr val="000000"/>
                </a:solidFill>
                <a:latin typeface="Segoe Light"/>
                <a:ea typeface="+mn-ea"/>
                <a:cs typeface="Segoe Light"/>
              </a:defRPr>
            </a:lvl4pPr>
            <a:lvl5pPr marL="2057400" indent="-228600" algn="l" defTabSz="457200" rtl="0" eaLnBrk="1" latinLnBrk="0" hangingPunct="1">
              <a:spcBef>
                <a:spcPct val="20000"/>
              </a:spcBef>
              <a:buClr>
                <a:srgbClr val="FEC40A"/>
              </a:buClr>
              <a:buFont typeface="Wingdings" charset="2"/>
              <a:buChar char="§"/>
              <a:defRPr sz="1600" kern="1200">
                <a:solidFill>
                  <a:srgbClr val="000000"/>
                </a:solidFill>
                <a:latin typeface="Segoe Light"/>
                <a:ea typeface="+mn-ea"/>
                <a:cs typeface="Sego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smtClean="0">
                <a:solidFill>
                  <a:schemeClr val="bg1"/>
                </a:solidFill>
              </a:rPr>
              <a:t>Interested </a:t>
            </a:r>
            <a:r>
              <a:rPr lang="en-US" sz="2000" dirty="0">
                <a:solidFill>
                  <a:schemeClr val="bg1"/>
                </a:solidFill>
              </a:rPr>
              <a:t>in a </a:t>
            </a:r>
            <a:r>
              <a:rPr lang="en-US" sz="2000" dirty="0" smtClean="0">
                <a:solidFill>
                  <a:schemeClr val="bg1"/>
                </a:solidFill>
              </a:rPr>
              <a:t>Partner Driven Technology Assessment or  Proof of Concept?</a:t>
            </a:r>
          </a:p>
          <a:p>
            <a:pPr lvl="1"/>
            <a:endParaRPr lang="en-US" sz="1300" dirty="0" smtClean="0">
              <a:solidFill>
                <a:schemeClr val="bg1"/>
              </a:solidFill>
            </a:endParaRPr>
          </a:p>
          <a:p>
            <a:pPr lvl="0"/>
            <a:r>
              <a:rPr lang="en-US" sz="2000" dirty="0" smtClean="0">
                <a:solidFill>
                  <a:schemeClr val="bg1"/>
                </a:solidFill>
              </a:rPr>
              <a:t>Want to start a self-service trial of some online services? BPOS? CRM Online? </a:t>
            </a:r>
            <a:r>
              <a:rPr lang="en-US" sz="2000" dirty="0" err="1" smtClean="0">
                <a:solidFill>
                  <a:schemeClr val="bg1"/>
                </a:solidFill>
              </a:rPr>
              <a:t>InTune</a:t>
            </a:r>
            <a:r>
              <a:rPr lang="en-US" sz="2000" dirty="0" smtClean="0">
                <a:solidFill>
                  <a:schemeClr val="bg1"/>
                </a:solidFill>
              </a:rPr>
              <a:t> Beta?</a:t>
            </a:r>
          </a:p>
          <a:p>
            <a:pPr lvl="1"/>
            <a:r>
              <a:rPr lang="en-US" sz="1700" dirty="0">
                <a:solidFill>
                  <a:schemeClr val="bg1"/>
                </a:solidFill>
                <a:hlinkClick r:id="rId3"/>
              </a:rPr>
              <a:t>http://</a:t>
            </a:r>
            <a:r>
              <a:rPr lang="en-US" sz="1700" dirty="0" smtClean="0">
                <a:solidFill>
                  <a:schemeClr val="bg1"/>
                </a:solidFill>
                <a:hlinkClick r:id="rId3"/>
              </a:rPr>
              <a:t>www.microsoft.com/online/default.aspx</a:t>
            </a:r>
            <a:endParaRPr lang="en-US" sz="1700" dirty="0" smtClean="0">
              <a:solidFill>
                <a:schemeClr val="bg1"/>
              </a:solidFill>
            </a:endParaRPr>
          </a:p>
          <a:p>
            <a:pPr lvl="1"/>
            <a:endParaRPr lang="en-US" sz="1300" dirty="0">
              <a:solidFill>
                <a:schemeClr val="bg1"/>
              </a:solidFill>
            </a:endParaRPr>
          </a:p>
          <a:p>
            <a:pPr lvl="0"/>
            <a:r>
              <a:rPr lang="en-US" sz="2000" dirty="0">
                <a:solidFill>
                  <a:schemeClr val="bg1"/>
                </a:solidFill>
              </a:rPr>
              <a:t>Want to find a partner focused on a capability you saw today?</a:t>
            </a:r>
          </a:p>
          <a:p>
            <a:pPr lvl="1"/>
            <a:r>
              <a:rPr lang="en-US" sz="1700" u="sng" dirty="0">
                <a:solidFill>
                  <a:schemeClr val="bg1"/>
                </a:solidFill>
                <a:hlinkClick r:id="rId4"/>
              </a:rPr>
              <a:t>Self Serve Resource:  </a:t>
            </a:r>
            <a:r>
              <a:rPr lang="en-US" sz="1700" dirty="0" smtClean="0">
                <a:solidFill>
                  <a:schemeClr val="bg1"/>
                </a:solidFill>
                <a:hlinkClick r:id="rId4"/>
              </a:rPr>
              <a:t>www.microsoftpinpoint.com</a:t>
            </a:r>
            <a:endParaRPr lang="en-US" sz="1700" dirty="0" smtClean="0">
              <a:solidFill>
                <a:schemeClr val="bg1"/>
              </a:solidFill>
            </a:endParaRPr>
          </a:p>
          <a:p>
            <a:pPr lvl="1"/>
            <a:endParaRPr lang="en-US" sz="1300" dirty="0">
              <a:solidFill>
                <a:schemeClr val="bg1"/>
              </a:solidFill>
            </a:endParaRPr>
          </a:p>
          <a:p>
            <a:pPr lvl="0"/>
            <a:r>
              <a:rPr lang="en-US" sz="2000" dirty="0" smtClean="0">
                <a:solidFill>
                  <a:schemeClr val="bg1"/>
                </a:solidFill>
              </a:rPr>
              <a:t>Want </a:t>
            </a:r>
            <a:r>
              <a:rPr lang="en-US" sz="2000" dirty="0">
                <a:solidFill>
                  <a:schemeClr val="bg1"/>
                </a:solidFill>
              </a:rPr>
              <a:t>to take the next step toward deploying the software that you already own?  </a:t>
            </a:r>
            <a:endParaRPr lang="en-US" sz="2000" dirty="0" smtClean="0">
              <a:solidFill>
                <a:schemeClr val="bg1"/>
              </a:solidFill>
            </a:endParaRPr>
          </a:p>
          <a:p>
            <a:pPr lvl="0"/>
            <a:endParaRPr lang="en-US" sz="1300" dirty="0" smtClean="0">
              <a:solidFill>
                <a:schemeClr val="bg1"/>
              </a:solidFill>
            </a:endParaRPr>
          </a:p>
          <a:p>
            <a:r>
              <a:rPr lang="en-US" sz="2000" dirty="0" smtClean="0">
                <a:solidFill>
                  <a:schemeClr val="bg1"/>
                </a:solidFill>
              </a:rPr>
              <a:t>For the above or other needs,  complete </a:t>
            </a:r>
            <a:r>
              <a:rPr lang="en-US" sz="2000" dirty="0">
                <a:solidFill>
                  <a:schemeClr val="bg1"/>
                </a:solidFill>
              </a:rPr>
              <a:t>your </a:t>
            </a:r>
            <a:r>
              <a:rPr lang="en-US" sz="2000" dirty="0" smtClean="0">
                <a:solidFill>
                  <a:schemeClr val="bg1"/>
                </a:solidFill>
              </a:rPr>
              <a:t>evaluation to </a:t>
            </a:r>
            <a:r>
              <a:rPr lang="en-US" sz="2000" dirty="0">
                <a:solidFill>
                  <a:schemeClr val="bg1"/>
                </a:solidFill>
              </a:rPr>
              <a:t>l</a:t>
            </a:r>
            <a:r>
              <a:rPr lang="en-US" sz="2000" dirty="0" smtClean="0">
                <a:solidFill>
                  <a:schemeClr val="bg1"/>
                </a:solidFill>
              </a:rPr>
              <a:t>et </a:t>
            </a:r>
            <a:r>
              <a:rPr lang="en-US" sz="2000" dirty="0">
                <a:solidFill>
                  <a:schemeClr val="bg1"/>
                </a:solidFill>
              </a:rPr>
              <a:t>us know how we can </a:t>
            </a:r>
            <a:r>
              <a:rPr lang="en-US" sz="2000" dirty="0" smtClean="0">
                <a:solidFill>
                  <a:schemeClr val="bg1"/>
                </a:solidFill>
              </a:rPr>
              <a:t>help</a:t>
            </a:r>
          </a:p>
          <a:p>
            <a:pPr lvl="1"/>
            <a:r>
              <a:rPr lang="en-US" dirty="0" smtClean="0">
                <a:solidFill>
                  <a:schemeClr val="bg1"/>
                </a:solidFill>
              </a:rPr>
              <a:t>Get entered into the raffle for the Xbox 360.</a:t>
            </a:r>
          </a:p>
        </p:txBody>
      </p:sp>
      <p:pic>
        <p:nvPicPr>
          <p:cNvPr id="5" name="Picture 4" descr="Description: Description: Description: cid:image009.png@01CB2CB8.D9B7FF30"/>
          <p:cNvPicPr/>
          <p:nvPr/>
        </p:nvPicPr>
        <p:blipFill rotWithShape="1">
          <a:blip r:embed="rId5">
            <a:extLst>
              <a:ext uri="{28A0092B-C50C-407E-A947-70E740481C1C}">
                <a14:useLocalDpi xmlns:a14="http://schemas.microsoft.com/office/drawing/2010/main" val="0"/>
              </a:ext>
            </a:extLst>
          </a:blip>
          <a:srcRect r="5328" b="5480"/>
          <a:stretch/>
        </p:blipFill>
        <p:spPr bwMode="auto">
          <a:xfrm>
            <a:off x="7167381" y="4214075"/>
            <a:ext cx="1799546" cy="1518557"/>
          </a:xfrm>
          <a:prstGeom prst="rect">
            <a:avLst/>
          </a:prstGeom>
          <a:noFill/>
          <a:ln>
            <a:noFill/>
          </a:ln>
        </p:spPr>
      </p:pic>
      <p:pic>
        <p:nvPicPr>
          <p:cNvPr id="1026" name="Picture 2" descr="Xbox.co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7380" y="3669824"/>
            <a:ext cx="1726905" cy="5276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9239" y="6183581"/>
            <a:ext cx="6453361" cy="646331"/>
          </a:xfrm>
          <a:prstGeom prst="rect">
            <a:avLst/>
          </a:prstGeom>
          <a:noFill/>
        </p:spPr>
        <p:txBody>
          <a:bodyPr wrap="square" rtlCol="0" anchor="b">
            <a:spAutoFit/>
          </a:bodyPr>
          <a:lstStyle/>
          <a:p>
            <a:pPr lvl="0"/>
            <a:r>
              <a:rPr lang="en-US" b="1" dirty="0" smtClean="0">
                <a:solidFill>
                  <a:schemeClr val="bg1"/>
                </a:solidFill>
              </a:rPr>
              <a:t>Visit </a:t>
            </a:r>
            <a:r>
              <a:rPr lang="en-US" b="1" dirty="0" smtClean="0">
                <a:solidFill>
                  <a:schemeClr val="bg1"/>
                </a:solidFill>
                <a:hlinkClick r:id="rId8"/>
              </a:rPr>
              <a:t>www.microsoft.com/roadmap</a:t>
            </a:r>
            <a:r>
              <a:rPr lang="en-US" b="1" dirty="0" smtClean="0">
                <a:solidFill>
                  <a:schemeClr val="bg1"/>
                </a:solidFill>
              </a:rPr>
              <a:t> to </a:t>
            </a:r>
            <a:r>
              <a:rPr lang="en-US" b="1" dirty="0">
                <a:solidFill>
                  <a:schemeClr val="bg1"/>
                </a:solidFill>
              </a:rPr>
              <a:t>download presentations </a:t>
            </a:r>
            <a:r>
              <a:rPr lang="en-US" b="1" dirty="0" smtClean="0">
                <a:solidFill>
                  <a:schemeClr val="bg1"/>
                </a:solidFill>
              </a:rPr>
              <a:t>discussed today.</a:t>
            </a:r>
            <a:endParaRPr lang="en-US" dirty="0">
              <a:solidFill>
                <a:schemeClr val="bg1"/>
              </a:solidFill>
            </a:endParaRPr>
          </a:p>
        </p:txBody>
      </p:sp>
    </p:spTree>
    <p:extLst>
      <p:ext uri="{BB962C8B-B14F-4D97-AF65-F5344CB8AC3E}">
        <p14:creationId xmlns:p14="http://schemas.microsoft.com/office/powerpoint/2010/main" val="2841390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280086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 Same Side Corner Rectangle 100"/>
          <p:cNvSpPr/>
          <p:nvPr/>
        </p:nvSpPr>
        <p:spPr bwMode="auto">
          <a:xfrm>
            <a:off x="357914" y="2423630"/>
            <a:ext cx="1016165" cy="1768559"/>
          </a:xfrm>
          <a:prstGeom prst="round2SameRect">
            <a:avLst>
              <a:gd name="adj1" fmla="val 17228"/>
              <a:gd name="adj2" fmla="val 0"/>
            </a:avLst>
          </a:prstGeom>
          <a:gradFill flip="none" rotWithShape="1">
            <a:gsLst>
              <a:gs pos="1000">
                <a:srgbClr val="FFFFFF"/>
              </a:gs>
              <a:gs pos="50000">
                <a:srgbClr val="FFFFFF">
                  <a:alpha val="0"/>
                </a:srgbClr>
              </a:gs>
              <a:gs pos="28000">
                <a:srgbClr val="FFFFFF">
                  <a:alpha val="7000"/>
                </a:srgbClr>
              </a:gs>
            </a:gsLst>
            <a:lin ang="5400000" scaled="1"/>
            <a:tileRect/>
          </a:gradFill>
          <a:ln w="60325">
            <a:gradFill>
              <a:gsLst>
                <a:gs pos="0">
                  <a:srgbClr val="E1721F"/>
                </a:gs>
                <a:gs pos="100000">
                  <a:srgbClr val="FFFFFF">
                    <a:alpha val="0"/>
                  </a:srgbClr>
                </a:gs>
                <a:gs pos="77000">
                  <a:srgbClr val="FFFFFF">
                    <a:alpha val="0"/>
                  </a:srgb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7" name="Round Same Side Corner Rectangle 106"/>
          <p:cNvSpPr/>
          <p:nvPr/>
        </p:nvSpPr>
        <p:spPr bwMode="auto">
          <a:xfrm>
            <a:off x="5808379" y="2423630"/>
            <a:ext cx="3230732" cy="1437259"/>
          </a:xfrm>
          <a:prstGeom prst="round2SameRect">
            <a:avLst>
              <a:gd name="adj1" fmla="val 16080"/>
              <a:gd name="adj2" fmla="val 0"/>
            </a:avLst>
          </a:prstGeom>
          <a:gradFill flip="none" rotWithShape="1">
            <a:gsLst>
              <a:gs pos="1000">
                <a:srgbClr val="FFFFFF"/>
              </a:gs>
              <a:gs pos="50000">
                <a:srgbClr val="FFFFFF">
                  <a:alpha val="0"/>
                </a:srgbClr>
              </a:gs>
              <a:gs pos="28000">
                <a:srgbClr val="FFFFFF">
                  <a:alpha val="7000"/>
                </a:srgbClr>
              </a:gs>
            </a:gsLst>
            <a:lin ang="5400000" scaled="1"/>
            <a:tileRect/>
          </a:gradFill>
          <a:ln w="60325">
            <a:gradFill>
              <a:gsLst>
                <a:gs pos="0">
                  <a:srgbClr val="00B0F0"/>
                </a:gs>
                <a:gs pos="100000">
                  <a:srgbClr val="FFFFFF">
                    <a:alpha val="0"/>
                  </a:srgbClr>
                </a:gs>
                <a:gs pos="77000">
                  <a:srgbClr val="FFFFFF">
                    <a:alpha val="0"/>
                  </a:srgb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6" name="Round Same Side Corner Rectangle 105"/>
          <p:cNvSpPr/>
          <p:nvPr/>
        </p:nvSpPr>
        <p:spPr bwMode="auto">
          <a:xfrm>
            <a:off x="1447801" y="2423630"/>
            <a:ext cx="5369150" cy="1821567"/>
          </a:xfrm>
          <a:prstGeom prst="round2SameRect">
            <a:avLst>
              <a:gd name="adj1" fmla="val 14388"/>
              <a:gd name="adj2" fmla="val 0"/>
            </a:avLst>
          </a:prstGeom>
          <a:gradFill flip="none" rotWithShape="1">
            <a:gsLst>
              <a:gs pos="1000">
                <a:srgbClr val="FFFFFF"/>
              </a:gs>
              <a:gs pos="50000">
                <a:srgbClr val="FFFFFF">
                  <a:alpha val="0"/>
                </a:srgbClr>
              </a:gs>
              <a:gs pos="28000">
                <a:srgbClr val="FFFFFF">
                  <a:alpha val="7000"/>
                </a:srgbClr>
              </a:gs>
            </a:gsLst>
            <a:lin ang="5400000" scaled="1"/>
            <a:tileRect/>
          </a:gradFill>
          <a:ln w="60325">
            <a:gradFill>
              <a:gsLst>
                <a:gs pos="0">
                  <a:srgbClr val="1EAE44"/>
                </a:gs>
                <a:gs pos="100000">
                  <a:srgbClr val="FFFFFF">
                    <a:alpha val="0"/>
                  </a:srgbClr>
                </a:gs>
                <a:gs pos="77000">
                  <a:srgbClr val="FFFFFF">
                    <a:alpha val="0"/>
                  </a:srgb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7" name="Rectangle 166"/>
          <p:cNvSpPr/>
          <p:nvPr/>
        </p:nvSpPr>
        <p:spPr bwMode="auto">
          <a:xfrm>
            <a:off x="343623" y="3614770"/>
            <a:ext cx="1016165" cy="2163337"/>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pic>
        <p:nvPicPr>
          <p:cNvPr id="187" name="Picture 2" descr="C:\Users\maryfj\Desktop\DVD_ART34\Logos\Microsoft Dynamics\Dynamics CRM Online\Microsoft Dynamics CRM Online logo h r.png"/>
          <p:cNvPicPr>
            <a:picLocks noChangeAspect="1" noChangeArrowheads="1"/>
          </p:cNvPicPr>
          <p:nvPr/>
        </p:nvPicPr>
        <p:blipFill rotWithShape="1">
          <a:blip r:embed="rId3" cstate="print"/>
          <a:srcRect l="-1" r="24448"/>
          <a:stretch/>
        </p:blipFill>
        <p:spPr bwMode="invGray">
          <a:xfrm>
            <a:off x="377031" y="5044636"/>
            <a:ext cx="960924" cy="341105"/>
          </a:xfrm>
          <a:prstGeom prst="rect">
            <a:avLst/>
          </a:prstGeom>
          <a:noFill/>
        </p:spPr>
      </p:pic>
      <p:sp>
        <p:nvSpPr>
          <p:cNvPr id="178" name="Rounded Rectangle 177"/>
          <p:cNvSpPr/>
          <p:nvPr/>
        </p:nvSpPr>
        <p:spPr bwMode="auto">
          <a:xfrm>
            <a:off x="350941" y="4156141"/>
            <a:ext cx="1001529"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050" b="1" dirty="0" smtClean="0">
                <a:ln w="3175">
                  <a:noFill/>
                </a:ln>
                <a:solidFill>
                  <a:schemeClr val="bg1"/>
                </a:solidFill>
                <a:effectLst>
                  <a:glow rad="177800">
                    <a:srgbClr val="FFFFFF">
                      <a:alpha val="51000"/>
                    </a:srgbClr>
                  </a:glow>
                </a:effectLst>
                <a:latin typeface="Segoe Condensed" pitchFamily="34" charset="0"/>
                <a:cs typeface="Arial" charset="0"/>
              </a:rPr>
              <a:t>BUSINESS</a:t>
            </a:r>
          </a:p>
          <a:p>
            <a:pPr marL="0" lvl="1" algn="ctr" defTabSz="739537" fontAlgn="base">
              <a:lnSpc>
                <a:spcPct val="90000"/>
              </a:lnSpc>
              <a:spcBef>
                <a:spcPct val="20000"/>
              </a:spcBef>
              <a:spcAft>
                <a:spcPct val="0"/>
              </a:spcAft>
              <a:buClr>
                <a:srgbClr val="FFFF99"/>
              </a:buClr>
              <a:buSzPct val="90000"/>
            </a:pPr>
            <a:r>
              <a:rPr lang="en-US" altLang="zh-CN" sz="1050" b="1" dirty="0" smtClean="0">
                <a:ln w="3175">
                  <a:noFill/>
                </a:ln>
                <a:solidFill>
                  <a:schemeClr val="bg1"/>
                </a:solidFill>
                <a:effectLst>
                  <a:glow rad="177800">
                    <a:srgbClr val="FFFFFF">
                      <a:alpha val="51000"/>
                    </a:srgbClr>
                  </a:glow>
                </a:effectLst>
                <a:latin typeface="Segoe Condensed" pitchFamily="34" charset="0"/>
                <a:cs typeface="Arial" charset="0"/>
              </a:rPr>
              <a:t>APPS</a:t>
            </a:r>
            <a:endParaRPr lang="en-US" altLang="zh-CN" sz="1050" b="1" dirty="0">
              <a:ln w="3175">
                <a:noFill/>
              </a:ln>
              <a:solidFill>
                <a:schemeClr val="bg1"/>
              </a:solidFill>
              <a:effectLst>
                <a:glow rad="177800">
                  <a:srgbClr val="FFFFFF">
                    <a:alpha val="51000"/>
                  </a:srgbClr>
                </a:glow>
              </a:effectLst>
              <a:latin typeface="Segoe Condensed" pitchFamily="34" charset="0"/>
              <a:cs typeface="Arial" charset="0"/>
            </a:endParaRPr>
          </a:p>
        </p:txBody>
      </p:sp>
      <p:grpSp>
        <p:nvGrpSpPr>
          <p:cNvPr id="91" name="Group 3"/>
          <p:cNvGrpSpPr/>
          <p:nvPr/>
        </p:nvGrpSpPr>
        <p:grpSpPr>
          <a:xfrm>
            <a:off x="401976" y="4632182"/>
            <a:ext cx="916870" cy="341105"/>
            <a:chOff x="4630218" y="4118556"/>
            <a:chExt cx="1618762" cy="602382"/>
          </a:xfrm>
        </p:grpSpPr>
        <p:pic>
          <p:nvPicPr>
            <p:cNvPr id="92" name="Picture 2" descr="C:\Users\maryfj\Desktop\DVD_ART34\Logos\Microsoft Dynamics\Dynamics CRM Online\Microsoft Dynamics CRM Online logo h r.png"/>
            <p:cNvPicPr>
              <a:picLocks noChangeAspect="1" noChangeArrowheads="1"/>
            </p:cNvPicPr>
            <p:nvPr/>
          </p:nvPicPr>
          <p:blipFill rotWithShape="1">
            <a:blip r:embed="rId3" cstate="print"/>
            <a:srcRect l="-1" r="42683"/>
            <a:stretch/>
          </p:blipFill>
          <p:spPr bwMode="invGray">
            <a:xfrm>
              <a:off x="4630218" y="4118556"/>
              <a:ext cx="1287077" cy="602382"/>
            </a:xfrm>
            <a:prstGeom prst="rect">
              <a:avLst/>
            </a:prstGeom>
            <a:noFill/>
          </p:spPr>
        </p:pic>
        <p:pic>
          <p:nvPicPr>
            <p:cNvPr id="9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196" t="50000" b="11631"/>
            <a:stretch/>
          </p:blipFill>
          <p:spPr bwMode="invGray">
            <a:xfrm>
              <a:off x="5912825" y="4431546"/>
              <a:ext cx="336155" cy="241619"/>
            </a:xfrm>
            <a:prstGeom prst="rect">
              <a:avLst/>
            </a:prstGeom>
            <a:noFill/>
          </p:spPr>
        </p:pic>
      </p:grpSp>
      <p:sp>
        <p:nvSpPr>
          <p:cNvPr id="5" name="Title 4"/>
          <p:cNvSpPr>
            <a:spLocks noGrp="1"/>
          </p:cNvSpPr>
          <p:nvPr>
            <p:ph type="title"/>
          </p:nvPr>
        </p:nvSpPr>
        <p:spPr/>
        <p:txBody>
          <a:bodyPr>
            <a:normAutofit fontScale="90000"/>
          </a:bodyPr>
          <a:lstStyle/>
          <a:p>
            <a:pPr lvl="0" algn="ctr"/>
            <a:r>
              <a:rPr lang="en-US" sz="4000" dirty="0" smtClean="0">
                <a:solidFill>
                  <a:srgbClr val="FFC000"/>
                </a:solidFill>
              </a:rPr>
              <a:t>Save, Innovate, Grow</a:t>
            </a:r>
            <a:endParaRPr lang="en-US" sz="4000" dirty="0">
              <a:solidFill>
                <a:srgbClr val="FFC000"/>
              </a:solidFill>
            </a:endParaRPr>
          </a:p>
        </p:txBody>
      </p:sp>
      <p:pic>
        <p:nvPicPr>
          <p:cNvPr id="203" name="Picture 2" descr="C:\Users\maryfj\Desktop\Online_ART\DVD_ART36\Artwork_Imagery\Icons - Illustrations\_ WINDOWS VISTA ICONS\IE Internet Explor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6" y="3037460"/>
            <a:ext cx="400533" cy="481812"/>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sp>
        <p:nvSpPr>
          <p:cNvPr id="164" name="Rectangle 163"/>
          <p:cNvSpPr/>
          <p:nvPr/>
        </p:nvSpPr>
        <p:spPr bwMode="auto">
          <a:xfrm>
            <a:off x="2398986" y="3648945"/>
            <a:ext cx="1164334" cy="2350759"/>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pic>
        <p:nvPicPr>
          <p:cNvPr id="184" name="Picture 10" descr="C:\DVD_ART34\Logos\Microsoft Office 2007 - all products\SharePoint Server 2007\SharePoint Server 2007 Office logo rev h.png"/>
          <p:cNvPicPr>
            <a:picLocks noChangeAspect="1" noChangeArrowheads="1"/>
          </p:cNvPicPr>
          <p:nvPr/>
        </p:nvPicPr>
        <p:blipFill rotWithShape="1">
          <a:blip r:embed="rId6"/>
          <a:srcRect l="-1" r="1341"/>
          <a:stretch/>
        </p:blipFill>
        <p:spPr bwMode="invGray">
          <a:xfrm>
            <a:off x="2518205" y="4742883"/>
            <a:ext cx="976057" cy="253180"/>
          </a:xfrm>
          <a:prstGeom prst="rect">
            <a:avLst/>
          </a:prstGeom>
          <a:noFill/>
        </p:spPr>
      </p:pic>
      <p:sp>
        <p:nvSpPr>
          <p:cNvPr id="179" name="Rounded Rectangle 178"/>
          <p:cNvSpPr/>
          <p:nvPr/>
        </p:nvSpPr>
        <p:spPr bwMode="auto">
          <a:xfrm>
            <a:off x="2398987" y="4169393"/>
            <a:ext cx="1157474"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000" b="1" dirty="0">
                <a:ln w="3175">
                  <a:noFill/>
                </a:ln>
                <a:solidFill>
                  <a:schemeClr val="bg1"/>
                </a:solidFill>
                <a:effectLst>
                  <a:glow rad="177800">
                    <a:srgbClr val="FFFFFF">
                      <a:alpha val="51000"/>
                    </a:srgbClr>
                  </a:glow>
                </a:effectLst>
                <a:latin typeface="Segoe Condensed" pitchFamily="34" charset="0"/>
                <a:cs typeface="Arial" charset="0"/>
              </a:rPr>
              <a:t>COLLABORATION</a:t>
            </a:r>
          </a:p>
        </p:txBody>
      </p:sp>
      <p:sp>
        <p:nvSpPr>
          <p:cNvPr id="166" name="Rectangle 165"/>
          <p:cNvSpPr/>
          <p:nvPr/>
        </p:nvSpPr>
        <p:spPr bwMode="auto">
          <a:xfrm>
            <a:off x="3563320" y="3697763"/>
            <a:ext cx="1284409" cy="2197768"/>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pic>
        <p:nvPicPr>
          <p:cNvPr id="198" name="Picture 2" descr="C:\DVD_ART34\Logos\Exchange Server\exchange server generic brand logo bl.png"/>
          <p:cNvPicPr>
            <a:picLocks noChangeArrowheads="1"/>
          </p:cNvPicPr>
          <p:nvPr/>
        </p:nvPicPr>
        <p:blipFill rotWithShape="1">
          <a:blip r:embed="rId7"/>
          <a:srcRect r="-46"/>
          <a:stretch/>
        </p:blipFill>
        <p:spPr bwMode="invGray">
          <a:xfrm>
            <a:off x="3789472" y="5306517"/>
            <a:ext cx="900169" cy="229150"/>
          </a:xfrm>
          <a:prstGeom prst="rect">
            <a:avLst/>
          </a:prstGeom>
          <a:noFill/>
          <a:ln>
            <a:noFill/>
          </a:ln>
          <a:effectLst>
            <a:outerShdw blurRad="63500" sx="102000" sy="102000" algn="ctr" rotWithShape="0">
              <a:prstClr val="black">
                <a:alpha val="40000"/>
              </a:prstClr>
            </a:outerShdw>
          </a:effectLst>
        </p:spPr>
      </p:pic>
      <p:grpSp>
        <p:nvGrpSpPr>
          <p:cNvPr id="2" name="Group 1"/>
          <p:cNvGrpSpPr/>
          <p:nvPr/>
        </p:nvGrpSpPr>
        <p:grpSpPr bwMode="invGray">
          <a:xfrm>
            <a:off x="3766739" y="4754084"/>
            <a:ext cx="906715" cy="467165"/>
            <a:chOff x="12102239" y="2304506"/>
            <a:chExt cx="4258990" cy="1646190"/>
          </a:xfrm>
        </p:grpSpPr>
        <p:pic>
          <p:nvPicPr>
            <p:cNvPr id="1026" name="Picture 2" descr="C:\Users\maryfj\Desktop\Online_ART\DVD_ART36\Logos\Microsoft Office 2007 - all products\Office Communications Server 2007\Office Communications Server 2007 logo rev h.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694"/>
            <a:stretch/>
          </p:blipFill>
          <p:spPr bwMode="invGray">
            <a:xfrm>
              <a:off x="12102239" y="2304506"/>
              <a:ext cx="2016532" cy="75438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maryfj\Desktop\Online_ART\DVD_ART36\Logos\Microsoft Office 2007 - all products\Office Communications Server 2007\Office Communications Server 2007 logo rev h.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874" t="36075" r="27542"/>
            <a:stretch/>
          </p:blipFill>
          <p:spPr bwMode="invGray">
            <a:xfrm>
              <a:off x="12866914" y="3019424"/>
              <a:ext cx="3494315" cy="48223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maryfj\Desktop\Online_ART\DVD_ART36\Logos\Microsoft Office 2007 - all products\Office Communications Server 2007\Office Communications Server 2007 logo rev h.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2742" t="37518" r="9934"/>
            <a:stretch/>
          </p:blipFill>
          <p:spPr bwMode="invGray">
            <a:xfrm>
              <a:off x="12856029" y="3479346"/>
              <a:ext cx="1328057" cy="471350"/>
            </a:xfrm>
            <a:prstGeom prst="rect">
              <a:avLst/>
            </a:prstGeom>
            <a:noFill/>
            <a:extLst>
              <a:ext uri="{909E8E84-426E-40DD-AFC4-6F175D3DCCD1}">
                <a14:hiddenFill xmlns:a14="http://schemas.microsoft.com/office/drawing/2010/main">
                  <a:solidFill>
                    <a:srgbClr val="FFFFFF"/>
                  </a:solidFill>
                </a14:hiddenFill>
              </a:ext>
            </a:extLst>
          </p:spPr>
        </p:pic>
      </p:grpSp>
      <p:sp>
        <p:nvSpPr>
          <p:cNvPr id="180" name="Rounded Rectangle 179"/>
          <p:cNvSpPr/>
          <p:nvPr/>
        </p:nvSpPr>
        <p:spPr bwMode="auto">
          <a:xfrm>
            <a:off x="3610812" y="4169393"/>
            <a:ext cx="1237297"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000" b="1" dirty="0">
                <a:ln w="3175">
                  <a:noFill/>
                </a:ln>
                <a:solidFill>
                  <a:schemeClr val="bg1"/>
                </a:solidFill>
                <a:effectLst>
                  <a:glow rad="177800">
                    <a:srgbClr val="FFFFFF">
                      <a:alpha val="51000"/>
                    </a:srgbClr>
                  </a:glow>
                </a:effectLst>
                <a:latin typeface="Segoe Condensed" pitchFamily="34" charset="0"/>
                <a:cs typeface="Arial" charset="0"/>
              </a:rPr>
              <a:t>COMMUNICATIONS</a:t>
            </a:r>
          </a:p>
        </p:txBody>
      </p:sp>
      <p:sp>
        <p:nvSpPr>
          <p:cNvPr id="163" name="Rectangle 162"/>
          <p:cNvSpPr/>
          <p:nvPr/>
        </p:nvSpPr>
        <p:spPr bwMode="auto">
          <a:xfrm>
            <a:off x="6010426" y="3697067"/>
            <a:ext cx="1016165" cy="2326307"/>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pic>
        <p:nvPicPr>
          <p:cNvPr id="196" name="Picture 2" descr="C:\Users\maryfj\Desktop\Online_ART\DVD_ART36\Logos\Windows Server Active Directory\Windows Server Active Directory v r logo.pn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invGray">
          <a:xfrm>
            <a:off x="6047276" y="4790850"/>
            <a:ext cx="953520" cy="563915"/>
          </a:xfrm>
          <a:prstGeom prst="rect">
            <a:avLst/>
          </a:prstGeom>
          <a:noFill/>
          <a:extLst>
            <a:ext uri="{909E8E84-426E-40DD-AFC4-6F175D3DCCD1}">
              <a14:hiddenFill xmlns:a14="http://schemas.microsoft.com/office/drawing/2010/main">
                <a:solidFill>
                  <a:srgbClr val="FFFFFF"/>
                </a:solidFill>
              </a14:hiddenFill>
            </a:ext>
          </a:extLst>
        </p:spPr>
      </p:pic>
      <p:sp>
        <p:nvSpPr>
          <p:cNvPr id="195" name="Rounded Rectangle 194"/>
          <p:cNvSpPr/>
          <p:nvPr/>
        </p:nvSpPr>
        <p:spPr bwMode="auto">
          <a:xfrm>
            <a:off x="6018528" y="4182645"/>
            <a:ext cx="1001529"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100" b="1" dirty="0">
                <a:ln w="3175">
                  <a:noFill/>
                </a:ln>
                <a:solidFill>
                  <a:schemeClr val="bg1"/>
                </a:solidFill>
                <a:effectLst>
                  <a:glow rad="177800">
                    <a:srgbClr val="FFFFFF">
                      <a:alpha val="51000"/>
                    </a:srgbClr>
                  </a:glow>
                </a:effectLst>
                <a:latin typeface="Segoe Condensed" pitchFamily="34" charset="0"/>
                <a:cs typeface="Arial" charset="0"/>
              </a:rPr>
              <a:t>IDENTITY</a:t>
            </a:r>
          </a:p>
        </p:txBody>
      </p:sp>
      <p:sp>
        <p:nvSpPr>
          <p:cNvPr id="81" name="Rectangle 80"/>
          <p:cNvSpPr/>
          <p:nvPr/>
        </p:nvSpPr>
        <p:spPr bwMode="auto">
          <a:xfrm>
            <a:off x="4874613" y="3697067"/>
            <a:ext cx="1100079" cy="2326307"/>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sp>
        <p:nvSpPr>
          <p:cNvPr id="85" name="Rounded Rectangle 84"/>
          <p:cNvSpPr/>
          <p:nvPr/>
        </p:nvSpPr>
        <p:spPr bwMode="auto">
          <a:xfrm>
            <a:off x="4953013" y="4182645"/>
            <a:ext cx="1023211"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000" b="1" dirty="0" smtClean="0">
                <a:ln w="3175">
                  <a:noFill/>
                </a:ln>
                <a:solidFill>
                  <a:schemeClr val="bg1"/>
                </a:solidFill>
                <a:effectLst>
                  <a:glow rad="177800">
                    <a:srgbClr val="FFFFFF">
                      <a:alpha val="51000"/>
                    </a:srgbClr>
                  </a:glow>
                </a:effectLst>
                <a:latin typeface="Segoe Condensed" pitchFamily="34" charset="0"/>
                <a:cs typeface="Arial" charset="0"/>
              </a:rPr>
              <a:t>DESKTOP</a:t>
            </a:r>
          </a:p>
          <a:p>
            <a:pPr marL="0" lvl="1" algn="ctr" defTabSz="739537" fontAlgn="base">
              <a:lnSpc>
                <a:spcPct val="90000"/>
              </a:lnSpc>
              <a:spcBef>
                <a:spcPct val="20000"/>
              </a:spcBef>
              <a:spcAft>
                <a:spcPct val="0"/>
              </a:spcAft>
              <a:buClr>
                <a:srgbClr val="FFFF99"/>
              </a:buClr>
              <a:buSzPct val="90000"/>
            </a:pPr>
            <a:r>
              <a:rPr lang="en-US" altLang="zh-CN" sz="1000" b="1" dirty="0" smtClean="0">
                <a:ln w="3175">
                  <a:noFill/>
                </a:ln>
                <a:solidFill>
                  <a:schemeClr val="bg1"/>
                </a:solidFill>
                <a:effectLst>
                  <a:glow rad="177800">
                    <a:srgbClr val="FFFFFF">
                      <a:alpha val="51000"/>
                    </a:srgbClr>
                  </a:glow>
                </a:effectLst>
                <a:latin typeface="Segoe Condensed" pitchFamily="34" charset="0"/>
                <a:cs typeface="Arial" charset="0"/>
              </a:rPr>
              <a:t> </a:t>
            </a:r>
            <a:r>
              <a:rPr lang="en-US" altLang="zh-CN" sz="1000" b="1" dirty="0">
                <a:ln w="3175">
                  <a:noFill/>
                </a:ln>
                <a:solidFill>
                  <a:schemeClr val="bg1"/>
                </a:solidFill>
                <a:effectLst>
                  <a:glow rad="177800">
                    <a:srgbClr val="FFFFFF">
                      <a:alpha val="51000"/>
                    </a:srgbClr>
                  </a:glow>
                </a:effectLst>
                <a:latin typeface="Segoe Condensed" pitchFamily="34" charset="0"/>
                <a:cs typeface="Arial" charset="0"/>
              </a:rPr>
              <a:t>MGMT</a:t>
            </a:r>
          </a:p>
        </p:txBody>
      </p:sp>
      <p:pic>
        <p:nvPicPr>
          <p:cNvPr id="8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invGray">
          <a:xfrm>
            <a:off x="5161282" y="4761487"/>
            <a:ext cx="540773" cy="44628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invGray">
          <a:xfrm>
            <a:off x="4993285" y="5285415"/>
            <a:ext cx="890819" cy="261043"/>
          </a:xfrm>
          <a:prstGeom prst="rect">
            <a:avLst/>
          </a:prstGeom>
          <a:noFill/>
          <a:extLst>
            <a:ext uri="{909E8E84-426E-40DD-AFC4-6F175D3DCCD1}">
              <a14:hiddenFill xmlns:a14="http://schemas.microsoft.com/office/drawing/2010/main">
                <a:solidFill>
                  <a:srgbClr val="FFFFFF"/>
                </a:solidFill>
              </a14:hiddenFill>
            </a:ext>
          </a:extLst>
        </p:spPr>
      </p:pic>
      <p:sp>
        <p:nvSpPr>
          <p:cNvPr id="162" name="Rectangle 161"/>
          <p:cNvSpPr/>
          <p:nvPr/>
        </p:nvSpPr>
        <p:spPr bwMode="auto">
          <a:xfrm>
            <a:off x="8030264" y="3794706"/>
            <a:ext cx="1016165" cy="2009904"/>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sp>
        <p:nvSpPr>
          <p:cNvPr id="194" name="Rounded Rectangle 193"/>
          <p:cNvSpPr/>
          <p:nvPr/>
        </p:nvSpPr>
        <p:spPr bwMode="auto">
          <a:xfrm>
            <a:off x="8037582" y="4182645"/>
            <a:ext cx="1001529"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100" b="1" dirty="0">
                <a:ln w="3175">
                  <a:noFill/>
                </a:ln>
                <a:solidFill>
                  <a:schemeClr val="bg1"/>
                </a:solidFill>
                <a:effectLst>
                  <a:glow rad="177800">
                    <a:srgbClr val="FFFFFF">
                      <a:alpha val="51000"/>
                    </a:srgbClr>
                  </a:glow>
                </a:effectLst>
                <a:latin typeface="Segoe Condensed" pitchFamily="34" charset="0"/>
                <a:cs typeface="Arial" charset="0"/>
              </a:rPr>
              <a:t>PLATFORM</a:t>
            </a:r>
          </a:p>
        </p:txBody>
      </p:sp>
      <p:grpSp>
        <p:nvGrpSpPr>
          <p:cNvPr id="190" name="Group 7"/>
          <p:cNvGrpSpPr/>
          <p:nvPr/>
        </p:nvGrpSpPr>
        <p:grpSpPr bwMode="invGray">
          <a:xfrm>
            <a:off x="8189292" y="4691030"/>
            <a:ext cx="731547" cy="415574"/>
            <a:chOff x="7374855" y="4111470"/>
            <a:chExt cx="1191467" cy="677022"/>
          </a:xfrm>
        </p:grpSpPr>
        <p:pic>
          <p:nvPicPr>
            <p:cNvPr id="191" name="Picture 190"/>
            <p:cNvPicPr>
              <a:picLocks noChangeAspect="1"/>
            </p:cNvPicPr>
            <p:nvPr/>
          </p:nvPicPr>
          <p:blipFill rotWithShape="1">
            <a:blip r:embed="rId14" cstate="print">
              <a:extLst>
                <a:ext uri="{28A0092B-C50C-407E-A947-70E740481C1C}">
                  <a14:useLocalDpi xmlns:a14="http://schemas.microsoft.com/office/drawing/2010/main" val="0"/>
                </a:ext>
              </a:extLst>
            </a:blip>
            <a:srcRect r="32653"/>
            <a:stretch/>
          </p:blipFill>
          <p:spPr bwMode="invGray">
            <a:xfrm>
              <a:off x="7374855" y="4111470"/>
              <a:ext cx="1191467" cy="435254"/>
            </a:xfrm>
            <a:prstGeom prst="rect">
              <a:avLst/>
            </a:prstGeom>
          </p:spPr>
        </p:pic>
        <p:pic>
          <p:nvPicPr>
            <p:cNvPr id="192" name="Picture 191"/>
            <p:cNvPicPr>
              <a:picLocks noChangeAspect="1"/>
            </p:cNvPicPr>
            <p:nvPr/>
          </p:nvPicPr>
          <p:blipFill rotWithShape="1">
            <a:blip r:embed="rId14" cstate="print">
              <a:extLst>
                <a:ext uri="{28A0092B-C50C-407E-A947-70E740481C1C}">
                  <a14:useLocalDpi xmlns:a14="http://schemas.microsoft.com/office/drawing/2010/main" val="0"/>
                </a:ext>
              </a:extLst>
            </a:blip>
            <a:srcRect l="67522"/>
            <a:stretch/>
          </p:blipFill>
          <p:spPr bwMode="invGray">
            <a:xfrm>
              <a:off x="7760043" y="4353238"/>
              <a:ext cx="574589" cy="435254"/>
            </a:xfrm>
            <a:prstGeom prst="rect">
              <a:avLst/>
            </a:prstGeom>
          </p:spPr>
        </p:pic>
      </p:grpSp>
      <p:pic>
        <p:nvPicPr>
          <p:cNvPr id="9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invGray">
          <a:xfrm>
            <a:off x="8091411" y="5153524"/>
            <a:ext cx="890819" cy="261043"/>
          </a:xfrm>
          <a:prstGeom prst="rect">
            <a:avLst/>
          </a:prstGeom>
          <a:noFill/>
          <a:extLst>
            <a:ext uri="{909E8E84-426E-40DD-AFC4-6F175D3DCCD1}">
              <a14:hiddenFill xmlns:a14="http://schemas.microsoft.com/office/drawing/2010/main">
                <a:solidFill>
                  <a:srgbClr val="FFFFFF"/>
                </a:solidFill>
              </a14:hiddenFill>
            </a:ext>
          </a:extLst>
        </p:spPr>
      </p:pic>
      <p:sp>
        <p:nvSpPr>
          <p:cNvPr id="168" name="Rectangle 167"/>
          <p:cNvSpPr/>
          <p:nvPr/>
        </p:nvSpPr>
        <p:spPr bwMode="auto">
          <a:xfrm>
            <a:off x="7013718" y="3794707"/>
            <a:ext cx="1016165" cy="2166163"/>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sp>
        <p:nvSpPr>
          <p:cNvPr id="193" name="Rounded Rectangle 192"/>
          <p:cNvSpPr/>
          <p:nvPr/>
        </p:nvSpPr>
        <p:spPr bwMode="auto">
          <a:xfrm>
            <a:off x="7021428" y="4182645"/>
            <a:ext cx="1001529"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100" b="1" dirty="0">
                <a:ln w="3175">
                  <a:noFill/>
                </a:ln>
                <a:solidFill>
                  <a:schemeClr val="bg1"/>
                </a:solidFill>
                <a:effectLst>
                  <a:glow rad="177800">
                    <a:srgbClr val="FFFFFF">
                      <a:alpha val="51000"/>
                    </a:srgbClr>
                  </a:glow>
                </a:effectLst>
                <a:latin typeface="Segoe Condensed" pitchFamily="34" charset="0"/>
                <a:cs typeface="Arial" charset="0"/>
              </a:rPr>
              <a:t>DATABASE</a:t>
            </a:r>
          </a:p>
        </p:txBody>
      </p:sp>
      <p:pic>
        <p:nvPicPr>
          <p:cNvPr id="189" name="Picture 4" descr="C:\Users\maryfj\Desktop\DVD_ART34_Update1_rev6-26\Logos\SQL Server\SQL Server generic brand Grid h r.png"/>
          <p:cNvPicPr>
            <a:picLocks noChangeAspect="1" noChangeArrowheads="1"/>
          </p:cNvPicPr>
          <p:nvPr/>
        </p:nvPicPr>
        <p:blipFill>
          <a:blip r:embed="rId15" cstate="print"/>
          <a:srcRect/>
          <a:stretch>
            <a:fillRect/>
          </a:stretch>
        </p:blipFill>
        <p:spPr bwMode="invGray">
          <a:xfrm>
            <a:off x="7105071" y="4815730"/>
            <a:ext cx="809993" cy="296779"/>
          </a:xfrm>
          <a:prstGeom prst="rect">
            <a:avLst/>
          </a:prstGeom>
          <a:noFill/>
        </p:spPr>
      </p:pic>
      <p:sp>
        <p:nvSpPr>
          <p:cNvPr id="165" name="Rectangle 164"/>
          <p:cNvSpPr/>
          <p:nvPr/>
        </p:nvSpPr>
        <p:spPr bwMode="auto">
          <a:xfrm>
            <a:off x="1374079" y="3733330"/>
            <a:ext cx="998403" cy="2155939"/>
          </a:xfrm>
          <a:prstGeom prst="rect">
            <a:avLst/>
          </a:prstGeom>
          <a:gradFill>
            <a:gsLst>
              <a:gs pos="0">
                <a:srgbClr val="00B0F0">
                  <a:alpha val="0"/>
                </a:srgbClr>
              </a:gs>
              <a:gs pos="96667">
                <a:srgbClr val="5F5F5F">
                  <a:alpha val="34000"/>
                </a:srgbClr>
              </a:gs>
              <a:gs pos="19000">
                <a:srgbClr val="00B0F0">
                  <a:alpha val="16000"/>
                </a:srgbClr>
              </a:gs>
              <a:gs pos="42000">
                <a:srgbClr val="000000">
                  <a:alpha val="58000"/>
                </a:srgbClr>
              </a:gs>
            </a:gsLst>
            <a:lin ang="5400000" scaled="0"/>
          </a:gradFill>
          <a:ln w="3175">
            <a:gradFill flip="none" rotWithShape="1">
              <a:gsLst>
                <a:gs pos="0">
                  <a:srgbClr val="34646E">
                    <a:alpha val="0"/>
                  </a:srgbClr>
                </a:gs>
                <a:gs pos="90000">
                  <a:srgbClr val="1C1C1C"/>
                </a:gs>
                <a:gs pos="10000">
                  <a:srgbClr val="1C1C1C"/>
                </a:gs>
                <a:gs pos="100000">
                  <a:srgbClr val="34646E">
                    <a:alpha val="0"/>
                  </a:srgbClr>
                </a:gs>
              </a:gsLst>
              <a:lin ang="5400000" scaled="1"/>
              <a:tileRect/>
            </a:gradFill>
            <a:prstDash val="sysDot"/>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302" tIns="41151" rIns="82302" bIns="41151" numCol="1" rtlCol="0" anchor="ctr" anchorCtr="0" compatLnSpc="1">
            <a:prstTxWarp prst="textNoShape">
              <a:avLst/>
            </a:prstTxWarp>
          </a:bodyPr>
          <a:lstStyle/>
          <a:p>
            <a:pPr algn="ctr" defTabSz="822781"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pic>
        <p:nvPicPr>
          <p:cNvPr id="182" name="Picture 181" descr="Office_Logo_H_R.png"/>
          <p:cNvPicPr>
            <a:picLocks noChangeAspect="1"/>
          </p:cNvPicPr>
          <p:nvPr/>
        </p:nvPicPr>
        <p:blipFill>
          <a:blip r:embed="rId16"/>
          <a:stretch>
            <a:fillRect/>
          </a:stretch>
        </p:blipFill>
        <p:spPr bwMode="invGray">
          <a:xfrm>
            <a:off x="1604900" y="4739332"/>
            <a:ext cx="582054" cy="259985"/>
          </a:xfrm>
          <a:prstGeom prst="rect">
            <a:avLst/>
          </a:prstGeom>
          <a:noFill/>
          <a:ln>
            <a:noFill/>
          </a:ln>
        </p:spPr>
      </p:pic>
      <p:sp>
        <p:nvSpPr>
          <p:cNvPr id="181" name="Rounded Rectangle 180"/>
          <p:cNvSpPr/>
          <p:nvPr/>
        </p:nvSpPr>
        <p:spPr bwMode="auto">
          <a:xfrm>
            <a:off x="1374079" y="4156141"/>
            <a:ext cx="998403" cy="365760"/>
          </a:xfrm>
          <a:prstGeom prst="roundRect">
            <a:avLst>
              <a:gd name="adj" fmla="val 0"/>
            </a:avLst>
          </a:prstGeom>
          <a:gradFill flip="none" rotWithShape="1">
            <a:gsLst>
              <a:gs pos="48000">
                <a:schemeClr val="tx1">
                  <a:lumMod val="95000"/>
                </a:schemeClr>
              </a:gs>
              <a:gs pos="100000">
                <a:srgbClr val="FFFFFF">
                  <a:alpha val="52000"/>
                </a:srgbClr>
              </a:gs>
            </a:gsLst>
            <a:path path="circle">
              <a:fillToRect l="50000" t="50000" r="50000" b="50000"/>
            </a:path>
            <a:tileRect/>
          </a:gradFill>
          <a:ln w="3175" cmpd="sng">
            <a:noFill/>
            <a:headEnd type="none" w="med" len="med"/>
            <a:tailEnd type="none" w="med" len="med"/>
          </a:ln>
          <a:effectLst>
            <a:outerShdw blurRad="241300" sx="103000" sy="103000" algn="ctr" rotWithShape="0">
              <a:prstClr val="black"/>
            </a:outerShdw>
          </a:effectLst>
          <a:scene3d>
            <a:camera prst="orthographicFront"/>
            <a:lightRig rig="glow" dir="t">
              <a:rot lat="0" lon="0" rev="6360000"/>
            </a:lightRig>
          </a:scene3d>
          <a:sp3d prstMaterial="flat">
            <a:contourClr>
              <a:srgbClr val="54B0E2">
                <a:satMod val="300000"/>
              </a:srgbClr>
            </a:contourClr>
          </a:sp3d>
        </p:spPr>
        <p:txBody>
          <a:bodyPr vert="horz" wrap="none" lIns="0" tIns="36576" rIns="0" bIns="0" numCol="1" rtlCol="0" anchor="ctr" anchorCtr="0" compatLnSpc="1">
            <a:prstTxWarp prst="textNoShape">
              <a:avLst/>
            </a:prstTxWarp>
            <a:noAutofit/>
          </a:bodyPr>
          <a:lstStyle/>
          <a:p>
            <a:pPr marL="0" lvl="1" algn="ctr" defTabSz="739537" fontAlgn="base">
              <a:lnSpc>
                <a:spcPct val="90000"/>
              </a:lnSpc>
              <a:spcBef>
                <a:spcPct val="20000"/>
              </a:spcBef>
              <a:spcAft>
                <a:spcPct val="0"/>
              </a:spcAft>
              <a:buClr>
                <a:srgbClr val="FFFF99"/>
              </a:buClr>
              <a:buSzPct val="90000"/>
            </a:pPr>
            <a:r>
              <a:rPr lang="en-US" altLang="zh-CN" sz="1050" b="1" dirty="0" smtClean="0">
                <a:ln w="3175">
                  <a:noFill/>
                </a:ln>
                <a:solidFill>
                  <a:schemeClr val="bg1"/>
                </a:solidFill>
                <a:effectLst>
                  <a:glow rad="177800">
                    <a:srgbClr val="FFFFFF">
                      <a:alpha val="51000"/>
                    </a:srgbClr>
                  </a:glow>
                </a:effectLst>
                <a:latin typeface="Segoe Condensed" pitchFamily="34" charset="0"/>
                <a:cs typeface="Arial" charset="0"/>
              </a:rPr>
              <a:t>USER</a:t>
            </a:r>
          </a:p>
          <a:p>
            <a:pPr marL="0" lvl="1" algn="ctr" defTabSz="739537" fontAlgn="base">
              <a:lnSpc>
                <a:spcPct val="90000"/>
              </a:lnSpc>
              <a:spcBef>
                <a:spcPct val="20000"/>
              </a:spcBef>
              <a:spcAft>
                <a:spcPct val="0"/>
              </a:spcAft>
              <a:buClr>
                <a:srgbClr val="FFFF99"/>
              </a:buClr>
              <a:buSzPct val="90000"/>
            </a:pPr>
            <a:r>
              <a:rPr lang="en-US" altLang="zh-CN" sz="1050" b="1" dirty="0" smtClean="0">
                <a:ln w="3175">
                  <a:noFill/>
                </a:ln>
                <a:solidFill>
                  <a:schemeClr val="bg1"/>
                </a:solidFill>
                <a:effectLst>
                  <a:glow rad="177800">
                    <a:srgbClr val="FFFFFF">
                      <a:alpha val="51000"/>
                    </a:srgbClr>
                  </a:glow>
                </a:effectLst>
                <a:latin typeface="Segoe Condensed" pitchFamily="34" charset="0"/>
                <a:cs typeface="Arial" charset="0"/>
              </a:rPr>
              <a:t>PRODUCTIVITY</a:t>
            </a:r>
            <a:endParaRPr lang="en-US" altLang="zh-CN" sz="1050" b="1" dirty="0">
              <a:ln w="3175">
                <a:noFill/>
              </a:ln>
              <a:solidFill>
                <a:schemeClr val="bg1"/>
              </a:solidFill>
              <a:effectLst>
                <a:glow rad="177800">
                  <a:srgbClr val="FFFFFF">
                    <a:alpha val="51000"/>
                  </a:srgbClr>
                </a:glow>
              </a:effectLst>
              <a:latin typeface="Segoe Condensed" pitchFamily="34" charset="0"/>
              <a:cs typeface="Arial" charset="0"/>
            </a:endParaRPr>
          </a:p>
        </p:txBody>
      </p:sp>
      <p:sp>
        <p:nvSpPr>
          <p:cNvPr id="104" name="TextBox 103"/>
          <p:cNvSpPr txBox="1"/>
          <p:nvPr/>
        </p:nvSpPr>
        <p:spPr>
          <a:xfrm>
            <a:off x="6561252" y="2097607"/>
            <a:ext cx="1904639" cy="276999"/>
          </a:xfrm>
          <a:prstGeom prst="rect">
            <a:avLst/>
          </a:prstGeom>
          <a:noFill/>
        </p:spPr>
        <p:txBody>
          <a:bodyPr wrap="square" lIns="0" tIns="0" rIns="0" bIns="0" rtlCol="0">
            <a:spAutoFit/>
          </a:bodyPr>
          <a:lstStyle/>
          <a:p>
            <a:pPr algn="ctr"/>
            <a:r>
              <a:rPr lang="en-US" dirty="0" smtClean="0">
                <a:gradFill>
                  <a:gsLst>
                    <a:gs pos="0">
                      <a:srgbClr val="FFFFFF"/>
                    </a:gs>
                    <a:gs pos="86000">
                      <a:srgbClr val="FFFFFF"/>
                    </a:gs>
                  </a:gsLst>
                  <a:lin ang="5400000" scaled="0"/>
                </a:gradFill>
                <a:effectLst>
                  <a:outerShdw blurRad="406400" dist="38100" dir="2700000" algn="tl">
                    <a:srgbClr val="000000">
                      <a:alpha val="91000"/>
                    </a:srgbClr>
                  </a:outerShdw>
                </a:effectLst>
                <a:latin typeface="Segoe Condensed" pitchFamily="34" charset="0"/>
              </a:rPr>
              <a:t>PLATFORM</a:t>
            </a:r>
          </a:p>
        </p:txBody>
      </p:sp>
      <p:sp>
        <p:nvSpPr>
          <p:cNvPr id="103" name="TextBox 102"/>
          <p:cNvSpPr txBox="1"/>
          <p:nvPr/>
        </p:nvSpPr>
        <p:spPr>
          <a:xfrm>
            <a:off x="2408938" y="2097607"/>
            <a:ext cx="4053262" cy="276999"/>
          </a:xfrm>
          <a:prstGeom prst="rect">
            <a:avLst/>
          </a:prstGeom>
          <a:noFill/>
        </p:spPr>
        <p:txBody>
          <a:bodyPr wrap="square" lIns="0" tIns="0" rIns="0" bIns="0" rtlCol="0">
            <a:spAutoFit/>
          </a:bodyPr>
          <a:lstStyle>
            <a:defPPr>
              <a:defRPr lang="en-US"/>
            </a:defPPr>
            <a:lvl1pPr algn="ctr">
              <a:defRPr>
                <a:gradFill>
                  <a:gsLst>
                    <a:gs pos="0">
                      <a:schemeClr val="tx1"/>
                    </a:gs>
                    <a:gs pos="86000">
                      <a:schemeClr val="tx1"/>
                    </a:gs>
                  </a:gsLst>
                  <a:lin ang="5400000" scaled="0"/>
                </a:gradFill>
              </a:defRPr>
            </a:lvl1pPr>
          </a:lstStyle>
          <a:p>
            <a:r>
              <a:rPr lang="en-US" dirty="0" smtClean="0">
                <a:gradFill>
                  <a:gsLst>
                    <a:gs pos="0">
                      <a:srgbClr val="FFFFFF"/>
                    </a:gs>
                    <a:gs pos="86000">
                      <a:srgbClr val="FFFFFF"/>
                    </a:gs>
                  </a:gsLst>
                  <a:lin ang="5400000" scaled="0"/>
                </a:gradFill>
                <a:effectLst>
                  <a:outerShdw blurRad="406400" dist="38100" dir="2700000" algn="tl">
                    <a:srgbClr val="000000">
                      <a:alpha val="91000"/>
                    </a:srgbClr>
                  </a:outerShdw>
                </a:effectLst>
                <a:latin typeface="Segoe Condensed" pitchFamily="34" charset="0"/>
              </a:rPr>
              <a:t>PRODUCTIVITY AND MANAGEMENT</a:t>
            </a:r>
            <a:endParaRPr lang="en-US" dirty="0">
              <a:gradFill>
                <a:gsLst>
                  <a:gs pos="0">
                    <a:srgbClr val="FFFFFF"/>
                  </a:gs>
                  <a:gs pos="86000">
                    <a:srgbClr val="FFFFFF"/>
                  </a:gs>
                </a:gsLst>
                <a:lin ang="5400000" scaled="0"/>
              </a:gradFill>
              <a:effectLst>
                <a:outerShdw blurRad="406400" dist="38100" dir="2700000" algn="tl">
                  <a:srgbClr val="000000">
                    <a:alpha val="91000"/>
                  </a:srgbClr>
                </a:outerShdw>
              </a:effectLst>
              <a:latin typeface="Segoe Condensed" pitchFamily="34" charset="0"/>
            </a:endParaRPr>
          </a:p>
        </p:txBody>
      </p:sp>
      <p:sp>
        <p:nvSpPr>
          <p:cNvPr id="105" name="TextBox 104"/>
          <p:cNvSpPr txBox="1"/>
          <p:nvPr/>
        </p:nvSpPr>
        <p:spPr>
          <a:xfrm>
            <a:off x="-204373" y="2058476"/>
            <a:ext cx="2523388" cy="276999"/>
          </a:xfrm>
          <a:prstGeom prst="rect">
            <a:avLst/>
          </a:prstGeom>
          <a:noFill/>
        </p:spPr>
        <p:txBody>
          <a:bodyPr wrap="square" lIns="0" tIns="0" rIns="0" bIns="0" rtlCol="0">
            <a:spAutoFit/>
          </a:bodyPr>
          <a:lstStyle>
            <a:defPPr>
              <a:defRPr lang="en-US"/>
            </a:defPPr>
            <a:lvl1pPr algn="ctr">
              <a:defRPr>
                <a:gradFill>
                  <a:gsLst>
                    <a:gs pos="0">
                      <a:schemeClr val="tx1"/>
                    </a:gs>
                    <a:gs pos="86000">
                      <a:schemeClr val="tx1"/>
                    </a:gs>
                  </a:gsLst>
                  <a:lin ang="5400000" scaled="0"/>
                </a:gradFill>
              </a:defRPr>
            </a:lvl1pPr>
          </a:lstStyle>
          <a:p>
            <a:r>
              <a:rPr lang="en-US" dirty="0" smtClean="0">
                <a:gradFill>
                  <a:gsLst>
                    <a:gs pos="0">
                      <a:srgbClr val="FFFFFF"/>
                    </a:gs>
                    <a:gs pos="86000">
                      <a:srgbClr val="FFFFFF"/>
                    </a:gs>
                  </a:gsLst>
                  <a:lin ang="5400000" scaled="0"/>
                </a:gradFill>
                <a:effectLst>
                  <a:outerShdw blurRad="406400" dist="38100" dir="2700000" algn="tl">
                    <a:srgbClr val="000000">
                      <a:alpha val="91000"/>
                    </a:srgbClr>
                  </a:outerShdw>
                </a:effectLst>
                <a:latin typeface="Segoe Condensed" pitchFamily="34" charset="0"/>
              </a:rPr>
              <a:t>BUSINESS APPS</a:t>
            </a:r>
            <a:endParaRPr lang="en-US" dirty="0">
              <a:gradFill>
                <a:gsLst>
                  <a:gs pos="0">
                    <a:srgbClr val="FFFFFF"/>
                  </a:gs>
                  <a:gs pos="86000">
                    <a:srgbClr val="FFFFFF"/>
                  </a:gs>
                </a:gsLst>
                <a:lin ang="5400000" scaled="0"/>
              </a:gradFill>
              <a:effectLst>
                <a:outerShdw blurRad="406400" dist="38100" dir="2700000" algn="tl">
                  <a:srgbClr val="000000">
                    <a:alpha val="91000"/>
                  </a:srgbClr>
                </a:outerShdw>
              </a:effectLst>
              <a:latin typeface="Segoe Condensed" pitchFamily="34" charset="0"/>
            </a:endParaRPr>
          </a:p>
        </p:txBody>
      </p:sp>
      <p:pic>
        <p:nvPicPr>
          <p:cNvPr id="151"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1325"/>
          <a:stretch/>
        </p:blipFill>
        <p:spPr bwMode="gray">
          <a:xfrm>
            <a:off x="2525173" y="3159804"/>
            <a:ext cx="1032631" cy="235127"/>
          </a:xfrm>
          <a:prstGeom prst="rect">
            <a:avLst/>
          </a:prstGeom>
          <a:noFill/>
        </p:spPr>
      </p:pic>
      <p:grpSp>
        <p:nvGrpSpPr>
          <p:cNvPr id="4" name="Group 3"/>
          <p:cNvGrpSpPr/>
          <p:nvPr/>
        </p:nvGrpSpPr>
        <p:grpSpPr bwMode="gray">
          <a:xfrm>
            <a:off x="2633078" y="2719783"/>
            <a:ext cx="816822" cy="399099"/>
            <a:chOff x="2878235" y="1875504"/>
            <a:chExt cx="1096940" cy="402078"/>
          </a:xfrm>
        </p:grpSpPr>
        <p:pic>
          <p:nvPicPr>
            <p:cNvPr id="1027" name="Picture 3" descr="C:\Users\maryfj\Desktop\Online_ART\DVD_ART36\Logos\Microsoft Office Live\Office Live Meeting\Office Live Meeting logo black.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55856"/>
            <a:stretch/>
          </p:blipFill>
          <p:spPr bwMode="gray">
            <a:xfrm>
              <a:off x="2878235" y="1875504"/>
              <a:ext cx="667118" cy="2569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C:\Users\maryfj\Desktop\Online_ART\DVD_ART36\Logos\Microsoft Office Live\Office Live Meeting\Office Live Meeting logo black.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44870" t="36159" r="-304" b="-2"/>
            <a:stretch/>
          </p:blipFill>
          <p:spPr bwMode="gray">
            <a:xfrm>
              <a:off x="3137432" y="2113523"/>
              <a:ext cx="837743" cy="16405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gray">
          <a:xfrm>
            <a:off x="3691268" y="2629521"/>
            <a:ext cx="983596" cy="463357"/>
          </a:xfrm>
          <a:prstGeom prst="rect">
            <a:avLst/>
          </a:prstGeom>
          <a:noFill/>
        </p:spPr>
      </p:pic>
      <p:pic>
        <p:nvPicPr>
          <p:cNvPr id="148" name="Picture 3"/>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1" r="-378"/>
          <a:stretch/>
        </p:blipFill>
        <p:spPr bwMode="gray">
          <a:xfrm>
            <a:off x="3697486" y="3138210"/>
            <a:ext cx="995827" cy="248770"/>
          </a:xfrm>
          <a:prstGeom prst="rect">
            <a:avLst/>
          </a:prstGeom>
          <a:noFill/>
        </p:spPr>
      </p:pic>
      <p:pic>
        <p:nvPicPr>
          <p:cNvPr id="88" name="Picture 6"/>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gray">
          <a:xfrm>
            <a:off x="4835919" y="3224176"/>
            <a:ext cx="888693" cy="13562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Users\maryfj\Desktop\Online_ART\DVD_ART36\Logos\Forefront\Forefront Grid generic brand h.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53013" y="2843342"/>
            <a:ext cx="654507" cy="24283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invGray">
          <a:xfrm>
            <a:off x="1667523" y="3172592"/>
            <a:ext cx="570594" cy="263937"/>
          </a:xfrm>
          <a:prstGeom prst="rect">
            <a:avLst/>
          </a:prstGeom>
          <a:noFill/>
        </p:spPr>
      </p:pic>
      <p:grpSp>
        <p:nvGrpSpPr>
          <p:cNvPr id="153" name="Group 18"/>
          <p:cNvGrpSpPr/>
          <p:nvPr/>
        </p:nvGrpSpPr>
        <p:grpSpPr bwMode="gray">
          <a:xfrm>
            <a:off x="441628" y="2968294"/>
            <a:ext cx="846659" cy="497960"/>
            <a:chOff x="4619654" y="1959672"/>
            <a:chExt cx="1403194" cy="825497"/>
          </a:xfrm>
        </p:grpSpPr>
        <p:pic>
          <p:nvPicPr>
            <p:cNvPr id="154" name="Picture 153"/>
            <p:cNvPicPr>
              <a:picLocks noChangeAspect="1"/>
            </p:cNvPicPr>
            <p:nvPr/>
          </p:nvPicPr>
          <p:blipFill rotWithShape="1">
            <a:blip r:embed="rId24" cstate="print">
              <a:extLst>
                <a:ext uri="{28A0092B-C50C-407E-A947-70E740481C1C}">
                  <a14:useLocalDpi xmlns:a14="http://schemas.microsoft.com/office/drawing/2010/main" val="0"/>
                </a:ext>
              </a:extLst>
            </a:blip>
            <a:srcRect r="42915"/>
            <a:stretch/>
          </p:blipFill>
          <p:spPr bwMode="gray">
            <a:xfrm>
              <a:off x="4619654" y="1959672"/>
              <a:ext cx="1256890" cy="583862"/>
            </a:xfrm>
            <a:prstGeom prst="rect">
              <a:avLst/>
            </a:prstGeom>
            <a:noFill/>
          </p:spPr>
        </p:pic>
        <p:pic>
          <p:nvPicPr>
            <p:cNvPr id="155" name="Picture 154"/>
            <p:cNvPicPr>
              <a:picLocks noChangeAspect="1"/>
            </p:cNvPicPr>
            <p:nvPr/>
          </p:nvPicPr>
          <p:blipFill rotWithShape="1">
            <a:blip r:embed="rId25" cstate="print">
              <a:extLst>
                <a:ext uri="{28A0092B-C50C-407E-A947-70E740481C1C}">
                  <a14:useLocalDpi xmlns:a14="http://schemas.microsoft.com/office/drawing/2010/main" val="0"/>
                </a:ext>
              </a:extLst>
            </a:blip>
            <a:srcRect l="57362" t="53374"/>
            <a:stretch/>
          </p:blipFill>
          <p:spPr bwMode="gray">
            <a:xfrm>
              <a:off x="5084064" y="2512937"/>
              <a:ext cx="938784" cy="272232"/>
            </a:xfrm>
            <a:prstGeom prst="rect">
              <a:avLst/>
            </a:prstGeom>
            <a:noFill/>
          </p:spPr>
        </p:pic>
      </p:grpSp>
      <p:pic>
        <p:nvPicPr>
          <p:cNvPr id="157" name="Picture 156"/>
          <p:cNvPicPr>
            <a:picLocks/>
          </p:cNvPicPr>
          <p:nvPr/>
        </p:nvPicPr>
        <p:blipFill>
          <a:blip r:embed="rId26" cstate="print">
            <a:extLst>
              <a:ext uri="{28A0092B-C50C-407E-A947-70E740481C1C}">
                <a14:useLocalDpi xmlns:a14="http://schemas.microsoft.com/office/drawing/2010/main" val="0"/>
              </a:ext>
            </a:extLst>
          </a:blip>
          <a:stretch>
            <a:fillRect/>
          </a:stretch>
        </p:blipFill>
        <p:spPr bwMode="gray">
          <a:xfrm>
            <a:off x="7971557" y="3153645"/>
            <a:ext cx="789028" cy="423598"/>
          </a:xfrm>
          <a:prstGeom prst="rect">
            <a:avLst/>
          </a:prstGeom>
          <a:noFill/>
          <a:ln>
            <a:noFill/>
          </a:ln>
        </p:spPr>
      </p:pic>
      <p:grpSp>
        <p:nvGrpSpPr>
          <p:cNvPr id="95" name="Group 19"/>
          <p:cNvGrpSpPr>
            <a:grpSpLocks noChangeAspect="1"/>
          </p:cNvGrpSpPr>
          <p:nvPr/>
        </p:nvGrpSpPr>
        <p:grpSpPr bwMode="gray">
          <a:xfrm>
            <a:off x="7973070" y="2752393"/>
            <a:ext cx="600452" cy="294290"/>
            <a:chOff x="6147046" y="1539816"/>
            <a:chExt cx="1197275" cy="586954"/>
          </a:xfrm>
        </p:grpSpPr>
        <p:pic>
          <p:nvPicPr>
            <p:cNvPr id="96" name="Picture 95"/>
            <p:cNvPicPr>
              <a:picLocks/>
            </p:cNvPicPr>
            <p:nvPr/>
          </p:nvPicPr>
          <p:blipFill rotWithShape="1">
            <a:blip r:embed="rId27" cstate="print">
              <a:extLst>
                <a:ext uri="{28A0092B-C50C-407E-A947-70E740481C1C}">
                  <a14:useLocalDpi xmlns:a14="http://schemas.microsoft.com/office/drawing/2010/main" val="0"/>
                </a:ext>
              </a:extLst>
            </a:blip>
            <a:srcRect l="-679" t="2123" r="30870" b="-2123"/>
            <a:stretch/>
          </p:blipFill>
          <p:spPr bwMode="gray">
            <a:xfrm>
              <a:off x="6147046" y="1539816"/>
              <a:ext cx="1197275" cy="361429"/>
            </a:xfrm>
            <a:prstGeom prst="rect">
              <a:avLst/>
            </a:prstGeom>
            <a:noFill/>
          </p:spPr>
        </p:pic>
        <p:pic>
          <p:nvPicPr>
            <p:cNvPr id="97" name="Picture 96"/>
            <p:cNvPicPr>
              <a:picLocks/>
            </p:cNvPicPr>
            <p:nvPr/>
          </p:nvPicPr>
          <p:blipFill rotWithShape="1">
            <a:blip r:embed="rId28" cstate="print">
              <a:extLst>
                <a:ext uri="{28A0092B-C50C-407E-A947-70E740481C1C}">
                  <a14:useLocalDpi xmlns:a14="http://schemas.microsoft.com/office/drawing/2010/main" val="0"/>
                </a:ext>
              </a:extLst>
            </a:blip>
            <a:srcRect l="68960"/>
            <a:stretch/>
          </p:blipFill>
          <p:spPr bwMode="gray">
            <a:xfrm>
              <a:off x="6473603" y="1765341"/>
              <a:ext cx="532372" cy="361429"/>
            </a:xfrm>
            <a:prstGeom prst="rect">
              <a:avLst/>
            </a:prstGeom>
            <a:noFill/>
          </p:spPr>
        </p:pic>
      </p:grpSp>
      <p:pic>
        <p:nvPicPr>
          <p:cNvPr id="145" name="Picture 3"/>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gray">
          <a:xfrm>
            <a:off x="6937968" y="2753817"/>
            <a:ext cx="649123" cy="242411"/>
          </a:xfrm>
          <a:prstGeom prst="rect">
            <a:avLst/>
          </a:prstGeom>
          <a:noFill/>
        </p:spPr>
      </p:pic>
      <p:pic>
        <p:nvPicPr>
          <p:cNvPr id="100" name="Picture 9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bwMode="gray">
          <a:xfrm>
            <a:off x="6945724" y="3070896"/>
            <a:ext cx="783488" cy="420623"/>
          </a:xfrm>
          <a:prstGeom prst="rect">
            <a:avLst/>
          </a:prstGeom>
          <a:noFill/>
        </p:spPr>
      </p:pic>
      <p:pic>
        <p:nvPicPr>
          <p:cNvPr id="159" name="Picture 6" descr="C:\Users\maryfj\Desktop\Online_ART\DVD_ART36\Logos\Windows Live\Windows Live Product Logos\Windows Live ID\Windows Live ID h logo.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gray">
          <a:xfrm>
            <a:off x="5859802" y="2800554"/>
            <a:ext cx="906471" cy="21198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 descr="C:\Users\maryfj\Desktop\Online_ART\DVD_ART36\Logos\Windows Server 2003\Windows Server 2003 Active Directory\Windows Server 2003 Active Directory AD h logo.pn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r="13836"/>
          <a:stretch/>
        </p:blipFill>
        <p:spPr bwMode="gray">
          <a:xfrm>
            <a:off x="5868676" y="3127035"/>
            <a:ext cx="901958" cy="310496"/>
          </a:xfrm>
          <a:prstGeom prst="rect">
            <a:avLst/>
          </a:prstGeom>
          <a:noFill/>
          <a:extLst>
            <a:ext uri="{909E8E84-426E-40DD-AFC4-6F175D3DCCD1}">
              <a14:hiddenFill xmlns:a14="http://schemas.microsoft.com/office/drawing/2010/main">
                <a:solidFill>
                  <a:srgbClr val="FFFFFF"/>
                </a:solidFill>
              </a14:hiddenFill>
            </a:ext>
          </a:extLst>
        </p:spPr>
      </p:pic>
      <p:grpSp>
        <p:nvGrpSpPr>
          <p:cNvPr id="174" name="Group 6"/>
          <p:cNvGrpSpPr/>
          <p:nvPr/>
        </p:nvGrpSpPr>
        <p:grpSpPr>
          <a:xfrm>
            <a:off x="508952" y="3498434"/>
            <a:ext cx="8357883" cy="674875"/>
            <a:chOff x="255285" y="2503162"/>
            <a:chExt cx="8686800" cy="749870"/>
          </a:xfrm>
        </p:grpSpPr>
        <p:sp>
          <p:nvSpPr>
            <p:cNvPr id="175" name="Freeform 174"/>
            <p:cNvSpPr>
              <a:spLocks/>
            </p:cNvSpPr>
            <p:nvPr/>
          </p:nvSpPr>
          <p:spPr bwMode="auto">
            <a:xfrm>
              <a:off x="255285" y="2580640"/>
              <a:ext cx="8686800" cy="649620"/>
            </a:xfrm>
            <a:custGeom>
              <a:avLst/>
              <a:gdLst/>
              <a:ahLst/>
              <a:cxnLst>
                <a:cxn ang="0">
                  <a:pos x="3543" y="286"/>
                </a:cxn>
                <a:cxn ang="0">
                  <a:pos x="3514" y="333"/>
                </a:cxn>
                <a:cxn ang="0">
                  <a:pos x="3730" y="214"/>
                </a:cxn>
                <a:cxn ang="0">
                  <a:pos x="3528" y="70"/>
                </a:cxn>
                <a:cxn ang="0">
                  <a:pos x="3550" y="124"/>
                </a:cxn>
                <a:cxn ang="0">
                  <a:pos x="1862" y="4"/>
                </a:cxn>
                <a:cxn ang="0">
                  <a:pos x="180" y="124"/>
                </a:cxn>
                <a:cxn ang="0">
                  <a:pos x="201" y="70"/>
                </a:cxn>
                <a:cxn ang="0">
                  <a:pos x="0" y="214"/>
                </a:cxn>
                <a:cxn ang="0">
                  <a:pos x="216" y="333"/>
                </a:cxn>
                <a:cxn ang="0">
                  <a:pos x="187" y="286"/>
                </a:cxn>
                <a:cxn ang="0">
                  <a:pos x="1862" y="130"/>
                </a:cxn>
                <a:cxn ang="0">
                  <a:pos x="3543" y="286"/>
                </a:cxn>
              </a:cxnLst>
              <a:rect l="0" t="0" r="r" b="b"/>
              <a:pathLst>
                <a:path w="3730" h="333">
                  <a:moveTo>
                    <a:pt x="3543" y="286"/>
                  </a:moveTo>
                  <a:cubicBezTo>
                    <a:pt x="3514" y="333"/>
                    <a:pt x="3514" y="333"/>
                    <a:pt x="3514" y="333"/>
                  </a:cubicBezTo>
                  <a:cubicBezTo>
                    <a:pt x="3730" y="214"/>
                    <a:pt x="3730" y="214"/>
                    <a:pt x="3730" y="214"/>
                  </a:cubicBezTo>
                  <a:cubicBezTo>
                    <a:pt x="3528" y="70"/>
                    <a:pt x="3528" y="70"/>
                    <a:pt x="3528" y="70"/>
                  </a:cubicBezTo>
                  <a:cubicBezTo>
                    <a:pt x="3550" y="124"/>
                    <a:pt x="3550" y="124"/>
                    <a:pt x="3550" y="124"/>
                  </a:cubicBezTo>
                  <a:cubicBezTo>
                    <a:pt x="3550" y="124"/>
                    <a:pt x="2665" y="4"/>
                    <a:pt x="1862" y="4"/>
                  </a:cubicBezTo>
                  <a:cubicBezTo>
                    <a:pt x="1092" y="0"/>
                    <a:pt x="180" y="124"/>
                    <a:pt x="180" y="124"/>
                  </a:cubicBezTo>
                  <a:cubicBezTo>
                    <a:pt x="201" y="70"/>
                    <a:pt x="201" y="70"/>
                    <a:pt x="201" y="70"/>
                  </a:cubicBezTo>
                  <a:cubicBezTo>
                    <a:pt x="0" y="214"/>
                    <a:pt x="0" y="214"/>
                    <a:pt x="0" y="214"/>
                  </a:cubicBezTo>
                  <a:cubicBezTo>
                    <a:pt x="216" y="333"/>
                    <a:pt x="216" y="333"/>
                    <a:pt x="216" y="333"/>
                  </a:cubicBezTo>
                  <a:cubicBezTo>
                    <a:pt x="187" y="286"/>
                    <a:pt x="187" y="286"/>
                    <a:pt x="187" y="286"/>
                  </a:cubicBezTo>
                  <a:cubicBezTo>
                    <a:pt x="187" y="286"/>
                    <a:pt x="965" y="134"/>
                    <a:pt x="1862" y="130"/>
                  </a:cubicBezTo>
                  <a:cubicBezTo>
                    <a:pt x="2724" y="148"/>
                    <a:pt x="3543" y="286"/>
                    <a:pt x="3543" y="286"/>
                  </a:cubicBezTo>
                  <a:close/>
                </a:path>
              </a:pathLst>
            </a:custGeom>
            <a:gradFill flip="none" rotWithShape="1">
              <a:gsLst>
                <a:gs pos="35000">
                  <a:srgbClr val="1C5E86"/>
                </a:gs>
                <a:gs pos="50000">
                  <a:srgbClr val="FFFFFF"/>
                </a:gs>
                <a:gs pos="76000">
                  <a:srgbClr val="1C5E86"/>
                </a:gs>
              </a:gsLst>
              <a:path path="circle">
                <a:fillToRect l="100000" t="100000"/>
              </a:path>
              <a:tileRect r="-100000" b="-100000"/>
            </a:gradFill>
            <a:ln w="9525">
              <a:solidFill>
                <a:srgbClr val="1C5E86">
                  <a:alpha val="67000"/>
                </a:srgbClr>
              </a:solidFill>
              <a:round/>
              <a:headEnd/>
              <a:tailEnd/>
            </a:ln>
            <a:effectLst>
              <a:outerShdw blurRad="114300" dist="1397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176" name="Picture 175" descr="white-hot.png"/>
            <p:cNvPicPr>
              <a:picLocks noChangeAspect="1"/>
            </p:cNvPicPr>
            <p:nvPr/>
          </p:nvPicPr>
          <p:blipFill>
            <a:blip r:embed="rId33"/>
            <a:stretch>
              <a:fillRect/>
            </a:stretch>
          </p:blipFill>
          <p:spPr>
            <a:xfrm flipH="1">
              <a:off x="3544867" y="2503162"/>
              <a:ext cx="2181068" cy="476251"/>
            </a:xfrm>
            <a:prstGeom prst="rect">
              <a:avLst/>
            </a:prstGeom>
            <a:noFill/>
            <a:ln>
              <a:noFill/>
            </a:ln>
          </p:spPr>
        </p:pic>
        <p:sp>
          <p:nvSpPr>
            <p:cNvPr id="177" name="TextBox 176"/>
            <p:cNvSpPr txBox="1"/>
            <p:nvPr/>
          </p:nvSpPr>
          <p:spPr>
            <a:xfrm>
              <a:off x="3046430" y="2751597"/>
              <a:ext cx="3104511" cy="501435"/>
            </a:xfrm>
            <a:prstGeom prst="rect">
              <a:avLst/>
            </a:prstGeom>
            <a:noFill/>
          </p:spPr>
          <p:txBody>
            <a:bodyPr wrap="square" lIns="68607" tIns="34304" rIns="68607" bIns="34304" rtlCol="0">
              <a:prstTxWarp prst="textArchUp">
                <a:avLst>
                  <a:gd name="adj" fmla="val 10921044"/>
                </a:avLst>
              </a:prstTxWarp>
              <a:spAutoFit/>
            </a:bodyPr>
            <a:lstStyle/>
            <a:p>
              <a:pPr algn="ctr"/>
              <a:r>
                <a:rPr lang="en-US" sz="1600" dirty="0" smtClean="0">
                  <a:gradFill>
                    <a:gsLst>
                      <a:gs pos="0">
                        <a:srgbClr val="000000"/>
                      </a:gs>
                      <a:gs pos="100000">
                        <a:srgbClr val="000000"/>
                      </a:gs>
                    </a:gsLst>
                    <a:lin ang="0" scaled="1"/>
                  </a:gradFill>
                  <a:latin typeface="Segoe Condensed" pitchFamily="34" charset="0"/>
                </a:rPr>
                <a:t>CLOUD </a:t>
              </a:r>
              <a:r>
                <a:rPr lang="en-US" sz="1600" dirty="0">
                  <a:gradFill>
                    <a:gsLst>
                      <a:gs pos="0">
                        <a:srgbClr val="000000"/>
                      </a:gs>
                      <a:gs pos="100000">
                        <a:srgbClr val="000000"/>
                      </a:gs>
                    </a:gsLst>
                    <a:lin ang="0" scaled="1"/>
                  </a:gradFill>
                  <a:latin typeface="Segoe Condensed" pitchFamily="34" charset="0"/>
                </a:rPr>
                <a:t>SERVICES</a:t>
              </a:r>
            </a:p>
          </p:txBody>
        </p:sp>
      </p:grpSp>
      <p:grpSp>
        <p:nvGrpSpPr>
          <p:cNvPr id="169" name="Group 9"/>
          <p:cNvGrpSpPr/>
          <p:nvPr/>
        </p:nvGrpSpPr>
        <p:grpSpPr>
          <a:xfrm>
            <a:off x="531081" y="5468806"/>
            <a:ext cx="8343072" cy="1308017"/>
            <a:chOff x="183334" y="5148205"/>
            <a:chExt cx="8732065" cy="1453347"/>
          </a:xfrm>
        </p:grpSpPr>
        <p:sp>
          <p:nvSpPr>
            <p:cNvPr id="170" name="Freeform 169"/>
            <p:cNvSpPr>
              <a:spLocks/>
            </p:cNvSpPr>
            <p:nvPr/>
          </p:nvSpPr>
          <p:spPr bwMode="auto">
            <a:xfrm rot="10800000">
              <a:off x="183334" y="5271777"/>
              <a:ext cx="8732065" cy="768103"/>
            </a:xfrm>
            <a:custGeom>
              <a:avLst/>
              <a:gdLst/>
              <a:ahLst/>
              <a:cxnLst>
                <a:cxn ang="0">
                  <a:pos x="3543" y="286"/>
                </a:cxn>
                <a:cxn ang="0">
                  <a:pos x="3514" y="333"/>
                </a:cxn>
                <a:cxn ang="0">
                  <a:pos x="3730" y="214"/>
                </a:cxn>
                <a:cxn ang="0">
                  <a:pos x="3528" y="70"/>
                </a:cxn>
                <a:cxn ang="0">
                  <a:pos x="3550" y="124"/>
                </a:cxn>
                <a:cxn ang="0">
                  <a:pos x="1862" y="4"/>
                </a:cxn>
                <a:cxn ang="0">
                  <a:pos x="180" y="124"/>
                </a:cxn>
                <a:cxn ang="0">
                  <a:pos x="201" y="70"/>
                </a:cxn>
                <a:cxn ang="0">
                  <a:pos x="0" y="214"/>
                </a:cxn>
                <a:cxn ang="0">
                  <a:pos x="216" y="333"/>
                </a:cxn>
                <a:cxn ang="0">
                  <a:pos x="187" y="286"/>
                </a:cxn>
                <a:cxn ang="0">
                  <a:pos x="1862" y="130"/>
                </a:cxn>
                <a:cxn ang="0">
                  <a:pos x="3543" y="286"/>
                </a:cxn>
              </a:cxnLst>
              <a:rect l="0" t="0" r="r" b="b"/>
              <a:pathLst>
                <a:path w="3730" h="333">
                  <a:moveTo>
                    <a:pt x="3543" y="286"/>
                  </a:moveTo>
                  <a:cubicBezTo>
                    <a:pt x="3514" y="333"/>
                    <a:pt x="3514" y="333"/>
                    <a:pt x="3514" y="333"/>
                  </a:cubicBezTo>
                  <a:cubicBezTo>
                    <a:pt x="3730" y="214"/>
                    <a:pt x="3730" y="214"/>
                    <a:pt x="3730" y="214"/>
                  </a:cubicBezTo>
                  <a:cubicBezTo>
                    <a:pt x="3528" y="70"/>
                    <a:pt x="3528" y="70"/>
                    <a:pt x="3528" y="70"/>
                  </a:cubicBezTo>
                  <a:cubicBezTo>
                    <a:pt x="3550" y="124"/>
                    <a:pt x="3550" y="124"/>
                    <a:pt x="3550" y="124"/>
                  </a:cubicBezTo>
                  <a:cubicBezTo>
                    <a:pt x="3550" y="124"/>
                    <a:pt x="2665" y="4"/>
                    <a:pt x="1862" y="4"/>
                  </a:cubicBezTo>
                  <a:cubicBezTo>
                    <a:pt x="1092" y="0"/>
                    <a:pt x="180" y="124"/>
                    <a:pt x="180" y="124"/>
                  </a:cubicBezTo>
                  <a:cubicBezTo>
                    <a:pt x="201" y="70"/>
                    <a:pt x="201" y="70"/>
                    <a:pt x="201" y="70"/>
                  </a:cubicBezTo>
                  <a:cubicBezTo>
                    <a:pt x="0" y="214"/>
                    <a:pt x="0" y="214"/>
                    <a:pt x="0" y="214"/>
                  </a:cubicBezTo>
                  <a:cubicBezTo>
                    <a:pt x="216" y="333"/>
                    <a:pt x="216" y="333"/>
                    <a:pt x="216" y="333"/>
                  </a:cubicBezTo>
                  <a:cubicBezTo>
                    <a:pt x="187" y="286"/>
                    <a:pt x="187" y="286"/>
                    <a:pt x="187" y="286"/>
                  </a:cubicBezTo>
                  <a:cubicBezTo>
                    <a:pt x="187" y="286"/>
                    <a:pt x="965" y="134"/>
                    <a:pt x="1862" y="130"/>
                  </a:cubicBezTo>
                  <a:cubicBezTo>
                    <a:pt x="2724" y="148"/>
                    <a:pt x="3543" y="286"/>
                    <a:pt x="3543" y="286"/>
                  </a:cubicBezTo>
                  <a:close/>
                </a:path>
              </a:pathLst>
            </a:custGeom>
            <a:solidFill>
              <a:srgbClr val="4D4D4D"/>
            </a:solidFill>
            <a:ln w="9525">
              <a:solidFill>
                <a:srgbClr val="4D4D4D">
                  <a:alpha val="67000"/>
                </a:srgbClr>
              </a:solidFill>
              <a:round/>
              <a:headEnd/>
              <a:tailEnd/>
            </a:ln>
            <a:effectLst>
              <a:outerShdw blurRad="114300" dist="1397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171" name="Picture 170" descr="white-hot.png"/>
            <p:cNvPicPr>
              <a:picLocks noChangeAspect="1"/>
            </p:cNvPicPr>
            <p:nvPr/>
          </p:nvPicPr>
          <p:blipFill>
            <a:blip r:embed="rId33"/>
            <a:stretch>
              <a:fillRect/>
            </a:stretch>
          </p:blipFill>
          <p:spPr>
            <a:xfrm>
              <a:off x="2399358" y="5148205"/>
              <a:ext cx="4218293" cy="522226"/>
            </a:xfrm>
            <a:prstGeom prst="rect">
              <a:avLst/>
            </a:prstGeom>
            <a:noFill/>
            <a:ln>
              <a:noFill/>
            </a:ln>
          </p:spPr>
        </p:pic>
        <p:sp>
          <p:nvSpPr>
            <p:cNvPr id="172" name="TextBox 171"/>
            <p:cNvSpPr txBox="1"/>
            <p:nvPr/>
          </p:nvSpPr>
          <p:spPr>
            <a:xfrm>
              <a:off x="3685186" y="5723551"/>
              <a:ext cx="1728361" cy="624136"/>
            </a:xfrm>
            <a:prstGeom prst="rect">
              <a:avLst/>
            </a:prstGeom>
            <a:noFill/>
          </p:spPr>
          <p:txBody>
            <a:bodyPr wrap="square" lIns="68607" tIns="34304" rIns="68607" bIns="34304" rtlCol="0">
              <a:spAutoFit/>
            </a:bodyPr>
            <a:lstStyle>
              <a:lvl1pPr algn="ctr">
                <a:defRPr sz="2600" i="1">
                  <a:solidFill>
                    <a:schemeClr val="bg1"/>
                  </a:solidFill>
                  <a:latin typeface="Segoe Condensed" pitchFamily="34" charset="0"/>
                </a:defRPr>
              </a:lvl1pPr>
            </a:lstStyle>
            <a:p>
              <a:r>
                <a:rPr lang="en-US" sz="1600" i="0" dirty="0" smtClean="0">
                  <a:solidFill>
                    <a:srgbClr val="FFFFFF"/>
                  </a:solidFill>
                </a:rPr>
                <a:t>ON-PREMISES &amp; HOSTERS</a:t>
              </a:r>
              <a:endParaRPr lang="en-US" sz="1800" i="0" dirty="0">
                <a:solidFill>
                  <a:srgbClr val="FFFFFF"/>
                </a:solidFill>
              </a:endParaRPr>
            </a:p>
          </p:txBody>
        </p:sp>
        <p:pic>
          <p:nvPicPr>
            <p:cNvPr id="173" name="Picture 2" descr="C:\Users\aliciat\Desktop\Events\MIX\ForMonicaRayOzzieKit\ForMonicaRayOzzieKit\Ray1970Pic\EDC data center more masked.png"/>
            <p:cNvPicPr>
              <a:picLocks noChangeAspect="1" noChangeArrowheads="1"/>
            </p:cNvPicPr>
            <p:nvPr/>
          </p:nvPicPr>
          <p:blipFill>
            <a:blip r:embed="rId34"/>
            <a:stretch>
              <a:fillRect/>
            </a:stretch>
          </p:blipFill>
          <p:spPr bwMode="auto">
            <a:xfrm>
              <a:off x="2288905" y="5478209"/>
              <a:ext cx="1478560" cy="1123343"/>
            </a:xfrm>
            <a:prstGeom prst="rect">
              <a:avLst/>
            </a:prstGeom>
            <a:noFill/>
            <a:ln>
              <a:noFill/>
            </a:ln>
          </p:spPr>
        </p:pic>
      </p:grpSp>
      <p:sp>
        <p:nvSpPr>
          <p:cNvPr id="79" name="Text Placeholder 3"/>
          <p:cNvSpPr txBox="1">
            <a:spLocks/>
          </p:cNvSpPr>
          <p:nvPr/>
        </p:nvSpPr>
        <p:spPr>
          <a:xfrm>
            <a:off x="173921" y="702368"/>
            <a:ext cx="4472311" cy="1295400"/>
          </a:xfrm>
          <a:prstGeom prst="rect">
            <a:avLst/>
          </a:prstGeom>
        </p:spPr>
        <p:txBody>
          <a:bodyPr/>
          <a:lstStyle>
            <a:lvl1pPr marL="460375" indent="-460375" algn="l" defTabSz="914363" rtl="0" eaLnBrk="1" latinLnBrk="0" hangingPunct="1">
              <a:lnSpc>
                <a:spcPct val="90000"/>
              </a:lnSpc>
              <a:spcBef>
                <a:spcPct val="20000"/>
              </a:spcBef>
              <a:buFontTx/>
              <a:buBlip>
                <a:blip r:embed="rId3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3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3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3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3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r>
              <a:rPr lang="en-US" sz="16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Category Leading Products</a:t>
            </a:r>
          </a:p>
          <a:p>
            <a:pPr marL="347663" indent="-347663"/>
            <a:r>
              <a:rPr lang="en-US" sz="16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Enterprise Ready Services and Support</a:t>
            </a:r>
            <a:endParaRPr lang="en-US" sz="1600" dirty="0">
              <a:gradFill>
                <a:gsLst>
                  <a:gs pos="0">
                    <a:srgbClr val="FFFFFF"/>
                  </a:gs>
                  <a:gs pos="86000">
                    <a:srgbClr val="FFFFFF"/>
                  </a:gs>
                </a:gsLst>
                <a:lin ang="5400000" scaled="0"/>
              </a:gradFill>
              <a:effectLst>
                <a:outerShdw blurRad="38100" dist="38100" dir="2700000" algn="tl">
                  <a:srgbClr val="000000">
                    <a:alpha val="43137"/>
                  </a:srgbClr>
                </a:outerShdw>
              </a:effectLst>
            </a:endParaRPr>
          </a:p>
          <a:p>
            <a:pPr marL="347663" indent="-347663"/>
            <a:r>
              <a:rPr lang="en-US" sz="1600" dirty="0" smtClean="0">
                <a:gradFill>
                  <a:gsLst>
                    <a:gs pos="0">
                      <a:srgbClr val="FFFFFF"/>
                    </a:gs>
                    <a:gs pos="86000">
                      <a:srgbClr val="FFFFFF"/>
                    </a:gs>
                  </a:gsLst>
                  <a:lin ang="5400000" scaled="0"/>
                </a:gradFill>
              </a:rPr>
              <a:t>Partner Ecosystem  Ready to Engage</a:t>
            </a:r>
          </a:p>
          <a:p>
            <a:pPr marL="347663" indent="-347663"/>
            <a:r>
              <a:rPr lang="en-US" sz="16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Cloud </a:t>
            </a:r>
            <a:r>
              <a:rPr lang="en-US" sz="1600" dirty="0">
                <a:gradFill>
                  <a:gsLst>
                    <a:gs pos="0">
                      <a:srgbClr val="FFFFFF"/>
                    </a:gs>
                    <a:gs pos="86000">
                      <a:srgbClr val="FFFFFF"/>
                    </a:gs>
                  </a:gsLst>
                  <a:lin ang="5400000" scaled="0"/>
                </a:gradFill>
                <a:effectLst>
                  <a:outerShdw blurRad="38100" dist="38100" dir="2700000" algn="tl">
                    <a:srgbClr val="000000">
                      <a:alpha val="43137"/>
                    </a:srgbClr>
                  </a:outerShdw>
                </a:effectLst>
              </a:rPr>
              <a:t>Services on Your Terms</a:t>
            </a:r>
          </a:p>
          <a:p>
            <a:pPr>
              <a:buFont typeface="Arial" pitchFamily="34" charset="0"/>
              <a:buChar char="•"/>
            </a:pPr>
            <a:endParaRPr lang="en-US" sz="1600" dirty="0" smtClean="0">
              <a:gradFill>
                <a:gsLst>
                  <a:gs pos="0">
                    <a:srgbClr val="FFFFFF"/>
                  </a:gs>
                  <a:gs pos="86000">
                    <a:srgbClr val="FFFFFF"/>
                  </a:gs>
                </a:gsLst>
                <a:lin ang="5400000" scaled="0"/>
              </a:gradFill>
              <a:effectLst>
                <a:outerShdw blurRad="38100" dist="38100" dir="2700000" algn="tl">
                  <a:srgbClr val="000000">
                    <a:alpha val="43137"/>
                  </a:srgbClr>
                </a:outerShdw>
              </a:effectLst>
            </a:endParaRPr>
          </a:p>
          <a:p>
            <a:endParaRPr lang="en-US" sz="160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
        <p:nvSpPr>
          <p:cNvPr id="90" name="Text Placeholder 3"/>
          <p:cNvSpPr txBox="1">
            <a:spLocks/>
          </p:cNvSpPr>
          <p:nvPr/>
        </p:nvSpPr>
        <p:spPr>
          <a:xfrm>
            <a:off x="4599986" y="689116"/>
            <a:ext cx="4384628" cy="1295400"/>
          </a:xfrm>
          <a:prstGeom prst="rect">
            <a:avLst/>
          </a:prstGeom>
        </p:spPr>
        <p:txBody>
          <a:bodyPr/>
          <a:lstStyle>
            <a:lvl1pPr marL="460375" indent="-460375" algn="l" defTabSz="914363" rtl="0" eaLnBrk="1" latinLnBrk="0" hangingPunct="1">
              <a:lnSpc>
                <a:spcPct val="90000"/>
              </a:lnSpc>
              <a:spcBef>
                <a:spcPct val="20000"/>
              </a:spcBef>
              <a:buFontTx/>
              <a:buBlip>
                <a:blip r:embed="rId3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3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3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3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3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indent="-284163"/>
            <a:r>
              <a:rPr lang="en-US" sz="16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Optimized Datacenter and Desktop</a:t>
            </a:r>
            <a:endParaRPr lang="en-US" sz="1600" dirty="0">
              <a:gradFill>
                <a:gsLst>
                  <a:gs pos="0">
                    <a:srgbClr val="FFFFFF"/>
                  </a:gs>
                  <a:gs pos="86000">
                    <a:srgbClr val="FFFFFF"/>
                  </a:gs>
                </a:gsLst>
                <a:lin ang="5400000" scaled="0"/>
              </a:gradFill>
              <a:effectLst>
                <a:outerShdw blurRad="38100" dist="38100" dir="2700000" algn="tl">
                  <a:srgbClr val="000000">
                    <a:alpha val="43137"/>
                  </a:srgbClr>
                </a:outerShdw>
              </a:effectLst>
            </a:endParaRPr>
          </a:p>
          <a:p>
            <a:pPr marL="284163" indent="-284163"/>
            <a:r>
              <a:rPr lang="en-US" sz="1600" dirty="0" smtClean="0">
                <a:gradFill>
                  <a:gsLst>
                    <a:gs pos="0">
                      <a:srgbClr val="FFFFFF"/>
                    </a:gs>
                    <a:gs pos="86000">
                      <a:srgbClr val="FFFFFF"/>
                    </a:gs>
                  </a:gsLst>
                  <a:lin ang="5400000" scaled="0"/>
                </a:gradFill>
              </a:rPr>
              <a:t>Unified Communications and Collaboration</a:t>
            </a:r>
            <a:endParaRPr lang="en-US" sz="1600" dirty="0">
              <a:gradFill>
                <a:gsLst>
                  <a:gs pos="0">
                    <a:srgbClr val="FFFFFF"/>
                  </a:gs>
                  <a:gs pos="86000">
                    <a:srgbClr val="FFFFFF"/>
                  </a:gs>
                </a:gsLst>
                <a:lin ang="5400000" scaled="0"/>
              </a:gradFill>
            </a:endParaRPr>
          </a:p>
          <a:p>
            <a:pPr marL="284163" indent="-284163">
              <a:buClr>
                <a:srgbClr val="FFC000"/>
              </a:buClr>
              <a:defRPr/>
            </a:pPr>
            <a:r>
              <a:rPr lang="en-US" sz="1600" dirty="0" smtClean="0">
                <a:gradFill>
                  <a:gsLst>
                    <a:gs pos="0">
                      <a:srgbClr val="FFFFFF"/>
                    </a:gs>
                    <a:gs pos="86000">
                      <a:srgbClr val="FFFFFF"/>
                    </a:gs>
                  </a:gsLst>
                  <a:lin ang="5400000" scaled="0"/>
                </a:gradFill>
              </a:rPr>
              <a:t>CRM and Business Intelligence</a:t>
            </a:r>
          </a:p>
          <a:p>
            <a:pPr marL="284163" indent="-284163">
              <a:buClr>
                <a:srgbClr val="FFC000"/>
              </a:buClr>
              <a:defRPr/>
            </a:pPr>
            <a:r>
              <a:rPr lang="en-US" sz="1600" dirty="0" smtClean="0">
                <a:gradFill>
                  <a:gsLst>
                    <a:gs pos="0">
                      <a:srgbClr val="FFFFFF"/>
                    </a:gs>
                    <a:gs pos="86000">
                      <a:srgbClr val="FFFFFF"/>
                    </a:gs>
                  </a:gsLst>
                  <a:lin ang="5400000" scaled="0"/>
                </a:gradFill>
              </a:rPr>
              <a:t>Integrated Application Platform</a:t>
            </a:r>
          </a:p>
          <a:p>
            <a:pPr marL="0" indent="0">
              <a:buFontTx/>
              <a:buNone/>
            </a:pPr>
            <a:endParaRPr lang="en-US" sz="200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812677"/>
      </p:ext>
    </p:extLst>
  </p:cSld>
  <p:clrMapOvr>
    <a:masterClrMapping/>
  </p:clrMapOvr>
  <mc:AlternateContent xmlns:mc="http://schemas.openxmlformats.org/markup-compatibility/2006" xmlns:p14="http://schemas.microsoft.com/office/powerpoint/2010/main">
    <mc:Choice Requires="p14">
      <p:transition spd="slow" p14:dur="2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500"/>
                                        <p:tgtEl>
                                          <p:spTgt spid="10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anim calcmode="lin" valueType="num">
                                      <p:cBhvr>
                                        <p:cTn id="18" dur="1000" fill="hold"/>
                                        <p:tgtEl>
                                          <p:spTgt spid="106"/>
                                        </p:tgtEl>
                                        <p:attrNameLst>
                                          <p:attrName>ppt_x</p:attrName>
                                        </p:attrNameLst>
                                      </p:cBhvr>
                                      <p:tavLst>
                                        <p:tav tm="0">
                                          <p:val>
                                            <p:strVal val="#ppt_x"/>
                                          </p:val>
                                        </p:tav>
                                        <p:tav tm="100000">
                                          <p:val>
                                            <p:strVal val="#ppt_x"/>
                                          </p:val>
                                        </p:tav>
                                      </p:tavLst>
                                    </p:anim>
                                    <p:anim calcmode="lin" valueType="num">
                                      <p:cBhvr>
                                        <p:cTn id="19" dur="1000" fill="hold"/>
                                        <p:tgtEl>
                                          <p:spTgt spid="10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7" grpId="0" animBg="1"/>
      <p:bldP spid="106" grpId="0" animBg="1"/>
      <p:bldP spid="104" grpId="0"/>
      <p:bldP spid="103" grpId="0"/>
      <p:bldP spid="105" grpId="0"/>
      <p:bldP spid="79"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657600" y="4898124"/>
            <a:ext cx="5105400" cy="1676400"/>
          </a:xfrm>
          <a:prstGeom prst="roundRect">
            <a:avLst>
              <a:gd name="adj" fmla="val 8009"/>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6" name="Rounded Rectangle 35"/>
          <p:cNvSpPr/>
          <p:nvPr/>
        </p:nvSpPr>
        <p:spPr>
          <a:xfrm>
            <a:off x="3657600" y="3069324"/>
            <a:ext cx="5105400" cy="1752600"/>
          </a:xfrm>
          <a:prstGeom prst="roundRect">
            <a:avLst>
              <a:gd name="adj" fmla="val 8009"/>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Rounded Rectangle 4"/>
          <p:cNvSpPr/>
          <p:nvPr/>
        </p:nvSpPr>
        <p:spPr>
          <a:xfrm>
            <a:off x="3657600" y="1240524"/>
            <a:ext cx="5105400" cy="1676400"/>
          </a:xfrm>
          <a:prstGeom prst="roundRect">
            <a:avLst>
              <a:gd name="adj" fmla="val 8009"/>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Round Same Side Corner Rectangle 13"/>
          <p:cNvSpPr/>
          <p:nvPr/>
        </p:nvSpPr>
        <p:spPr bwMode="auto">
          <a:xfrm rot="16200000" flipH="1">
            <a:off x="3695700" y="1526276"/>
            <a:ext cx="1676403" cy="84582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rgbClr val="E6653E"/>
              </a:solidFill>
              <a:effectLst>
                <a:outerShdw blurRad="38100" dist="38100" dir="2700000" algn="tl">
                  <a:srgbClr val="000000">
                    <a:alpha val="43137"/>
                  </a:srgbClr>
                </a:outerShdw>
              </a:effectLst>
              <a:latin typeface="Segoe" pitchFamily="34" charset="0"/>
            </a:endParaRPr>
          </a:p>
        </p:txBody>
      </p:sp>
      <p:sp>
        <p:nvSpPr>
          <p:cNvPr id="13" name="Round Same Side Corner Rectangle 12"/>
          <p:cNvSpPr/>
          <p:nvPr/>
        </p:nvSpPr>
        <p:spPr bwMode="auto">
          <a:xfrm rot="16200000" flipH="1">
            <a:off x="3695698" y="-302524"/>
            <a:ext cx="1676403" cy="84582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rgbClr val="E6653E"/>
              </a:solidFill>
              <a:effectLst>
                <a:outerShdw blurRad="38100" dist="38100" dir="2700000" algn="tl">
                  <a:srgbClr val="000000">
                    <a:alpha val="43137"/>
                  </a:srgbClr>
                </a:outerShdw>
              </a:effectLst>
              <a:latin typeface="Segoe" pitchFamily="34" charset="0"/>
            </a:endParaRPr>
          </a:p>
        </p:txBody>
      </p:sp>
      <p:sp>
        <p:nvSpPr>
          <p:cNvPr id="12" name="Round Same Side Corner Rectangle 11"/>
          <p:cNvSpPr/>
          <p:nvPr/>
        </p:nvSpPr>
        <p:spPr bwMode="auto">
          <a:xfrm rot="16200000" flipH="1">
            <a:off x="3695699" y="-2150375"/>
            <a:ext cx="1676403" cy="84582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rgbClr val="E6653E"/>
              </a:solidFill>
              <a:effectLst>
                <a:outerShdw blurRad="38100" dist="38100" dir="2700000" algn="tl">
                  <a:srgbClr val="000000">
                    <a:alpha val="43137"/>
                  </a:srgbClr>
                </a:outerShdw>
              </a:effectLst>
              <a:latin typeface="Segoe" pitchFamily="34" charset="0"/>
            </a:endParaRPr>
          </a:p>
        </p:txBody>
      </p:sp>
      <p:sp>
        <p:nvSpPr>
          <p:cNvPr id="3" name="Content Placeholder 2"/>
          <p:cNvSpPr>
            <a:spLocks noGrp="1"/>
          </p:cNvSpPr>
          <p:nvPr>
            <p:ph idx="1"/>
          </p:nvPr>
        </p:nvSpPr>
        <p:spPr>
          <a:xfrm>
            <a:off x="685800" y="4972074"/>
            <a:ext cx="8382000" cy="1809726"/>
          </a:xfrm>
        </p:spPr>
        <p:txBody>
          <a:bodyPr/>
          <a:lstStyle/>
          <a:p>
            <a:pPr>
              <a:buNone/>
            </a:pPr>
            <a:r>
              <a:rPr lang="en-US" sz="2800" dirty="0" smtClean="0">
                <a:solidFill>
                  <a:schemeClr val="bg1"/>
                </a:solidFill>
                <a:latin typeface="Calibri" pitchFamily="34" charset="0"/>
                <a:cs typeface="Calibri" pitchFamily="34" charset="0"/>
              </a:rPr>
              <a:t>Innovate: Lower Risk, Access to Latest</a:t>
            </a:r>
          </a:p>
          <a:p>
            <a:pPr marL="401638" indent="-401638" defTabSz="914363">
              <a:lnSpc>
                <a:spcPct val="90000"/>
              </a:lnSpc>
              <a:buClrTx/>
              <a:buFont typeface="Arial" pitchFamily="34" charset="0"/>
              <a:buChar char="•"/>
              <a:defRPr/>
            </a:pPr>
            <a:r>
              <a:rPr lang="en-US" sz="2800" dirty="0">
                <a:solidFill>
                  <a:schemeClr val="bg1"/>
                </a:solidFill>
                <a:latin typeface="Calibri" pitchFamily="34" charset="0"/>
                <a:cs typeface="Calibri" pitchFamily="34" charset="0"/>
              </a:rPr>
              <a:t>Technology leader</a:t>
            </a:r>
          </a:p>
          <a:p>
            <a:pPr marL="401638" indent="-401638" defTabSz="914363">
              <a:lnSpc>
                <a:spcPct val="90000"/>
              </a:lnSpc>
              <a:buClrTx/>
              <a:buFont typeface="Arial" pitchFamily="34" charset="0"/>
              <a:buChar char="•"/>
              <a:defRPr/>
            </a:pPr>
            <a:r>
              <a:rPr lang="en-US" sz="2800" dirty="0">
                <a:solidFill>
                  <a:schemeClr val="bg1"/>
                </a:solidFill>
                <a:latin typeface="Calibri" pitchFamily="34" charset="0"/>
                <a:cs typeface="Calibri" pitchFamily="34" charset="0"/>
              </a:rPr>
              <a:t>Interoperability</a:t>
            </a:r>
          </a:p>
          <a:p>
            <a:pPr>
              <a:buFont typeface="Arial" pitchFamily="34" charset="0"/>
              <a:buChar char="•"/>
            </a:pPr>
            <a:endParaRPr lang="en-US" sz="2800" dirty="0">
              <a:solidFill>
                <a:schemeClr val="bg1"/>
              </a:solidFill>
              <a:latin typeface="Calibri" pitchFamily="34" charset="0"/>
              <a:cs typeface="Calibri" pitchFamily="34" charset="0"/>
            </a:endParaRPr>
          </a:p>
        </p:txBody>
      </p:sp>
      <p:sp>
        <p:nvSpPr>
          <p:cNvPr id="2" name="Title 1"/>
          <p:cNvSpPr>
            <a:spLocks noGrp="1"/>
          </p:cNvSpPr>
          <p:nvPr>
            <p:ph type="title"/>
          </p:nvPr>
        </p:nvSpPr>
        <p:spPr>
          <a:xfrm>
            <a:off x="133350" y="57150"/>
            <a:ext cx="8382000" cy="553998"/>
          </a:xfrm>
        </p:spPr>
        <p:txBody>
          <a:bodyPr>
            <a:normAutofit fontScale="90000"/>
          </a:bodyPr>
          <a:lstStyle/>
          <a:p>
            <a:r>
              <a:rPr lang="en-US" sz="4000" dirty="0" smtClean="0">
                <a:latin typeface="Calibri" pitchFamily="34" charset="0"/>
                <a:cs typeface="Calibri" pitchFamily="34" charset="0"/>
              </a:rPr>
              <a:t>Licensing Business Benefits</a:t>
            </a:r>
            <a:endParaRPr lang="en-US" sz="4000" dirty="0">
              <a:latin typeface="Calibri" pitchFamily="34" charset="0"/>
              <a:cs typeface="Calibri" pitchFamily="34" charset="0"/>
            </a:endParaRPr>
          </a:p>
        </p:txBody>
      </p:sp>
      <p:sp>
        <p:nvSpPr>
          <p:cNvPr id="6" name="Content Placeholder 2"/>
          <p:cNvSpPr txBox="1">
            <a:spLocks/>
          </p:cNvSpPr>
          <p:nvPr/>
        </p:nvSpPr>
        <p:spPr bwMode="gray">
          <a:xfrm>
            <a:off x="685800" y="1411998"/>
            <a:ext cx="8382000" cy="1809726"/>
          </a:xfrm>
          <a:prstGeom prst="rect">
            <a:avLst/>
          </a:prstGeom>
        </p:spPr>
        <p:txBody>
          <a:bodyPr vert="horz" lIns="0" tIns="0" rIns="0" bIns="0" rtlCol="0">
            <a:spAutoFit/>
          </a:bodyPr>
          <a:lstStyle/>
          <a:p>
            <a:pPr marL="401638" indent="-401638" defTabSz="914363">
              <a:lnSpc>
                <a:spcPct val="90000"/>
              </a:lnSpc>
              <a:spcBef>
                <a:spcPct val="20000"/>
              </a:spcBef>
              <a:defRPr/>
            </a:pPr>
            <a:r>
              <a:rPr lang="en-US" sz="2800" dirty="0" smtClean="0">
                <a:solidFill>
                  <a:schemeClr val="bg1"/>
                </a:solidFill>
                <a:latin typeface="Calibri" pitchFamily="34" charset="0"/>
                <a:cs typeface="Calibri" pitchFamily="34" charset="0"/>
              </a:rPr>
              <a:t>Save: Reduced Software Licensing Costs</a:t>
            </a:r>
          </a:p>
          <a:p>
            <a:pPr marL="401638" indent="-401638" defTabSz="914363">
              <a:lnSpc>
                <a:spcPct val="90000"/>
              </a:lnSpc>
              <a:spcBef>
                <a:spcPct val="20000"/>
              </a:spcBef>
              <a:buFont typeface="Arial" pitchFamily="34" charset="0"/>
              <a:buChar char="•"/>
              <a:defRPr/>
            </a:pPr>
            <a:r>
              <a:rPr lang="en-US" sz="2800" dirty="0" smtClean="0">
                <a:solidFill>
                  <a:schemeClr val="bg1"/>
                </a:solidFill>
                <a:latin typeface="Calibri" pitchFamily="34" charset="0"/>
                <a:cs typeface="Calibri" pitchFamily="34" charset="0"/>
              </a:rPr>
              <a:t>Meet YOY cost reduction targets</a:t>
            </a:r>
          </a:p>
          <a:p>
            <a:pPr marL="401638" indent="-401638" defTabSz="914363">
              <a:lnSpc>
                <a:spcPct val="90000"/>
              </a:lnSpc>
              <a:spcBef>
                <a:spcPct val="20000"/>
              </a:spcBef>
              <a:buFont typeface="Arial" pitchFamily="34" charset="0"/>
              <a:buChar char="•"/>
              <a:defRPr/>
            </a:pPr>
            <a:r>
              <a:rPr lang="en-US" sz="2800" dirty="0" smtClean="0">
                <a:solidFill>
                  <a:schemeClr val="bg1"/>
                </a:solidFill>
                <a:latin typeface="Calibri" pitchFamily="34" charset="0"/>
                <a:cs typeface="Calibri" pitchFamily="34" charset="0"/>
              </a:rPr>
              <a:t>“Free-up” IT budget for strategic projects</a:t>
            </a:r>
          </a:p>
          <a:p>
            <a:pPr marL="858838" lvl="1" indent="-401638" defTabSz="914363">
              <a:lnSpc>
                <a:spcPct val="90000"/>
              </a:lnSpc>
              <a:spcBef>
                <a:spcPct val="20000"/>
              </a:spcBef>
              <a:buFont typeface="Arial" pitchFamily="34" charset="0"/>
              <a:buChar char="•"/>
            </a:pPr>
            <a:endParaRPr lang="en-US" sz="2800" dirty="0" smtClean="0">
              <a:solidFill>
                <a:schemeClr val="bg1"/>
              </a:solidFill>
              <a:latin typeface="Calibri" pitchFamily="34" charset="0"/>
              <a:cs typeface="Calibri" pitchFamily="34" charset="0"/>
            </a:endParaRPr>
          </a:p>
        </p:txBody>
      </p:sp>
      <p:sp>
        <p:nvSpPr>
          <p:cNvPr id="7" name="Content Placeholder 2"/>
          <p:cNvSpPr txBox="1">
            <a:spLocks/>
          </p:cNvSpPr>
          <p:nvPr/>
        </p:nvSpPr>
        <p:spPr bwMode="gray">
          <a:xfrm>
            <a:off x="685800" y="3257574"/>
            <a:ext cx="8001000" cy="1809726"/>
          </a:xfrm>
          <a:prstGeom prst="rect">
            <a:avLst/>
          </a:prstGeom>
        </p:spPr>
        <p:txBody>
          <a:bodyPr vert="horz" wrap="square" lIns="0" tIns="0" rIns="0" bIns="0" rtlCol="0">
            <a:spAutoFit/>
          </a:bodyPr>
          <a:lstStyle/>
          <a:p>
            <a:pPr marL="401638" indent="-401638" defTabSz="914363">
              <a:lnSpc>
                <a:spcPct val="90000"/>
              </a:lnSpc>
              <a:spcBef>
                <a:spcPct val="20000"/>
              </a:spcBef>
              <a:defRPr/>
            </a:pPr>
            <a:r>
              <a:rPr lang="en-US" sz="2800" dirty="0" smtClean="0">
                <a:solidFill>
                  <a:schemeClr val="bg1"/>
                </a:solidFill>
                <a:latin typeface="Calibri" pitchFamily="34" charset="0"/>
                <a:cs typeface="Calibri" pitchFamily="34" charset="0"/>
              </a:rPr>
              <a:t>Save: Simplified Licensing</a:t>
            </a:r>
          </a:p>
          <a:p>
            <a:pPr marL="401638" indent="-401638" defTabSz="914363">
              <a:lnSpc>
                <a:spcPct val="90000"/>
              </a:lnSpc>
              <a:spcBef>
                <a:spcPct val="20000"/>
              </a:spcBef>
              <a:buFont typeface="Arial" pitchFamily="34" charset="0"/>
              <a:buChar char="•"/>
              <a:defRPr/>
            </a:pPr>
            <a:r>
              <a:rPr lang="en-US" sz="2800" dirty="0" smtClean="0">
                <a:solidFill>
                  <a:schemeClr val="bg1"/>
                </a:solidFill>
                <a:latin typeface="Calibri" pitchFamily="34" charset="0"/>
                <a:cs typeface="Calibri" pitchFamily="34" charset="0"/>
              </a:rPr>
              <a:t>Save money on licensing administration</a:t>
            </a:r>
          </a:p>
          <a:p>
            <a:pPr marL="401638" indent="-401638" defTabSz="914363">
              <a:lnSpc>
                <a:spcPct val="90000"/>
              </a:lnSpc>
              <a:spcBef>
                <a:spcPct val="20000"/>
              </a:spcBef>
              <a:buFont typeface="Arial" pitchFamily="34" charset="0"/>
              <a:buChar char="•"/>
              <a:defRPr/>
            </a:pPr>
            <a:r>
              <a:rPr lang="en-US" sz="2800" dirty="0" smtClean="0">
                <a:solidFill>
                  <a:schemeClr val="bg1"/>
                </a:solidFill>
                <a:latin typeface="Calibri" pitchFamily="34" charset="0"/>
                <a:cs typeface="Calibri" pitchFamily="34" charset="0"/>
              </a:rPr>
              <a:t>Reduce costs of vendor management</a:t>
            </a:r>
          </a:p>
          <a:p>
            <a:pPr marL="401638" indent="-401638" defTabSz="914363">
              <a:lnSpc>
                <a:spcPct val="90000"/>
              </a:lnSpc>
              <a:spcBef>
                <a:spcPct val="20000"/>
              </a:spcBef>
              <a:buFont typeface="Arial" pitchFamily="34" charset="0"/>
              <a:buChar char="•"/>
              <a:defRPr/>
            </a:pPr>
            <a:endParaRPr lang="en-US" sz="2800" dirty="0" smtClean="0">
              <a:solidFill>
                <a:schemeClr val="bg1"/>
              </a:solidFill>
              <a:latin typeface="Calibri" pitchFamily="34" charset="0"/>
              <a:cs typeface="Calibri" pitchFamily="34" charset="0"/>
            </a:endParaRPr>
          </a:p>
        </p:txBody>
      </p:sp>
      <p:pic>
        <p:nvPicPr>
          <p:cNvPr id="15" name="Picture 2" descr="C:\Program Files\Microsoft Office\CLIPART\Artwork_Imagery\Shapes and Graphics\Misc\gears 3 overlapped.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273879" y="3297924"/>
            <a:ext cx="1260521" cy="1201300"/>
          </a:xfrm>
          <a:prstGeom prst="rect">
            <a:avLst/>
          </a:prstGeom>
          <a:noFill/>
        </p:spPr>
      </p:pic>
      <p:pic>
        <p:nvPicPr>
          <p:cNvPr id="1027" name="Picture 3" descr="C:\Users\thaegele\AppData\Local\Microsoft\Windows\Temporary Internet Files\Content.IE5\3954LJ1F\MCj04421630000[1].pn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162800" y="1469124"/>
            <a:ext cx="1219200" cy="1219200"/>
          </a:xfrm>
          <a:prstGeom prst="rect">
            <a:avLst/>
          </a:prstGeom>
          <a:noFill/>
        </p:spPr>
      </p:pic>
      <p:pic>
        <p:nvPicPr>
          <p:cNvPr id="2052" name="Picture 4" descr="C:\Users\thaegele\AppData\Local\Microsoft\Windows\Temporary Internet Files\Content.IE5\1M0E7001\MCj04347500000[1].pn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7162800" y="5126724"/>
            <a:ext cx="1295400" cy="1295400"/>
          </a:xfrm>
          <a:prstGeom prst="rect">
            <a:avLst/>
          </a:prstGeom>
          <a:noFill/>
        </p:spPr>
      </p:pic>
    </p:spTree>
    <p:extLst>
      <p:ext uri="{BB962C8B-B14F-4D97-AF65-F5344CB8AC3E}">
        <p14:creationId xmlns:p14="http://schemas.microsoft.com/office/powerpoint/2010/main" val="422165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657600" y="4898124"/>
            <a:ext cx="5105400" cy="1676400"/>
          </a:xfrm>
          <a:prstGeom prst="roundRect">
            <a:avLst>
              <a:gd name="adj" fmla="val 8009"/>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36" name="Rounded Rectangle 35"/>
          <p:cNvSpPr/>
          <p:nvPr/>
        </p:nvSpPr>
        <p:spPr>
          <a:xfrm>
            <a:off x="3657600" y="3069324"/>
            <a:ext cx="5105400" cy="1752600"/>
          </a:xfrm>
          <a:prstGeom prst="roundRect">
            <a:avLst>
              <a:gd name="adj" fmla="val 8009"/>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5" name="Rounded Rectangle 4"/>
          <p:cNvSpPr/>
          <p:nvPr/>
        </p:nvSpPr>
        <p:spPr>
          <a:xfrm>
            <a:off x="3657600" y="1240524"/>
            <a:ext cx="5105400" cy="1676400"/>
          </a:xfrm>
          <a:prstGeom prst="roundRect">
            <a:avLst>
              <a:gd name="adj" fmla="val 8009"/>
            </a:avLst>
          </a:prstGeom>
          <a:gradFill flip="none" rotWithShape="1">
            <a:gsLst>
              <a:gs pos="0">
                <a:schemeClr val="tx1"/>
              </a:gs>
              <a:gs pos="100000">
                <a:schemeClr val="tx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4" name="Round Same Side Corner Rectangle 13"/>
          <p:cNvSpPr/>
          <p:nvPr/>
        </p:nvSpPr>
        <p:spPr bwMode="auto">
          <a:xfrm rot="16200000" flipH="1">
            <a:off x="3695700" y="1526276"/>
            <a:ext cx="1676403" cy="84582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3" name="Round Same Side Corner Rectangle 12"/>
          <p:cNvSpPr/>
          <p:nvPr/>
        </p:nvSpPr>
        <p:spPr bwMode="auto">
          <a:xfrm rot="16200000" flipH="1">
            <a:off x="3695698" y="-302524"/>
            <a:ext cx="1676403" cy="84582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2" name="Round Same Side Corner Rectangle 11"/>
          <p:cNvSpPr/>
          <p:nvPr/>
        </p:nvSpPr>
        <p:spPr bwMode="auto">
          <a:xfrm rot="16200000" flipH="1">
            <a:off x="3695699" y="-2150375"/>
            <a:ext cx="1676403" cy="84582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3" name="Content Placeholder 2"/>
          <p:cNvSpPr>
            <a:spLocks noGrp="1"/>
          </p:cNvSpPr>
          <p:nvPr>
            <p:ph idx="1"/>
          </p:nvPr>
        </p:nvSpPr>
        <p:spPr>
          <a:xfrm>
            <a:off x="685800" y="4972074"/>
            <a:ext cx="8382000" cy="1809726"/>
          </a:xfrm>
        </p:spPr>
        <p:txBody>
          <a:bodyPr/>
          <a:lstStyle/>
          <a:p>
            <a:pPr>
              <a:buNone/>
            </a:pPr>
            <a:r>
              <a:rPr lang="en-US" sz="2800" dirty="0" smtClean="0">
                <a:solidFill>
                  <a:schemeClr val="bg1"/>
                </a:solidFill>
                <a:latin typeface="Calibri" pitchFamily="34" charset="0"/>
                <a:cs typeface="Calibri" pitchFamily="34" charset="0"/>
              </a:rPr>
              <a:t>Innovate: Lower Risk, Access to Latest</a:t>
            </a:r>
          </a:p>
          <a:p>
            <a:pPr marL="401638" indent="-401638" defTabSz="914363">
              <a:lnSpc>
                <a:spcPct val="90000"/>
              </a:lnSpc>
              <a:buClrTx/>
              <a:buFont typeface="Arial" pitchFamily="34" charset="0"/>
              <a:buChar char="•"/>
              <a:defRPr/>
            </a:pPr>
            <a:r>
              <a:rPr lang="en-US" sz="2800" dirty="0">
                <a:solidFill>
                  <a:schemeClr val="bg1"/>
                </a:solidFill>
                <a:latin typeface="Calibri" pitchFamily="34" charset="0"/>
                <a:cs typeface="Calibri" pitchFamily="34" charset="0"/>
              </a:rPr>
              <a:t>Technology leader</a:t>
            </a:r>
          </a:p>
          <a:p>
            <a:pPr marL="401638" indent="-401638" defTabSz="914363">
              <a:lnSpc>
                <a:spcPct val="90000"/>
              </a:lnSpc>
              <a:buClrTx/>
              <a:buFont typeface="Arial" pitchFamily="34" charset="0"/>
              <a:buChar char="•"/>
              <a:defRPr/>
            </a:pPr>
            <a:r>
              <a:rPr lang="en-US" sz="2800" dirty="0">
                <a:solidFill>
                  <a:schemeClr val="bg1"/>
                </a:solidFill>
                <a:latin typeface="Calibri" pitchFamily="34" charset="0"/>
                <a:cs typeface="Calibri" pitchFamily="34" charset="0"/>
              </a:rPr>
              <a:t>Interoperability</a:t>
            </a:r>
          </a:p>
          <a:p>
            <a:pPr>
              <a:buFont typeface="Arial" pitchFamily="34" charset="0"/>
              <a:buChar char="•"/>
            </a:pPr>
            <a:endParaRPr lang="en-US" sz="2800" dirty="0">
              <a:solidFill>
                <a:schemeClr val="bg1"/>
              </a:solidFill>
              <a:latin typeface="Calibri" pitchFamily="34" charset="0"/>
              <a:cs typeface="Calibri" pitchFamily="34" charset="0"/>
            </a:endParaRPr>
          </a:p>
        </p:txBody>
      </p:sp>
      <p:sp>
        <p:nvSpPr>
          <p:cNvPr id="2" name="Title 1"/>
          <p:cNvSpPr>
            <a:spLocks noGrp="1"/>
          </p:cNvSpPr>
          <p:nvPr>
            <p:ph type="title"/>
          </p:nvPr>
        </p:nvSpPr>
        <p:spPr>
          <a:xfrm>
            <a:off x="133350" y="57150"/>
            <a:ext cx="8382000" cy="553998"/>
          </a:xfrm>
        </p:spPr>
        <p:txBody>
          <a:bodyPr>
            <a:normAutofit fontScale="90000"/>
          </a:bodyPr>
          <a:lstStyle/>
          <a:p>
            <a:r>
              <a:rPr lang="en-US" sz="4000" dirty="0" smtClean="0">
                <a:latin typeface="Calibri" pitchFamily="34" charset="0"/>
                <a:cs typeface="Calibri" pitchFamily="34" charset="0"/>
              </a:rPr>
              <a:t>Licensing Business Benefits</a:t>
            </a:r>
            <a:endParaRPr lang="en-US" sz="4000" dirty="0">
              <a:latin typeface="Calibri" pitchFamily="34" charset="0"/>
              <a:cs typeface="Calibri" pitchFamily="34" charset="0"/>
            </a:endParaRPr>
          </a:p>
        </p:txBody>
      </p:sp>
      <p:sp>
        <p:nvSpPr>
          <p:cNvPr id="6" name="Content Placeholder 2"/>
          <p:cNvSpPr txBox="1">
            <a:spLocks/>
          </p:cNvSpPr>
          <p:nvPr/>
        </p:nvSpPr>
        <p:spPr bwMode="gray">
          <a:xfrm>
            <a:off x="685800" y="1411998"/>
            <a:ext cx="8382000" cy="1809726"/>
          </a:xfrm>
          <a:prstGeom prst="rect">
            <a:avLst/>
          </a:prstGeom>
        </p:spPr>
        <p:txBody>
          <a:bodyPr vert="horz" lIns="0" tIns="0" rIns="0" bIns="0" rtlCol="0">
            <a:spAutoFit/>
          </a:bodyPr>
          <a:lstStyle/>
          <a:p>
            <a:pPr marL="401638" marR="0" lvl="0" indent="-401638" algn="l" defTabSz="914363" rtl="0" eaLnBrk="1" fontAlgn="auto" latinLnBrk="0" hangingPunct="1">
              <a:lnSpc>
                <a:spcPct val="90000"/>
              </a:lnSpc>
              <a:spcBef>
                <a:spcPct val="20000"/>
              </a:spcBef>
              <a:spcAft>
                <a:spcPts val="0"/>
              </a:spcAft>
              <a:buClrTx/>
              <a:buSzTx/>
              <a:tabLst/>
              <a:defRPr/>
            </a:pPr>
            <a:r>
              <a:rPr lang="en-US" sz="2800" dirty="0" smtClean="0">
                <a:solidFill>
                  <a:schemeClr val="bg1"/>
                </a:solidFill>
                <a:latin typeface="Calibri" pitchFamily="34" charset="0"/>
                <a:cs typeface="Calibri" pitchFamily="34" charset="0"/>
              </a:rPr>
              <a:t>Save: Reduced Software Licensing Costs</a:t>
            </a:r>
            <a:endParaRPr kumimoji="0" lang="en-US" sz="2800" b="0" i="0" u="none" strike="noStrike" kern="1200" cap="none" spc="0" normalizeH="0" baseline="0" noProof="0" dirty="0" smtClean="0">
              <a:ln>
                <a:noFill/>
              </a:ln>
              <a:solidFill>
                <a:schemeClr val="bg1"/>
              </a:solidFill>
              <a:effectLst/>
              <a:uLnTx/>
              <a:uFillTx/>
              <a:latin typeface="Calibri" pitchFamily="34" charset="0"/>
              <a:cs typeface="Calibri" pitchFamily="34" charset="0"/>
            </a:endParaRPr>
          </a:p>
          <a:p>
            <a:pPr marL="401638" marR="0" lvl="0" indent="-401638"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800" dirty="0" smtClean="0">
                <a:solidFill>
                  <a:schemeClr val="bg1"/>
                </a:solidFill>
                <a:latin typeface="Calibri" pitchFamily="34" charset="0"/>
                <a:cs typeface="Calibri" pitchFamily="34" charset="0"/>
              </a:rPr>
              <a:t>Meet YOY cost reduction targets</a:t>
            </a:r>
            <a:endParaRPr lang="en-US" sz="2800" noProof="0" dirty="0" smtClean="0">
              <a:solidFill>
                <a:schemeClr val="bg1"/>
              </a:solidFill>
              <a:latin typeface="Calibri" pitchFamily="34" charset="0"/>
              <a:cs typeface="Calibri" pitchFamily="34" charset="0"/>
            </a:endParaRPr>
          </a:p>
          <a:p>
            <a:pPr marL="401638" marR="0" lvl="0" indent="-401638"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800" noProof="0" dirty="0" smtClean="0">
                <a:solidFill>
                  <a:schemeClr val="bg1"/>
                </a:solidFill>
                <a:latin typeface="Calibri" pitchFamily="34" charset="0"/>
                <a:cs typeface="Calibri" pitchFamily="34" charset="0"/>
              </a:rPr>
              <a:t>“Free-up” IT budget for strategic projects</a:t>
            </a:r>
            <a:endParaRPr kumimoji="0" lang="en-US" sz="2800" b="0" i="0" u="none" strike="noStrike" kern="1200" cap="none" spc="0" normalizeH="0" baseline="0" noProof="0" dirty="0" smtClean="0">
              <a:ln>
                <a:noFill/>
              </a:ln>
              <a:solidFill>
                <a:schemeClr val="bg1"/>
              </a:solidFill>
              <a:effectLst/>
              <a:uLnTx/>
              <a:uFillTx/>
              <a:latin typeface="Calibri" pitchFamily="34" charset="0"/>
              <a:cs typeface="Calibri" pitchFamily="34" charset="0"/>
            </a:endParaRPr>
          </a:p>
          <a:p>
            <a:pPr marL="858838" lvl="1" indent="-401638" defTabSz="914363">
              <a:lnSpc>
                <a:spcPct val="90000"/>
              </a:lnSpc>
              <a:spcBef>
                <a:spcPct val="20000"/>
              </a:spcBef>
              <a:buFont typeface="Arial" pitchFamily="34" charset="0"/>
              <a:buChar char="•"/>
            </a:pP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p:txBody>
      </p:sp>
      <p:sp>
        <p:nvSpPr>
          <p:cNvPr id="7" name="Content Placeholder 2"/>
          <p:cNvSpPr txBox="1">
            <a:spLocks/>
          </p:cNvSpPr>
          <p:nvPr/>
        </p:nvSpPr>
        <p:spPr bwMode="gray">
          <a:xfrm>
            <a:off x="685800" y="3257574"/>
            <a:ext cx="8001000" cy="1809726"/>
          </a:xfrm>
          <a:prstGeom prst="rect">
            <a:avLst/>
          </a:prstGeom>
        </p:spPr>
        <p:txBody>
          <a:bodyPr vert="horz" wrap="square" lIns="0" tIns="0" rIns="0" bIns="0" rtlCol="0">
            <a:spAutoFit/>
          </a:bodyPr>
          <a:lstStyle/>
          <a:p>
            <a:pPr marL="401638" marR="0" lvl="0" indent="-401638" algn="l" defTabSz="914363" rtl="0" eaLnBrk="1" fontAlgn="auto" latinLnBrk="0" hangingPunct="1">
              <a:lnSpc>
                <a:spcPct val="90000"/>
              </a:lnSpc>
              <a:spcBef>
                <a:spcPct val="20000"/>
              </a:spcBef>
              <a:spcAft>
                <a:spcPts val="0"/>
              </a:spcAft>
              <a:buClrTx/>
              <a:buSzTx/>
              <a:tabLst/>
              <a:defRPr/>
            </a:pPr>
            <a:r>
              <a:rPr lang="en-US" sz="2800" noProof="0" dirty="0" smtClean="0">
                <a:solidFill>
                  <a:schemeClr val="bg1"/>
                </a:solidFill>
                <a:latin typeface="Calibri" pitchFamily="34" charset="0"/>
                <a:cs typeface="Calibri" pitchFamily="34" charset="0"/>
              </a:rPr>
              <a:t>Save: Simplified Licensing</a:t>
            </a:r>
            <a:endParaRPr kumimoji="0" lang="en-US" sz="2800" b="0" i="0" u="none" strike="noStrike" kern="1200" cap="none" spc="0" normalizeH="0" baseline="0" noProof="0" dirty="0" smtClean="0">
              <a:ln>
                <a:noFill/>
              </a:ln>
              <a:solidFill>
                <a:schemeClr val="bg1"/>
              </a:solidFill>
              <a:effectLst/>
              <a:uLnTx/>
              <a:uFillTx/>
              <a:latin typeface="Calibri" pitchFamily="34" charset="0"/>
              <a:cs typeface="Calibri" pitchFamily="34" charset="0"/>
            </a:endParaRPr>
          </a:p>
          <a:p>
            <a:pPr marL="401638" marR="0" lvl="0" indent="-401638"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800" dirty="0" smtClean="0">
                <a:solidFill>
                  <a:schemeClr val="bg1"/>
                </a:solidFill>
                <a:latin typeface="Calibri" pitchFamily="34" charset="0"/>
                <a:cs typeface="Calibri" pitchFamily="34" charset="0"/>
              </a:rPr>
              <a:t>Save money on licensing administration</a:t>
            </a:r>
          </a:p>
          <a:p>
            <a:pPr marL="401638" marR="0" lvl="0" indent="-401638"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800" dirty="0" smtClean="0">
                <a:solidFill>
                  <a:schemeClr val="bg1"/>
                </a:solidFill>
                <a:latin typeface="Calibri" pitchFamily="34" charset="0"/>
                <a:cs typeface="Calibri" pitchFamily="34" charset="0"/>
              </a:rPr>
              <a:t>Reduce costs of vendor management</a:t>
            </a:r>
          </a:p>
          <a:p>
            <a:pPr marL="401638" marR="0" lvl="0" indent="-401638"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p:txBody>
      </p:sp>
      <p:pic>
        <p:nvPicPr>
          <p:cNvPr id="15" name="Picture 2" descr="C:\Program Files\Microsoft Office\CLIPART\Artwork_Imagery\Shapes and Graphics\Misc\gears 3 overlapped.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273879" y="3297924"/>
            <a:ext cx="1260521" cy="1201300"/>
          </a:xfrm>
          <a:prstGeom prst="rect">
            <a:avLst/>
          </a:prstGeom>
          <a:noFill/>
        </p:spPr>
      </p:pic>
      <p:pic>
        <p:nvPicPr>
          <p:cNvPr id="1027" name="Picture 3" descr="C:\Users\thaegele\AppData\Local\Microsoft\Windows\Temporary Internet Files\Content.IE5\3954LJ1F\MCj04421630000[1].pn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162800" y="1469124"/>
            <a:ext cx="1219200" cy="1219200"/>
          </a:xfrm>
          <a:prstGeom prst="rect">
            <a:avLst/>
          </a:prstGeom>
          <a:noFill/>
        </p:spPr>
      </p:pic>
      <p:pic>
        <p:nvPicPr>
          <p:cNvPr id="2052" name="Picture 4" descr="C:\Users\thaegele\AppData\Local\Microsoft\Windows\Temporary Internet Files\Content.IE5\1M0E7001\MCj04347500000[1].pn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7162800" y="5126724"/>
            <a:ext cx="1295400" cy="1295400"/>
          </a:xfrm>
          <a:prstGeom prst="rect">
            <a:avLst/>
          </a:prstGeom>
          <a:noFill/>
        </p:spPr>
      </p:pic>
    </p:spTree>
    <p:extLst>
      <p:ext uri="{BB962C8B-B14F-4D97-AF65-F5344CB8AC3E}">
        <p14:creationId xmlns:p14="http://schemas.microsoft.com/office/powerpoint/2010/main" val="326571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 Same Side Corner Rectangle 69"/>
          <p:cNvSpPr/>
          <p:nvPr/>
        </p:nvSpPr>
        <p:spPr bwMode="auto">
          <a:xfrm rot="16200000" flipH="1">
            <a:off x="5295895" y="2019295"/>
            <a:ext cx="457200" cy="1447809"/>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49914" y="57804"/>
            <a:ext cx="8382000" cy="553998"/>
          </a:xfrm>
        </p:spPr>
        <p:txBody>
          <a:bodyPr>
            <a:normAutofit fontScale="90000"/>
          </a:bodyPr>
          <a:lstStyle/>
          <a:p>
            <a:r>
              <a:rPr lang="en-US" sz="4000" dirty="0" smtClean="0">
                <a:latin typeface="Calibri" pitchFamily="34" charset="0"/>
                <a:cs typeface="Calibri" pitchFamily="34" charset="0"/>
              </a:rPr>
              <a:t>Microsoft Solution – Enterprise CAL Suite</a:t>
            </a:r>
            <a:endParaRPr lang="en-US" sz="4000" dirty="0">
              <a:latin typeface="Calibri" pitchFamily="34" charset="0"/>
              <a:cs typeface="Calibri" pitchFamily="34" charset="0"/>
            </a:endParaRPr>
          </a:p>
        </p:txBody>
      </p:sp>
      <p:sp>
        <p:nvSpPr>
          <p:cNvPr id="7" name="Content Placeholder 2"/>
          <p:cNvSpPr txBox="1">
            <a:spLocks/>
          </p:cNvSpPr>
          <p:nvPr/>
        </p:nvSpPr>
        <p:spPr bwMode="gray">
          <a:xfrm>
            <a:off x="462459" y="762000"/>
            <a:ext cx="8382000" cy="332399"/>
          </a:xfrm>
          <a:prstGeom prst="rect">
            <a:avLst/>
          </a:prstGeom>
        </p:spPr>
        <p:txBody>
          <a:bodyPr vert="horz" lIns="0" tIns="0" rIns="0" bIns="0" rtlCol="0">
            <a:spAutoFit/>
          </a:bodyPr>
          <a:lstStyle/>
          <a:p>
            <a:pPr marR="0" indent="-401638" algn="ctr" eaLnBrk="0" fontAlgn="auto" hangingPunct="0">
              <a:lnSpc>
                <a:spcPct val="90000"/>
              </a:lnSpc>
              <a:spcBef>
                <a:spcPct val="20000"/>
              </a:spcBef>
              <a:spcAft>
                <a:spcPts val="0"/>
              </a:spcAft>
              <a:buClrTx/>
              <a:buSzTx/>
              <a:tabLst/>
              <a:defRPr/>
            </a:pPr>
            <a:r>
              <a:rPr lang="en-US" sz="2400" b="1" dirty="0">
                <a:solidFill>
                  <a:schemeClr val="accent5">
                    <a:lumMod val="20000"/>
                    <a:lumOff val="80000"/>
                  </a:schemeClr>
                </a:solidFill>
              </a:rPr>
              <a:t>Reduce costs through vendor consolidation. </a:t>
            </a:r>
          </a:p>
        </p:txBody>
      </p:sp>
      <p:sp>
        <p:nvSpPr>
          <p:cNvPr id="121" name="Round Same Side Corner Rectangle 120"/>
          <p:cNvSpPr/>
          <p:nvPr/>
        </p:nvSpPr>
        <p:spPr bwMode="auto">
          <a:xfrm rot="16200000" flipH="1">
            <a:off x="1104906" y="5372101"/>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22" name="TextBox 121"/>
          <p:cNvSpPr txBox="1"/>
          <p:nvPr/>
        </p:nvSpPr>
        <p:spPr>
          <a:xfrm>
            <a:off x="381000" y="6243935"/>
            <a:ext cx="1905000"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UNIFIED COMMUNICATIONS</a:t>
            </a:r>
          </a:p>
        </p:txBody>
      </p:sp>
      <p:sp>
        <p:nvSpPr>
          <p:cNvPr id="141" name="Round Same Side Corner Rectangle 140"/>
          <p:cNvSpPr/>
          <p:nvPr/>
        </p:nvSpPr>
        <p:spPr bwMode="auto">
          <a:xfrm rot="16200000" flipH="1">
            <a:off x="1104901" y="4838699"/>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a:xfrm>
            <a:off x="380994" y="5819001"/>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COLLABORATION</a:t>
            </a:r>
          </a:p>
        </p:txBody>
      </p:sp>
      <p:sp>
        <p:nvSpPr>
          <p:cNvPr id="143" name="Round Same Side Corner Rectangle 142"/>
          <p:cNvSpPr/>
          <p:nvPr/>
        </p:nvSpPr>
        <p:spPr bwMode="auto">
          <a:xfrm rot="16200000" flipH="1">
            <a:off x="1104901" y="4305300"/>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44" name="TextBox 143"/>
          <p:cNvSpPr txBox="1"/>
          <p:nvPr/>
        </p:nvSpPr>
        <p:spPr>
          <a:xfrm>
            <a:off x="380994" y="5285602"/>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CONTENT MANAGEMENT</a:t>
            </a:r>
          </a:p>
        </p:txBody>
      </p:sp>
      <p:sp>
        <p:nvSpPr>
          <p:cNvPr id="145" name="Round Same Side Corner Rectangle 144"/>
          <p:cNvSpPr/>
          <p:nvPr/>
        </p:nvSpPr>
        <p:spPr bwMode="auto">
          <a:xfrm rot="16200000" flipH="1">
            <a:off x="1104901" y="3771899"/>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46" name="TextBox 145"/>
          <p:cNvSpPr txBox="1"/>
          <p:nvPr/>
        </p:nvSpPr>
        <p:spPr>
          <a:xfrm>
            <a:off x="380994" y="4752201"/>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SEARCH</a:t>
            </a:r>
          </a:p>
        </p:txBody>
      </p:sp>
      <p:sp>
        <p:nvSpPr>
          <p:cNvPr id="147" name="Round Same Side Corner Rectangle 146"/>
          <p:cNvSpPr/>
          <p:nvPr/>
        </p:nvSpPr>
        <p:spPr bwMode="auto">
          <a:xfrm rot="16200000" flipH="1">
            <a:off x="1104901" y="3238500"/>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48" name="TextBox 147"/>
          <p:cNvSpPr txBox="1"/>
          <p:nvPr/>
        </p:nvSpPr>
        <p:spPr>
          <a:xfrm>
            <a:off x="380994" y="4218802"/>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BUSINESS INTELLIGENCE</a:t>
            </a:r>
          </a:p>
        </p:txBody>
      </p:sp>
      <p:sp>
        <p:nvSpPr>
          <p:cNvPr id="149" name="Round Same Side Corner Rectangle 148"/>
          <p:cNvSpPr/>
          <p:nvPr/>
        </p:nvSpPr>
        <p:spPr bwMode="auto">
          <a:xfrm rot="16200000" flipH="1">
            <a:off x="1104901" y="2705100"/>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50" name="TextBox 149"/>
          <p:cNvSpPr txBox="1"/>
          <p:nvPr/>
        </p:nvSpPr>
        <p:spPr>
          <a:xfrm>
            <a:off x="380994" y="3581400"/>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IDENTITY &amp; ACCESS MANAGEMENT</a:t>
            </a:r>
          </a:p>
        </p:txBody>
      </p:sp>
      <p:sp>
        <p:nvSpPr>
          <p:cNvPr id="151" name="Round Same Side Corner Rectangle 150"/>
          <p:cNvSpPr/>
          <p:nvPr/>
        </p:nvSpPr>
        <p:spPr bwMode="auto">
          <a:xfrm rot="16200000" flipH="1">
            <a:off x="1104899" y="2171700"/>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52" name="TextBox 151"/>
          <p:cNvSpPr txBox="1"/>
          <p:nvPr/>
        </p:nvSpPr>
        <p:spPr>
          <a:xfrm>
            <a:off x="380992" y="3048000"/>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DESKTOP, DEVICE &amp; SERVER MANAGEMENT</a:t>
            </a:r>
          </a:p>
        </p:txBody>
      </p:sp>
      <p:sp>
        <p:nvSpPr>
          <p:cNvPr id="153" name="Round Same Side Corner Rectangle 152"/>
          <p:cNvSpPr/>
          <p:nvPr/>
        </p:nvSpPr>
        <p:spPr bwMode="auto">
          <a:xfrm rot="16200000" flipH="1">
            <a:off x="1104899" y="1638300"/>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54" name="TextBox 153"/>
          <p:cNvSpPr txBox="1"/>
          <p:nvPr/>
        </p:nvSpPr>
        <p:spPr>
          <a:xfrm>
            <a:off x="380992" y="2514600"/>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SECURITY AND NETWORKING</a:t>
            </a:r>
          </a:p>
        </p:txBody>
      </p:sp>
      <p:sp>
        <p:nvSpPr>
          <p:cNvPr id="155" name="Round Same Side Corner Rectangle 154"/>
          <p:cNvSpPr/>
          <p:nvPr/>
        </p:nvSpPr>
        <p:spPr bwMode="auto">
          <a:xfrm rot="16200000" flipH="1">
            <a:off x="1104901" y="1104900"/>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56" name="TextBox 155"/>
          <p:cNvSpPr txBox="1"/>
          <p:nvPr/>
        </p:nvSpPr>
        <p:spPr>
          <a:xfrm>
            <a:off x="380994" y="1981200"/>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DATA PROTECTION AND RECOVERY</a:t>
            </a:r>
          </a:p>
        </p:txBody>
      </p:sp>
      <p:sp>
        <p:nvSpPr>
          <p:cNvPr id="157" name="Round Same Side Corner Rectangle 156"/>
          <p:cNvSpPr/>
          <p:nvPr/>
        </p:nvSpPr>
        <p:spPr bwMode="auto">
          <a:xfrm rot="16200000" flipH="1">
            <a:off x="1104901" y="567035"/>
            <a:ext cx="457200" cy="2209801"/>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158" name="TextBox 157"/>
          <p:cNvSpPr txBox="1"/>
          <p:nvPr/>
        </p:nvSpPr>
        <p:spPr>
          <a:xfrm>
            <a:off x="380994" y="1524000"/>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IT &amp; SECURITY PROCESS</a:t>
            </a:r>
          </a:p>
        </p:txBody>
      </p:sp>
      <p:pic>
        <p:nvPicPr>
          <p:cNvPr id="159" name="Picture 158" descr="IBM_Logo.png"/>
          <p:cNvPicPr>
            <a:picLocks noChangeAspect="1"/>
          </p:cNvPicPr>
          <p:nvPr/>
        </p:nvPicPr>
        <p:blipFill>
          <a:blip r:embed="rId4" cstate="print"/>
          <a:stretch>
            <a:fillRect/>
          </a:stretch>
        </p:blipFill>
        <p:spPr>
          <a:xfrm>
            <a:off x="3657600" y="5791200"/>
            <a:ext cx="704095" cy="466813"/>
          </a:xfrm>
          <a:prstGeom prst="rect">
            <a:avLst/>
          </a:prstGeom>
        </p:spPr>
      </p:pic>
      <p:pic>
        <p:nvPicPr>
          <p:cNvPr id="160" name="Picture 159" descr="EMC2.png"/>
          <p:cNvPicPr>
            <a:picLocks noChangeAspect="1"/>
          </p:cNvPicPr>
          <p:nvPr/>
        </p:nvPicPr>
        <p:blipFill>
          <a:blip r:embed="rId5" cstate="print"/>
          <a:stretch>
            <a:fillRect/>
          </a:stretch>
        </p:blipFill>
        <p:spPr>
          <a:xfrm>
            <a:off x="3733800" y="5257800"/>
            <a:ext cx="685800" cy="385763"/>
          </a:xfrm>
          <a:prstGeom prst="rect">
            <a:avLst/>
          </a:prstGeom>
        </p:spPr>
      </p:pic>
      <p:pic>
        <p:nvPicPr>
          <p:cNvPr id="161" name="Picture 160" descr="Google.png"/>
          <p:cNvPicPr>
            <a:picLocks noChangeAspect="1"/>
          </p:cNvPicPr>
          <p:nvPr/>
        </p:nvPicPr>
        <p:blipFill>
          <a:blip r:embed="rId6" cstate="print"/>
          <a:stretch>
            <a:fillRect/>
          </a:stretch>
        </p:blipFill>
        <p:spPr>
          <a:xfrm>
            <a:off x="3733800" y="4800600"/>
            <a:ext cx="838200" cy="282487"/>
          </a:xfrm>
          <a:prstGeom prst="rect">
            <a:avLst/>
          </a:prstGeom>
        </p:spPr>
      </p:pic>
      <p:sp>
        <p:nvSpPr>
          <p:cNvPr id="170" name="TextBox 169"/>
          <p:cNvSpPr txBox="1"/>
          <p:nvPr/>
        </p:nvSpPr>
        <p:spPr>
          <a:xfrm>
            <a:off x="3733800" y="6290846"/>
            <a:ext cx="990600" cy="338554"/>
          </a:xfrm>
          <a:prstGeom prst="rect">
            <a:avLst/>
          </a:prstGeom>
          <a:noFill/>
        </p:spPr>
        <p:txBody>
          <a:bodyPr wrap="square" rtlCol="0">
            <a:spAutoFit/>
          </a:bodyPr>
          <a:lstStyle/>
          <a:p>
            <a:r>
              <a:rPr lang="en-US" sz="1600" dirty="0" smtClean="0">
                <a:solidFill>
                  <a:schemeClr val="bg1"/>
                </a:solidFill>
                <a:latin typeface="Antique Olive Compact" pitchFamily="34" charset="0"/>
              </a:rPr>
              <a:t>CISCO</a:t>
            </a:r>
          </a:p>
        </p:txBody>
      </p:sp>
      <p:sp>
        <p:nvSpPr>
          <p:cNvPr id="177" name="TextBox 176"/>
          <p:cNvSpPr txBox="1"/>
          <p:nvPr/>
        </p:nvSpPr>
        <p:spPr>
          <a:xfrm>
            <a:off x="3733800" y="2590800"/>
            <a:ext cx="1219200" cy="307777"/>
          </a:xfrm>
          <a:prstGeom prst="rect">
            <a:avLst/>
          </a:prstGeom>
          <a:noFill/>
        </p:spPr>
        <p:txBody>
          <a:bodyPr wrap="square" rtlCol="0">
            <a:spAutoFit/>
          </a:bodyPr>
          <a:lstStyle/>
          <a:p>
            <a:r>
              <a:rPr lang="en-US" sz="1400" b="1" dirty="0" smtClean="0">
                <a:solidFill>
                  <a:schemeClr val="bg1"/>
                </a:solidFill>
              </a:rPr>
              <a:t>symantec</a:t>
            </a:r>
          </a:p>
        </p:txBody>
      </p:sp>
      <p:pic>
        <p:nvPicPr>
          <p:cNvPr id="179" name="Picture 178" descr="IBM_Logo.png"/>
          <p:cNvPicPr>
            <a:picLocks noChangeAspect="1"/>
          </p:cNvPicPr>
          <p:nvPr/>
        </p:nvPicPr>
        <p:blipFill>
          <a:blip r:embed="rId4" cstate="print"/>
          <a:stretch>
            <a:fillRect/>
          </a:stretch>
        </p:blipFill>
        <p:spPr>
          <a:xfrm>
            <a:off x="3657600" y="1447800"/>
            <a:ext cx="704095" cy="466813"/>
          </a:xfrm>
          <a:prstGeom prst="rect">
            <a:avLst/>
          </a:prstGeom>
        </p:spPr>
      </p:pic>
      <p:pic>
        <p:nvPicPr>
          <p:cNvPr id="181" name="Picture 180" descr="MS 1"/>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2590800" y="6019800"/>
            <a:ext cx="1179540" cy="838200"/>
          </a:xfrm>
          <a:prstGeom prst="rect">
            <a:avLst/>
          </a:prstGeom>
          <a:noFill/>
          <a:ln w="9525">
            <a:noFill/>
            <a:miter lim="800000"/>
            <a:headEnd/>
            <a:tailEnd/>
          </a:ln>
        </p:spPr>
      </p:pic>
      <p:pic>
        <p:nvPicPr>
          <p:cNvPr id="190" name="Picture 5" descr="MS 1"/>
          <p:cNvPicPr>
            <a:picLocks noChangeAspect="1" noChangeArrowheads="1"/>
          </p:cNvPicPr>
          <p:nvPr/>
        </p:nvPicPr>
        <p:blipFill>
          <a:blip r:embed="rId7" cstate="print">
            <a:duotone>
              <a:prstClr val="black"/>
              <a:schemeClr val="bg2">
                <a:lumMod val="50000"/>
                <a:tint val="45000"/>
                <a:satMod val="400000"/>
              </a:schemeClr>
            </a:duotone>
          </a:blip>
          <a:srcRect/>
          <a:stretch>
            <a:fillRect/>
          </a:stretch>
        </p:blipFill>
        <p:spPr bwMode="auto">
          <a:xfrm>
            <a:off x="2590800" y="5557108"/>
            <a:ext cx="1179540" cy="767492"/>
          </a:xfrm>
          <a:prstGeom prst="rect">
            <a:avLst/>
          </a:prstGeom>
          <a:noFill/>
          <a:ln w="9525">
            <a:noFill/>
            <a:miter lim="800000"/>
            <a:headEnd/>
            <a:tailEnd/>
          </a:ln>
        </p:spPr>
      </p:pic>
      <p:pic>
        <p:nvPicPr>
          <p:cNvPr id="199" name="Picture 5" descr="MS 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590800" y="5029200"/>
            <a:ext cx="1179540" cy="767492"/>
          </a:xfrm>
          <a:prstGeom prst="rect">
            <a:avLst/>
          </a:prstGeom>
          <a:noFill/>
          <a:ln w="9525">
            <a:noFill/>
            <a:miter lim="800000"/>
            <a:headEnd/>
            <a:tailEnd/>
          </a:ln>
        </p:spPr>
      </p:pic>
      <p:pic>
        <p:nvPicPr>
          <p:cNvPr id="205" name="Picture 5" descr="MS 1"/>
          <p:cNvPicPr>
            <a:picLocks noChangeAspect="1" noChangeArrowheads="1"/>
          </p:cNvPicPr>
          <p:nvPr/>
        </p:nvPicPr>
        <p:blipFill>
          <a:blip r:embed="rId7" cstate="print">
            <a:duotone>
              <a:prstClr val="black"/>
              <a:schemeClr val="bg2">
                <a:tint val="45000"/>
                <a:satMod val="400000"/>
              </a:schemeClr>
            </a:duotone>
          </a:blip>
          <a:srcRect/>
          <a:stretch>
            <a:fillRect/>
          </a:stretch>
        </p:blipFill>
        <p:spPr bwMode="auto">
          <a:xfrm>
            <a:off x="2590800" y="4495800"/>
            <a:ext cx="1179540" cy="767492"/>
          </a:xfrm>
          <a:prstGeom prst="rect">
            <a:avLst/>
          </a:prstGeom>
          <a:noFill/>
          <a:ln w="9525">
            <a:noFill/>
            <a:miter lim="800000"/>
            <a:headEnd/>
            <a:tailEnd/>
          </a:ln>
        </p:spPr>
      </p:pic>
      <p:pic>
        <p:nvPicPr>
          <p:cNvPr id="211" name="Picture 5" descr="MS 1"/>
          <p:cNvPicPr>
            <a:picLocks noChangeAspect="1" noChangeArrowheads="1"/>
          </p:cNvPicPr>
          <p:nvPr/>
        </p:nvPicPr>
        <p:blipFill>
          <a:blip r:embed="rId7" cstate="print">
            <a:duotone>
              <a:prstClr val="black"/>
              <a:schemeClr val="bg2">
                <a:lumMod val="50000"/>
                <a:tint val="45000"/>
                <a:satMod val="400000"/>
              </a:schemeClr>
            </a:duotone>
          </a:blip>
          <a:srcRect/>
          <a:stretch>
            <a:fillRect/>
          </a:stretch>
        </p:blipFill>
        <p:spPr bwMode="auto">
          <a:xfrm>
            <a:off x="2590800" y="3962400"/>
            <a:ext cx="1179540" cy="767492"/>
          </a:xfrm>
          <a:prstGeom prst="rect">
            <a:avLst/>
          </a:prstGeom>
          <a:noFill/>
          <a:ln w="9525">
            <a:noFill/>
            <a:miter lim="800000"/>
            <a:headEnd/>
            <a:tailEnd/>
          </a:ln>
        </p:spPr>
      </p:pic>
      <p:pic>
        <p:nvPicPr>
          <p:cNvPr id="202" name="Picture 5" descr="MS 1"/>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2590800" y="3429000"/>
            <a:ext cx="1179540" cy="767492"/>
          </a:xfrm>
          <a:prstGeom prst="rect">
            <a:avLst/>
          </a:prstGeom>
          <a:noFill/>
          <a:ln w="9525">
            <a:noFill/>
            <a:miter lim="800000"/>
            <a:headEnd/>
            <a:tailEnd/>
          </a:ln>
        </p:spPr>
      </p:pic>
      <p:pic>
        <p:nvPicPr>
          <p:cNvPr id="196" name="Picture 5" descr="MS 1"/>
          <p:cNvPicPr>
            <a:picLocks noChangeAspect="1" noChangeArrowheads="1"/>
          </p:cNvPicPr>
          <p:nvPr/>
        </p:nvPicPr>
        <p:blipFill>
          <a:blip r:embed="rId7" cstate="print">
            <a:duotone>
              <a:prstClr val="black"/>
              <a:schemeClr val="bg2">
                <a:lumMod val="50000"/>
                <a:tint val="45000"/>
                <a:satMod val="400000"/>
              </a:schemeClr>
            </a:duotone>
          </a:blip>
          <a:srcRect/>
          <a:stretch>
            <a:fillRect/>
          </a:stretch>
        </p:blipFill>
        <p:spPr bwMode="auto">
          <a:xfrm>
            <a:off x="2590800" y="2895600"/>
            <a:ext cx="1179540" cy="767492"/>
          </a:xfrm>
          <a:prstGeom prst="rect">
            <a:avLst/>
          </a:prstGeom>
          <a:noFill/>
          <a:ln w="9525">
            <a:noFill/>
            <a:miter lim="800000"/>
            <a:headEnd/>
            <a:tailEnd/>
          </a:ln>
        </p:spPr>
      </p:pic>
      <p:pic>
        <p:nvPicPr>
          <p:cNvPr id="193" name="Picture 5" descr="MS 1"/>
          <p:cNvPicPr>
            <a:picLocks noChangeAspect="1" noChangeArrowheads="1"/>
          </p:cNvPicPr>
          <p:nvPr/>
        </p:nvPicPr>
        <p:blipFill>
          <a:blip r:embed="rId7" cstate="print">
            <a:duotone>
              <a:prstClr val="black"/>
              <a:srgbClr val="FFFF00">
                <a:tint val="45000"/>
                <a:satMod val="400000"/>
              </a:srgbClr>
            </a:duotone>
          </a:blip>
          <a:srcRect/>
          <a:stretch>
            <a:fillRect/>
          </a:stretch>
        </p:blipFill>
        <p:spPr bwMode="auto">
          <a:xfrm>
            <a:off x="2590800" y="2362200"/>
            <a:ext cx="1179540" cy="767492"/>
          </a:xfrm>
          <a:prstGeom prst="rect">
            <a:avLst/>
          </a:prstGeom>
          <a:noFill/>
          <a:ln w="9525">
            <a:noFill/>
            <a:miter lim="800000"/>
            <a:headEnd/>
            <a:tailEnd/>
          </a:ln>
        </p:spPr>
      </p:pic>
      <p:pic>
        <p:nvPicPr>
          <p:cNvPr id="217" name="Picture 5" descr="MS 1"/>
          <p:cNvPicPr>
            <a:picLocks noChangeAspect="1" noChangeArrowheads="1"/>
          </p:cNvPicPr>
          <p:nvPr/>
        </p:nvPicPr>
        <p:blipFill>
          <a:blip r:embed="rId7" cstate="print">
            <a:duotone>
              <a:prstClr val="black"/>
              <a:srgbClr val="00B050">
                <a:tint val="45000"/>
                <a:satMod val="400000"/>
              </a:srgbClr>
            </a:duotone>
          </a:blip>
          <a:srcRect/>
          <a:stretch>
            <a:fillRect/>
          </a:stretch>
        </p:blipFill>
        <p:spPr bwMode="auto">
          <a:xfrm>
            <a:off x="2590800" y="1828800"/>
            <a:ext cx="1179540" cy="767492"/>
          </a:xfrm>
          <a:prstGeom prst="rect">
            <a:avLst/>
          </a:prstGeom>
          <a:noFill/>
          <a:ln w="9525">
            <a:noFill/>
            <a:miter lim="800000"/>
            <a:headEnd/>
            <a:tailEnd/>
          </a:ln>
        </p:spPr>
      </p:pic>
      <p:sp>
        <p:nvSpPr>
          <p:cNvPr id="235" name="Round Same Side Corner Rectangle 234"/>
          <p:cNvSpPr/>
          <p:nvPr/>
        </p:nvSpPr>
        <p:spPr bwMode="auto">
          <a:xfrm rot="16200000" flipH="1">
            <a:off x="5295893" y="2552694"/>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236" name="TextBox 235"/>
          <p:cNvSpPr txBox="1"/>
          <p:nvPr/>
        </p:nvSpPr>
        <p:spPr>
          <a:xfrm>
            <a:off x="4876800" y="3119735"/>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$1.50 per user</a:t>
            </a:r>
          </a:p>
        </p:txBody>
      </p:sp>
      <p:sp>
        <p:nvSpPr>
          <p:cNvPr id="238" name="TextBox 237"/>
          <p:cNvSpPr txBox="1"/>
          <p:nvPr/>
        </p:nvSpPr>
        <p:spPr>
          <a:xfrm>
            <a:off x="4952993" y="2590800"/>
            <a:ext cx="1219207"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$62.50 per user</a:t>
            </a:r>
          </a:p>
        </p:txBody>
      </p:sp>
      <p:sp>
        <p:nvSpPr>
          <p:cNvPr id="239" name="Round Same Side Corner Rectangle 238"/>
          <p:cNvSpPr/>
          <p:nvPr/>
        </p:nvSpPr>
        <p:spPr bwMode="auto">
          <a:xfrm rot="16200000" flipH="1">
            <a:off x="5295897" y="1485897"/>
            <a:ext cx="457200" cy="1447805"/>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240" name="TextBox 239"/>
          <p:cNvSpPr txBox="1"/>
          <p:nvPr/>
        </p:nvSpPr>
        <p:spPr>
          <a:xfrm>
            <a:off x="4952986" y="2052934"/>
            <a:ext cx="1219211"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$78.00 per user</a:t>
            </a:r>
          </a:p>
        </p:txBody>
      </p:sp>
      <p:sp>
        <p:nvSpPr>
          <p:cNvPr id="241" name="Round Same Side Corner Rectangle 240"/>
          <p:cNvSpPr/>
          <p:nvPr/>
        </p:nvSpPr>
        <p:spPr bwMode="auto">
          <a:xfrm rot="16200000" flipH="1">
            <a:off x="5295895" y="952495"/>
            <a:ext cx="457200" cy="1447809"/>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242" name="TextBox 241"/>
          <p:cNvSpPr txBox="1"/>
          <p:nvPr/>
        </p:nvSpPr>
        <p:spPr>
          <a:xfrm>
            <a:off x="4952982" y="1519534"/>
            <a:ext cx="121921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$74.46 per user</a:t>
            </a:r>
          </a:p>
        </p:txBody>
      </p:sp>
      <p:sp>
        <p:nvSpPr>
          <p:cNvPr id="244" name="Round Same Side Corner Rectangle 243"/>
          <p:cNvSpPr/>
          <p:nvPr/>
        </p:nvSpPr>
        <p:spPr bwMode="auto">
          <a:xfrm rot="16200000" flipH="1">
            <a:off x="7383499" y="2657937"/>
            <a:ext cx="939523" cy="2182083"/>
          </a:xfrm>
          <a:prstGeom prst="round2SameRect">
            <a:avLst>
              <a:gd name="adj1" fmla="val 6970"/>
              <a:gd name="adj2" fmla="val 6166"/>
            </a:avLst>
          </a:prstGeom>
          <a:solidFill>
            <a:srgbClr val="CC1D10"/>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245" name="TextBox 244"/>
          <p:cNvSpPr txBox="1"/>
          <p:nvPr/>
        </p:nvSpPr>
        <p:spPr>
          <a:xfrm>
            <a:off x="6705600" y="3505200"/>
            <a:ext cx="2209799" cy="461665"/>
          </a:xfrm>
          <a:prstGeom prst="rect">
            <a:avLst/>
          </a:prstGeom>
          <a:noFill/>
        </p:spPr>
        <p:txBody>
          <a:bodyPr wrap="square" rtlCol="0">
            <a:spAutoFit/>
          </a:bodyPr>
          <a:lstStyle/>
          <a:p>
            <a:pPr algn="ctr"/>
            <a:r>
              <a:rPr lang="en-US" sz="2400" dirty="0" smtClean="0">
                <a:solidFill>
                  <a:schemeClr val="bg1"/>
                </a:solidFill>
                <a:latin typeface="Calibri" pitchFamily="34" charset="0"/>
                <a:cs typeface="Calibri" pitchFamily="34" charset="0"/>
              </a:rPr>
              <a:t>$1480 per user</a:t>
            </a:r>
          </a:p>
        </p:txBody>
      </p:sp>
      <p:pic>
        <p:nvPicPr>
          <p:cNvPr id="187" name="Picture 5" descr="MS 1"/>
          <p:cNvPicPr>
            <a:picLocks noChangeAspect="1" noChangeArrowheads="1"/>
          </p:cNvPicPr>
          <p:nvPr/>
        </p:nvPicPr>
        <p:blipFill>
          <a:blip r:embed="rId7" cstate="print">
            <a:duotone>
              <a:prstClr val="black"/>
              <a:schemeClr val="bg2">
                <a:lumMod val="50000"/>
                <a:tint val="45000"/>
                <a:satMod val="400000"/>
              </a:schemeClr>
            </a:duotone>
          </a:blip>
          <a:srcRect/>
          <a:stretch>
            <a:fillRect/>
          </a:stretch>
        </p:blipFill>
        <p:spPr bwMode="auto">
          <a:xfrm>
            <a:off x="2590800" y="1295400"/>
            <a:ext cx="1179540" cy="767492"/>
          </a:xfrm>
          <a:prstGeom prst="rect">
            <a:avLst/>
          </a:prstGeom>
          <a:noFill/>
          <a:ln w="9525">
            <a:noFill/>
            <a:miter lim="800000"/>
            <a:headEnd/>
            <a:tailEnd/>
          </a:ln>
        </p:spPr>
      </p:pic>
      <p:pic>
        <p:nvPicPr>
          <p:cNvPr id="71" name="Picture 70" descr="IBM_Logo.png"/>
          <p:cNvPicPr>
            <a:picLocks noChangeAspect="1"/>
          </p:cNvPicPr>
          <p:nvPr/>
        </p:nvPicPr>
        <p:blipFill>
          <a:blip r:embed="rId4" cstate="print"/>
          <a:stretch>
            <a:fillRect/>
          </a:stretch>
        </p:blipFill>
        <p:spPr>
          <a:xfrm>
            <a:off x="3657600" y="1981200"/>
            <a:ext cx="704095" cy="466813"/>
          </a:xfrm>
          <a:prstGeom prst="rect">
            <a:avLst/>
          </a:prstGeom>
        </p:spPr>
      </p:pic>
      <p:pic>
        <p:nvPicPr>
          <p:cNvPr id="72" name="Picture 71" descr="CA.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810000" y="3200400"/>
            <a:ext cx="355600" cy="266700"/>
          </a:xfrm>
          <a:prstGeom prst="rect">
            <a:avLst/>
          </a:prstGeom>
        </p:spPr>
      </p:pic>
      <p:grpSp>
        <p:nvGrpSpPr>
          <p:cNvPr id="68" name="Group 67"/>
          <p:cNvGrpSpPr/>
          <p:nvPr/>
        </p:nvGrpSpPr>
        <p:grpSpPr>
          <a:xfrm>
            <a:off x="3810000" y="3657600"/>
            <a:ext cx="457200" cy="304800"/>
            <a:chOff x="3810000" y="3657600"/>
            <a:chExt cx="457200" cy="304800"/>
          </a:xfrm>
        </p:grpSpPr>
        <p:sp>
          <p:nvSpPr>
            <p:cNvPr id="77" name="Oval 76"/>
            <p:cNvSpPr/>
            <p:nvPr/>
          </p:nvSpPr>
          <p:spPr bwMode="auto">
            <a:xfrm>
              <a:off x="3886200" y="3657600"/>
              <a:ext cx="304800" cy="304800"/>
            </a:xfrm>
            <a:prstGeom prst="ellipse">
              <a:avLst/>
            </a:prstGeom>
            <a:solidFill>
              <a:srgbClr val="FF0000">
                <a:alpha val="50000"/>
              </a:srgbClr>
            </a:solidFill>
            <a:ln>
              <a:noFill/>
              <a:headEnd type="none" w="med" len="med"/>
              <a:tailEnd type="none" w="med" len="med"/>
            </a:ln>
            <a:effectLst>
              <a:softEdge rad="63500"/>
            </a:effectLst>
            <a:scene3d>
              <a:camera prst="orthographicFront">
                <a:rot lat="0" lon="0" rev="0"/>
              </a:camera>
              <a:lightRig rig="contrasting" dir="t">
                <a:rot lat="0" lon="0" rev="7800000"/>
              </a:lightRig>
            </a:scene3d>
            <a:sp3d>
              <a:bevelT w="139700" h="139700"/>
            </a:sp3d>
          </p:spPr>
          <p:style>
            <a:lnRef idx="0">
              <a:schemeClr val="accent1"/>
            </a:lnRef>
            <a:fillRef idx="1002">
              <a:schemeClr val="lt2"/>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sp>
          <p:nvSpPr>
            <p:cNvPr id="76" name="TextBox 75"/>
            <p:cNvSpPr txBox="1"/>
            <p:nvPr/>
          </p:nvSpPr>
          <p:spPr>
            <a:xfrm>
              <a:off x="3810000" y="3700790"/>
              <a:ext cx="457200" cy="261610"/>
            </a:xfrm>
            <a:prstGeom prst="rect">
              <a:avLst/>
            </a:prstGeom>
            <a:noFill/>
          </p:spPr>
          <p:txBody>
            <a:bodyPr wrap="square" rtlCol="0">
              <a:spAutoFit/>
            </a:bodyPr>
            <a:lstStyle/>
            <a:p>
              <a:pPr algn="ctr"/>
              <a:r>
                <a:rPr lang="en-US" sz="1100" b="1" dirty="0" smtClean="0">
                  <a:solidFill>
                    <a:schemeClr val="bg1"/>
                  </a:solidFill>
                  <a:latin typeface="Arial Black" pitchFamily="34" charset="0"/>
                </a:rPr>
                <a:t>F5</a:t>
              </a:r>
            </a:p>
          </p:txBody>
        </p:sp>
      </p:grpSp>
      <p:sp>
        <p:nvSpPr>
          <p:cNvPr id="78" name="Round Same Side Corner Rectangle 77"/>
          <p:cNvSpPr/>
          <p:nvPr/>
        </p:nvSpPr>
        <p:spPr bwMode="auto">
          <a:xfrm rot="16200000" flipH="1">
            <a:off x="5295893" y="3086093"/>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79" name="TextBox 78"/>
          <p:cNvSpPr txBox="1"/>
          <p:nvPr/>
        </p:nvSpPr>
        <p:spPr>
          <a:xfrm>
            <a:off x="4876800" y="3685401"/>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$1.00 per user</a:t>
            </a:r>
          </a:p>
        </p:txBody>
      </p:sp>
      <p:pic>
        <p:nvPicPr>
          <p:cNvPr id="80" name="Picture 79" descr="SAP-[Converted].png"/>
          <p:cNvPicPr>
            <a:picLocks noChangeAspect="1"/>
          </p:cNvPicPr>
          <p:nvPr/>
        </p:nvPicPr>
        <p:blipFill>
          <a:blip r:embed="rId9" cstate="print"/>
          <a:stretch>
            <a:fillRect/>
          </a:stretch>
        </p:blipFill>
        <p:spPr>
          <a:xfrm>
            <a:off x="3886200" y="4267200"/>
            <a:ext cx="523875" cy="260360"/>
          </a:xfrm>
          <a:prstGeom prst="rect">
            <a:avLst/>
          </a:prstGeom>
        </p:spPr>
      </p:pic>
      <p:sp>
        <p:nvSpPr>
          <p:cNvPr id="81" name="Round Same Side Corner Rectangle 80"/>
          <p:cNvSpPr/>
          <p:nvPr/>
        </p:nvSpPr>
        <p:spPr bwMode="auto">
          <a:xfrm rot="16200000" flipH="1">
            <a:off x="5295893" y="3619494"/>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82" name="TextBox 81"/>
          <p:cNvSpPr txBox="1"/>
          <p:nvPr/>
        </p:nvSpPr>
        <p:spPr>
          <a:xfrm>
            <a:off x="4876800" y="4218802"/>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$410 per user</a:t>
            </a:r>
          </a:p>
        </p:txBody>
      </p:sp>
      <p:sp>
        <p:nvSpPr>
          <p:cNvPr id="83" name="Round Same Side Corner Rectangle 82"/>
          <p:cNvSpPr/>
          <p:nvPr/>
        </p:nvSpPr>
        <p:spPr bwMode="auto">
          <a:xfrm rot="16200000" flipH="1">
            <a:off x="5295893" y="4152893"/>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84" name="TextBox 83"/>
          <p:cNvSpPr txBox="1"/>
          <p:nvPr/>
        </p:nvSpPr>
        <p:spPr>
          <a:xfrm>
            <a:off x="4876800" y="4752201"/>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$6.00 per user</a:t>
            </a:r>
          </a:p>
        </p:txBody>
      </p:sp>
      <p:sp>
        <p:nvSpPr>
          <p:cNvPr id="85" name="Round Same Side Corner Rectangle 84"/>
          <p:cNvSpPr/>
          <p:nvPr/>
        </p:nvSpPr>
        <p:spPr bwMode="auto">
          <a:xfrm rot="16200000" flipH="1">
            <a:off x="5295893" y="4686294"/>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86" name="TextBox 85"/>
          <p:cNvSpPr txBox="1"/>
          <p:nvPr/>
        </p:nvSpPr>
        <p:spPr>
          <a:xfrm>
            <a:off x="4876800" y="5285602"/>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$60.00 per user</a:t>
            </a:r>
          </a:p>
        </p:txBody>
      </p:sp>
      <p:sp>
        <p:nvSpPr>
          <p:cNvPr id="87" name="Round Same Side Corner Rectangle 86"/>
          <p:cNvSpPr/>
          <p:nvPr/>
        </p:nvSpPr>
        <p:spPr bwMode="auto">
          <a:xfrm rot="16200000" flipH="1">
            <a:off x="5295893" y="5219693"/>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88" name="TextBox 87"/>
          <p:cNvSpPr txBox="1"/>
          <p:nvPr/>
        </p:nvSpPr>
        <p:spPr>
          <a:xfrm>
            <a:off x="4876800" y="5819001"/>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$399.00 per user</a:t>
            </a:r>
          </a:p>
        </p:txBody>
      </p:sp>
      <p:sp>
        <p:nvSpPr>
          <p:cNvPr id="89" name="Round Same Side Corner Rectangle 88"/>
          <p:cNvSpPr/>
          <p:nvPr/>
        </p:nvSpPr>
        <p:spPr bwMode="auto">
          <a:xfrm rot="16200000" flipH="1">
            <a:off x="5295907" y="5753093"/>
            <a:ext cx="457200" cy="1447813"/>
          </a:xfrm>
          <a:prstGeom prst="round2SameRect">
            <a:avLst>
              <a:gd name="adj1" fmla="val 6970"/>
              <a:gd name="adj2" fmla="val 6166"/>
            </a:avLst>
          </a:prstGeom>
          <a:gradFill flip="none" rotWithShape="1">
            <a:gsLst>
              <a:gs pos="0">
                <a:srgbClr val="FFFFFF">
                  <a:alpha val="92000"/>
                </a:srgbClr>
              </a:gs>
              <a:gs pos="6000">
                <a:srgbClr val="0070C0">
                  <a:alpha val="14000"/>
                </a:srgbClr>
              </a:gs>
              <a:gs pos="16000">
                <a:srgbClr val="000000">
                  <a:alpha val="35000"/>
                </a:srgbClr>
              </a:gs>
              <a:gs pos="32000">
                <a:srgbClr val="0070C0">
                  <a:alpha val="5000"/>
                </a:srgbClr>
              </a:gs>
              <a:gs pos="87000">
                <a:srgbClr val="080808">
                  <a:alpha val="5000"/>
                </a:srgbClr>
              </a:gs>
              <a:gs pos="100000">
                <a:srgbClr val="000000">
                  <a:alpha val="69000"/>
                </a:srgbClr>
              </a:gs>
            </a:gsLst>
            <a:lin ang="4800000" scaled="0"/>
            <a:tileRect/>
          </a:gra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3"/>
              </a:buBlip>
              <a:defRPr/>
            </a:pPr>
            <a:endParaRPr lang="en-US" altLang="zh-CN" sz="2400" dirty="0">
              <a:solidFill>
                <a:schemeClr val="bg1"/>
              </a:solidFill>
              <a:effectLst>
                <a:outerShdw blurRad="38100" dist="38100" dir="2700000" algn="tl">
                  <a:srgbClr val="000000">
                    <a:alpha val="43137"/>
                  </a:srgbClr>
                </a:outerShdw>
              </a:effectLst>
              <a:latin typeface="Segoe" pitchFamily="34" charset="0"/>
            </a:endParaRPr>
          </a:p>
        </p:txBody>
      </p:sp>
      <p:sp>
        <p:nvSpPr>
          <p:cNvPr id="90" name="TextBox 89"/>
          <p:cNvSpPr txBox="1"/>
          <p:nvPr/>
        </p:nvSpPr>
        <p:spPr>
          <a:xfrm>
            <a:off x="4876814" y="6352401"/>
            <a:ext cx="1295419"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$388.00 per user</a:t>
            </a:r>
          </a:p>
        </p:txBody>
      </p:sp>
    </p:spTree>
    <p:extLst>
      <p:ext uri="{BB962C8B-B14F-4D97-AF65-F5344CB8AC3E}">
        <p14:creationId xmlns:p14="http://schemas.microsoft.com/office/powerpoint/2010/main" val="121719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Effect transition="in" filter="fade">
                                      <p:cBhvr>
                                        <p:cTn id="9" dur="1000"/>
                                        <p:tgtEl>
                                          <p:spTgt spid="121"/>
                                        </p:tgtEl>
                                      </p:cBhvr>
                                    </p:animEffect>
                                  </p:childTnLst>
                                </p:cTn>
                              </p:par>
                              <p:par>
                                <p:cTn id="10" presetID="53" presetClass="entr" presetSubtype="0" fill="hold" nodeType="withEffect">
                                  <p:stCondLst>
                                    <p:cond delay="0"/>
                                  </p:stCondLst>
                                  <p:childTnLst>
                                    <p:set>
                                      <p:cBhvr>
                                        <p:cTn id="11" dur="1" fill="hold">
                                          <p:stCondLst>
                                            <p:cond delay="0"/>
                                          </p:stCondLst>
                                        </p:cTn>
                                        <p:tgtEl>
                                          <p:spTgt spid="181"/>
                                        </p:tgtEl>
                                        <p:attrNameLst>
                                          <p:attrName>style.visibility</p:attrName>
                                        </p:attrNameLst>
                                      </p:cBhvr>
                                      <p:to>
                                        <p:strVal val="visible"/>
                                      </p:to>
                                    </p:set>
                                    <p:anim calcmode="lin" valueType="num">
                                      <p:cBhvr>
                                        <p:cTn id="12" dur="1000" fill="hold"/>
                                        <p:tgtEl>
                                          <p:spTgt spid="181"/>
                                        </p:tgtEl>
                                        <p:attrNameLst>
                                          <p:attrName>ppt_w</p:attrName>
                                        </p:attrNameLst>
                                      </p:cBhvr>
                                      <p:tavLst>
                                        <p:tav tm="0">
                                          <p:val>
                                            <p:fltVal val="0"/>
                                          </p:val>
                                        </p:tav>
                                        <p:tav tm="100000">
                                          <p:val>
                                            <p:strVal val="#ppt_w"/>
                                          </p:val>
                                        </p:tav>
                                      </p:tavLst>
                                    </p:anim>
                                    <p:anim calcmode="lin" valueType="num">
                                      <p:cBhvr>
                                        <p:cTn id="13" dur="1000" fill="hold"/>
                                        <p:tgtEl>
                                          <p:spTgt spid="181"/>
                                        </p:tgtEl>
                                        <p:attrNameLst>
                                          <p:attrName>ppt_h</p:attrName>
                                        </p:attrNameLst>
                                      </p:cBhvr>
                                      <p:tavLst>
                                        <p:tav tm="0">
                                          <p:val>
                                            <p:fltVal val="0"/>
                                          </p:val>
                                        </p:tav>
                                        <p:tav tm="100000">
                                          <p:val>
                                            <p:strVal val="#ppt_h"/>
                                          </p:val>
                                        </p:tav>
                                      </p:tavLst>
                                    </p:anim>
                                    <p:animEffect transition="in" filter="fade">
                                      <p:cBhvr>
                                        <p:cTn id="14" dur="1000"/>
                                        <p:tgtEl>
                                          <p:spTgt spid="18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Effect transition="in" filter="fade">
                                      <p:cBhvr>
                                        <p:cTn id="19" dur="1000"/>
                                        <p:tgtEl>
                                          <p:spTgt spid="122"/>
                                        </p:tgtEl>
                                      </p:cBhvr>
                                    </p:animEffect>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p:cTn id="23" dur="1000" fill="hold"/>
                                        <p:tgtEl>
                                          <p:spTgt spid="141"/>
                                        </p:tgtEl>
                                        <p:attrNameLst>
                                          <p:attrName>ppt_w</p:attrName>
                                        </p:attrNameLst>
                                      </p:cBhvr>
                                      <p:tavLst>
                                        <p:tav tm="0">
                                          <p:val>
                                            <p:fltVal val="0"/>
                                          </p:val>
                                        </p:tav>
                                        <p:tav tm="100000">
                                          <p:val>
                                            <p:strVal val="#ppt_w"/>
                                          </p:val>
                                        </p:tav>
                                      </p:tavLst>
                                    </p:anim>
                                    <p:anim calcmode="lin" valueType="num">
                                      <p:cBhvr>
                                        <p:cTn id="24" dur="1000" fill="hold"/>
                                        <p:tgtEl>
                                          <p:spTgt spid="141"/>
                                        </p:tgtEl>
                                        <p:attrNameLst>
                                          <p:attrName>ppt_h</p:attrName>
                                        </p:attrNameLst>
                                      </p:cBhvr>
                                      <p:tavLst>
                                        <p:tav tm="0">
                                          <p:val>
                                            <p:fltVal val="0"/>
                                          </p:val>
                                        </p:tav>
                                        <p:tav tm="100000">
                                          <p:val>
                                            <p:strVal val="#ppt_h"/>
                                          </p:val>
                                        </p:tav>
                                      </p:tavLst>
                                    </p:anim>
                                    <p:animEffect transition="in" filter="fade">
                                      <p:cBhvr>
                                        <p:cTn id="25" dur="1000"/>
                                        <p:tgtEl>
                                          <p:spTgt spid="141"/>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0" fill="hold" nodeType="withEffect">
                                  <p:stCondLst>
                                    <p:cond delay="0"/>
                                  </p:stCondLst>
                                  <p:childTnLst>
                                    <p:set>
                                      <p:cBhvr>
                                        <p:cTn id="32" dur="1" fill="hold">
                                          <p:stCondLst>
                                            <p:cond delay="0"/>
                                          </p:stCondLst>
                                        </p:cTn>
                                        <p:tgtEl>
                                          <p:spTgt spid="190"/>
                                        </p:tgtEl>
                                        <p:attrNameLst>
                                          <p:attrName>style.visibility</p:attrName>
                                        </p:attrNameLst>
                                      </p:cBhvr>
                                      <p:to>
                                        <p:strVal val="visible"/>
                                      </p:to>
                                    </p:set>
                                    <p:anim calcmode="lin" valueType="num">
                                      <p:cBhvr>
                                        <p:cTn id="33" dur="1000" fill="hold"/>
                                        <p:tgtEl>
                                          <p:spTgt spid="190"/>
                                        </p:tgtEl>
                                        <p:attrNameLst>
                                          <p:attrName>ppt_w</p:attrName>
                                        </p:attrNameLst>
                                      </p:cBhvr>
                                      <p:tavLst>
                                        <p:tav tm="0">
                                          <p:val>
                                            <p:fltVal val="0"/>
                                          </p:val>
                                        </p:tav>
                                        <p:tav tm="100000">
                                          <p:val>
                                            <p:strVal val="#ppt_w"/>
                                          </p:val>
                                        </p:tav>
                                      </p:tavLst>
                                    </p:anim>
                                    <p:anim calcmode="lin" valueType="num">
                                      <p:cBhvr>
                                        <p:cTn id="34" dur="1000" fill="hold"/>
                                        <p:tgtEl>
                                          <p:spTgt spid="190"/>
                                        </p:tgtEl>
                                        <p:attrNameLst>
                                          <p:attrName>ppt_h</p:attrName>
                                        </p:attrNameLst>
                                      </p:cBhvr>
                                      <p:tavLst>
                                        <p:tav tm="0">
                                          <p:val>
                                            <p:fltVal val="0"/>
                                          </p:val>
                                        </p:tav>
                                        <p:tav tm="100000">
                                          <p:val>
                                            <p:strVal val="#ppt_h"/>
                                          </p:val>
                                        </p:tav>
                                      </p:tavLst>
                                    </p:anim>
                                    <p:animEffect transition="in" filter="fade">
                                      <p:cBhvr>
                                        <p:cTn id="35" dur="1000"/>
                                        <p:tgtEl>
                                          <p:spTgt spid="190"/>
                                        </p:tgtEl>
                                      </p:cBhvr>
                                    </p:animEffect>
                                  </p:childTnLst>
                                </p:cTn>
                              </p:par>
                            </p:childTnLst>
                          </p:cTn>
                        </p:par>
                        <p:par>
                          <p:cTn id="36" fill="hold">
                            <p:stCondLst>
                              <p:cond delay="2000"/>
                            </p:stCondLst>
                            <p:childTnLst>
                              <p:par>
                                <p:cTn id="37" presetID="53" presetClass="entr" presetSubtype="0" fill="hold" grpId="0" nodeType="afterEffect">
                                  <p:stCondLst>
                                    <p:cond delay="0"/>
                                  </p:stCondLst>
                                  <p:childTnLst>
                                    <p:set>
                                      <p:cBhvr>
                                        <p:cTn id="38" dur="1" fill="hold">
                                          <p:stCondLst>
                                            <p:cond delay="0"/>
                                          </p:stCondLst>
                                        </p:cTn>
                                        <p:tgtEl>
                                          <p:spTgt spid="143"/>
                                        </p:tgtEl>
                                        <p:attrNameLst>
                                          <p:attrName>style.visibility</p:attrName>
                                        </p:attrNameLst>
                                      </p:cBhvr>
                                      <p:to>
                                        <p:strVal val="visible"/>
                                      </p:to>
                                    </p:set>
                                    <p:anim calcmode="lin" valueType="num">
                                      <p:cBhvr>
                                        <p:cTn id="39" dur="1000" fill="hold"/>
                                        <p:tgtEl>
                                          <p:spTgt spid="143"/>
                                        </p:tgtEl>
                                        <p:attrNameLst>
                                          <p:attrName>ppt_w</p:attrName>
                                        </p:attrNameLst>
                                      </p:cBhvr>
                                      <p:tavLst>
                                        <p:tav tm="0">
                                          <p:val>
                                            <p:fltVal val="0"/>
                                          </p:val>
                                        </p:tav>
                                        <p:tav tm="100000">
                                          <p:val>
                                            <p:strVal val="#ppt_w"/>
                                          </p:val>
                                        </p:tav>
                                      </p:tavLst>
                                    </p:anim>
                                    <p:anim calcmode="lin" valueType="num">
                                      <p:cBhvr>
                                        <p:cTn id="40" dur="1000" fill="hold"/>
                                        <p:tgtEl>
                                          <p:spTgt spid="143"/>
                                        </p:tgtEl>
                                        <p:attrNameLst>
                                          <p:attrName>ppt_h</p:attrName>
                                        </p:attrNameLst>
                                      </p:cBhvr>
                                      <p:tavLst>
                                        <p:tav tm="0">
                                          <p:val>
                                            <p:fltVal val="0"/>
                                          </p:val>
                                        </p:tav>
                                        <p:tav tm="100000">
                                          <p:val>
                                            <p:strVal val="#ppt_h"/>
                                          </p:val>
                                        </p:tav>
                                      </p:tavLst>
                                    </p:anim>
                                    <p:animEffect transition="in" filter="fade">
                                      <p:cBhvr>
                                        <p:cTn id="41" dur="1000"/>
                                        <p:tgtEl>
                                          <p:spTgt spid="143"/>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p:cTn id="44" dur="1000" fill="hold"/>
                                        <p:tgtEl>
                                          <p:spTgt spid="144"/>
                                        </p:tgtEl>
                                        <p:attrNameLst>
                                          <p:attrName>ppt_w</p:attrName>
                                        </p:attrNameLst>
                                      </p:cBhvr>
                                      <p:tavLst>
                                        <p:tav tm="0">
                                          <p:val>
                                            <p:fltVal val="0"/>
                                          </p:val>
                                        </p:tav>
                                        <p:tav tm="100000">
                                          <p:val>
                                            <p:strVal val="#ppt_w"/>
                                          </p:val>
                                        </p:tav>
                                      </p:tavLst>
                                    </p:anim>
                                    <p:anim calcmode="lin" valueType="num">
                                      <p:cBhvr>
                                        <p:cTn id="45" dur="1000" fill="hold"/>
                                        <p:tgtEl>
                                          <p:spTgt spid="144"/>
                                        </p:tgtEl>
                                        <p:attrNameLst>
                                          <p:attrName>ppt_h</p:attrName>
                                        </p:attrNameLst>
                                      </p:cBhvr>
                                      <p:tavLst>
                                        <p:tav tm="0">
                                          <p:val>
                                            <p:fltVal val="0"/>
                                          </p:val>
                                        </p:tav>
                                        <p:tav tm="100000">
                                          <p:val>
                                            <p:strVal val="#ppt_h"/>
                                          </p:val>
                                        </p:tav>
                                      </p:tavLst>
                                    </p:anim>
                                    <p:animEffect transition="in" filter="fade">
                                      <p:cBhvr>
                                        <p:cTn id="46" dur="1000"/>
                                        <p:tgtEl>
                                          <p:spTgt spid="144"/>
                                        </p:tgtEl>
                                      </p:cBhvr>
                                    </p:animEffect>
                                  </p:childTnLst>
                                </p:cTn>
                              </p:par>
                              <p:par>
                                <p:cTn id="47" presetID="53" presetClass="entr" presetSubtype="0" fill="hold" nodeType="withEffect">
                                  <p:stCondLst>
                                    <p:cond delay="0"/>
                                  </p:stCondLst>
                                  <p:childTnLst>
                                    <p:set>
                                      <p:cBhvr>
                                        <p:cTn id="48" dur="1" fill="hold">
                                          <p:stCondLst>
                                            <p:cond delay="0"/>
                                          </p:stCondLst>
                                        </p:cTn>
                                        <p:tgtEl>
                                          <p:spTgt spid="199"/>
                                        </p:tgtEl>
                                        <p:attrNameLst>
                                          <p:attrName>style.visibility</p:attrName>
                                        </p:attrNameLst>
                                      </p:cBhvr>
                                      <p:to>
                                        <p:strVal val="visible"/>
                                      </p:to>
                                    </p:set>
                                    <p:anim calcmode="lin" valueType="num">
                                      <p:cBhvr>
                                        <p:cTn id="49" dur="1000" fill="hold"/>
                                        <p:tgtEl>
                                          <p:spTgt spid="199"/>
                                        </p:tgtEl>
                                        <p:attrNameLst>
                                          <p:attrName>ppt_w</p:attrName>
                                        </p:attrNameLst>
                                      </p:cBhvr>
                                      <p:tavLst>
                                        <p:tav tm="0">
                                          <p:val>
                                            <p:fltVal val="0"/>
                                          </p:val>
                                        </p:tav>
                                        <p:tav tm="100000">
                                          <p:val>
                                            <p:strVal val="#ppt_w"/>
                                          </p:val>
                                        </p:tav>
                                      </p:tavLst>
                                    </p:anim>
                                    <p:anim calcmode="lin" valueType="num">
                                      <p:cBhvr>
                                        <p:cTn id="50" dur="1000" fill="hold"/>
                                        <p:tgtEl>
                                          <p:spTgt spid="199"/>
                                        </p:tgtEl>
                                        <p:attrNameLst>
                                          <p:attrName>ppt_h</p:attrName>
                                        </p:attrNameLst>
                                      </p:cBhvr>
                                      <p:tavLst>
                                        <p:tav tm="0">
                                          <p:val>
                                            <p:fltVal val="0"/>
                                          </p:val>
                                        </p:tav>
                                        <p:tav tm="100000">
                                          <p:val>
                                            <p:strVal val="#ppt_h"/>
                                          </p:val>
                                        </p:tav>
                                      </p:tavLst>
                                    </p:anim>
                                    <p:animEffect transition="in" filter="fade">
                                      <p:cBhvr>
                                        <p:cTn id="51" dur="1000"/>
                                        <p:tgtEl>
                                          <p:spTgt spid="199"/>
                                        </p:tgtEl>
                                      </p:cBhvr>
                                    </p:animEffect>
                                  </p:childTnLst>
                                </p:cTn>
                              </p:par>
                            </p:childTnLst>
                          </p:cTn>
                        </p:par>
                        <p:par>
                          <p:cTn id="52" fill="hold">
                            <p:stCondLst>
                              <p:cond delay="3000"/>
                            </p:stCondLst>
                            <p:childTnLst>
                              <p:par>
                                <p:cTn id="53" presetID="53" presetClass="entr" presetSubtype="0"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 calcmode="lin" valueType="num">
                                      <p:cBhvr>
                                        <p:cTn id="55" dur="1000" fill="hold"/>
                                        <p:tgtEl>
                                          <p:spTgt spid="146"/>
                                        </p:tgtEl>
                                        <p:attrNameLst>
                                          <p:attrName>ppt_w</p:attrName>
                                        </p:attrNameLst>
                                      </p:cBhvr>
                                      <p:tavLst>
                                        <p:tav tm="0">
                                          <p:val>
                                            <p:fltVal val="0"/>
                                          </p:val>
                                        </p:tav>
                                        <p:tav tm="100000">
                                          <p:val>
                                            <p:strVal val="#ppt_w"/>
                                          </p:val>
                                        </p:tav>
                                      </p:tavLst>
                                    </p:anim>
                                    <p:anim calcmode="lin" valueType="num">
                                      <p:cBhvr>
                                        <p:cTn id="56" dur="1000" fill="hold"/>
                                        <p:tgtEl>
                                          <p:spTgt spid="146"/>
                                        </p:tgtEl>
                                        <p:attrNameLst>
                                          <p:attrName>ppt_h</p:attrName>
                                        </p:attrNameLst>
                                      </p:cBhvr>
                                      <p:tavLst>
                                        <p:tav tm="0">
                                          <p:val>
                                            <p:fltVal val="0"/>
                                          </p:val>
                                        </p:tav>
                                        <p:tav tm="100000">
                                          <p:val>
                                            <p:strVal val="#ppt_h"/>
                                          </p:val>
                                        </p:tav>
                                      </p:tavLst>
                                    </p:anim>
                                    <p:animEffect transition="in" filter="fade">
                                      <p:cBhvr>
                                        <p:cTn id="57" dur="1000"/>
                                        <p:tgtEl>
                                          <p:spTgt spid="146"/>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45"/>
                                        </p:tgtEl>
                                        <p:attrNameLst>
                                          <p:attrName>style.visibility</p:attrName>
                                        </p:attrNameLst>
                                      </p:cBhvr>
                                      <p:to>
                                        <p:strVal val="visible"/>
                                      </p:to>
                                    </p:set>
                                    <p:anim calcmode="lin" valueType="num">
                                      <p:cBhvr>
                                        <p:cTn id="60" dur="1000" fill="hold"/>
                                        <p:tgtEl>
                                          <p:spTgt spid="145"/>
                                        </p:tgtEl>
                                        <p:attrNameLst>
                                          <p:attrName>ppt_w</p:attrName>
                                        </p:attrNameLst>
                                      </p:cBhvr>
                                      <p:tavLst>
                                        <p:tav tm="0">
                                          <p:val>
                                            <p:fltVal val="0"/>
                                          </p:val>
                                        </p:tav>
                                        <p:tav tm="100000">
                                          <p:val>
                                            <p:strVal val="#ppt_w"/>
                                          </p:val>
                                        </p:tav>
                                      </p:tavLst>
                                    </p:anim>
                                    <p:anim calcmode="lin" valueType="num">
                                      <p:cBhvr>
                                        <p:cTn id="61" dur="1000" fill="hold"/>
                                        <p:tgtEl>
                                          <p:spTgt spid="145"/>
                                        </p:tgtEl>
                                        <p:attrNameLst>
                                          <p:attrName>ppt_h</p:attrName>
                                        </p:attrNameLst>
                                      </p:cBhvr>
                                      <p:tavLst>
                                        <p:tav tm="0">
                                          <p:val>
                                            <p:fltVal val="0"/>
                                          </p:val>
                                        </p:tav>
                                        <p:tav tm="100000">
                                          <p:val>
                                            <p:strVal val="#ppt_h"/>
                                          </p:val>
                                        </p:tav>
                                      </p:tavLst>
                                    </p:anim>
                                    <p:animEffect transition="in" filter="fade">
                                      <p:cBhvr>
                                        <p:cTn id="62" dur="1000"/>
                                        <p:tgtEl>
                                          <p:spTgt spid="145"/>
                                        </p:tgtEl>
                                      </p:cBhvr>
                                    </p:animEffect>
                                  </p:childTnLst>
                                </p:cTn>
                              </p:par>
                              <p:par>
                                <p:cTn id="63" presetID="53" presetClass="entr" presetSubtype="0" fill="hold" nodeType="withEffect">
                                  <p:stCondLst>
                                    <p:cond delay="0"/>
                                  </p:stCondLst>
                                  <p:childTnLst>
                                    <p:set>
                                      <p:cBhvr>
                                        <p:cTn id="64" dur="1" fill="hold">
                                          <p:stCondLst>
                                            <p:cond delay="0"/>
                                          </p:stCondLst>
                                        </p:cTn>
                                        <p:tgtEl>
                                          <p:spTgt spid="205"/>
                                        </p:tgtEl>
                                        <p:attrNameLst>
                                          <p:attrName>style.visibility</p:attrName>
                                        </p:attrNameLst>
                                      </p:cBhvr>
                                      <p:to>
                                        <p:strVal val="visible"/>
                                      </p:to>
                                    </p:set>
                                    <p:anim calcmode="lin" valueType="num">
                                      <p:cBhvr>
                                        <p:cTn id="65" dur="1000" fill="hold"/>
                                        <p:tgtEl>
                                          <p:spTgt spid="205"/>
                                        </p:tgtEl>
                                        <p:attrNameLst>
                                          <p:attrName>ppt_w</p:attrName>
                                        </p:attrNameLst>
                                      </p:cBhvr>
                                      <p:tavLst>
                                        <p:tav tm="0">
                                          <p:val>
                                            <p:fltVal val="0"/>
                                          </p:val>
                                        </p:tav>
                                        <p:tav tm="100000">
                                          <p:val>
                                            <p:strVal val="#ppt_w"/>
                                          </p:val>
                                        </p:tav>
                                      </p:tavLst>
                                    </p:anim>
                                    <p:anim calcmode="lin" valueType="num">
                                      <p:cBhvr>
                                        <p:cTn id="66" dur="1000" fill="hold"/>
                                        <p:tgtEl>
                                          <p:spTgt spid="205"/>
                                        </p:tgtEl>
                                        <p:attrNameLst>
                                          <p:attrName>ppt_h</p:attrName>
                                        </p:attrNameLst>
                                      </p:cBhvr>
                                      <p:tavLst>
                                        <p:tav tm="0">
                                          <p:val>
                                            <p:fltVal val="0"/>
                                          </p:val>
                                        </p:tav>
                                        <p:tav tm="100000">
                                          <p:val>
                                            <p:strVal val="#ppt_h"/>
                                          </p:val>
                                        </p:tav>
                                      </p:tavLst>
                                    </p:anim>
                                    <p:animEffect transition="in" filter="fade">
                                      <p:cBhvr>
                                        <p:cTn id="67" dur="1000"/>
                                        <p:tgtEl>
                                          <p:spTgt spid="205"/>
                                        </p:tgtEl>
                                      </p:cBhvr>
                                    </p:animEffect>
                                  </p:childTnLst>
                                </p:cTn>
                              </p:par>
                            </p:childTnLst>
                          </p:cTn>
                        </p:par>
                        <p:par>
                          <p:cTn id="68" fill="hold">
                            <p:stCondLst>
                              <p:cond delay="4000"/>
                            </p:stCondLst>
                            <p:childTnLst>
                              <p:par>
                                <p:cTn id="69" presetID="53" presetClass="entr" presetSubtype="0" fill="hold" grpId="0" nodeType="afterEffect">
                                  <p:stCondLst>
                                    <p:cond delay="0"/>
                                  </p:stCondLst>
                                  <p:childTnLst>
                                    <p:set>
                                      <p:cBhvr>
                                        <p:cTn id="70" dur="1" fill="hold">
                                          <p:stCondLst>
                                            <p:cond delay="0"/>
                                          </p:stCondLst>
                                        </p:cTn>
                                        <p:tgtEl>
                                          <p:spTgt spid="147"/>
                                        </p:tgtEl>
                                        <p:attrNameLst>
                                          <p:attrName>style.visibility</p:attrName>
                                        </p:attrNameLst>
                                      </p:cBhvr>
                                      <p:to>
                                        <p:strVal val="visible"/>
                                      </p:to>
                                    </p:set>
                                    <p:anim calcmode="lin" valueType="num">
                                      <p:cBhvr>
                                        <p:cTn id="71" dur="2000" fill="hold"/>
                                        <p:tgtEl>
                                          <p:spTgt spid="147"/>
                                        </p:tgtEl>
                                        <p:attrNameLst>
                                          <p:attrName>ppt_w</p:attrName>
                                        </p:attrNameLst>
                                      </p:cBhvr>
                                      <p:tavLst>
                                        <p:tav tm="0">
                                          <p:val>
                                            <p:fltVal val="0"/>
                                          </p:val>
                                        </p:tav>
                                        <p:tav tm="100000">
                                          <p:val>
                                            <p:strVal val="#ppt_w"/>
                                          </p:val>
                                        </p:tav>
                                      </p:tavLst>
                                    </p:anim>
                                    <p:anim calcmode="lin" valueType="num">
                                      <p:cBhvr>
                                        <p:cTn id="72" dur="2000" fill="hold"/>
                                        <p:tgtEl>
                                          <p:spTgt spid="147"/>
                                        </p:tgtEl>
                                        <p:attrNameLst>
                                          <p:attrName>ppt_h</p:attrName>
                                        </p:attrNameLst>
                                      </p:cBhvr>
                                      <p:tavLst>
                                        <p:tav tm="0">
                                          <p:val>
                                            <p:fltVal val="0"/>
                                          </p:val>
                                        </p:tav>
                                        <p:tav tm="100000">
                                          <p:val>
                                            <p:strVal val="#ppt_h"/>
                                          </p:val>
                                        </p:tav>
                                      </p:tavLst>
                                    </p:anim>
                                    <p:animEffect transition="in" filter="fade">
                                      <p:cBhvr>
                                        <p:cTn id="73" dur="2000"/>
                                        <p:tgtEl>
                                          <p:spTgt spid="147"/>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148"/>
                                        </p:tgtEl>
                                        <p:attrNameLst>
                                          <p:attrName>style.visibility</p:attrName>
                                        </p:attrNameLst>
                                      </p:cBhvr>
                                      <p:to>
                                        <p:strVal val="visible"/>
                                      </p:to>
                                    </p:set>
                                    <p:anim calcmode="lin" valueType="num">
                                      <p:cBhvr>
                                        <p:cTn id="76" dur="2000" fill="hold"/>
                                        <p:tgtEl>
                                          <p:spTgt spid="148"/>
                                        </p:tgtEl>
                                        <p:attrNameLst>
                                          <p:attrName>ppt_w</p:attrName>
                                        </p:attrNameLst>
                                      </p:cBhvr>
                                      <p:tavLst>
                                        <p:tav tm="0">
                                          <p:val>
                                            <p:fltVal val="0"/>
                                          </p:val>
                                        </p:tav>
                                        <p:tav tm="100000">
                                          <p:val>
                                            <p:strVal val="#ppt_w"/>
                                          </p:val>
                                        </p:tav>
                                      </p:tavLst>
                                    </p:anim>
                                    <p:anim calcmode="lin" valueType="num">
                                      <p:cBhvr>
                                        <p:cTn id="77" dur="2000" fill="hold"/>
                                        <p:tgtEl>
                                          <p:spTgt spid="148"/>
                                        </p:tgtEl>
                                        <p:attrNameLst>
                                          <p:attrName>ppt_h</p:attrName>
                                        </p:attrNameLst>
                                      </p:cBhvr>
                                      <p:tavLst>
                                        <p:tav tm="0">
                                          <p:val>
                                            <p:fltVal val="0"/>
                                          </p:val>
                                        </p:tav>
                                        <p:tav tm="100000">
                                          <p:val>
                                            <p:strVal val="#ppt_h"/>
                                          </p:val>
                                        </p:tav>
                                      </p:tavLst>
                                    </p:anim>
                                    <p:animEffect transition="in" filter="fade">
                                      <p:cBhvr>
                                        <p:cTn id="78" dur="2000"/>
                                        <p:tgtEl>
                                          <p:spTgt spid="148"/>
                                        </p:tgtEl>
                                      </p:cBhvr>
                                    </p:animEffect>
                                  </p:childTnLst>
                                </p:cTn>
                              </p:par>
                              <p:par>
                                <p:cTn id="79" presetID="53" presetClass="entr" presetSubtype="0" fill="hold" nodeType="withEffect">
                                  <p:stCondLst>
                                    <p:cond delay="0"/>
                                  </p:stCondLst>
                                  <p:childTnLst>
                                    <p:set>
                                      <p:cBhvr>
                                        <p:cTn id="80" dur="1" fill="hold">
                                          <p:stCondLst>
                                            <p:cond delay="0"/>
                                          </p:stCondLst>
                                        </p:cTn>
                                        <p:tgtEl>
                                          <p:spTgt spid="211"/>
                                        </p:tgtEl>
                                        <p:attrNameLst>
                                          <p:attrName>style.visibility</p:attrName>
                                        </p:attrNameLst>
                                      </p:cBhvr>
                                      <p:to>
                                        <p:strVal val="visible"/>
                                      </p:to>
                                    </p:set>
                                    <p:anim calcmode="lin" valueType="num">
                                      <p:cBhvr>
                                        <p:cTn id="81" dur="2000" fill="hold"/>
                                        <p:tgtEl>
                                          <p:spTgt spid="211"/>
                                        </p:tgtEl>
                                        <p:attrNameLst>
                                          <p:attrName>ppt_w</p:attrName>
                                        </p:attrNameLst>
                                      </p:cBhvr>
                                      <p:tavLst>
                                        <p:tav tm="0">
                                          <p:val>
                                            <p:fltVal val="0"/>
                                          </p:val>
                                        </p:tav>
                                        <p:tav tm="100000">
                                          <p:val>
                                            <p:strVal val="#ppt_w"/>
                                          </p:val>
                                        </p:tav>
                                      </p:tavLst>
                                    </p:anim>
                                    <p:anim calcmode="lin" valueType="num">
                                      <p:cBhvr>
                                        <p:cTn id="82" dur="2000" fill="hold"/>
                                        <p:tgtEl>
                                          <p:spTgt spid="211"/>
                                        </p:tgtEl>
                                        <p:attrNameLst>
                                          <p:attrName>ppt_h</p:attrName>
                                        </p:attrNameLst>
                                      </p:cBhvr>
                                      <p:tavLst>
                                        <p:tav tm="0">
                                          <p:val>
                                            <p:fltVal val="0"/>
                                          </p:val>
                                        </p:tav>
                                        <p:tav tm="100000">
                                          <p:val>
                                            <p:strVal val="#ppt_h"/>
                                          </p:val>
                                        </p:tav>
                                      </p:tavLst>
                                    </p:anim>
                                    <p:animEffect transition="in" filter="fade">
                                      <p:cBhvr>
                                        <p:cTn id="83" dur="2000"/>
                                        <p:tgtEl>
                                          <p:spTgt spid="211"/>
                                        </p:tgtEl>
                                      </p:cBhvr>
                                    </p:animEffect>
                                  </p:childTnLst>
                                </p:cTn>
                              </p:par>
                            </p:childTnLst>
                          </p:cTn>
                        </p:par>
                        <p:par>
                          <p:cTn id="84" fill="hold">
                            <p:stCondLst>
                              <p:cond delay="6000"/>
                            </p:stCondLst>
                            <p:childTnLst>
                              <p:par>
                                <p:cTn id="85" presetID="53" presetClass="entr" presetSubtype="0" fill="hold" grpId="0" nodeType="afterEffect">
                                  <p:stCondLst>
                                    <p:cond delay="0"/>
                                  </p:stCondLst>
                                  <p:childTnLst>
                                    <p:set>
                                      <p:cBhvr>
                                        <p:cTn id="86" dur="1" fill="hold">
                                          <p:stCondLst>
                                            <p:cond delay="0"/>
                                          </p:stCondLst>
                                        </p:cTn>
                                        <p:tgtEl>
                                          <p:spTgt spid="150"/>
                                        </p:tgtEl>
                                        <p:attrNameLst>
                                          <p:attrName>style.visibility</p:attrName>
                                        </p:attrNameLst>
                                      </p:cBhvr>
                                      <p:to>
                                        <p:strVal val="visible"/>
                                      </p:to>
                                    </p:set>
                                    <p:anim calcmode="lin" valueType="num">
                                      <p:cBhvr>
                                        <p:cTn id="87" dur="1000" fill="hold"/>
                                        <p:tgtEl>
                                          <p:spTgt spid="150"/>
                                        </p:tgtEl>
                                        <p:attrNameLst>
                                          <p:attrName>ppt_w</p:attrName>
                                        </p:attrNameLst>
                                      </p:cBhvr>
                                      <p:tavLst>
                                        <p:tav tm="0">
                                          <p:val>
                                            <p:fltVal val="0"/>
                                          </p:val>
                                        </p:tav>
                                        <p:tav tm="100000">
                                          <p:val>
                                            <p:strVal val="#ppt_w"/>
                                          </p:val>
                                        </p:tav>
                                      </p:tavLst>
                                    </p:anim>
                                    <p:anim calcmode="lin" valueType="num">
                                      <p:cBhvr>
                                        <p:cTn id="88" dur="1000" fill="hold"/>
                                        <p:tgtEl>
                                          <p:spTgt spid="150"/>
                                        </p:tgtEl>
                                        <p:attrNameLst>
                                          <p:attrName>ppt_h</p:attrName>
                                        </p:attrNameLst>
                                      </p:cBhvr>
                                      <p:tavLst>
                                        <p:tav tm="0">
                                          <p:val>
                                            <p:fltVal val="0"/>
                                          </p:val>
                                        </p:tav>
                                        <p:tav tm="100000">
                                          <p:val>
                                            <p:strVal val="#ppt_h"/>
                                          </p:val>
                                        </p:tav>
                                      </p:tavLst>
                                    </p:anim>
                                    <p:animEffect transition="in" filter="fade">
                                      <p:cBhvr>
                                        <p:cTn id="89" dur="1000"/>
                                        <p:tgtEl>
                                          <p:spTgt spid="150"/>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 calcmode="lin" valueType="num">
                                      <p:cBhvr>
                                        <p:cTn id="92" dur="1000" fill="hold"/>
                                        <p:tgtEl>
                                          <p:spTgt spid="149"/>
                                        </p:tgtEl>
                                        <p:attrNameLst>
                                          <p:attrName>ppt_w</p:attrName>
                                        </p:attrNameLst>
                                      </p:cBhvr>
                                      <p:tavLst>
                                        <p:tav tm="0">
                                          <p:val>
                                            <p:fltVal val="0"/>
                                          </p:val>
                                        </p:tav>
                                        <p:tav tm="100000">
                                          <p:val>
                                            <p:strVal val="#ppt_w"/>
                                          </p:val>
                                        </p:tav>
                                      </p:tavLst>
                                    </p:anim>
                                    <p:anim calcmode="lin" valueType="num">
                                      <p:cBhvr>
                                        <p:cTn id="93" dur="1000" fill="hold"/>
                                        <p:tgtEl>
                                          <p:spTgt spid="149"/>
                                        </p:tgtEl>
                                        <p:attrNameLst>
                                          <p:attrName>ppt_h</p:attrName>
                                        </p:attrNameLst>
                                      </p:cBhvr>
                                      <p:tavLst>
                                        <p:tav tm="0">
                                          <p:val>
                                            <p:fltVal val="0"/>
                                          </p:val>
                                        </p:tav>
                                        <p:tav tm="100000">
                                          <p:val>
                                            <p:strVal val="#ppt_h"/>
                                          </p:val>
                                        </p:tav>
                                      </p:tavLst>
                                    </p:anim>
                                    <p:animEffect transition="in" filter="fade">
                                      <p:cBhvr>
                                        <p:cTn id="94" dur="1000"/>
                                        <p:tgtEl>
                                          <p:spTgt spid="149"/>
                                        </p:tgtEl>
                                      </p:cBhvr>
                                    </p:animEffect>
                                  </p:childTnLst>
                                </p:cTn>
                              </p:par>
                              <p:par>
                                <p:cTn id="95" presetID="53" presetClass="entr" presetSubtype="0" fill="hold" nodeType="withEffect">
                                  <p:stCondLst>
                                    <p:cond delay="0"/>
                                  </p:stCondLst>
                                  <p:childTnLst>
                                    <p:set>
                                      <p:cBhvr>
                                        <p:cTn id="96" dur="1" fill="hold">
                                          <p:stCondLst>
                                            <p:cond delay="0"/>
                                          </p:stCondLst>
                                        </p:cTn>
                                        <p:tgtEl>
                                          <p:spTgt spid="202"/>
                                        </p:tgtEl>
                                        <p:attrNameLst>
                                          <p:attrName>style.visibility</p:attrName>
                                        </p:attrNameLst>
                                      </p:cBhvr>
                                      <p:to>
                                        <p:strVal val="visible"/>
                                      </p:to>
                                    </p:set>
                                    <p:anim calcmode="lin" valueType="num">
                                      <p:cBhvr>
                                        <p:cTn id="97" dur="1000" fill="hold"/>
                                        <p:tgtEl>
                                          <p:spTgt spid="202"/>
                                        </p:tgtEl>
                                        <p:attrNameLst>
                                          <p:attrName>ppt_w</p:attrName>
                                        </p:attrNameLst>
                                      </p:cBhvr>
                                      <p:tavLst>
                                        <p:tav tm="0">
                                          <p:val>
                                            <p:fltVal val="0"/>
                                          </p:val>
                                        </p:tav>
                                        <p:tav tm="100000">
                                          <p:val>
                                            <p:strVal val="#ppt_w"/>
                                          </p:val>
                                        </p:tav>
                                      </p:tavLst>
                                    </p:anim>
                                    <p:anim calcmode="lin" valueType="num">
                                      <p:cBhvr>
                                        <p:cTn id="98" dur="1000" fill="hold"/>
                                        <p:tgtEl>
                                          <p:spTgt spid="202"/>
                                        </p:tgtEl>
                                        <p:attrNameLst>
                                          <p:attrName>ppt_h</p:attrName>
                                        </p:attrNameLst>
                                      </p:cBhvr>
                                      <p:tavLst>
                                        <p:tav tm="0">
                                          <p:val>
                                            <p:fltVal val="0"/>
                                          </p:val>
                                        </p:tav>
                                        <p:tav tm="100000">
                                          <p:val>
                                            <p:strVal val="#ppt_h"/>
                                          </p:val>
                                        </p:tav>
                                      </p:tavLst>
                                    </p:anim>
                                    <p:animEffect transition="in" filter="fade">
                                      <p:cBhvr>
                                        <p:cTn id="99" dur="1000"/>
                                        <p:tgtEl>
                                          <p:spTgt spid="202"/>
                                        </p:tgtEl>
                                      </p:cBhvr>
                                    </p:animEffect>
                                  </p:childTnLst>
                                </p:cTn>
                              </p:par>
                            </p:childTnLst>
                          </p:cTn>
                        </p:par>
                        <p:par>
                          <p:cTn id="100" fill="hold">
                            <p:stCondLst>
                              <p:cond delay="7000"/>
                            </p:stCondLst>
                            <p:childTnLst>
                              <p:par>
                                <p:cTn id="101" presetID="53" presetClass="entr" presetSubtype="0" fill="hold" grpId="0" nodeType="afterEffect">
                                  <p:stCondLst>
                                    <p:cond delay="0"/>
                                  </p:stCondLst>
                                  <p:childTnLst>
                                    <p:set>
                                      <p:cBhvr>
                                        <p:cTn id="102" dur="1" fill="hold">
                                          <p:stCondLst>
                                            <p:cond delay="0"/>
                                          </p:stCondLst>
                                        </p:cTn>
                                        <p:tgtEl>
                                          <p:spTgt spid="152"/>
                                        </p:tgtEl>
                                        <p:attrNameLst>
                                          <p:attrName>style.visibility</p:attrName>
                                        </p:attrNameLst>
                                      </p:cBhvr>
                                      <p:to>
                                        <p:strVal val="visible"/>
                                      </p:to>
                                    </p:set>
                                    <p:anim calcmode="lin" valueType="num">
                                      <p:cBhvr>
                                        <p:cTn id="103" dur="1000" fill="hold"/>
                                        <p:tgtEl>
                                          <p:spTgt spid="152"/>
                                        </p:tgtEl>
                                        <p:attrNameLst>
                                          <p:attrName>ppt_w</p:attrName>
                                        </p:attrNameLst>
                                      </p:cBhvr>
                                      <p:tavLst>
                                        <p:tav tm="0">
                                          <p:val>
                                            <p:fltVal val="0"/>
                                          </p:val>
                                        </p:tav>
                                        <p:tav tm="100000">
                                          <p:val>
                                            <p:strVal val="#ppt_w"/>
                                          </p:val>
                                        </p:tav>
                                      </p:tavLst>
                                    </p:anim>
                                    <p:anim calcmode="lin" valueType="num">
                                      <p:cBhvr>
                                        <p:cTn id="104" dur="1000" fill="hold"/>
                                        <p:tgtEl>
                                          <p:spTgt spid="152"/>
                                        </p:tgtEl>
                                        <p:attrNameLst>
                                          <p:attrName>ppt_h</p:attrName>
                                        </p:attrNameLst>
                                      </p:cBhvr>
                                      <p:tavLst>
                                        <p:tav tm="0">
                                          <p:val>
                                            <p:fltVal val="0"/>
                                          </p:val>
                                        </p:tav>
                                        <p:tav tm="100000">
                                          <p:val>
                                            <p:strVal val="#ppt_h"/>
                                          </p:val>
                                        </p:tav>
                                      </p:tavLst>
                                    </p:anim>
                                    <p:animEffect transition="in" filter="fade">
                                      <p:cBhvr>
                                        <p:cTn id="105" dur="1000"/>
                                        <p:tgtEl>
                                          <p:spTgt spid="152"/>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51"/>
                                        </p:tgtEl>
                                        <p:attrNameLst>
                                          <p:attrName>style.visibility</p:attrName>
                                        </p:attrNameLst>
                                      </p:cBhvr>
                                      <p:to>
                                        <p:strVal val="visible"/>
                                      </p:to>
                                    </p:set>
                                    <p:anim calcmode="lin" valueType="num">
                                      <p:cBhvr>
                                        <p:cTn id="108" dur="1000" fill="hold"/>
                                        <p:tgtEl>
                                          <p:spTgt spid="151"/>
                                        </p:tgtEl>
                                        <p:attrNameLst>
                                          <p:attrName>ppt_w</p:attrName>
                                        </p:attrNameLst>
                                      </p:cBhvr>
                                      <p:tavLst>
                                        <p:tav tm="0">
                                          <p:val>
                                            <p:fltVal val="0"/>
                                          </p:val>
                                        </p:tav>
                                        <p:tav tm="100000">
                                          <p:val>
                                            <p:strVal val="#ppt_w"/>
                                          </p:val>
                                        </p:tav>
                                      </p:tavLst>
                                    </p:anim>
                                    <p:anim calcmode="lin" valueType="num">
                                      <p:cBhvr>
                                        <p:cTn id="109" dur="1000" fill="hold"/>
                                        <p:tgtEl>
                                          <p:spTgt spid="151"/>
                                        </p:tgtEl>
                                        <p:attrNameLst>
                                          <p:attrName>ppt_h</p:attrName>
                                        </p:attrNameLst>
                                      </p:cBhvr>
                                      <p:tavLst>
                                        <p:tav tm="0">
                                          <p:val>
                                            <p:fltVal val="0"/>
                                          </p:val>
                                        </p:tav>
                                        <p:tav tm="100000">
                                          <p:val>
                                            <p:strVal val="#ppt_h"/>
                                          </p:val>
                                        </p:tav>
                                      </p:tavLst>
                                    </p:anim>
                                    <p:animEffect transition="in" filter="fade">
                                      <p:cBhvr>
                                        <p:cTn id="110" dur="1000"/>
                                        <p:tgtEl>
                                          <p:spTgt spid="151"/>
                                        </p:tgtEl>
                                      </p:cBhvr>
                                    </p:animEffect>
                                  </p:childTnLst>
                                </p:cTn>
                              </p:par>
                              <p:par>
                                <p:cTn id="111" presetID="53" presetClass="entr" presetSubtype="0" fill="hold" nodeType="withEffect">
                                  <p:stCondLst>
                                    <p:cond delay="0"/>
                                  </p:stCondLst>
                                  <p:childTnLst>
                                    <p:set>
                                      <p:cBhvr>
                                        <p:cTn id="112" dur="1" fill="hold">
                                          <p:stCondLst>
                                            <p:cond delay="0"/>
                                          </p:stCondLst>
                                        </p:cTn>
                                        <p:tgtEl>
                                          <p:spTgt spid="196"/>
                                        </p:tgtEl>
                                        <p:attrNameLst>
                                          <p:attrName>style.visibility</p:attrName>
                                        </p:attrNameLst>
                                      </p:cBhvr>
                                      <p:to>
                                        <p:strVal val="visible"/>
                                      </p:to>
                                    </p:set>
                                    <p:anim calcmode="lin" valueType="num">
                                      <p:cBhvr>
                                        <p:cTn id="113" dur="1000" fill="hold"/>
                                        <p:tgtEl>
                                          <p:spTgt spid="196"/>
                                        </p:tgtEl>
                                        <p:attrNameLst>
                                          <p:attrName>ppt_w</p:attrName>
                                        </p:attrNameLst>
                                      </p:cBhvr>
                                      <p:tavLst>
                                        <p:tav tm="0">
                                          <p:val>
                                            <p:fltVal val="0"/>
                                          </p:val>
                                        </p:tav>
                                        <p:tav tm="100000">
                                          <p:val>
                                            <p:strVal val="#ppt_w"/>
                                          </p:val>
                                        </p:tav>
                                      </p:tavLst>
                                    </p:anim>
                                    <p:anim calcmode="lin" valueType="num">
                                      <p:cBhvr>
                                        <p:cTn id="114" dur="1000" fill="hold"/>
                                        <p:tgtEl>
                                          <p:spTgt spid="196"/>
                                        </p:tgtEl>
                                        <p:attrNameLst>
                                          <p:attrName>ppt_h</p:attrName>
                                        </p:attrNameLst>
                                      </p:cBhvr>
                                      <p:tavLst>
                                        <p:tav tm="0">
                                          <p:val>
                                            <p:fltVal val="0"/>
                                          </p:val>
                                        </p:tav>
                                        <p:tav tm="100000">
                                          <p:val>
                                            <p:strVal val="#ppt_h"/>
                                          </p:val>
                                        </p:tav>
                                      </p:tavLst>
                                    </p:anim>
                                    <p:animEffect transition="in" filter="fade">
                                      <p:cBhvr>
                                        <p:cTn id="115" dur="1000"/>
                                        <p:tgtEl>
                                          <p:spTgt spid="196"/>
                                        </p:tgtEl>
                                      </p:cBhvr>
                                    </p:animEffect>
                                  </p:childTnLst>
                                </p:cTn>
                              </p:par>
                            </p:childTnLst>
                          </p:cTn>
                        </p:par>
                        <p:par>
                          <p:cTn id="116" fill="hold">
                            <p:stCondLst>
                              <p:cond delay="8000"/>
                            </p:stCondLst>
                            <p:childTnLst>
                              <p:par>
                                <p:cTn id="117" presetID="53" presetClass="entr" presetSubtype="0" fill="hold" grpId="0" nodeType="after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p:cTn id="119" dur="1000" fill="hold"/>
                                        <p:tgtEl>
                                          <p:spTgt spid="154"/>
                                        </p:tgtEl>
                                        <p:attrNameLst>
                                          <p:attrName>ppt_w</p:attrName>
                                        </p:attrNameLst>
                                      </p:cBhvr>
                                      <p:tavLst>
                                        <p:tav tm="0">
                                          <p:val>
                                            <p:fltVal val="0"/>
                                          </p:val>
                                        </p:tav>
                                        <p:tav tm="100000">
                                          <p:val>
                                            <p:strVal val="#ppt_w"/>
                                          </p:val>
                                        </p:tav>
                                      </p:tavLst>
                                    </p:anim>
                                    <p:anim calcmode="lin" valueType="num">
                                      <p:cBhvr>
                                        <p:cTn id="120" dur="1000" fill="hold"/>
                                        <p:tgtEl>
                                          <p:spTgt spid="154"/>
                                        </p:tgtEl>
                                        <p:attrNameLst>
                                          <p:attrName>ppt_h</p:attrName>
                                        </p:attrNameLst>
                                      </p:cBhvr>
                                      <p:tavLst>
                                        <p:tav tm="0">
                                          <p:val>
                                            <p:fltVal val="0"/>
                                          </p:val>
                                        </p:tav>
                                        <p:tav tm="100000">
                                          <p:val>
                                            <p:strVal val="#ppt_h"/>
                                          </p:val>
                                        </p:tav>
                                      </p:tavLst>
                                    </p:anim>
                                    <p:animEffect transition="in" filter="fade">
                                      <p:cBhvr>
                                        <p:cTn id="121" dur="1000"/>
                                        <p:tgtEl>
                                          <p:spTgt spid="154"/>
                                        </p:tgtEl>
                                      </p:cBhvr>
                                    </p:animEffect>
                                  </p:childTnLst>
                                </p:cTn>
                              </p:par>
                              <p:par>
                                <p:cTn id="122" presetID="53" presetClass="entr" presetSubtype="0" fill="hold" grpId="0" nodeType="withEffect">
                                  <p:stCondLst>
                                    <p:cond delay="0"/>
                                  </p:stCondLst>
                                  <p:childTnLst>
                                    <p:set>
                                      <p:cBhvr>
                                        <p:cTn id="123" dur="1" fill="hold">
                                          <p:stCondLst>
                                            <p:cond delay="0"/>
                                          </p:stCondLst>
                                        </p:cTn>
                                        <p:tgtEl>
                                          <p:spTgt spid="153"/>
                                        </p:tgtEl>
                                        <p:attrNameLst>
                                          <p:attrName>style.visibility</p:attrName>
                                        </p:attrNameLst>
                                      </p:cBhvr>
                                      <p:to>
                                        <p:strVal val="visible"/>
                                      </p:to>
                                    </p:set>
                                    <p:anim calcmode="lin" valueType="num">
                                      <p:cBhvr>
                                        <p:cTn id="124" dur="1000" fill="hold"/>
                                        <p:tgtEl>
                                          <p:spTgt spid="153"/>
                                        </p:tgtEl>
                                        <p:attrNameLst>
                                          <p:attrName>ppt_w</p:attrName>
                                        </p:attrNameLst>
                                      </p:cBhvr>
                                      <p:tavLst>
                                        <p:tav tm="0">
                                          <p:val>
                                            <p:fltVal val="0"/>
                                          </p:val>
                                        </p:tav>
                                        <p:tav tm="100000">
                                          <p:val>
                                            <p:strVal val="#ppt_w"/>
                                          </p:val>
                                        </p:tav>
                                      </p:tavLst>
                                    </p:anim>
                                    <p:anim calcmode="lin" valueType="num">
                                      <p:cBhvr>
                                        <p:cTn id="125" dur="1000" fill="hold"/>
                                        <p:tgtEl>
                                          <p:spTgt spid="153"/>
                                        </p:tgtEl>
                                        <p:attrNameLst>
                                          <p:attrName>ppt_h</p:attrName>
                                        </p:attrNameLst>
                                      </p:cBhvr>
                                      <p:tavLst>
                                        <p:tav tm="0">
                                          <p:val>
                                            <p:fltVal val="0"/>
                                          </p:val>
                                        </p:tav>
                                        <p:tav tm="100000">
                                          <p:val>
                                            <p:strVal val="#ppt_h"/>
                                          </p:val>
                                        </p:tav>
                                      </p:tavLst>
                                    </p:anim>
                                    <p:animEffect transition="in" filter="fade">
                                      <p:cBhvr>
                                        <p:cTn id="126" dur="1000"/>
                                        <p:tgtEl>
                                          <p:spTgt spid="153"/>
                                        </p:tgtEl>
                                      </p:cBhvr>
                                    </p:animEffect>
                                  </p:childTnLst>
                                </p:cTn>
                              </p:par>
                              <p:par>
                                <p:cTn id="127" presetID="53" presetClass="entr" presetSubtype="0" fill="hold" nodeType="withEffect">
                                  <p:stCondLst>
                                    <p:cond delay="0"/>
                                  </p:stCondLst>
                                  <p:childTnLst>
                                    <p:set>
                                      <p:cBhvr>
                                        <p:cTn id="128" dur="1" fill="hold">
                                          <p:stCondLst>
                                            <p:cond delay="0"/>
                                          </p:stCondLst>
                                        </p:cTn>
                                        <p:tgtEl>
                                          <p:spTgt spid="193"/>
                                        </p:tgtEl>
                                        <p:attrNameLst>
                                          <p:attrName>style.visibility</p:attrName>
                                        </p:attrNameLst>
                                      </p:cBhvr>
                                      <p:to>
                                        <p:strVal val="visible"/>
                                      </p:to>
                                    </p:set>
                                    <p:anim calcmode="lin" valueType="num">
                                      <p:cBhvr>
                                        <p:cTn id="129" dur="1000" fill="hold"/>
                                        <p:tgtEl>
                                          <p:spTgt spid="193"/>
                                        </p:tgtEl>
                                        <p:attrNameLst>
                                          <p:attrName>ppt_w</p:attrName>
                                        </p:attrNameLst>
                                      </p:cBhvr>
                                      <p:tavLst>
                                        <p:tav tm="0">
                                          <p:val>
                                            <p:fltVal val="0"/>
                                          </p:val>
                                        </p:tav>
                                        <p:tav tm="100000">
                                          <p:val>
                                            <p:strVal val="#ppt_w"/>
                                          </p:val>
                                        </p:tav>
                                      </p:tavLst>
                                    </p:anim>
                                    <p:anim calcmode="lin" valueType="num">
                                      <p:cBhvr>
                                        <p:cTn id="130" dur="1000" fill="hold"/>
                                        <p:tgtEl>
                                          <p:spTgt spid="193"/>
                                        </p:tgtEl>
                                        <p:attrNameLst>
                                          <p:attrName>ppt_h</p:attrName>
                                        </p:attrNameLst>
                                      </p:cBhvr>
                                      <p:tavLst>
                                        <p:tav tm="0">
                                          <p:val>
                                            <p:fltVal val="0"/>
                                          </p:val>
                                        </p:tav>
                                        <p:tav tm="100000">
                                          <p:val>
                                            <p:strVal val="#ppt_h"/>
                                          </p:val>
                                        </p:tav>
                                      </p:tavLst>
                                    </p:anim>
                                    <p:animEffect transition="in" filter="fade">
                                      <p:cBhvr>
                                        <p:cTn id="131" dur="1000"/>
                                        <p:tgtEl>
                                          <p:spTgt spid="193"/>
                                        </p:tgtEl>
                                      </p:cBhvr>
                                    </p:animEffect>
                                  </p:childTnLst>
                                </p:cTn>
                              </p:par>
                            </p:childTnLst>
                          </p:cTn>
                        </p:par>
                        <p:par>
                          <p:cTn id="132" fill="hold">
                            <p:stCondLst>
                              <p:cond delay="9000"/>
                            </p:stCondLst>
                            <p:childTnLst>
                              <p:par>
                                <p:cTn id="133" presetID="53" presetClass="entr" presetSubtype="0" fill="hold" grpId="0" nodeType="afterEffect">
                                  <p:stCondLst>
                                    <p:cond delay="0"/>
                                  </p:stCondLst>
                                  <p:childTnLst>
                                    <p:set>
                                      <p:cBhvr>
                                        <p:cTn id="134" dur="1" fill="hold">
                                          <p:stCondLst>
                                            <p:cond delay="0"/>
                                          </p:stCondLst>
                                        </p:cTn>
                                        <p:tgtEl>
                                          <p:spTgt spid="156"/>
                                        </p:tgtEl>
                                        <p:attrNameLst>
                                          <p:attrName>style.visibility</p:attrName>
                                        </p:attrNameLst>
                                      </p:cBhvr>
                                      <p:to>
                                        <p:strVal val="visible"/>
                                      </p:to>
                                    </p:set>
                                    <p:anim calcmode="lin" valueType="num">
                                      <p:cBhvr>
                                        <p:cTn id="135" dur="1000" fill="hold"/>
                                        <p:tgtEl>
                                          <p:spTgt spid="156"/>
                                        </p:tgtEl>
                                        <p:attrNameLst>
                                          <p:attrName>ppt_w</p:attrName>
                                        </p:attrNameLst>
                                      </p:cBhvr>
                                      <p:tavLst>
                                        <p:tav tm="0">
                                          <p:val>
                                            <p:fltVal val="0"/>
                                          </p:val>
                                        </p:tav>
                                        <p:tav tm="100000">
                                          <p:val>
                                            <p:strVal val="#ppt_w"/>
                                          </p:val>
                                        </p:tav>
                                      </p:tavLst>
                                    </p:anim>
                                    <p:anim calcmode="lin" valueType="num">
                                      <p:cBhvr>
                                        <p:cTn id="136" dur="1000" fill="hold"/>
                                        <p:tgtEl>
                                          <p:spTgt spid="156"/>
                                        </p:tgtEl>
                                        <p:attrNameLst>
                                          <p:attrName>ppt_h</p:attrName>
                                        </p:attrNameLst>
                                      </p:cBhvr>
                                      <p:tavLst>
                                        <p:tav tm="0">
                                          <p:val>
                                            <p:fltVal val="0"/>
                                          </p:val>
                                        </p:tav>
                                        <p:tav tm="100000">
                                          <p:val>
                                            <p:strVal val="#ppt_h"/>
                                          </p:val>
                                        </p:tav>
                                      </p:tavLst>
                                    </p:anim>
                                    <p:animEffect transition="in" filter="fade">
                                      <p:cBhvr>
                                        <p:cTn id="137" dur="1000"/>
                                        <p:tgtEl>
                                          <p:spTgt spid="156"/>
                                        </p:tgtEl>
                                      </p:cBhvr>
                                    </p:animEffect>
                                  </p:childTnLst>
                                </p:cTn>
                              </p:par>
                              <p:par>
                                <p:cTn id="138" presetID="53" presetClass="entr" presetSubtype="0" fill="hold" grpId="0" nodeType="withEffect">
                                  <p:stCondLst>
                                    <p:cond delay="0"/>
                                  </p:stCondLst>
                                  <p:childTnLst>
                                    <p:set>
                                      <p:cBhvr>
                                        <p:cTn id="139" dur="1" fill="hold">
                                          <p:stCondLst>
                                            <p:cond delay="0"/>
                                          </p:stCondLst>
                                        </p:cTn>
                                        <p:tgtEl>
                                          <p:spTgt spid="155"/>
                                        </p:tgtEl>
                                        <p:attrNameLst>
                                          <p:attrName>style.visibility</p:attrName>
                                        </p:attrNameLst>
                                      </p:cBhvr>
                                      <p:to>
                                        <p:strVal val="visible"/>
                                      </p:to>
                                    </p:set>
                                    <p:anim calcmode="lin" valueType="num">
                                      <p:cBhvr>
                                        <p:cTn id="140" dur="1000" fill="hold"/>
                                        <p:tgtEl>
                                          <p:spTgt spid="155"/>
                                        </p:tgtEl>
                                        <p:attrNameLst>
                                          <p:attrName>ppt_w</p:attrName>
                                        </p:attrNameLst>
                                      </p:cBhvr>
                                      <p:tavLst>
                                        <p:tav tm="0">
                                          <p:val>
                                            <p:fltVal val="0"/>
                                          </p:val>
                                        </p:tav>
                                        <p:tav tm="100000">
                                          <p:val>
                                            <p:strVal val="#ppt_w"/>
                                          </p:val>
                                        </p:tav>
                                      </p:tavLst>
                                    </p:anim>
                                    <p:anim calcmode="lin" valueType="num">
                                      <p:cBhvr>
                                        <p:cTn id="141" dur="1000" fill="hold"/>
                                        <p:tgtEl>
                                          <p:spTgt spid="155"/>
                                        </p:tgtEl>
                                        <p:attrNameLst>
                                          <p:attrName>ppt_h</p:attrName>
                                        </p:attrNameLst>
                                      </p:cBhvr>
                                      <p:tavLst>
                                        <p:tav tm="0">
                                          <p:val>
                                            <p:fltVal val="0"/>
                                          </p:val>
                                        </p:tav>
                                        <p:tav tm="100000">
                                          <p:val>
                                            <p:strVal val="#ppt_h"/>
                                          </p:val>
                                        </p:tav>
                                      </p:tavLst>
                                    </p:anim>
                                    <p:animEffect transition="in" filter="fade">
                                      <p:cBhvr>
                                        <p:cTn id="142" dur="1000"/>
                                        <p:tgtEl>
                                          <p:spTgt spid="155"/>
                                        </p:tgtEl>
                                      </p:cBhvr>
                                    </p:animEffect>
                                  </p:childTnLst>
                                </p:cTn>
                              </p:par>
                              <p:par>
                                <p:cTn id="143" presetID="53" presetClass="entr" presetSubtype="0" fill="hold" nodeType="withEffect">
                                  <p:stCondLst>
                                    <p:cond delay="0"/>
                                  </p:stCondLst>
                                  <p:childTnLst>
                                    <p:set>
                                      <p:cBhvr>
                                        <p:cTn id="144" dur="1" fill="hold">
                                          <p:stCondLst>
                                            <p:cond delay="0"/>
                                          </p:stCondLst>
                                        </p:cTn>
                                        <p:tgtEl>
                                          <p:spTgt spid="217"/>
                                        </p:tgtEl>
                                        <p:attrNameLst>
                                          <p:attrName>style.visibility</p:attrName>
                                        </p:attrNameLst>
                                      </p:cBhvr>
                                      <p:to>
                                        <p:strVal val="visible"/>
                                      </p:to>
                                    </p:set>
                                    <p:anim calcmode="lin" valueType="num">
                                      <p:cBhvr>
                                        <p:cTn id="145" dur="1000" fill="hold"/>
                                        <p:tgtEl>
                                          <p:spTgt spid="217"/>
                                        </p:tgtEl>
                                        <p:attrNameLst>
                                          <p:attrName>ppt_w</p:attrName>
                                        </p:attrNameLst>
                                      </p:cBhvr>
                                      <p:tavLst>
                                        <p:tav tm="0">
                                          <p:val>
                                            <p:fltVal val="0"/>
                                          </p:val>
                                        </p:tav>
                                        <p:tav tm="100000">
                                          <p:val>
                                            <p:strVal val="#ppt_w"/>
                                          </p:val>
                                        </p:tav>
                                      </p:tavLst>
                                    </p:anim>
                                    <p:anim calcmode="lin" valueType="num">
                                      <p:cBhvr>
                                        <p:cTn id="146" dur="1000" fill="hold"/>
                                        <p:tgtEl>
                                          <p:spTgt spid="217"/>
                                        </p:tgtEl>
                                        <p:attrNameLst>
                                          <p:attrName>ppt_h</p:attrName>
                                        </p:attrNameLst>
                                      </p:cBhvr>
                                      <p:tavLst>
                                        <p:tav tm="0">
                                          <p:val>
                                            <p:fltVal val="0"/>
                                          </p:val>
                                        </p:tav>
                                        <p:tav tm="100000">
                                          <p:val>
                                            <p:strVal val="#ppt_h"/>
                                          </p:val>
                                        </p:tav>
                                      </p:tavLst>
                                    </p:anim>
                                    <p:animEffect transition="in" filter="fade">
                                      <p:cBhvr>
                                        <p:cTn id="147" dur="1000"/>
                                        <p:tgtEl>
                                          <p:spTgt spid="217"/>
                                        </p:tgtEl>
                                      </p:cBhvr>
                                    </p:animEffect>
                                  </p:childTnLst>
                                </p:cTn>
                              </p:par>
                            </p:childTnLst>
                          </p:cTn>
                        </p:par>
                        <p:par>
                          <p:cTn id="148" fill="hold">
                            <p:stCondLst>
                              <p:cond delay="10000"/>
                            </p:stCondLst>
                            <p:childTnLst>
                              <p:par>
                                <p:cTn id="149" presetID="53" presetClass="entr" presetSubtype="0" fill="hold" grpId="0" nodeType="afterEffect">
                                  <p:stCondLst>
                                    <p:cond delay="0"/>
                                  </p:stCondLst>
                                  <p:childTnLst>
                                    <p:set>
                                      <p:cBhvr>
                                        <p:cTn id="150" dur="1" fill="hold">
                                          <p:stCondLst>
                                            <p:cond delay="0"/>
                                          </p:stCondLst>
                                        </p:cTn>
                                        <p:tgtEl>
                                          <p:spTgt spid="158"/>
                                        </p:tgtEl>
                                        <p:attrNameLst>
                                          <p:attrName>style.visibility</p:attrName>
                                        </p:attrNameLst>
                                      </p:cBhvr>
                                      <p:to>
                                        <p:strVal val="visible"/>
                                      </p:to>
                                    </p:set>
                                    <p:anim calcmode="lin" valueType="num">
                                      <p:cBhvr>
                                        <p:cTn id="151" dur="1000" fill="hold"/>
                                        <p:tgtEl>
                                          <p:spTgt spid="158"/>
                                        </p:tgtEl>
                                        <p:attrNameLst>
                                          <p:attrName>ppt_w</p:attrName>
                                        </p:attrNameLst>
                                      </p:cBhvr>
                                      <p:tavLst>
                                        <p:tav tm="0">
                                          <p:val>
                                            <p:fltVal val="0"/>
                                          </p:val>
                                        </p:tav>
                                        <p:tav tm="100000">
                                          <p:val>
                                            <p:strVal val="#ppt_w"/>
                                          </p:val>
                                        </p:tav>
                                      </p:tavLst>
                                    </p:anim>
                                    <p:anim calcmode="lin" valueType="num">
                                      <p:cBhvr>
                                        <p:cTn id="152" dur="1000" fill="hold"/>
                                        <p:tgtEl>
                                          <p:spTgt spid="158"/>
                                        </p:tgtEl>
                                        <p:attrNameLst>
                                          <p:attrName>ppt_h</p:attrName>
                                        </p:attrNameLst>
                                      </p:cBhvr>
                                      <p:tavLst>
                                        <p:tav tm="0">
                                          <p:val>
                                            <p:fltVal val="0"/>
                                          </p:val>
                                        </p:tav>
                                        <p:tav tm="100000">
                                          <p:val>
                                            <p:strVal val="#ppt_h"/>
                                          </p:val>
                                        </p:tav>
                                      </p:tavLst>
                                    </p:anim>
                                    <p:animEffect transition="in" filter="fade">
                                      <p:cBhvr>
                                        <p:cTn id="153" dur="1000"/>
                                        <p:tgtEl>
                                          <p:spTgt spid="158"/>
                                        </p:tgtEl>
                                      </p:cBhvr>
                                    </p:animEffect>
                                  </p:childTnLst>
                                </p:cTn>
                              </p:par>
                              <p:par>
                                <p:cTn id="154" presetID="53" presetClass="entr" presetSubtype="0" fill="hold" grpId="0" nodeType="withEffect">
                                  <p:stCondLst>
                                    <p:cond delay="0"/>
                                  </p:stCondLst>
                                  <p:childTnLst>
                                    <p:set>
                                      <p:cBhvr>
                                        <p:cTn id="155" dur="1" fill="hold">
                                          <p:stCondLst>
                                            <p:cond delay="0"/>
                                          </p:stCondLst>
                                        </p:cTn>
                                        <p:tgtEl>
                                          <p:spTgt spid="157"/>
                                        </p:tgtEl>
                                        <p:attrNameLst>
                                          <p:attrName>style.visibility</p:attrName>
                                        </p:attrNameLst>
                                      </p:cBhvr>
                                      <p:to>
                                        <p:strVal val="visible"/>
                                      </p:to>
                                    </p:set>
                                    <p:anim calcmode="lin" valueType="num">
                                      <p:cBhvr>
                                        <p:cTn id="156" dur="1000" fill="hold"/>
                                        <p:tgtEl>
                                          <p:spTgt spid="157"/>
                                        </p:tgtEl>
                                        <p:attrNameLst>
                                          <p:attrName>ppt_w</p:attrName>
                                        </p:attrNameLst>
                                      </p:cBhvr>
                                      <p:tavLst>
                                        <p:tav tm="0">
                                          <p:val>
                                            <p:fltVal val="0"/>
                                          </p:val>
                                        </p:tav>
                                        <p:tav tm="100000">
                                          <p:val>
                                            <p:strVal val="#ppt_w"/>
                                          </p:val>
                                        </p:tav>
                                      </p:tavLst>
                                    </p:anim>
                                    <p:anim calcmode="lin" valueType="num">
                                      <p:cBhvr>
                                        <p:cTn id="157" dur="1000" fill="hold"/>
                                        <p:tgtEl>
                                          <p:spTgt spid="157"/>
                                        </p:tgtEl>
                                        <p:attrNameLst>
                                          <p:attrName>ppt_h</p:attrName>
                                        </p:attrNameLst>
                                      </p:cBhvr>
                                      <p:tavLst>
                                        <p:tav tm="0">
                                          <p:val>
                                            <p:fltVal val="0"/>
                                          </p:val>
                                        </p:tav>
                                        <p:tav tm="100000">
                                          <p:val>
                                            <p:strVal val="#ppt_h"/>
                                          </p:val>
                                        </p:tav>
                                      </p:tavLst>
                                    </p:anim>
                                    <p:animEffect transition="in" filter="fade">
                                      <p:cBhvr>
                                        <p:cTn id="158" dur="1000"/>
                                        <p:tgtEl>
                                          <p:spTgt spid="157"/>
                                        </p:tgtEl>
                                      </p:cBhvr>
                                    </p:animEffect>
                                  </p:childTnLst>
                                </p:cTn>
                              </p:par>
                              <p:par>
                                <p:cTn id="159" presetID="53" presetClass="entr" presetSubtype="0" fill="hold" nodeType="withEffect">
                                  <p:stCondLst>
                                    <p:cond delay="0"/>
                                  </p:stCondLst>
                                  <p:childTnLst>
                                    <p:set>
                                      <p:cBhvr>
                                        <p:cTn id="160" dur="1" fill="hold">
                                          <p:stCondLst>
                                            <p:cond delay="0"/>
                                          </p:stCondLst>
                                        </p:cTn>
                                        <p:tgtEl>
                                          <p:spTgt spid="187"/>
                                        </p:tgtEl>
                                        <p:attrNameLst>
                                          <p:attrName>style.visibility</p:attrName>
                                        </p:attrNameLst>
                                      </p:cBhvr>
                                      <p:to>
                                        <p:strVal val="visible"/>
                                      </p:to>
                                    </p:set>
                                    <p:anim calcmode="lin" valueType="num">
                                      <p:cBhvr>
                                        <p:cTn id="161" dur="1000" fill="hold"/>
                                        <p:tgtEl>
                                          <p:spTgt spid="187"/>
                                        </p:tgtEl>
                                        <p:attrNameLst>
                                          <p:attrName>ppt_w</p:attrName>
                                        </p:attrNameLst>
                                      </p:cBhvr>
                                      <p:tavLst>
                                        <p:tav tm="0">
                                          <p:val>
                                            <p:fltVal val="0"/>
                                          </p:val>
                                        </p:tav>
                                        <p:tav tm="100000">
                                          <p:val>
                                            <p:strVal val="#ppt_w"/>
                                          </p:val>
                                        </p:tav>
                                      </p:tavLst>
                                    </p:anim>
                                    <p:anim calcmode="lin" valueType="num">
                                      <p:cBhvr>
                                        <p:cTn id="162" dur="1000" fill="hold"/>
                                        <p:tgtEl>
                                          <p:spTgt spid="187"/>
                                        </p:tgtEl>
                                        <p:attrNameLst>
                                          <p:attrName>ppt_h</p:attrName>
                                        </p:attrNameLst>
                                      </p:cBhvr>
                                      <p:tavLst>
                                        <p:tav tm="0">
                                          <p:val>
                                            <p:fltVal val="0"/>
                                          </p:val>
                                        </p:tav>
                                        <p:tav tm="100000">
                                          <p:val>
                                            <p:strVal val="#ppt_h"/>
                                          </p:val>
                                        </p:tav>
                                      </p:tavLst>
                                    </p:anim>
                                    <p:animEffect transition="in" filter="fade">
                                      <p:cBhvr>
                                        <p:cTn id="163" dur="1000"/>
                                        <p:tgtEl>
                                          <p:spTgt spid="187"/>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170"/>
                                        </p:tgtEl>
                                        <p:attrNameLst>
                                          <p:attrName>style.visibility</p:attrName>
                                        </p:attrNameLst>
                                      </p:cBhvr>
                                      <p:to>
                                        <p:strVal val="visible"/>
                                      </p:to>
                                    </p:set>
                                    <p:anim calcmode="lin" valueType="num">
                                      <p:cBhvr>
                                        <p:cTn id="168" dur="1000" fill="hold"/>
                                        <p:tgtEl>
                                          <p:spTgt spid="170"/>
                                        </p:tgtEl>
                                        <p:attrNameLst>
                                          <p:attrName>ppt_w</p:attrName>
                                        </p:attrNameLst>
                                      </p:cBhvr>
                                      <p:tavLst>
                                        <p:tav tm="0">
                                          <p:val>
                                            <p:fltVal val="0"/>
                                          </p:val>
                                        </p:tav>
                                        <p:tav tm="100000">
                                          <p:val>
                                            <p:strVal val="#ppt_w"/>
                                          </p:val>
                                        </p:tav>
                                      </p:tavLst>
                                    </p:anim>
                                    <p:anim calcmode="lin" valueType="num">
                                      <p:cBhvr>
                                        <p:cTn id="169" dur="1000" fill="hold"/>
                                        <p:tgtEl>
                                          <p:spTgt spid="170"/>
                                        </p:tgtEl>
                                        <p:attrNameLst>
                                          <p:attrName>ppt_h</p:attrName>
                                        </p:attrNameLst>
                                      </p:cBhvr>
                                      <p:tavLst>
                                        <p:tav tm="0">
                                          <p:val>
                                            <p:fltVal val="0"/>
                                          </p:val>
                                        </p:tav>
                                        <p:tav tm="100000">
                                          <p:val>
                                            <p:strVal val="#ppt_h"/>
                                          </p:val>
                                        </p:tav>
                                      </p:tavLst>
                                    </p:anim>
                                    <p:animEffect transition="in" filter="fade">
                                      <p:cBhvr>
                                        <p:cTn id="170" dur="1000"/>
                                        <p:tgtEl>
                                          <p:spTgt spid="170"/>
                                        </p:tgtEl>
                                      </p:cBhvr>
                                    </p:animEffect>
                                  </p:childTnLst>
                                </p:cTn>
                              </p:par>
                            </p:childTnLst>
                          </p:cTn>
                        </p:par>
                        <p:par>
                          <p:cTn id="171" fill="hold">
                            <p:stCondLst>
                              <p:cond delay="1000"/>
                            </p:stCondLst>
                            <p:childTnLst>
                              <p:par>
                                <p:cTn id="172" presetID="53" presetClass="entr" presetSubtype="0" fill="hold" nodeType="afterEffect">
                                  <p:stCondLst>
                                    <p:cond delay="0"/>
                                  </p:stCondLst>
                                  <p:childTnLst>
                                    <p:set>
                                      <p:cBhvr>
                                        <p:cTn id="173" dur="1" fill="hold">
                                          <p:stCondLst>
                                            <p:cond delay="0"/>
                                          </p:stCondLst>
                                        </p:cTn>
                                        <p:tgtEl>
                                          <p:spTgt spid="159"/>
                                        </p:tgtEl>
                                        <p:attrNameLst>
                                          <p:attrName>style.visibility</p:attrName>
                                        </p:attrNameLst>
                                      </p:cBhvr>
                                      <p:to>
                                        <p:strVal val="visible"/>
                                      </p:to>
                                    </p:set>
                                    <p:anim calcmode="lin" valueType="num">
                                      <p:cBhvr>
                                        <p:cTn id="174" dur="1000" fill="hold"/>
                                        <p:tgtEl>
                                          <p:spTgt spid="159"/>
                                        </p:tgtEl>
                                        <p:attrNameLst>
                                          <p:attrName>ppt_w</p:attrName>
                                        </p:attrNameLst>
                                      </p:cBhvr>
                                      <p:tavLst>
                                        <p:tav tm="0">
                                          <p:val>
                                            <p:fltVal val="0"/>
                                          </p:val>
                                        </p:tav>
                                        <p:tav tm="100000">
                                          <p:val>
                                            <p:strVal val="#ppt_w"/>
                                          </p:val>
                                        </p:tav>
                                      </p:tavLst>
                                    </p:anim>
                                    <p:anim calcmode="lin" valueType="num">
                                      <p:cBhvr>
                                        <p:cTn id="175" dur="1000" fill="hold"/>
                                        <p:tgtEl>
                                          <p:spTgt spid="159"/>
                                        </p:tgtEl>
                                        <p:attrNameLst>
                                          <p:attrName>ppt_h</p:attrName>
                                        </p:attrNameLst>
                                      </p:cBhvr>
                                      <p:tavLst>
                                        <p:tav tm="0">
                                          <p:val>
                                            <p:fltVal val="0"/>
                                          </p:val>
                                        </p:tav>
                                        <p:tav tm="100000">
                                          <p:val>
                                            <p:strVal val="#ppt_h"/>
                                          </p:val>
                                        </p:tav>
                                      </p:tavLst>
                                    </p:anim>
                                    <p:animEffect transition="in" filter="fade">
                                      <p:cBhvr>
                                        <p:cTn id="176" dur="1000"/>
                                        <p:tgtEl>
                                          <p:spTgt spid="159"/>
                                        </p:tgtEl>
                                      </p:cBhvr>
                                    </p:animEffect>
                                  </p:childTnLst>
                                </p:cTn>
                              </p:par>
                            </p:childTnLst>
                          </p:cTn>
                        </p:par>
                        <p:par>
                          <p:cTn id="177" fill="hold">
                            <p:stCondLst>
                              <p:cond delay="2000"/>
                            </p:stCondLst>
                            <p:childTnLst>
                              <p:par>
                                <p:cTn id="178" presetID="53" presetClass="entr" presetSubtype="0" fill="hold" nodeType="afterEffect">
                                  <p:stCondLst>
                                    <p:cond delay="0"/>
                                  </p:stCondLst>
                                  <p:childTnLst>
                                    <p:set>
                                      <p:cBhvr>
                                        <p:cTn id="179" dur="1" fill="hold">
                                          <p:stCondLst>
                                            <p:cond delay="0"/>
                                          </p:stCondLst>
                                        </p:cTn>
                                        <p:tgtEl>
                                          <p:spTgt spid="160"/>
                                        </p:tgtEl>
                                        <p:attrNameLst>
                                          <p:attrName>style.visibility</p:attrName>
                                        </p:attrNameLst>
                                      </p:cBhvr>
                                      <p:to>
                                        <p:strVal val="visible"/>
                                      </p:to>
                                    </p:set>
                                    <p:anim calcmode="lin" valueType="num">
                                      <p:cBhvr>
                                        <p:cTn id="180" dur="1000" fill="hold"/>
                                        <p:tgtEl>
                                          <p:spTgt spid="160"/>
                                        </p:tgtEl>
                                        <p:attrNameLst>
                                          <p:attrName>ppt_w</p:attrName>
                                        </p:attrNameLst>
                                      </p:cBhvr>
                                      <p:tavLst>
                                        <p:tav tm="0">
                                          <p:val>
                                            <p:fltVal val="0"/>
                                          </p:val>
                                        </p:tav>
                                        <p:tav tm="100000">
                                          <p:val>
                                            <p:strVal val="#ppt_w"/>
                                          </p:val>
                                        </p:tav>
                                      </p:tavLst>
                                    </p:anim>
                                    <p:anim calcmode="lin" valueType="num">
                                      <p:cBhvr>
                                        <p:cTn id="181" dur="1000" fill="hold"/>
                                        <p:tgtEl>
                                          <p:spTgt spid="160"/>
                                        </p:tgtEl>
                                        <p:attrNameLst>
                                          <p:attrName>ppt_h</p:attrName>
                                        </p:attrNameLst>
                                      </p:cBhvr>
                                      <p:tavLst>
                                        <p:tav tm="0">
                                          <p:val>
                                            <p:fltVal val="0"/>
                                          </p:val>
                                        </p:tav>
                                        <p:tav tm="100000">
                                          <p:val>
                                            <p:strVal val="#ppt_h"/>
                                          </p:val>
                                        </p:tav>
                                      </p:tavLst>
                                    </p:anim>
                                    <p:animEffect transition="in" filter="fade">
                                      <p:cBhvr>
                                        <p:cTn id="182" dur="1000"/>
                                        <p:tgtEl>
                                          <p:spTgt spid="160"/>
                                        </p:tgtEl>
                                      </p:cBhvr>
                                    </p:animEffect>
                                  </p:childTnLst>
                                </p:cTn>
                              </p:par>
                            </p:childTnLst>
                          </p:cTn>
                        </p:par>
                        <p:par>
                          <p:cTn id="183" fill="hold">
                            <p:stCondLst>
                              <p:cond delay="3000"/>
                            </p:stCondLst>
                            <p:childTnLst>
                              <p:par>
                                <p:cTn id="184" presetID="53" presetClass="entr" presetSubtype="0" fill="hold" nodeType="afterEffect">
                                  <p:stCondLst>
                                    <p:cond delay="0"/>
                                  </p:stCondLst>
                                  <p:childTnLst>
                                    <p:set>
                                      <p:cBhvr>
                                        <p:cTn id="185" dur="1" fill="hold">
                                          <p:stCondLst>
                                            <p:cond delay="0"/>
                                          </p:stCondLst>
                                        </p:cTn>
                                        <p:tgtEl>
                                          <p:spTgt spid="161"/>
                                        </p:tgtEl>
                                        <p:attrNameLst>
                                          <p:attrName>style.visibility</p:attrName>
                                        </p:attrNameLst>
                                      </p:cBhvr>
                                      <p:to>
                                        <p:strVal val="visible"/>
                                      </p:to>
                                    </p:set>
                                    <p:anim calcmode="lin" valueType="num">
                                      <p:cBhvr>
                                        <p:cTn id="186" dur="1000" fill="hold"/>
                                        <p:tgtEl>
                                          <p:spTgt spid="161"/>
                                        </p:tgtEl>
                                        <p:attrNameLst>
                                          <p:attrName>ppt_w</p:attrName>
                                        </p:attrNameLst>
                                      </p:cBhvr>
                                      <p:tavLst>
                                        <p:tav tm="0">
                                          <p:val>
                                            <p:fltVal val="0"/>
                                          </p:val>
                                        </p:tav>
                                        <p:tav tm="100000">
                                          <p:val>
                                            <p:strVal val="#ppt_w"/>
                                          </p:val>
                                        </p:tav>
                                      </p:tavLst>
                                    </p:anim>
                                    <p:anim calcmode="lin" valueType="num">
                                      <p:cBhvr>
                                        <p:cTn id="187" dur="1000" fill="hold"/>
                                        <p:tgtEl>
                                          <p:spTgt spid="161"/>
                                        </p:tgtEl>
                                        <p:attrNameLst>
                                          <p:attrName>ppt_h</p:attrName>
                                        </p:attrNameLst>
                                      </p:cBhvr>
                                      <p:tavLst>
                                        <p:tav tm="0">
                                          <p:val>
                                            <p:fltVal val="0"/>
                                          </p:val>
                                        </p:tav>
                                        <p:tav tm="100000">
                                          <p:val>
                                            <p:strVal val="#ppt_h"/>
                                          </p:val>
                                        </p:tav>
                                      </p:tavLst>
                                    </p:anim>
                                    <p:animEffect transition="in" filter="fade">
                                      <p:cBhvr>
                                        <p:cTn id="188" dur="1000"/>
                                        <p:tgtEl>
                                          <p:spTgt spid="161"/>
                                        </p:tgtEl>
                                      </p:cBhvr>
                                    </p:animEffect>
                                  </p:childTnLst>
                                </p:cTn>
                              </p:par>
                            </p:childTnLst>
                          </p:cTn>
                        </p:par>
                        <p:par>
                          <p:cTn id="189" fill="hold">
                            <p:stCondLst>
                              <p:cond delay="4000"/>
                            </p:stCondLst>
                            <p:childTnLst>
                              <p:par>
                                <p:cTn id="190" presetID="53" presetClass="entr" presetSubtype="0" fill="hold" nodeType="afterEffect">
                                  <p:stCondLst>
                                    <p:cond delay="0"/>
                                  </p:stCondLst>
                                  <p:childTnLst>
                                    <p:set>
                                      <p:cBhvr>
                                        <p:cTn id="191" dur="1" fill="hold">
                                          <p:stCondLst>
                                            <p:cond delay="0"/>
                                          </p:stCondLst>
                                        </p:cTn>
                                        <p:tgtEl>
                                          <p:spTgt spid="80"/>
                                        </p:tgtEl>
                                        <p:attrNameLst>
                                          <p:attrName>style.visibility</p:attrName>
                                        </p:attrNameLst>
                                      </p:cBhvr>
                                      <p:to>
                                        <p:strVal val="visible"/>
                                      </p:to>
                                    </p:set>
                                    <p:anim calcmode="lin" valueType="num">
                                      <p:cBhvr>
                                        <p:cTn id="192" dur="1000" fill="hold"/>
                                        <p:tgtEl>
                                          <p:spTgt spid="80"/>
                                        </p:tgtEl>
                                        <p:attrNameLst>
                                          <p:attrName>ppt_w</p:attrName>
                                        </p:attrNameLst>
                                      </p:cBhvr>
                                      <p:tavLst>
                                        <p:tav tm="0">
                                          <p:val>
                                            <p:fltVal val="0"/>
                                          </p:val>
                                        </p:tav>
                                        <p:tav tm="100000">
                                          <p:val>
                                            <p:strVal val="#ppt_w"/>
                                          </p:val>
                                        </p:tav>
                                      </p:tavLst>
                                    </p:anim>
                                    <p:anim calcmode="lin" valueType="num">
                                      <p:cBhvr>
                                        <p:cTn id="193" dur="1000" fill="hold"/>
                                        <p:tgtEl>
                                          <p:spTgt spid="80"/>
                                        </p:tgtEl>
                                        <p:attrNameLst>
                                          <p:attrName>ppt_h</p:attrName>
                                        </p:attrNameLst>
                                      </p:cBhvr>
                                      <p:tavLst>
                                        <p:tav tm="0">
                                          <p:val>
                                            <p:fltVal val="0"/>
                                          </p:val>
                                        </p:tav>
                                        <p:tav tm="100000">
                                          <p:val>
                                            <p:strVal val="#ppt_h"/>
                                          </p:val>
                                        </p:tav>
                                      </p:tavLst>
                                    </p:anim>
                                    <p:animEffect transition="in" filter="fade">
                                      <p:cBhvr>
                                        <p:cTn id="194" dur="1000"/>
                                        <p:tgtEl>
                                          <p:spTgt spid="80"/>
                                        </p:tgtEl>
                                      </p:cBhvr>
                                    </p:animEffect>
                                  </p:childTnLst>
                                </p:cTn>
                              </p:par>
                            </p:childTnLst>
                          </p:cTn>
                        </p:par>
                        <p:par>
                          <p:cTn id="195" fill="hold">
                            <p:stCondLst>
                              <p:cond delay="5000"/>
                            </p:stCondLst>
                            <p:childTnLst>
                              <p:par>
                                <p:cTn id="196" presetID="53" presetClass="entr" presetSubtype="0" fill="hold" nodeType="afterEffect">
                                  <p:stCondLst>
                                    <p:cond delay="0"/>
                                  </p:stCondLst>
                                  <p:childTnLst>
                                    <p:set>
                                      <p:cBhvr>
                                        <p:cTn id="197" dur="1" fill="hold">
                                          <p:stCondLst>
                                            <p:cond delay="0"/>
                                          </p:stCondLst>
                                        </p:cTn>
                                        <p:tgtEl>
                                          <p:spTgt spid="68"/>
                                        </p:tgtEl>
                                        <p:attrNameLst>
                                          <p:attrName>style.visibility</p:attrName>
                                        </p:attrNameLst>
                                      </p:cBhvr>
                                      <p:to>
                                        <p:strVal val="visible"/>
                                      </p:to>
                                    </p:set>
                                    <p:anim calcmode="lin" valueType="num">
                                      <p:cBhvr>
                                        <p:cTn id="198" dur="1000" fill="hold"/>
                                        <p:tgtEl>
                                          <p:spTgt spid="68"/>
                                        </p:tgtEl>
                                        <p:attrNameLst>
                                          <p:attrName>ppt_w</p:attrName>
                                        </p:attrNameLst>
                                      </p:cBhvr>
                                      <p:tavLst>
                                        <p:tav tm="0">
                                          <p:val>
                                            <p:fltVal val="0"/>
                                          </p:val>
                                        </p:tav>
                                        <p:tav tm="100000">
                                          <p:val>
                                            <p:strVal val="#ppt_w"/>
                                          </p:val>
                                        </p:tav>
                                      </p:tavLst>
                                    </p:anim>
                                    <p:anim calcmode="lin" valueType="num">
                                      <p:cBhvr>
                                        <p:cTn id="199" dur="1000" fill="hold"/>
                                        <p:tgtEl>
                                          <p:spTgt spid="68"/>
                                        </p:tgtEl>
                                        <p:attrNameLst>
                                          <p:attrName>ppt_h</p:attrName>
                                        </p:attrNameLst>
                                      </p:cBhvr>
                                      <p:tavLst>
                                        <p:tav tm="0">
                                          <p:val>
                                            <p:fltVal val="0"/>
                                          </p:val>
                                        </p:tav>
                                        <p:tav tm="100000">
                                          <p:val>
                                            <p:strVal val="#ppt_h"/>
                                          </p:val>
                                        </p:tav>
                                      </p:tavLst>
                                    </p:anim>
                                    <p:animEffect transition="in" filter="fade">
                                      <p:cBhvr>
                                        <p:cTn id="200" dur="1000"/>
                                        <p:tgtEl>
                                          <p:spTgt spid="68"/>
                                        </p:tgtEl>
                                      </p:cBhvr>
                                    </p:animEffect>
                                  </p:childTnLst>
                                </p:cTn>
                              </p:par>
                            </p:childTnLst>
                          </p:cTn>
                        </p:par>
                        <p:par>
                          <p:cTn id="201" fill="hold">
                            <p:stCondLst>
                              <p:cond delay="6000"/>
                            </p:stCondLst>
                            <p:childTnLst>
                              <p:par>
                                <p:cTn id="202" presetID="53" presetClass="entr" presetSubtype="0" fill="hold" nodeType="afterEffect">
                                  <p:stCondLst>
                                    <p:cond delay="0"/>
                                  </p:stCondLst>
                                  <p:childTnLst>
                                    <p:set>
                                      <p:cBhvr>
                                        <p:cTn id="203" dur="1" fill="hold">
                                          <p:stCondLst>
                                            <p:cond delay="0"/>
                                          </p:stCondLst>
                                        </p:cTn>
                                        <p:tgtEl>
                                          <p:spTgt spid="72"/>
                                        </p:tgtEl>
                                        <p:attrNameLst>
                                          <p:attrName>style.visibility</p:attrName>
                                        </p:attrNameLst>
                                      </p:cBhvr>
                                      <p:to>
                                        <p:strVal val="visible"/>
                                      </p:to>
                                    </p:set>
                                    <p:anim calcmode="lin" valueType="num">
                                      <p:cBhvr>
                                        <p:cTn id="204" dur="1000" fill="hold"/>
                                        <p:tgtEl>
                                          <p:spTgt spid="72"/>
                                        </p:tgtEl>
                                        <p:attrNameLst>
                                          <p:attrName>ppt_w</p:attrName>
                                        </p:attrNameLst>
                                      </p:cBhvr>
                                      <p:tavLst>
                                        <p:tav tm="0">
                                          <p:val>
                                            <p:fltVal val="0"/>
                                          </p:val>
                                        </p:tav>
                                        <p:tav tm="100000">
                                          <p:val>
                                            <p:strVal val="#ppt_w"/>
                                          </p:val>
                                        </p:tav>
                                      </p:tavLst>
                                    </p:anim>
                                    <p:anim calcmode="lin" valueType="num">
                                      <p:cBhvr>
                                        <p:cTn id="205" dur="1000" fill="hold"/>
                                        <p:tgtEl>
                                          <p:spTgt spid="72"/>
                                        </p:tgtEl>
                                        <p:attrNameLst>
                                          <p:attrName>ppt_h</p:attrName>
                                        </p:attrNameLst>
                                      </p:cBhvr>
                                      <p:tavLst>
                                        <p:tav tm="0">
                                          <p:val>
                                            <p:fltVal val="0"/>
                                          </p:val>
                                        </p:tav>
                                        <p:tav tm="100000">
                                          <p:val>
                                            <p:strVal val="#ppt_h"/>
                                          </p:val>
                                        </p:tav>
                                      </p:tavLst>
                                    </p:anim>
                                    <p:animEffect transition="in" filter="fade">
                                      <p:cBhvr>
                                        <p:cTn id="206" dur="1000"/>
                                        <p:tgtEl>
                                          <p:spTgt spid="72"/>
                                        </p:tgtEl>
                                      </p:cBhvr>
                                    </p:animEffect>
                                  </p:childTnLst>
                                </p:cTn>
                              </p:par>
                            </p:childTnLst>
                          </p:cTn>
                        </p:par>
                        <p:par>
                          <p:cTn id="207" fill="hold">
                            <p:stCondLst>
                              <p:cond delay="7000"/>
                            </p:stCondLst>
                            <p:childTnLst>
                              <p:par>
                                <p:cTn id="208" presetID="53" presetClass="entr" presetSubtype="0" fill="hold" grpId="0" nodeType="afterEffect">
                                  <p:stCondLst>
                                    <p:cond delay="0"/>
                                  </p:stCondLst>
                                  <p:childTnLst>
                                    <p:set>
                                      <p:cBhvr>
                                        <p:cTn id="209" dur="1" fill="hold">
                                          <p:stCondLst>
                                            <p:cond delay="0"/>
                                          </p:stCondLst>
                                        </p:cTn>
                                        <p:tgtEl>
                                          <p:spTgt spid="177"/>
                                        </p:tgtEl>
                                        <p:attrNameLst>
                                          <p:attrName>style.visibility</p:attrName>
                                        </p:attrNameLst>
                                      </p:cBhvr>
                                      <p:to>
                                        <p:strVal val="visible"/>
                                      </p:to>
                                    </p:set>
                                    <p:anim calcmode="lin" valueType="num">
                                      <p:cBhvr>
                                        <p:cTn id="210" dur="1000" fill="hold"/>
                                        <p:tgtEl>
                                          <p:spTgt spid="177"/>
                                        </p:tgtEl>
                                        <p:attrNameLst>
                                          <p:attrName>ppt_w</p:attrName>
                                        </p:attrNameLst>
                                      </p:cBhvr>
                                      <p:tavLst>
                                        <p:tav tm="0">
                                          <p:val>
                                            <p:fltVal val="0"/>
                                          </p:val>
                                        </p:tav>
                                        <p:tav tm="100000">
                                          <p:val>
                                            <p:strVal val="#ppt_w"/>
                                          </p:val>
                                        </p:tav>
                                      </p:tavLst>
                                    </p:anim>
                                    <p:anim calcmode="lin" valueType="num">
                                      <p:cBhvr>
                                        <p:cTn id="211" dur="1000" fill="hold"/>
                                        <p:tgtEl>
                                          <p:spTgt spid="177"/>
                                        </p:tgtEl>
                                        <p:attrNameLst>
                                          <p:attrName>ppt_h</p:attrName>
                                        </p:attrNameLst>
                                      </p:cBhvr>
                                      <p:tavLst>
                                        <p:tav tm="0">
                                          <p:val>
                                            <p:fltVal val="0"/>
                                          </p:val>
                                        </p:tav>
                                        <p:tav tm="100000">
                                          <p:val>
                                            <p:strVal val="#ppt_h"/>
                                          </p:val>
                                        </p:tav>
                                      </p:tavLst>
                                    </p:anim>
                                    <p:animEffect transition="in" filter="fade">
                                      <p:cBhvr>
                                        <p:cTn id="212" dur="1000"/>
                                        <p:tgtEl>
                                          <p:spTgt spid="177"/>
                                        </p:tgtEl>
                                      </p:cBhvr>
                                    </p:animEffect>
                                  </p:childTnLst>
                                </p:cTn>
                              </p:par>
                            </p:childTnLst>
                          </p:cTn>
                        </p:par>
                        <p:par>
                          <p:cTn id="213" fill="hold">
                            <p:stCondLst>
                              <p:cond delay="8000"/>
                            </p:stCondLst>
                            <p:childTnLst>
                              <p:par>
                                <p:cTn id="214" presetID="53" presetClass="entr" presetSubtype="0" fill="hold" nodeType="afterEffect">
                                  <p:stCondLst>
                                    <p:cond delay="0"/>
                                  </p:stCondLst>
                                  <p:childTnLst>
                                    <p:set>
                                      <p:cBhvr>
                                        <p:cTn id="215" dur="1" fill="hold">
                                          <p:stCondLst>
                                            <p:cond delay="0"/>
                                          </p:stCondLst>
                                        </p:cTn>
                                        <p:tgtEl>
                                          <p:spTgt spid="71"/>
                                        </p:tgtEl>
                                        <p:attrNameLst>
                                          <p:attrName>style.visibility</p:attrName>
                                        </p:attrNameLst>
                                      </p:cBhvr>
                                      <p:to>
                                        <p:strVal val="visible"/>
                                      </p:to>
                                    </p:set>
                                    <p:anim calcmode="lin" valueType="num">
                                      <p:cBhvr>
                                        <p:cTn id="216" dur="1000" fill="hold"/>
                                        <p:tgtEl>
                                          <p:spTgt spid="71"/>
                                        </p:tgtEl>
                                        <p:attrNameLst>
                                          <p:attrName>ppt_w</p:attrName>
                                        </p:attrNameLst>
                                      </p:cBhvr>
                                      <p:tavLst>
                                        <p:tav tm="0">
                                          <p:val>
                                            <p:fltVal val="0"/>
                                          </p:val>
                                        </p:tav>
                                        <p:tav tm="100000">
                                          <p:val>
                                            <p:strVal val="#ppt_w"/>
                                          </p:val>
                                        </p:tav>
                                      </p:tavLst>
                                    </p:anim>
                                    <p:anim calcmode="lin" valueType="num">
                                      <p:cBhvr>
                                        <p:cTn id="217" dur="1000" fill="hold"/>
                                        <p:tgtEl>
                                          <p:spTgt spid="71"/>
                                        </p:tgtEl>
                                        <p:attrNameLst>
                                          <p:attrName>ppt_h</p:attrName>
                                        </p:attrNameLst>
                                      </p:cBhvr>
                                      <p:tavLst>
                                        <p:tav tm="0">
                                          <p:val>
                                            <p:fltVal val="0"/>
                                          </p:val>
                                        </p:tav>
                                        <p:tav tm="100000">
                                          <p:val>
                                            <p:strVal val="#ppt_h"/>
                                          </p:val>
                                        </p:tav>
                                      </p:tavLst>
                                    </p:anim>
                                    <p:animEffect transition="in" filter="fade">
                                      <p:cBhvr>
                                        <p:cTn id="218" dur="1000"/>
                                        <p:tgtEl>
                                          <p:spTgt spid="71"/>
                                        </p:tgtEl>
                                      </p:cBhvr>
                                    </p:animEffect>
                                  </p:childTnLst>
                                </p:cTn>
                              </p:par>
                            </p:childTnLst>
                          </p:cTn>
                        </p:par>
                        <p:par>
                          <p:cTn id="219" fill="hold">
                            <p:stCondLst>
                              <p:cond delay="9000"/>
                            </p:stCondLst>
                            <p:childTnLst>
                              <p:par>
                                <p:cTn id="220" presetID="53" presetClass="entr" presetSubtype="0" fill="hold" nodeType="afterEffect">
                                  <p:stCondLst>
                                    <p:cond delay="0"/>
                                  </p:stCondLst>
                                  <p:childTnLst>
                                    <p:set>
                                      <p:cBhvr>
                                        <p:cTn id="221" dur="1" fill="hold">
                                          <p:stCondLst>
                                            <p:cond delay="0"/>
                                          </p:stCondLst>
                                        </p:cTn>
                                        <p:tgtEl>
                                          <p:spTgt spid="179"/>
                                        </p:tgtEl>
                                        <p:attrNameLst>
                                          <p:attrName>style.visibility</p:attrName>
                                        </p:attrNameLst>
                                      </p:cBhvr>
                                      <p:to>
                                        <p:strVal val="visible"/>
                                      </p:to>
                                    </p:set>
                                    <p:anim calcmode="lin" valueType="num">
                                      <p:cBhvr>
                                        <p:cTn id="222" dur="1000" fill="hold"/>
                                        <p:tgtEl>
                                          <p:spTgt spid="179"/>
                                        </p:tgtEl>
                                        <p:attrNameLst>
                                          <p:attrName>ppt_w</p:attrName>
                                        </p:attrNameLst>
                                      </p:cBhvr>
                                      <p:tavLst>
                                        <p:tav tm="0">
                                          <p:val>
                                            <p:fltVal val="0"/>
                                          </p:val>
                                        </p:tav>
                                        <p:tav tm="100000">
                                          <p:val>
                                            <p:strVal val="#ppt_w"/>
                                          </p:val>
                                        </p:tav>
                                      </p:tavLst>
                                    </p:anim>
                                    <p:anim calcmode="lin" valueType="num">
                                      <p:cBhvr>
                                        <p:cTn id="223" dur="1000" fill="hold"/>
                                        <p:tgtEl>
                                          <p:spTgt spid="179"/>
                                        </p:tgtEl>
                                        <p:attrNameLst>
                                          <p:attrName>ppt_h</p:attrName>
                                        </p:attrNameLst>
                                      </p:cBhvr>
                                      <p:tavLst>
                                        <p:tav tm="0">
                                          <p:val>
                                            <p:fltVal val="0"/>
                                          </p:val>
                                        </p:tav>
                                        <p:tav tm="100000">
                                          <p:val>
                                            <p:strVal val="#ppt_h"/>
                                          </p:val>
                                        </p:tav>
                                      </p:tavLst>
                                    </p:anim>
                                    <p:animEffect transition="in" filter="fade">
                                      <p:cBhvr>
                                        <p:cTn id="224" dur="1000"/>
                                        <p:tgtEl>
                                          <p:spTgt spid="179"/>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ntr" presetSubtype="0" fill="hold" grpId="0" nodeType="clickEffect">
                                  <p:stCondLst>
                                    <p:cond delay="0"/>
                                  </p:stCondLst>
                                  <p:childTnLst>
                                    <p:set>
                                      <p:cBhvr>
                                        <p:cTn id="228" dur="1" fill="hold">
                                          <p:stCondLst>
                                            <p:cond delay="0"/>
                                          </p:stCondLst>
                                        </p:cTn>
                                        <p:tgtEl>
                                          <p:spTgt spid="89"/>
                                        </p:tgtEl>
                                        <p:attrNameLst>
                                          <p:attrName>style.visibility</p:attrName>
                                        </p:attrNameLst>
                                      </p:cBhvr>
                                      <p:to>
                                        <p:strVal val="visible"/>
                                      </p:to>
                                    </p:set>
                                    <p:anim calcmode="lin" valueType="num">
                                      <p:cBhvr>
                                        <p:cTn id="229" dur="500" fill="hold"/>
                                        <p:tgtEl>
                                          <p:spTgt spid="89"/>
                                        </p:tgtEl>
                                        <p:attrNameLst>
                                          <p:attrName>ppt_w</p:attrName>
                                        </p:attrNameLst>
                                      </p:cBhvr>
                                      <p:tavLst>
                                        <p:tav tm="0">
                                          <p:val>
                                            <p:fltVal val="0"/>
                                          </p:val>
                                        </p:tav>
                                        <p:tav tm="100000">
                                          <p:val>
                                            <p:strVal val="#ppt_w"/>
                                          </p:val>
                                        </p:tav>
                                      </p:tavLst>
                                    </p:anim>
                                    <p:anim calcmode="lin" valueType="num">
                                      <p:cBhvr>
                                        <p:cTn id="230" dur="500" fill="hold"/>
                                        <p:tgtEl>
                                          <p:spTgt spid="89"/>
                                        </p:tgtEl>
                                        <p:attrNameLst>
                                          <p:attrName>ppt_h</p:attrName>
                                        </p:attrNameLst>
                                      </p:cBhvr>
                                      <p:tavLst>
                                        <p:tav tm="0">
                                          <p:val>
                                            <p:fltVal val="0"/>
                                          </p:val>
                                        </p:tav>
                                        <p:tav tm="100000">
                                          <p:val>
                                            <p:strVal val="#ppt_h"/>
                                          </p:val>
                                        </p:tav>
                                      </p:tavLst>
                                    </p:anim>
                                    <p:animEffect transition="in" filter="fade">
                                      <p:cBhvr>
                                        <p:cTn id="231" dur="500"/>
                                        <p:tgtEl>
                                          <p:spTgt spid="89"/>
                                        </p:tgtEl>
                                      </p:cBhvr>
                                    </p:animEffect>
                                  </p:childTnLst>
                                </p:cTn>
                              </p:par>
                              <p:par>
                                <p:cTn id="232" presetID="53" presetClass="entr" presetSubtype="0" fill="hold" grpId="0" nodeType="withEffect">
                                  <p:stCondLst>
                                    <p:cond delay="0"/>
                                  </p:stCondLst>
                                  <p:childTnLst>
                                    <p:set>
                                      <p:cBhvr>
                                        <p:cTn id="233" dur="1" fill="hold">
                                          <p:stCondLst>
                                            <p:cond delay="0"/>
                                          </p:stCondLst>
                                        </p:cTn>
                                        <p:tgtEl>
                                          <p:spTgt spid="90"/>
                                        </p:tgtEl>
                                        <p:attrNameLst>
                                          <p:attrName>style.visibility</p:attrName>
                                        </p:attrNameLst>
                                      </p:cBhvr>
                                      <p:to>
                                        <p:strVal val="visible"/>
                                      </p:to>
                                    </p:set>
                                    <p:anim calcmode="lin" valueType="num">
                                      <p:cBhvr>
                                        <p:cTn id="234" dur="500" fill="hold"/>
                                        <p:tgtEl>
                                          <p:spTgt spid="90"/>
                                        </p:tgtEl>
                                        <p:attrNameLst>
                                          <p:attrName>ppt_w</p:attrName>
                                        </p:attrNameLst>
                                      </p:cBhvr>
                                      <p:tavLst>
                                        <p:tav tm="0">
                                          <p:val>
                                            <p:fltVal val="0"/>
                                          </p:val>
                                        </p:tav>
                                        <p:tav tm="100000">
                                          <p:val>
                                            <p:strVal val="#ppt_w"/>
                                          </p:val>
                                        </p:tav>
                                      </p:tavLst>
                                    </p:anim>
                                    <p:anim calcmode="lin" valueType="num">
                                      <p:cBhvr>
                                        <p:cTn id="235" dur="500" fill="hold"/>
                                        <p:tgtEl>
                                          <p:spTgt spid="90"/>
                                        </p:tgtEl>
                                        <p:attrNameLst>
                                          <p:attrName>ppt_h</p:attrName>
                                        </p:attrNameLst>
                                      </p:cBhvr>
                                      <p:tavLst>
                                        <p:tav tm="0">
                                          <p:val>
                                            <p:fltVal val="0"/>
                                          </p:val>
                                        </p:tav>
                                        <p:tav tm="100000">
                                          <p:val>
                                            <p:strVal val="#ppt_h"/>
                                          </p:val>
                                        </p:tav>
                                      </p:tavLst>
                                    </p:anim>
                                    <p:animEffect transition="in" filter="fade">
                                      <p:cBhvr>
                                        <p:cTn id="236" dur="500"/>
                                        <p:tgtEl>
                                          <p:spTgt spid="90"/>
                                        </p:tgtEl>
                                      </p:cBhvr>
                                    </p:animEffect>
                                  </p:childTnLst>
                                </p:cTn>
                              </p:par>
                            </p:childTnLst>
                          </p:cTn>
                        </p:par>
                        <p:par>
                          <p:cTn id="237" fill="hold">
                            <p:stCondLst>
                              <p:cond delay="500"/>
                            </p:stCondLst>
                            <p:childTnLst>
                              <p:par>
                                <p:cTn id="238" presetID="53" presetClass="entr" presetSubtype="0" fill="hold" grpId="0" nodeType="afterEffect">
                                  <p:stCondLst>
                                    <p:cond delay="0"/>
                                  </p:stCondLst>
                                  <p:childTnLst>
                                    <p:set>
                                      <p:cBhvr>
                                        <p:cTn id="239" dur="1" fill="hold">
                                          <p:stCondLst>
                                            <p:cond delay="0"/>
                                          </p:stCondLst>
                                        </p:cTn>
                                        <p:tgtEl>
                                          <p:spTgt spid="87"/>
                                        </p:tgtEl>
                                        <p:attrNameLst>
                                          <p:attrName>style.visibility</p:attrName>
                                        </p:attrNameLst>
                                      </p:cBhvr>
                                      <p:to>
                                        <p:strVal val="visible"/>
                                      </p:to>
                                    </p:set>
                                    <p:anim calcmode="lin" valueType="num">
                                      <p:cBhvr>
                                        <p:cTn id="240" dur="500" fill="hold"/>
                                        <p:tgtEl>
                                          <p:spTgt spid="87"/>
                                        </p:tgtEl>
                                        <p:attrNameLst>
                                          <p:attrName>ppt_w</p:attrName>
                                        </p:attrNameLst>
                                      </p:cBhvr>
                                      <p:tavLst>
                                        <p:tav tm="0">
                                          <p:val>
                                            <p:fltVal val="0"/>
                                          </p:val>
                                        </p:tav>
                                        <p:tav tm="100000">
                                          <p:val>
                                            <p:strVal val="#ppt_w"/>
                                          </p:val>
                                        </p:tav>
                                      </p:tavLst>
                                    </p:anim>
                                    <p:anim calcmode="lin" valueType="num">
                                      <p:cBhvr>
                                        <p:cTn id="241" dur="500" fill="hold"/>
                                        <p:tgtEl>
                                          <p:spTgt spid="87"/>
                                        </p:tgtEl>
                                        <p:attrNameLst>
                                          <p:attrName>ppt_h</p:attrName>
                                        </p:attrNameLst>
                                      </p:cBhvr>
                                      <p:tavLst>
                                        <p:tav tm="0">
                                          <p:val>
                                            <p:fltVal val="0"/>
                                          </p:val>
                                        </p:tav>
                                        <p:tav tm="100000">
                                          <p:val>
                                            <p:strVal val="#ppt_h"/>
                                          </p:val>
                                        </p:tav>
                                      </p:tavLst>
                                    </p:anim>
                                    <p:animEffect transition="in" filter="fade">
                                      <p:cBhvr>
                                        <p:cTn id="242" dur="500"/>
                                        <p:tgtEl>
                                          <p:spTgt spid="87"/>
                                        </p:tgtEl>
                                      </p:cBhvr>
                                    </p:animEffect>
                                  </p:childTnLst>
                                </p:cTn>
                              </p:par>
                              <p:par>
                                <p:cTn id="243" presetID="53" presetClass="entr" presetSubtype="0" fill="hold" grpId="0" nodeType="withEffect">
                                  <p:stCondLst>
                                    <p:cond delay="0"/>
                                  </p:stCondLst>
                                  <p:childTnLst>
                                    <p:set>
                                      <p:cBhvr>
                                        <p:cTn id="244" dur="1" fill="hold">
                                          <p:stCondLst>
                                            <p:cond delay="0"/>
                                          </p:stCondLst>
                                        </p:cTn>
                                        <p:tgtEl>
                                          <p:spTgt spid="88"/>
                                        </p:tgtEl>
                                        <p:attrNameLst>
                                          <p:attrName>style.visibility</p:attrName>
                                        </p:attrNameLst>
                                      </p:cBhvr>
                                      <p:to>
                                        <p:strVal val="visible"/>
                                      </p:to>
                                    </p:set>
                                    <p:anim calcmode="lin" valueType="num">
                                      <p:cBhvr>
                                        <p:cTn id="245" dur="500" fill="hold"/>
                                        <p:tgtEl>
                                          <p:spTgt spid="88"/>
                                        </p:tgtEl>
                                        <p:attrNameLst>
                                          <p:attrName>ppt_w</p:attrName>
                                        </p:attrNameLst>
                                      </p:cBhvr>
                                      <p:tavLst>
                                        <p:tav tm="0">
                                          <p:val>
                                            <p:fltVal val="0"/>
                                          </p:val>
                                        </p:tav>
                                        <p:tav tm="100000">
                                          <p:val>
                                            <p:strVal val="#ppt_w"/>
                                          </p:val>
                                        </p:tav>
                                      </p:tavLst>
                                    </p:anim>
                                    <p:anim calcmode="lin" valueType="num">
                                      <p:cBhvr>
                                        <p:cTn id="246" dur="500" fill="hold"/>
                                        <p:tgtEl>
                                          <p:spTgt spid="88"/>
                                        </p:tgtEl>
                                        <p:attrNameLst>
                                          <p:attrName>ppt_h</p:attrName>
                                        </p:attrNameLst>
                                      </p:cBhvr>
                                      <p:tavLst>
                                        <p:tav tm="0">
                                          <p:val>
                                            <p:fltVal val="0"/>
                                          </p:val>
                                        </p:tav>
                                        <p:tav tm="100000">
                                          <p:val>
                                            <p:strVal val="#ppt_h"/>
                                          </p:val>
                                        </p:tav>
                                      </p:tavLst>
                                    </p:anim>
                                    <p:animEffect transition="in" filter="fade">
                                      <p:cBhvr>
                                        <p:cTn id="247" dur="500"/>
                                        <p:tgtEl>
                                          <p:spTgt spid="88"/>
                                        </p:tgtEl>
                                      </p:cBhvr>
                                    </p:animEffect>
                                  </p:childTnLst>
                                </p:cTn>
                              </p:par>
                            </p:childTnLst>
                          </p:cTn>
                        </p:par>
                        <p:par>
                          <p:cTn id="248" fill="hold">
                            <p:stCondLst>
                              <p:cond delay="1000"/>
                            </p:stCondLst>
                            <p:childTnLst>
                              <p:par>
                                <p:cTn id="249" presetID="53" presetClass="entr" presetSubtype="0" fill="hold" grpId="0" nodeType="afterEffect">
                                  <p:stCondLst>
                                    <p:cond delay="0"/>
                                  </p:stCondLst>
                                  <p:childTnLst>
                                    <p:set>
                                      <p:cBhvr>
                                        <p:cTn id="250" dur="1" fill="hold">
                                          <p:stCondLst>
                                            <p:cond delay="0"/>
                                          </p:stCondLst>
                                        </p:cTn>
                                        <p:tgtEl>
                                          <p:spTgt spid="85"/>
                                        </p:tgtEl>
                                        <p:attrNameLst>
                                          <p:attrName>style.visibility</p:attrName>
                                        </p:attrNameLst>
                                      </p:cBhvr>
                                      <p:to>
                                        <p:strVal val="visible"/>
                                      </p:to>
                                    </p:set>
                                    <p:anim calcmode="lin" valueType="num">
                                      <p:cBhvr>
                                        <p:cTn id="251" dur="500" fill="hold"/>
                                        <p:tgtEl>
                                          <p:spTgt spid="85"/>
                                        </p:tgtEl>
                                        <p:attrNameLst>
                                          <p:attrName>ppt_w</p:attrName>
                                        </p:attrNameLst>
                                      </p:cBhvr>
                                      <p:tavLst>
                                        <p:tav tm="0">
                                          <p:val>
                                            <p:fltVal val="0"/>
                                          </p:val>
                                        </p:tav>
                                        <p:tav tm="100000">
                                          <p:val>
                                            <p:strVal val="#ppt_w"/>
                                          </p:val>
                                        </p:tav>
                                      </p:tavLst>
                                    </p:anim>
                                    <p:anim calcmode="lin" valueType="num">
                                      <p:cBhvr>
                                        <p:cTn id="252" dur="500" fill="hold"/>
                                        <p:tgtEl>
                                          <p:spTgt spid="85"/>
                                        </p:tgtEl>
                                        <p:attrNameLst>
                                          <p:attrName>ppt_h</p:attrName>
                                        </p:attrNameLst>
                                      </p:cBhvr>
                                      <p:tavLst>
                                        <p:tav tm="0">
                                          <p:val>
                                            <p:fltVal val="0"/>
                                          </p:val>
                                        </p:tav>
                                        <p:tav tm="100000">
                                          <p:val>
                                            <p:strVal val="#ppt_h"/>
                                          </p:val>
                                        </p:tav>
                                      </p:tavLst>
                                    </p:anim>
                                    <p:animEffect transition="in" filter="fade">
                                      <p:cBhvr>
                                        <p:cTn id="253" dur="500"/>
                                        <p:tgtEl>
                                          <p:spTgt spid="85"/>
                                        </p:tgtEl>
                                      </p:cBhvr>
                                    </p:animEffect>
                                  </p:childTnLst>
                                </p:cTn>
                              </p:par>
                              <p:par>
                                <p:cTn id="254" presetID="53" presetClass="entr" presetSubtype="0" fill="hold" nodeType="withEffect">
                                  <p:stCondLst>
                                    <p:cond delay="0"/>
                                  </p:stCondLst>
                                  <p:childTnLst>
                                    <p:set>
                                      <p:cBhvr>
                                        <p:cTn id="255" dur="1" fill="hold">
                                          <p:stCondLst>
                                            <p:cond delay="0"/>
                                          </p:stCondLst>
                                        </p:cTn>
                                        <p:tgtEl>
                                          <p:spTgt spid="86"/>
                                        </p:tgtEl>
                                        <p:attrNameLst>
                                          <p:attrName>style.visibility</p:attrName>
                                        </p:attrNameLst>
                                      </p:cBhvr>
                                      <p:to>
                                        <p:strVal val="visible"/>
                                      </p:to>
                                    </p:set>
                                    <p:anim calcmode="lin" valueType="num">
                                      <p:cBhvr>
                                        <p:cTn id="256" dur="500" fill="hold"/>
                                        <p:tgtEl>
                                          <p:spTgt spid="86"/>
                                        </p:tgtEl>
                                        <p:attrNameLst>
                                          <p:attrName>ppt_w</p:attrName>
                                        </p:attrNameLst>
                                      </p:cBhvr>
                                      <p:tavLst>
                                        <p:tav tm="0">
                                          <p:val>
                                            <p:fltVal val="0"/>
                                          </p:val>
                                        </p:tav>
                                        <p:tav tm="100000">
                                          <p:val>
                                            <p:strVal val="#ppt_w"/>
                                          </p:val>
                                        </p:tav>
                                      </p:tavLst>
                                    </p:anim>
                                    <p:anim calcmode="lin" valueType="num">
                                      <p:cBhvr>
                                        <p:cTn id="257" dur="500" fill="hold"/>
                                        <p:tgtEl>
                                          <p:spTgt spid="86"/>
                                        </p:tgtEl>
                                        <p:attrNameLst>
                                          <p:attrName>ppt_h</p:attrName>
                                        </p:attrNameLst>
                                      </p:cBhvr>
                                      <p:tavLst>
                                        <p:tav tm="0">
                                          <p:val>
                                            <p:fltVal val="0"/>
                                          </p:val>
                                        </p:tav>
                                        <p:tav tm="100000">
                                          <p:val>
                                            <p:strVal val="#ppt_h"/>
                                          </p:val>
                                        </p:tav>
                                      </p:tavLst>
                                    </p:anim>
                                    <p:animEffect transition="in" filter="fade">
                                      <p:cBhvr>
                                        <p:cTn id="258" dur="500"/>
                                        <p:tgtEl>
                                          <p:spTgt spid="86"/>
                                        </p:tgtEl>
                                      </p:cBhvr>
                                    </p:animEffect>
                                  </p:childTnLst>
                                </p:cTn>
                              </p:par>
                            </p:childTnLst>
                          </p:cTn>
                        </p:par>
                        <p:par>
                          <p:cTn id="259" fill="hold">
                            <p:stCondLst>
                              <p:cond delay="1500"/>
                            </p:stCondLst>
                            <p:childTnLst>
                              <p:par>
                                <p:cTn id="260" presetID="53" presetClass="entr" presetSubtype="0" fill="hold" nodeType="afterEffect">
                                  <p:stCondLst>
                                    <p:cond delay="0"/>
                                  </p:stCondLst>
                                  <p:childTnLst>
                                    <p:set>
                                      <p:cBhvr>
                                        <p:cTn id="261" dur="1" fill="hold">
                                          <p:stCondLst>
                                            <p:cond delay="0"/>
                                          </p:stCondLst>
                                        </p:cTn>
                                        <p:tgtEl>
                                          <p:spTgt spid="84"/>
                                        </p:tgtEl>
                                        <p:attrNameLst>
                                          <p:attrName>style.visibility</p:attrName>
                                        </p:attrNameLst>
                                      </p:cBhvr>
                                      <p:to>
                                        <p:strVal val="visible"/>
                                      </p:to>
                                    </p:set>
                                    <p:anim calcmode="lin" valueType="num">
                                      <p:cBhvr>
                                        <p:cTn id="262" dur="500" fill="hold"/>
                                        <p:tgtEl>
                                          <p:spTgt spid="84"/>
                                        </p:tgtEl>
                                        <p:attrNameLst>
                                          <p:attrName>ppt_w</p:attrName>
                                        </p:attrNameLst>
                                      </p:cBhvr>
                                      <p:tavLst>
                                        <p:tav tm="0">
                                          <p:val>
                                            <p:fltVal val="0"/>
                                          </p:val>
                                        </p:tav>
                                        <p:tav tm="100000">
                                          <p:val>
                                            <p:strVal val="#ppt_w"/>
                                          </p:val>
                                        </p:tav>
                                      </p:tavLst>
                                    </p:anim>
                                    <p:anim calcmode="lin" valueType="num">
                                      <p:cBhvr>
                                        <p:cTn id="263" dur="500" fill="hold"/>
                                        <p:tgtEl>
                                          <p:spTgt spid="84"/>
                                        </p:tgtEl>
                                        <p:attrNameLst>
                                          <p:attrName>ppt_h</p:attrName>
                                        </p:attrNameLst>
                                      </p:cBhvr>
                                      <p:tavLst>
                                        <p:tav tm="0">
                                          <p:val>
                                            <p:fltVal val="0"/>
                                          </p:val>
                                        </p:tav>
                                        <p:tav tm="100000">
                                          <p:val>
                                            <p:strVal val="#ppt_h"/>
                                          </p:val>
                                        </p:tav>
                                      </p:tavLst>
                                    </p:anim>
                                    <p:animEffect transition="in" filter="fade">
                                      <p:cBhvr>
                                        <p:cTn id="264" dur="500"/>
                                        <p:tgtEl>
                                          <p:spTgt spid="84"/>
                                        </p:tgtEl>
                                      </p:cBhvr>
                                    </p:animEffect>
                                  </p:childTnLst>
                                </p:cTn>
                              </p:par>
                              <p:par>
                                <p:cTn id="265" presetID="53" presetClass="entr" presetSubtype="0" fill="hold" grpId="0" nodeType="withEffect">
                                  <p:stCondLst>
                                    <p:cond delay="0"/>
                                  </p:stCondLst>
                                  <p:childTnLst>
                                    <p:set>
                                      <p:cBhvr>
                                        <p:cTn id="266" dur="1" fill="hold">
                                          <p:stCondLst>
                                            <p:cond delay="0"/>
                                          </p:stCondLst>
                                        </p:cTn>
                                        <p:tgtEl>
                                          <p:spTgt spid="83"/>
                                        </p:tgtEl>
                                        <p:attrNameLst>
                                          <p:attrName>style.visibility</p:attrName>
                                        </p:attrNameLst>
                                      </p:cBhvr>
                                      <p:to>
                                        <p:strVal val="visible"/>
                                      </p:to>
                                    </p:set>
                                    <p:anim calcmode="lin" valueType="num">
                                      <p:cBhvr>
                                        <p:cTn id="267" dur="500" fill="hold"/>
                                        <p:tgtEl>
                                          <p:spTgt spid="83"/>
                                        </p:tgtEl>
                                        <p:attrNameLst>
                                          <p:attrName>ppt_w</p:attrName>
                                        </p:attrNameLst>
                                      </p:cBhvr>
                                      <p:tavLst>
                                        <p:tav tm="0">
                                          <p:val>
                                            <p:fltVal val="0"/>
                                          </p:val>
                                        </p:tav>
                                        <p:tav tm="100000">
                                          <p:val>
                                            <p:strVal val="#ppt_w"/>
                                          </p:val>
                                        </p:tav>
                                      </p:tavLst>
                                    </p:anim>
                                    <p:anim calcmode="lin" valueType="num">
                                      <p:cBhvr>
                                        <p:cTn id="268" dur="500" fill="hold"/>
                                        <p:tgtEl>
                                          <p:spTgt spid="83"/>
                                        </p:tgtEl>
                                        <p:attrNameLst>
                                          <p:attrName>ppt_h</p:attrName>
                                        </p:attrNameLst>
                                      </p:cBhvr>
                                      <p:tavLst>
                                        <p:tav tm="0">
                                          <p:val>
                                            <p:fltVal val="0"/>
                                          </p:val>
                                        </p:tav>
                                        <p:tav tm="100000">
                                          <p:val>
                                            <p:strVal val="#ppt_h"/>
                                          </p:val>
                                        </p:tav>
                                      </p:tavLst>
                                    </p:anim>
                                    <p:animEffect transition="in" filter="fade">
                                      <p:cBhvr>
                                        <p:cTn id="269" dur="500"/>
                                        <p:tgtEl>
                                          <p:spTgt spid="83"/>
                                        </p:tgtEl>
                                      </p:cBhvr>
                                    </p:animEffect>
                                  </p:childTnLst>
                                </p:cTn>
                              </p:par>
                            </p:childTnLst>
                          </p:cTn>
                        </p:par>
                        <p:par>
                          <p:cTn id="270" fill="hold">
                            <p:stCondLst>
                              <p:cond delay="2000"/>
                            </p:stCondLst>
                            <p:childTnLst>
                              <p:par>
                                <p:cTn id="271" presetID="53" presetClass="entr" presetSubtype="0" fill="hold" grpId="0" nodeType="afterEffect">
                                  <p:stCondLst>
                                    <p:cond delay="0"/>
                                  </p:stCondLst>
                                  <p:childTnLst>
                                    <p:set>
                                      <p:cBhvr>
                                        <p:cTn id="272" dur="1" fill="hold">
                                          <p:stCondLst>
                                            <p:cond delay="0"/>
                                          </p:stCondLst>
                                        </p:cTn>
                                        <p:tgtEl>
                                          <p:spTgt spid="81"/>
                                        </p:tgtEl>
                                        <p:attrNameLst>
                                          <p:attrName>style.visibility</p:attrName>
                                        </p:attrNameLst>
                                      </p:cBhvr>
                                      <p:to>
                                        <p:strVal val="visible"/>
                                      </p:to>
                                    </p:set>
                                    <p:anim calcmode="lin" valueType="num">
                                      <p:cBhvr>
                                        <p:cTn id="273" dur="500" fill="hold"/>
                                        <p:tgtEl>
                                          <p:spTgt spid="81"/>
                                        </p:tgtEl>
                                        <p:attrNameLst>
                                          <p:attrName>ppt_w</p:attrName>
                                        </p:attrNameLst>
                                      </p:cBhvr>
                                      <p:tavLst>
                                        <p:tav tm="0">
                                          <p:val>
                                            <p:fltVal val="0"/>
                                          </p:val>
                                        </p:tav>
                                        <p:tav tm="100000">
                                          <p:val>
                                            <p:strVal val="#ppt_w"/>
                                          </p:val>
                                        </p:tav>
                                      </p:tavLst>
                                    </p:anim>
                                    <p:anim calcmode="lin" valueType="num">
                                      <p:cBhvr>
                                        <p:cTn id="274" dur="500" fill="hold"/>
                                        <p:tgtEl>
                                          <p:spTgt spid="81"/>
                                        </p:tgtEl>
                                        <p:attrNameLst>
                                          <p:attrName>ppt_h</p:attrName>
                                        </p:attrNameLst>
                                      </p:cBhvr>
                                      <p:tavLst>
                                        <p:tav tm="0">
                                          <p:val>
                                            <p:fltVal val="0"/>
                                          </p:val>
                                        </p:tav>
                                        <p:tav tm="100000">
                                          <p:val>
                                            <p:strVal val="#ppt_h"/>
                                          </p:val>
                                        </p:tav>
                                      </p:tavLst>
                                    </p:anim>
                                    <p:animEffect transition="in" filter="fade">
                                      <p:cBhvr>
                                        <p:cTn id="275" dur="500"/>
                                        <p:tgtEl>
                                          <p:spTgt spid="81"/>
                                        </p:tgtEl>
                                      </p:cBhvr>
                                    </p:animEffect>
                                  </p:childTnLst>
                                </p:cTn>
                              </p:par>
                              <p:par>
                                <p:cTn id="276" presetID="53" presetClass="entr" presetSubtype="0" fill="hold" grpId="0" nodeType="withEffect">
                                  <p:stCondLst>
                                    <p:cond delay="0"/>
                                  </p:stCondLst>
                                  <p:childTnLst>
                                    <p:set>
                                      <p:cBhvr>
                                        <p:cTn id="277" dur="1" fill="hold">
                                          <p:stCondLst>
                                            <p:cond delay="0"/>
                                          </p:stCondLst>
                                        </p:cTn>
                                        <p:tgtEl>
                                          <p:spTgt spid="82"/>
                                        </p:tgtEl>
                                        <p:attrNameLst>
                                          <p:attrName>style.visibility</p:attrName>
                                        </p:attrNameLst>
                                      </p:cBhvr>
                                      <p:to>
                                        <p:strVal val="visible"/>
                                      </p:to>
                                    </p:set>
                                    <p:anim calcmode="lin" valueType="num">
                                      <p:cBhvr>
                                        <p:cTn id="278" dur="500" fill="hold"/>
                                        <p:tgtEl>
                                          <p:spTgt spid="82"/>
                                        </p:tgtEl>
                                        <p:attrNameLst>
                                          <p:attrName>ppt_w</p:attrName>
                                        </p:attrNameLst>
                                      </p:cBhvr>
                                      <p:tavLst>
                                        <p:tav tm="0">
                                          <p:val>
                                            <p:fltVal val="0"/>
                                          </p:val>
                                        </p:tav>
                                        <p:tav tm="100000">
                                          <p:val>
                                            <p:strVal val="#ppt_w"/>
                                          </p:val>
                                        </p:tav>
                                      </p:tavLst>
                                    </p:anim>
                                    <p:anim calcmode="lin" valueType="num">
                                      <p:cBhvr>
                                        <p:cTn id="279" dur="500" fill="hold"/>
                                        <p:tgtEl>
                                          <p:spTgt spid="82"/>
                                        </p:tgtEl>
                                        <p:attrNameLst>
                                          <p:attrName>ppt_h</p:attrName>
                                        </p:attrNameLst>
                                      </p:cBhvr>
                                      <p:tavLst>
                                        <p:tav tm="0">
                                          <p:val>
                                            <p:fltVal val="0"/>
                                          </p:val>
                                        </p:tav>
                                        <p:tav tm="100000">
                                          <p:val>
                                            <p:strVal val="#ppt_h"/>
                                          </p:val>
                                        </p:tav>
                                      </p:tavLst>
                                    </p:anim>
                                    <p:animEffect transition="in" filter="fade">
                                      <p:cBhvr>
                                        <p:cTn id="280" dur="500"/>
                                        <p:tgtEl>
                                          <p:spTgt spid="82"/>
                                        </p:tgtEl>
                                      </p:cBhvr>
                                    </p:animEffect>
                                  </p:childTnLst>
                                </p:cTn>
                              </p:par>
                            </p:childTnLst>
                          </p:cTn>
                        </p:par>
                        <p:par>
                          <p:cTn id="281" fill="hold">
                            <p:stCondLst>
                              <p:cond delay="2500"/>
                            </p:stCondLst>
                            <p:childTnLst>
                              <p:par>
                                <p:cTn id="282" presetID="53" presetClass="entr" presetSubtype="0" fill="hold" grpId="0" nodeType="afterEffect">
                                  <p:stCondLst>
                                    <p:cond delay="0"/>
                                  </p:stCondLst>
                                  <p:childTnLst>
                                    <p:set>
                                      <p:cBhvr>
                                        <p:cTn id="283" dur="1" fill="hold">
                                          <p:stCondLst>
                                            <p:cond delay="0"/>
                                          </p:stCondLst>
                                        </p:cTn>
                                        <p:tgtEl>
                                          <p:spTgt spid="78"/>
                                        </p:tgtEl>
                                        <p:attrNameLst>
                                          <p:attrName>style.visibility</p:attrName>
                                        </p:attrNameLst>
                                      </p:cBhvr>
                                      <p:to>
                                        <p:strVal val="visible"/>
                                      </p:to>
                                    </p:set>
                                    <p:anim calcmode="lin" valueType="num">
                                      <p:cBhvr>
                                        <p:cTn id="284" dur="500" fill="hold"/>
                                        <p:tgtEl>
                                          <p:spTgt spid="78"/>
                                        </p:tgtEl>
                                        <p:attrNameLst>
                                          <p:attrName>ppt_w</p:attrName>
                                        </p:attrNameLst>
                                      </p:cBhvr>
                                      <p:tavLst>
                                        <p:tav tm="0">
                                          <p:val>
                                            <p:fltVal val="0"/>
                                          </p:val>
                                        </p:tav>
                                        <p:tav tm="100000">
                                          <p:val>
                                            <p:strVal val="#ppt_w"/>
                                          </p:val>
                                        </p:tav>
                                      </p:tavLst>
                                    </p:anim>
                                    <p:anim calcmode="lin" valueType="num">
                                      <p:cBhvr>
                                        <p:cTn id="285" dur="500" fill="hold"/>
                                        <p:tgtEl>
                                          <p:spTgt spid="78"/>
                                        </p:tgtEl>
                                        <p:attrNameLst>
                                          <p:attrName>ppt_h</p:attrName>
                                        </p:attrNameLst>
                                      </p:cBhvr>
                                      <p:tavLst>
                                        <p:tav tm="0">
                                          <p:val>
                                            <p:fltVal val="0"/>
                                          </p:val>
                                        </p:tav>
                                        <p:tav tm="100000">
                                          <p:val>
                                            <p:strVal val="#ppt_h"/>
                                          </p:val>
                                        </p:tav>
                                      </p:tavLst>
                                    </p:anim>
                                    <p:animEffect transition="in" filter="fade">
                                      <p:cBhvr>
                                        <p:cTn id="286" dur="500"/>
                                        <p:tgtEl>
                                          <p:spTgt spid="78"/>
                                        </p:tgtEl>
                                      </p:cBhvr>
                                    </p:animEffect>
                                  </p:childTnLst>
                                </p:cTn>
                              </p:par>
                              <p:par>
                                <p:cTn id="287" presetID="53" presetClass="entr" presetSubtype="0" fill="hold" grpId="0" nodeType="withEffect">
                                  <p:stCondLst>
                                    <p:cond delay="0"/>
                                  </p:stCondLst>
                                  <p:childTnLst>
                                    <p:set>
                                      <p:cBhvr>
                                        <p:cTn id="288" dur="1" fill="hold">
                                          <p:stCondLst>
                                            <p:cond delay="0"/>
                                          </p:stCondLst>
                                        </p:cTn>
                                        <p:tgtEl>
                                          <p:spTgt spid="79"/>
                                        </p:tgtEl>
                                        <p:attrNameLst>
                                          <p:attrName>style.visibility</p:attrName>
                                        </p:attrNameLst>
                                      </p:cBhvr>
                                      <p:to>
                                        <p:strVal val="visible"/>
                                      </p:to>
                                    </p:set>
                                    <p:anim calcmode="lin" valueType="num">
                                      <p:cBhvr>
                                        <p:cTn id="289" dur="500" fill="hold"/>
                                        <p:tgtEl>
                                          <p:spTgt spid="79"/>
                                        </p:tgtEl>
                                        <p:attrNameLst>
                                          <p:attrName>ppt_w</p:attrName>
                                        </p:attrNameLst>
                                      </p:cBhvr>
                                      <p:tavLst>
                                        <p:tav tm="0">
                                          <p:val>
                                            <p:fltVal val="0"/>
                                          </p:val>
                                        </p:tav>
                                        <p:tav tm="100000">
                                          <p:val>
                                            <p:strVal val="#ppt_w"/>
                                          </p:val>
                                        </p:tav>
                                      </p:tavLst>
                                    </p:anim>
                                    <p:anim calcmode="lin" valueType="num">
                                      <p:cBhvr>
                                        <p:cTn id="290" dur="500" fill="hold"/>
                                        <p:tgtEl>
                                          <p:spTgt spid="79"/>
                                        </p:tgtEl>
                                        <p:attrNameLst>
                                          <p:attrName>ppt_h</p:attrName>
                                        </p:attrNameLst>
                                      </p:cBhvr>
                                      <p:tavLst>
                                        <p:tav tm="0">
                                          <p:val>
                                            <p:fltVal val="0"/>
                                          </p:val>
                                        </p:tav>
                                        <p:tav tm="100000">
                                          <p:val>
                                            <p:strVal val="#ppt_h"/>
                                          </p:val>
                                        </p:tav>
                                      </p:tavLst>
                                    </p:anim>
                                    <p:animEffect transition="in" filter="fade">
                                      <p:cBhvr>
                                        <p:cTn id="291" dur="500"/>
                                        <p:tgtEl>
                                          <p:spTgt spid="79"/>
                                        </p:tgtEl>
                                      </p:cBhvr>
                                    </p:animEffect>
                                  </p:childTnLst>
                                </p:cTn>
                              </p:par>
                            </p:childTnLst>
                          </p:cTn>
                        </p:par>
                        <p:par>
                          <p:cTn id="292" fill="hold">
                            <p:stCondLst>
                              <p:cond delay="3000"/>
                            </p:stCondLst>
                            <p:childTnLst>
                              <p:par>
                                <p:cTn id="293" presetID="53" presetClass="entr" presetSubtype="0" fill="hold" grpId="0" nodeType="afterEffect">
                                  <p:stCondLst>
                                    <p:cond delay="0"/>
                                  </p:stCondLst>
                                  <p:childTnLst>
                                    <p:set>
                                      <p:cBhvr>
                                        <p:cTn id="294" dur="1" fill="hold">
                                          <p:stCondLst>
                                            <p:cond delay="0"/>
                                          </p:stCondLst>
                                        </p:cTn>
                                        <p:tgtEl>
                                          <p:spTgt spid="235"/>
                                        </p:tgtEl>
                                        <p:attrNameLst>
                                          <p:attrName>style.visibility</p:attrName>
                                        </p:attrNameLst>
                                      </p:cBhvr>
                                      <p:to>
                                        <p:strVal val="visible"/>
                                      </p:to>
                                    </p:set>
                                    <p:anim calcmode="lin" valueType="num">
                                      <p:cBhvr>
                                        <p:cTn id="295" dur="500" fill="hold"/>
                                        <p:tgtEl>
                                          <p:spTgt spid="235"/>
                                        </p:tgtEl>
                                        <p:attrNameLst>
                                          <p:attrName>ppt_w</p:attrName>
                                        </p:attrNameLst>
                                      </p:cBhvr>
                                      <p:tavLst>
                                        <p:tav tm="0">
                                          <p:val>
                                            <p:fltVal val="0"/>
                                          </p:val>
                                        </p:tav>
                                        <p:tav tm="100000">
                                          <p:val>
                                            <p:strVal val="#ppt_w"/>
                                          </p:val>
                                        </p:tav>
                                      </p:tavLst>
                                    </p:anim>
                                    <p:anim calcmode="lin" valueType="num">
                                      <p:cBhvr>
                                        <p:cTn id="296" dur="500" fill="hold"/>
                                        <p:tgtEl>
                                          <p:spTgt spid="235"/>
                                        </p:tgtEl>
                                        <p:attrNameLst>
                                          <p:attrName>ppt_h</p:attrName>
                                        </p:attrNameLst>
                                      </p:cBhvr>
                                      <p:tavLst>
                                        <p:tav tm="0">
                                          <p:val>
                                            <p:fltVal val="0"/>
                                          </p:val>
                                        </p:tav>
                                        <p:tav tm="100000">
                                          <p:val>
                                            <p:strVal val="#ppt_h"/>
                                          </p:val>
                                        </p:tav>
                                      </p:tavLst>
                                    </p:anim>
                                    <p:animEffect transition="in" filter="fade">
                                      <p:cBhvr>
                                        <p:cTn id="297" dur="500"/>
                                        <p:tgtEl>
                                          <p:spTgt spid="235"/>
                                        </p:tgtEl>
                                      </p:cBhvr>
                                    </p:animEffect>
                                  </p:childTnLst>
                                </p:cTn>
                              </p:par>
                              <p:par>
                                <p:cTn id="298" presetID="53" presetClass="entr" presetSubtype="0" fill="hold" grpId="0" nodeType="withEffect">
                                  <p:stCondLst>
                                    <p:cond delay="0"/>
                                  </p:stCondLst>
                                  <p:childTnLst>
                                    <p:set>
                                      <p:cBhvr>
                                        <p:cTn id="299" dur="1" fill="hold">
                                          <p:stCondLst>
                                            <p:cond delay="0"/>
                                          </p:stCondLst>
                                        </p:cTn>
                                        <p:tgtEl>
                                          <p:spTgt spid="236"/>
                                        </p:tgtEl>
                                        <p:attrNameLst>
                                          <p:attrName>style.visibility</p:attrName>
                                        </p:attrNameLst>
                                      </p:cBhvr>
                                      <p:to>
                                        <p:strVal val="visible"/>
                                      </p:to>
                                    </p:set>
                                    <p:anim calcmode="lin" valueType="num">
                                      <p:cBhvr>
                                        <p:cTn id="300" dur="500" fill="hold"/>
                                        <p:tgtEl>
                                          <p:spTgt spid="236"/>
                                        </p:tgtEl>
                                        <p:attrNameLst>
                                          <p:attrName>ppt_w</p:attrName>
                                        </p:attrNameLst>
                                      </p:cBhvr>
                                      <p:tavLst>
                                        <p:tav tm="0">
                                          <p:val>
                                            <p:fltVal val="0"/>
                                          </p:val>
                                        </p:tav>
                                        <p:tav tm="100000">
                                          <p:val>
                                            <p:strVal val="#ppt_w"/>
                                          </p:val>
                                        </p:tav>
                                      </p:tavLst>
                                    </p:anim>
                                    <p:anim calcmode="lin" valueType="num">
                                      <p:cBhvr>
                                        <p:cTn id="301" dur="500" fill="hold"/>
                                        <p:tgtEl>
                                          <p:spTgt spid="236"/>
                                        </p:tgtEl>
                                        <p:attrNameLst>
                                          <p:attrName>ppt_h</p:attrName>
                                        </p:attrNameLst>
                                      </p:cBhvr>
                                      <p:tavLst>
                                        <p:tav tm="0">
                                          <p:val>
                                            <p:fltVal val="0"/>
                                          </p:val>
                                        </p:tav>
                                        <p:tav tm="100000">
                                          <p:val>
                                            <p:strVal val="#ppt_h"/>
                                          </p:val>
                                        </p:tav>
                                      </p:tavLst>
                                    </p:anim>
                                    <p:animEffect transition="in" filter="fade">
                                      <p:cBhvr>
                                        <p:cTn id="302" dur="500"/>
                                        <p:tgtEl>
                                          <p:spTgt spid="236"/>
                                        </p:tgtEl>
                                      </p:cBhvr>
                                    </p:animEffect>
                                  </p:childTnLst>
                                </p:cTn>
                              </p:par>
                            </p:childTnLst>
                          </p:cTn>
                        </p:par>
                        <p:par>
                          <p:cTn id="303" fill="hold">
                            <p:stCondLst>
                              <p:cond delay="3500"/>
                            </p:stCondLst>
                            <p:childTnLst>
                              <p:par>
                                <p:cTn id="304" presetID="53" presetClass="entr" presetSubtype="0" fill="hold" grpId="0" nodeType="afterEffect">
                                  <p:stCondLst>
                                    <p:cond delay="0"/>
                                  </p:stCondLst>
                                  <p:childTnLst>
                                    <p:set>
                                      <p:cBhvr>
                                        <p:cTn id="305" dur="1" fill="hold">
                                          <p:stCondLst>
                                            <p:cond delay="0"/>
                                          </p:stCondLst>
                                        </p:cTn>
                                        <p:tgtEl>
                                          <p:spTgt spid="70"/>
                                        </p:tgtEl>
                                        <p:attrNameLst>
                                          <p:attrName>style.visibility</p:attrName>
                                        </p:attrNameLst>
                                      </p:cBhvr>
                                      <p:to>
                                        <p:strVal val="visible"/>
                                      </p:to>
                                    </p:set>
                                    <p:anim calcmode="lin" valueType="num">
                                      <p:cBhvr>
                                        <p:cTn id="306" dur="500" fill="hold"/>
                                        <p:tgtEl>
                                          <p:spTgt spid="70"/>
                                        </p:tgtEl>
                                        <p:attrNameLst>
                                          <p:attrName>ppt_w</p:attrName>
                                        </p:attrNameLst>
                                      </p:cBhvr>
                                      <p:tavLst>
                                        <p:tav tm="0">
                                          <p:val>
                                            <p:fltVal val="0"/>
                                          </p:val>
                                        </p:tav>
                                        <p:tav tm="100000">
                                          <p:val>
                                            <p:strVal val="#ppt_w"/>
                                          </p:val>
                                        </p:tav>
                                      </p:tavLst>
                                    </p:anim>
                                    <p:anim calcmode="lin" valueType="num">
                                      <p:cBhvr>
                                        <p:cTn id="307" dur="500" fill="hold"/>
                                        <p:tgtEl>
                                          <p:spTgt spid="70"/>
                                        </p:tgtEl>
                                        <p:attrNameLst>
                                          <p:attrName>ppt_h</p:attrName>
                                        </p:attrNameLst>
                                      </p:cBhvr>
                                      <p:tavLst>
                                        <p:tav tm="0">
                                          <p:val>
                                            <p:fltVal val="0"/>
                                          </p:val>
                                        </p:tav>
                                        <p:tav tm="100000">
                                          <p:val>
                                            <p:strVal val="#ppt_h"/>
                                          </p:val>
                                        </p:tav>
                                      </p:tavLst>
                                    </p:anim>
                                    <p:animEffect transition="in" filter="fade">
                                      <p:cBhvr>
                                        <p:cTn id="308" dur="500"/>
                                        <p:tgtEl>
                                          <p:spTgt spid="70"/>
                                        </p:tgtEl>
                                      </p:cBhvr>
                                    </p:animEffect>
                                  </p:childTnLst>
                                </p:cTn>
                              </p:par>
                              <p:par>
                                <p:cTn id="309" presetID="53" presetClass="entr" presetSubtype="0" fill="hold" grpId="0" nodeType="withEffect">
                                  <p:stCondLst>
                                    <p:cond delay="0"/>
                                  </p:stCondLst>
                                  <p:childTnLst>
                                    <p:set>
                                      <p:cBhvr>
                                        <p:cTn id="310" dur="1" fill="hold">
                                          <p:stCondLst>
                                            <p:cond delay="0"/>
                                          </p:stCondLst>
                                        </p:cTn>
                                        <p:tgtEl>
                                          <p:spTgt spid="238"/>
                                        </p:tgtEl>
                                        <p:attrNameLst>
                                          <p:attrName>style.visibility</p:attrName>
                                        </p:attrNameLst>
                                      </p:cBhvr>
                                      <p:to>
                                        <p:strVal val="visible"/>
                                      </p:to>
                                    </p:set>
                                    <p:anim calcmode="lin" valueType="num">
                                      <p:cBhvr>
                                        <p:cTn id="311" dur="500" fill="hold"/>
                                        <p:tgtEl>
                                          <p:spTgt spid="238"/>
                                        </p:tgtEl>
                                        <p:attrNameLst>
                                          <p:attrName>ppt_w</p:attrName>
                                        </p:attrNameLst>
                                      </p:cBhvr>
                                      <p:tavLst>
                                        <p:tav tm="0">
                                          <p:val>
                                            <p:fltVal val="0"/>
                                          </p:val>
                                        </p:tav>
                                        <p:tav tm="100000">
                                          <p:val>
                                            <p:strVal val="#ppt_w"/>
                                          </p:val>
                                        </p:tav>
                                      </p:tavLst>
                                    </p:anim>
                                    <p:anim calcmode="lin" valueType="num">
                                      <p:cBhvr>
                                        <p:cTn id="312" dur="500" fill="hold"/>
                                        <p:tgtEl>
                                          <p:spTgt spid="238"/>
                                        </p:tgtEl>
                                        <p:attrNameLst>
                                          <p:attrName>ppt_h</p:attrName>
                                        </p:attrNameLst>
                                      </p:cBhvr>
                                      <p:tavLst>
                                        <p:tav tm="0">
                                          <p:val>
                                            <p:fltVal val="0"/>
                                          </p:val>
                                        </p:tav>
                                        <p:tav tm="100000">
                                          <p:val>
                                            <p:strVal val="#ppt_h"/>
                                          </p:val>
                                        </p:tav>
                                      </p:tavLst>
                                    </p:anim>
                                    <p:animEffect transition="in" filter="fade">
                                      <p:cBhvr>
                                        <p:cTn id="313" dur="500"/>
                                        <p:tgtEl>
                                          <p:spTgt spid="238"/>
                                        </p:tgtEl>
                                      </p:cBhvr>
                                    </p:animEffect>
                                  </p:childTnLst>
                                </p:cTn>
                              </p:par>
                            </p:childTnLst>
                          </p:cTn>
                        </p:par>
                        <p:par>
                          <p:cTn id="314" fill="hold">
                            <p:stCondLst>
                              <p:cond delay="4000"/>
                            </p:stCondLst>
                            <p:childTnLst>
                              <p:par>
                                <p:cTn id="315" presetID="53" presetClass="entr" presetSubtype="0" fill="hold" grpId="0" nodeType="afterEffect">
                                  <p:stCondLst>
                                    <p:cond delay="0"/>
                                  </p:stCondLst>
                                  <p:childTnLst>
                                    <p:set>
                                      <p:cBhvr>
                                        <p:cTn id="316" dur="1" fill="hold">
                                          <p:stCondLst>
                                            <p:cond delay="0"/>
                                          </p:stCondLst>
                                        </p:cTn>
                                        <p:tgtEl>
                                          <p:spTgt spid="239"/>
                                        </p:tgtEl>
                                        <p:attrNameLst>
                                          <p:attrName>style.visibility</p:attrName>
                                        </p:attrNameLst>
                                      </p:cBhvr>
                                      <p:to>
                                        <p:strVal val="visible"/>
                                      </p:to>
                                    </p:set>
                                    <p:anim calcmode="lin" valueType="num">
                                      <p:cBhvr>
                                        <p:cTn id="317" dur="500" fill="hold"/>
                                        <p:tgtEl>
                                          <p:spTgt spid="239"/>
                                        </p:tgtEl>
                                        <p:attrNameLst>
                                          <p:attrName>ppt_w</p:attrName>
                                        </p:attrNameLst>
                                      </p:cBhvr>
                                      <p:tavLst>
                                        <p:tav tm="0">
                                          <p:val>
                                            <p:fltVal val="0"/>
                                          </p:val>
                                        </p:tav>
                                        <p:tav tm="100000">
                                          <p:val>
                                            <p:strVal val="#ppt_w"/>
                                          </p:val>
                                        </p:tav>
                                      </p:tavLst>
                                    </p:anim>
                                    <p:anim calcmode="lin" valueType="num">
                                      <p:cBhvr>
                                        <p:cTn id="318" dur="500" fill="hold"/>
                                        <p:tgtEl>
                                          <p:spTgt spid="239"/>
                                        </p:tgtEl>
                                        <p:attrNameLst>
                                          <p:attrName>ppt_h</p:attrName>
                                        </p:attrNameLst>
                                      </p:cBhvr>
                                      <p:tavLst>
                                        <p:tav tm="0">
                                          <p:val>
                                            <p:fltVal val="0"/>
                                          </p:val>
                                        </p:tav>
                                        <p:tav tm="100000">
                                          <p:val>
                                            <p:strVal val="#ppt_h"/>
                                          </p:val>
                                        </p:tav>
                                      </p:tavLst>
                                    </p:anim>
                                    <p:animEffect transition="in" filter="fade">
                                      <p:cBhvr>
                                        <p:cTn id="319" dur="500"/>
                                        <p:tgtEl>
                                          <p:spTgt spid="239"/>
                                        </p:tgtEl>
                                      </p:cBhvr>
                                    </p:animEffect>
                                  </p:childTnLst>
                                </p:cTn>
                              </p:par>
                              <p:par>
                                <p:cTn id="320" presetID="53" presetClass="entr" presetSubtype="0" fill="hold" grpId="0" nodeType="withEffect">
                                  <p:stCondLst>
                                    <p:cond delay="0"/>
                                  </p:stCondLst>
                                  <p:childTnLst>
                                    <p:set>
                                      <p:cBhvr>
                                        <p:cTn id="321" dur="1" fill="hold">
                                          <p:stCondLst>
                                            <p:cond delay="0"/>
                                          </p:stCondLst>
                                        </p:cTn>
                                        <p:tgtEl>
                                          <p:spTgt spid="240"/>
                                        </p:tgtEl>
                                        <p:attrNameLst>
                                          <p:attrName>style.visibility</p:attrName>
                                        </p:attrNameLst>
                                      </p:cBhvr>
                                      <p:to>
                                        <p:strVal val="visible"/>
                                      </p:to>
                                    </p:set>
                                    <p:anim calcmode="lin" valueType="num">
                                      <p:cBhvr>
                                        <p:cTn id="322" dur="500" fill="hold"/>
                                        <p:tgtEl>
                                          <p:spTgt spid="240"/>
                                        </p:tgtEl>
                                        <p:attrNameLst>
                                          <p:attrName>ppt_w</p:attrName>
                                        </p:attrNameLst>
                                      </p:cBhvr>
                                      <p:tavLst>
                                        <p:tav tm="0">
                                          <p:val>
                                            <p:fltVal val="0"/>
                                          </p:val>
                                        </p:tav>
                                        <p:tav tm="100000">
                                          <p:val>
                                            <p:strVal val="#ppt_w"/>
                                          </p:val>
                                        </p:tav>
                                      </p:tavLst>
                                    </p:anim>
                                    <p:anim calcmode="lin" valueType="num">
                                      <p:cBhvr>
                                        <p:cTn id="323" dur="500" fill="hold"/>
                                        <p:tgtEl>
                                          <p:spTgt spid="240"/>
                                        </p:tgtEl>
                                        <p:attrNameLst>
                                          <p:attrName>ppt_h</p:attrName>
                                        </p:attrNameLst>
                                      </p:cBhvr>
                                      <p:tavLst>
                                        <p:tav tm="0">
                                          <p:val>
                                            <p:fltVal val="0"/>
                                          </p:val>
                                        </p:tav>
                                        <p:tav tm="100000">
                                          <p:val>
                                            <p:strVal val="#ppt_h"/>
                                          </p:val>
                                        </p:tav>
                                      </p:tavLst>
                                    </p:anim>
                                    <p:animEffect transition="in" filter="fade">
                                      <p:cBhvr>
                                        <p:cTn id="324" dur="500"/>
                                        <p:tgtEl>
                                          <p:spTgt spid="240"/>
                                        </p:tgtEl>
                                      </p:cBhvr>
                                    </p:animEffect>
                                  </p:childTnLst>
                                </p:cTn>
                              </p:par>
                            </p:childTnLst>
                          </p:cTn>
                        </p:par>
                        <p:par>
                          <p:cTn id="325" fill="hold">
                            <p:stCondLst>
                              <p:cond delay="4500"/>
                            </p:stCondLst>
                            <p:childTnLst>
                              <p:par>
                                <p:cTn id="326" presetID="53" presetClass="entr" presetSubtype="0" fill="hold" grpId="0" nodeType="afterEffect">
                                  <p:stCondLst>
                                    <p:cond delay="0"/>
                                  </p:stCondLst>
                                  <p:childTnLst>
                                    <p:set>
                                      <p:cBhvr>
                                        <p:cTn id="327" dur="1" fill="hold">
                                          <p:stCondLst>
                                            <p:cond delay="0"/>
                                          </p:stCondLst>
                                        </p:cTn>
                                        <p:tgtEl>
                                          <p:spTgt spid="241"/>
                                        </p:tgtEl>
                                        <p:attrNameLst>
                                          <p:attrName>style.visibility</p:attrName>
                                        </p:attrNameLst>
                                      </p:cBhvr>
                                      <p:to>
                                        <p:strVal val="visible"/>
                                      </p:to>
                                    </p:set>
                                    <p:anim calcmode="lin" valueType="num">
                                      <p:cBhvr>
                                        <p:cTn id="328" dur="500" fill="hold"/>
                                        <p:tgtEl>
                                          <p:spTgt spid="241"/>
                                        </p:tgtEl>
                                        <p:attrNameLst>
                                          <p:attrName>ppt_w</p:attrName>
                                        </p:attrNameLst>
                                      </p:cBhvr>
                                      <p:tavLst>
                                        <p:tav tm="0">
                                          <p:val>
                                            <p:fltVal val="0"/>
                                          </p:val>
                                        </p:tav>
                                        <p:tav tm="100000">
                                          <p:val>
                                            <p:strVal val="#ppt_w"/>
                                          </p:val>
                                        </p:tav>
                                      </p:tavLst>
                                    </p:anim>
                                    <p:anim calcmode="lin" valueType="num">
                                      <p:cBhvr>
                                        <p:cTn id="329" dur="500" fill="hold"/>
                                        <p:tgtEl>
                                          <p:spTgt spid="241"/>
                                        </p:tgtEl>
                                        <p:attrNameLst>
                                          <p:attrName>ppt_h</p:attrName>
                                        </p:attrNameLst>
                                      </p:cBhvr>
                                      <p:tavLst>
                                        <p:tav tm="0">
                                          <p:val>
                                            <p:fltVal val="0"/>
                                          </p:val>
                                        </p:tav>
                                        <p:tav tm="100000">
                                          <p:val>
                                            <p:strVal val="#ppt_h"/>
                                          </p:val>
                                        </p:tav>
                                      </p:tavLst>
                                    </p:anim>
                                    <p:animEffect transition="in" filter="fade">
                                      <p:cBhvr>
                                        <p:cTn id="330" dur="500"/>
                                        <p:tgtEl>
                                          <p:spTgt spid="241"/>
                                        </p:tgtEl>
                                      </p:cBhvr>
                                    </p:animEffect>
                                  </p:childTnLst>
                                </p:cTn>
                              </p:par>
                              <p:par>
                                <p:cTn id="331" presetID="53" presetClass="entr" presetSubtype="0" fill="hold" grpId="0" nodeType="withEffect">
                                  <p:stCondLst>
                                    <p:cond delay="0"/>
                                  </p:stCondLst>
                                  <p:childTnLst>
                                    <p:set>
                                      <p:cBhvr>
                                        <p:cTn id="332" dur="1" fill="hold">
                                          <p:stCondLst>
                                            <p:cond delay="0"/>
                                          </p:stCondLst>
                                        </p:cTn>
                                        <p:tgtEl>
                                          <p:spTgt spid="242"/>
                                        </p:tgtEl>
                                        <p:attrNameLst>
                                          <p:attrName>style.visibility</p:attrName>
                                        </p:attrNameLst>
                                      </p:cBhvr>
                                      <p:to>
                                        <p:strVal val="visible"/>
                                      </p:to>
                                    </p:set>
                                    <p:anim calcmode="lin" valueType="num">
                                      <p:cBhvr>
                                        <p:cTn id="333" dur="500" fill="hold"/>
                                        <p:tgtEl>
                                          <p:spTgt spid="242"/>
                                        </p:tgtEl>
                                        <p:attrNameLst>
                                          <p:attrName>ppt_w</p:attrName>
                                        </p:attrNameLst>
                                      </p:cBhvr>
                                      <p:tavLst>
                                        <p:tav tm="0">
                                          <p:val>
                                            <p:fltVal val="0"/>
                                          </p:val>
                                        </p:tav>
                                        <p:tav tm="100000">
                                          <p:val>
                                            <p:strVal val="#ppt_w"/>
                                          </p:val>
                                        </p:tav>
                                      </p:tavLst>
                                    </p:anim>
                                    <p:anim calcmode="lin" valueType="num">
                                      <p:cBhvr>
                                        <p:cTn id="334" dur="500" fill="hold"/>
                                        <p:tgtEl>
                                          <p:spTgt spid="242"/>
                                        </p:tgtEl>
                                        <p:attrNameLst>
                                          <p:attrName>ppt_h</p:attrName>
                                        </p:attrNameLst>
                                      </p:cBhvr>
                                      <p:tavLst>
                                        <p:tav tm="0">
                                          <p:val>
                                            <p:fltVal val="0"/>
                                          </p:val>
                                        </p:tav>
                                        <p:tav tm="100000">
                                          <p:val>
                                            <p:strVal val="#ppt_h"/>
                                          </p:val>
                                        </p:tav>
                                      </p:tavLst>
                                    </p:anim>
                                    <p:animEffect transition="in" filter="fade">
                                      <p:cBhvr>
                                        <p:cTn id="335" dur="500"/>
                                        <p:tgtEl>
                                          <p:spTgt spid="242"/>
                                        </p:tgtEl>
                                      </p:cBhvr>
                                    </p:animEffect>
                                  </p:childTnLst>
                                </p:cTn>
                              </p:par>
                            </p:childTnLst>
                          </p:cTn>
                        </p:par>
                      </p:childTnLst>
                    </p:cTn>
                  </p:par>
                  <p:par>
                    <p:cTn id="336" fill="hold">
                      <p:stCondLst>
                        <p:cond delay="indefinite"/>
                      </p:stCondLst>
                      <p:childTnLst>
                        <p:par>
                          <p:cTn id="337" fill="hold">
                            <p:stCondLst>
                              <p:cond delay="0"/>
                            </p:stCondLst>
                            <p:childTnLst>
                              <p:par>
                                <p:cTn id="338" presetID="53" presetClass="entr" presetSubtype="0" fill="hold" grpId="0" nodeType="clickEffect">
                                  <p:stCondLst>
                                    <p:cond delay="0"/>
                                  </p:stCondLst>
                                  <p:childTnLst>
                                    <p:set>
                                      <p:cBhvr>
                                        <p:cTn id="339" dur="1" fill="hold">
                                          <p:stCondLst>
                                            <p:cond delay="0"/>
                                          </p:stCondLst>
                                        </p:cTn>
                                        <p:tgtEl>
                                          <p:spTgt spid="244"/>
                                        </p:tgtEl>
                                        <p:attrNameLst>
                                          <p:attrName>style.visibility</p:attrName>
                                        </p:attrNameLst>
                                      </p:cBhvr>
                                      <p:to>
                                        <p:strVal val="visible"/>
                                      </p:to>
                                    </p:set>
                                    <p:anim calcmode="lin" valueType="num">
                                      <p:cBhvr>
                                        <p:cTn id="340" dur="500" fill="hold"/>
                                        <p:tgtEl>
                                          <p:spTgt spid="244"/>
                                        </p:tgtEl>
                                        <p:attrNameLst>
                                          <p:attrName>ppt_w</p:attrName>
                                        </p:attrNameLst>
                                      </p:cBhvr>
                                      <p:tavLst>
                                        <p:tav tm="0">
                                          <p:val>
                                            <p:fltVal val="0"/>
                                          </p:val>
                                        </p:tav>
                                        <p:tav tm="100000">
                                          <p:val>
                                            <p:strVal val="#ppt_w"/>
                                          </p:val>
                                        </p:tav>
                                      </p:tavLst>
                                    </p:anim>
                                    <p:anim calcmode="lin" valueType="num">
                                      <p:cBhvr>
                                        <p:cTn id="341" dur="500" fill="hold"/>
                                        <p:tgtEl>
                                          <p:spTgt spid="244"/>
                                        </p:tgtEl>
                                        <p:attrNameLst>
                                          <p:attrName>ppt_h</p:attrName>
                                        </p:attrNameLst>
                                      </p:cBhvr>
                                      <p:tavLst>
                                        <p:tav tm="0">
                                          <p:val>
                                            <p:fltVal val="0"/>
                                          </p:val>
                                        </p:tav>
                                        <p:tav tm="100000">
                                          <p:val>
                                            <p:strVal val="#ppt_h"/>
                                          </p:val>
                                        </p:tav>
                                      </p:tavLst>
                                    </p:anim>
                                    <p:animEffect transition="in" filter="fade">
                                      <p:cBhvr>
                                        <p:cTn id="342" dur="500"/>
                                        <p:tgtEl>
                                          <p:spTgt spid="244"/>
                                        </p:tgtEl>
                                      </p:cBhvr>
                                    </p:animEffect>
                                  </p:childTnLst>
                                </p:cTn>
                              </p:par>
                            </p:childTnLst>
                          </p:cTn>
                        </p:par>
                        <p:par>
                          <p:cTn id="343" fill="hold">
                            <p:stCondLst>
                              <p:cond delay="500"/>
                            </p:stCondLst>
                            <p:childTnLst>
                              <p:par>
                                <p:cTn id="344" presetID="53" presetClass="entr" presetSubtype="0" fill="hold" grpId="0" nodeType="afterEffect">
                                  <p:stCondLst>
                                    <p:cond delay="0"/>
                                  </p:stCondLst>
                                  <p:childTnLst>
                                    <p:set>
                                      <p:cBhvr>
                                        <p:cTn id="345" dur="1" fill="hold">
                                          <p:stCondLst>
                                            <p:cond delay="0"/>
                                          </p:stCondLst>
                                        </p:cTn>
                                        <p:tgtEl>
                                          <p:spTgt spid="245"/>
                                        </p:tgtEl>
                                        <p:attrNameLst>
                                          <p:attrName>style.visibility</p:attrName>
                                        </p:attrNameLst>
                                      </p:cBhvr>
                                      <p:to>
                                        <p:strVal val="visible"/>
                                      </p:to>
                                    </p:set>
                                    <p:anim calcmode="lin" valueType="num">
                                      <p:cBhvr>
                                        <p:cTn id="346" dur="500" fill="hold"/>
                                        <p:tgtEl>
                                          <p:spTgt spid="245"/>
                                        </p:tgtEl>
                                        <p:attrNameLst>
                                          <p:attrName>ppt_w</p:attrName>
                                        </p:attrNameLst>
                                      </p:cBhvr>
                                      <p:tavLst>
                                        <p:tav tm="0">
                                          <p:val>
                                            <p:fltVal val="0"/>
                                          </p:val>
                                        </p:tav>
                                        <p:tav tm="100000">
                                          <p:val>
                                            <p:strVal val="#ppt_w"/>
                                          </p:val>
                                        </p:tav>
                                      </p:tavLst>
                                    </p:anim>
                                    <p:anim calcmode="lin" valueType="num">
                                      <p:cBhvr>
                                        <p:cTn id="347" dur="500" fill="hold"/>
                                        <p:tgtEl>
                                          <p:spTgt spid="245"/>
                                        </p:tgtEl>
                                        <p:attrNameLst>
                                          <p:attrName>ppt_h</p:attrName>
                                        </p:attrNameLst>
                                      </p:cBhvr>
                                      <p:tavLst>
                                        <p:tav tm="0">
                                          <p:val>
                                            <p:fltVal val="0"/>
                                          </p:val>
                                        </p:tav>
                                        <p:tav tm="100000">
                                          <p:val>
                                            <p:strVal val="#ppt_h"/>
                                          </p:val>
                                        </p:tav>
                                      </p:tavLst>
                                    </p:anim>
                                    <p:animEffect transition="in" filter="fade">
                                      <p:cBhvr>
                                        <p:cTn id="348"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21" grpId="0" animBg="1"/>
      <p:bldP spid="122" grpId="0"/>
      <p:bldP spid="141" grpId="0" animBg="1"/>
      <p:bldP spid="142" grpId="0"/>
      <p:bldP spid="143" grpId="0" animBg="1"/>
      <p:bldP spid="144" grpId="0"/>
      <p:bldP spid="145" grpId="0" animBg="1"/>
      <p:bldP spid="146" grpId="0"/>
      <p:bldP spid="147" grpId="0" animBg="1"/>
      <p:bldP spid="148" grpId="0"/>
      <p:bldP spid="149" grpId="0" animBg="1"/>
      <p:bldP spid="150" grpId="0"/>
      <p:bldP spid="151" grpId="0" animBg="1"/>
      <p:bldP spid="152" grpId="0"/>
      <p:bldP spid="153" grpId="0" animBg="1"/>
      <p:bldP spid="154" grpId="0"/>
      <p:bldP spid="155" grpId="0" animBg="1"/>
      <p:bldP spid="156" grpId="0"/>
      <p:bldP spid="157" grpId="0" animBg="1"/>
      <p:bldP spid="158" grpId="0"/>
      <p:bldP spid="170" grpId="0"/>
      <p:bldP spid="177" grpId="0"/>
      <p:bldP spid="235" grpId="0" animBg="1"/>
      <p:bldP spid="236" grpId="0"/>
      <p:bldP spid="238" grpId="0"/>
      <p:bldP spid="239" grpId="0" animBg="1"/>
      <p:bldP spid="240" grpId="0"/>
      <p:bldP spid="241" grpId="0" animBg="1"/>
      <p:bldP spid="242" grpId="0"/>
      <p:bldP spid="244" grpId="0" animBg="1"/>
      <p:bldP spid="245" grpId="0"/>
      <p:bldP spid="78" grpId="0" animBg="1"/>
      <p:bldP spid="79" grpId="0"/>
      <p:bldP spid="81" grpId="0" animBg="1"/>
      <p:bldP spid="82" grpId="0"/>
      <p:bldP spid="83" grpId="0" animBg="1"/>
      <p:bldP spid="85" grpId="0" animBg="1"/>
      <p:bldP spid="87" grpId="0" animBg="1"/>
      <p:bldP spid="88" grpId="0"/>
      <p:bldP spid="89" grpId="0" animBg="1"/>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3"/>
            <a:ext cx="8382000" cy="553998"/>
          </a:xfrm>
        </p:spPr>
        <p:txBody>
          <a:bodyPr>
            <a:normAutofit fontScale="90000"/>
          </a:bodyPr>
          <a:lstStyle/>
          <a:p>
            <a:r>
              <a:rPr lang="en-US" sz="4000" dirty="0" smtClean="0">
                <a:latin typeface="Calibri" pitchFamily="34" charset="0"/>
                <a:cs typeface="Calibri" pitchFamily="34" charset="0"/>
              </a:rPr>
              <a:t>Microsoft Solution – Enterprise CAL Suite</a:t>
            </a:r>
            <a:endParaRPr lang="en-US" sz="4000" dirty="0">
              <a:latin typeface="Calibri" pitchFamily="34" charset="0"/>
              <a:cs typeface="Calibri" pitchFamily="34" charset="0"/>
            </a:endParaRPr>
          </a:p>
        </p:txBody>
      </p:sp>
      <p:pic>
        <p:nvPicPr>
          <p:cNvPr id="8" name="Picture 7" descr="cyl_3.gif"/>
          <p:cNvPicPr>
            <a:picLocks noChangeAspect="1"/>
          </p:cNvPicPr>
          <p:nvPr/>
        </p:nvPicPr>
        <p:blipFill>
          <a:blip r:embed="rId3" cstate="print">
            <a:duotone>
              <a:prstClr val="black"/>
              <a:schemeClr val="accent1">
                <a:tint val="45000"/>
                <a:satMod val="400000"/>
              </a:schemeClr>
            </a:duotone>
          </a:blip>
          <a:stretch>
            <a:fillRect/>
          </a:stretch>
        </p:blipFill>
        <p:spPr>
          <a:xfrm>
            <a:off x="2590800" y="914400"/>
            <a:ext cx="1356360" cy="5562600"/>
          </a:xfrm>
          <a:prstGeom prst="rect">
            <a:avLst/>
          </a:prstGeom>
          <a:ln>
            <a:noFill/>
          </a:ln>
          <a:effectLst>
            <a:innerShdw blurRad="50800" dist="76200" dir="2400000">
              <a:prstClr val="black">
                <a:alpha val="65000"/>
              </a:prstClr>
            </a:innerShdw>
          </a:effectLst>
        </p:spPr>
      </p:pic>
      <p:pic>
        <p:nvPicPr>
          <p:cNvPr id="119" name="Picture 18" descr="C:\Users\bernardc\Desktop\Disclosure\CAL-ent_bL.png"/>
          <p:cNvPicPr>
            <a:picLocks noChangeAspect="1" noChangeArrowheads="1"/>
          </p:cNvPicPr>
          <p:nvPr/>
        </p:nvPicPr>
        <p:blipFill>
          <a:blip r:embed="rId4" cstate="print">
            <a:lum bright="100000"/>
          </a:blip>
          <a:srcRect b="34884"/>
          <a:stretch>
            <a:fillRect/>
          </a:stretch>
        </p:blipFill>
        <p:spPr bwMode="auto">
          <a:xfrm>
            <a:off x="4038600" y="3262545"/>
            <a:ext cx="2362200" cy="422630"/>
          </a:xfrm>
          <a:prstGeom prst="rect">
            <a:avLst/>
          </a:prstGeom>
          <a:solidFill>
            <a:srgbClr val="000099"/>
          </a:solidFill>
          <a:effectLst>
            <a:outerShdw blurRad="114300" dist="38100" dir="2700000" algn="tl" rotWithShape="0">
              <a:prstClr val="black">
                <a:alpha val="64000"/>
              </a:prstClr>
            </a:outerShdw>
          </a:effectLst>
        </p:spPr>
      </p:pic>
      <p:sp>
        <p:nvSpPr>
          <p:cNvPr id="121" name="Round Same Side Corner Rectangle 120"/>
          <p:cNvSpPr/>
          <p:nvPr/>
        </p:nvSpPr>
        <p:spPr bwMode="auto">
          <a:xfrm rot="16200000" flipH="1">
            <a:off x="1104906" y="4848999"/>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22" name="TextBox 121"/>
          <p:cNvSpPr txBox="1"/>
          <p:nvPr/>
        </p:nvSpPr>
        <p:spPr>
          <a:xfrm>
            <a:off x="381000" y="5720833"/>
            <a:ext cx="1905000"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UNIFIED COMMUNICATIONS</a:t>
            </a:r>
          </a:p>
        </p:txBody>
      </p:sp>
      <p:sp>
        <p:nvSpPr>
          <p:cNvPr id="141" name="Round Same Side Corner Rectangle 140"/>
          <p:cNvSpPr/>
          <p:nvPr/>
        </p:nvSpPr>
        <p:spPr bwMode="auto">
          <a:xfrm rot="16200000" flipH="1">
            <a:off x="1104901" y="4315597"/>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a:xfrm>
            <a:off x="380994" y="5295899"/>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COLLABORATION</a:t>
            </a:r>
          </a:p>
        </p:txBody>
      </p:sp>
      <p:sp>
        <p:nvSpPr>
          <p:cNvPr id="143" name="Round Same Side Corner Rectangle 142"/>
          <p:cNvSpPr/>
          <p:nvPr/>
        </p:nvSpPr>
        <p:spPr bwMode="auto">
          <a:xfrm rot="16200000" flipH="1">
            <a:off x="1104901" y="3782198"/>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44" name="TextBox 143"/>
          <p:cNvSpPr txBox="1"/>
          <p:nvPr/>
        </p:nvSpPr>
        <p:spPr>
          <a:xfrm>
            <a:off x="380994" y="4762500"/>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CONTENT MANAGEMENT</a:t>
            </a:r>
          </a:p>
        </p:txBody>
      </p:sp>
      <p:sp>
        <p:nvSpPr>
          <p:cNvPr id="145" name="Round Same Side Corner Rectangle 144"/>
          <p:cNvSpPr/>
          <p:nvPr/>
        </p:nvSpPr>
        <p:spPr bwMode="auto">
          <a:xfrm rot="16200000" flipH="1">
            <a:off x="1104901" y="3248797"/>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46" name="TextBox 145"/>
          <p:cNvSpPr txBox="1"/>
          <p:nvPr/>
        </p:nvSpPr>
        <p:spPr>
          <a:xfrm>
            <a:off x="380994" y="4229099"/>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SEARCH</a:t>
            </a:r>
          </a:p>
        </p:txBody>
      </p:sp>
      <p:sp>
        <p:nvSpPr>
          <p:cNvPr id="147" name="Round Same Side Corner Rectangle 146"/>
          <p:cNvSpPr/>
          <p:nvPr/>
        </p:nvSpPr>
        <p:spPr bwMode="auto">
          <a:xfrm rot="16200000" flipH="1">
            <a:off x="1104901" y="2715398"/>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48" name="TextBox 147"/>
          <p:cNvSpPr txBox="1"/>
          <p:nvPr/>
        </p:nvSpPr>
        <p:spPr>
          <a:xfrm>
            <a:off x="380994" y="3695700"/>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BUSINESS INTELLIGENCE</a:t>
            </a:r>
          </a:p>
        </p:txBody>
      </p:sp>
      <p:sp>
        <p:nvSpPr>
          <p:cNvPr id="149" name="Round Same Side Corner Rectangle 148"/>
          <p:cNvSpPr/>
          <p:nvPr/>
        </p:nvSpPr>
        <p:spPr bwMode="auto">
          <a:xfrm rot="16200000" flipH="1">
            <a:off x="1104901" y="2181998"/>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50" name="TextBox 149"/>
          <p:cNvSpPr txBox="1"/>
          <p:nvPr/>
        </p:nvSpPr>
        <p:spPr>
          <a:xfrm>
            <a:off x="380994" y="3058298"/>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IDENTITY &amp; ACCESS MANAGEMENT</a:t>
            </a:r>
          </a:p>
        </p:txBody>
      </p:sp>
      <p:sp>
        <p:nvSpPr>
          <p:cNvPr id="151" name="Round Same Side Corner Rectangle 150"/>
          <p:cNvSpPr/>
          <p:nvPr/>
        </p:nvSpPr>
        <p:spPr bwMode="auto">
          <a:xfrm rot="16200000" flipH="1">
            <a:off x="1104899" y="1648598"/>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52" name="TextBox 151"/>
          <p:cNvSpPr txBox="1"/>
          <p:nvPr/>
        </p:nvSpPr>
        <p:spPr>
          <a:xfrm>
            <a:off x="380992" y="2524898"/>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DESKTOP, DEVICE &amp; SERVER MANAGEMENT</a:t>
            </a:r>
          </a:p>
        </p:txBody>
      </p:sp>
      <p:sp>
        <p:nvSpPr>
          <p:cNvPr id="153" name="Round Same Side Corner Rectangle 152"/>
          <p:cNvSpPr/>
          <p:nvPr/>
        </p:nvSpPr>
        <p:spPr bwMode="auto">
          <a:xfrm rot="16200000" flipH="1">
            <a:off x="1104899" y="1115198"/>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54" name="TextBox 153"/>
          <p:cNvSpPr txBox="1"/>
          <p:nvPr/>
        </p:nvSpPr>
        <p:spPr>
          <a:xfrm>
            <a:off x="380992" y="1991498"/>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SECURITY AND NETWORKING</a:t>
            </a:r>
          </a:p>
        </p:txBody>
      </p:sp>
      <p:sp>
        <p:nvSpPr>
          <p:cNvPr id="155" name="Round Same Side Corner Rectangle 154"/>
          <p:cNvSpPr/>
          <p:nvPr/>
        </p:nvSpPr>
        <p:spPr bwMode="auto">
          <a:xfrm rot="16200000" flipH="1">
            <a:off x="1104901" y="581798"/>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56" name="TextBox 155"/>
          <p:cNvSpPr txBox="1"/>
          <p:nvPr/>
        </p:nvSpPr>
        <p:spPr>
          <a:xfrm>
            <a:off x="380994" y="1458098"/>
            <a:ext cx="1905005" cy="461665"/>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DATA PROTECTION AND RECOVERY</a:t>
            </a:r>
          </a:p>
        </p:txBody>
      </p:sp>
      <p:sp>
        <p:nvSpPr>
          <p:cNvPr id="157" name="Round Same Side Corner Rectangle 156"/>
          <p:cNvSpPr/>
          <p:nvPr/>
        </p:nvSpPr>
        <p:spPr bwMode="auto">
          <a:xfrm rot="16200000" flipH="1">
            <a:off x="1104901" y="43933"/>
            <a:ext cx="457200" cy="2209801"/>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158" name="TextBox 157"/>
          <p:cNvSpPr txBox="1"/>
          <p:nvPr/>
        </p:nvSpPr>
        <p:spPr>
          <a:xfrm>
            <a:off x="380994" y="1000898"/>
            <a:ext cx="1905005"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IT &amp; SECURITY PROCESS</a:t>
            </a:r>
          </a:p>
        </p:txBody>
      </p:sp>
      <p:sp>
        <p:nvSpPr>
          <p:cNvPr id="244" name="Round Same Side Corner Rectangle 243"/>
          <p:cNvSpPr/>
          <p:nvPr/>
        </p:nvSpPr>
        <p:spPr bwMode="auto">
          <a:xfrm rot="16200000" flipH="1">
            <a:off x="7292252" y="2462411"/>
            <a:ext cx="939523" cy="2182083"/>
          </a:xfrm>
          <a:prstGeom prst="round2SameRect">
            <a:avLst>
              <a:gd name="adj1" fmla="val 6970"/>
              <a:gd name="adj2" fmla="val 6166"/>
            </a:avLst>
          </a:prstGeom>
          <a:solidFill>
            <a:schemeClr val="accent1">
              <a:lumMod val="75000"/>
            </a:schemeClr>
          </a:solidFill>
          <a:ln w="15875"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L="0" lvl="1" indent="-228582" algn="ctr" defTabSz="914363" fontAlgn="base">
              <a:lnSpc>
                <a:spcPct val="80000"/>
              </a:lnSpc>
              <a:spcBef>
                <a:spcPct val="20000"/>
              </a:spcBef>
              <a:spcAft>
                <a:spcPct val="0"/>
              </a:spcAft>
              <a:buSzPct val="90000"/>
              <a:buFontTx/>
              <a:buBlip>
                <a:blip r:embed="rId5"/>
              </a:buBlip>
              <a:defRPr/>
            </a:pPr>
            <a:endParaRPr lang="en-US" altLang="zh-CN" sz="2400" dirty="0">
              <a:solidFill>
                <a:schemeClr val="bg2"/>
              </a:solidFill>
              <a:effectLst>
                <a:outerShdw blurRad="38100" dist="38100" dir="2700000" algn="tl">
                  <a:srgbClr val="000000">
                    <a:alpha val="43137"/>
                  </a:srgbClr>
                </a:outerShdw>
              </a:effectLst>
              <a:latin typeface="Segoe" pitchFamily="34" charset="0"/>
            </a:endParaRPr>
          </a:p>
        </p:txBody>
      </p:sp>
      <p:sp>
        <p:nvSpPr>
          <p:cNvPr id="245" name="TextBox 244"/>
          <p:cNvSpPr txBox="1"/>
          <p:nvPr/>
        </p:nvSpPr>
        <p:spPr>
          <a:xfrm>
            <a:off x="6809511" y="3289130"/>
            <a:ext cx="1905006" cy="461665"/>
          </a:xfrm>
          <a:prstGeom prst="rect">
            <a:avLst/>
          </a:prstGeom>
          <a:noFill/>
        </p:spPr>
        <p:txBody>
          <a:bodyPr wrap="square" rtlCol="0">
            <a:spAutoFit/>
          </a:bodyPr>
          <a:lstStyle/>
          <a:p>
            <a:pPr algn="ctr"/>
            <a:r>
              <a:rPr lang="en-US" sz="2400" dirty="0" smtClean="0">
                <a:solidFill>
                  <a:schemeClr val="bg1"/>
                </a:solidFill>
                <a:latin typeface="Calibri" pitchFamily="34" charset="0"/>
                <a:cs typeface="Calibri" pitchFamily="34" charset="0"/>
              </a:rPr>
              <a:t>$301 per user</a:t>
            </a:r>
          </a:p>
        </p:txBody>
      </p:sp>
    </p:spTree>
    <p:extLst>
      <p:ext uri="{BB962C8B-B14F-4D97-AF65-F5344CB8AC3E}">
        <p14:creationId xmlns:p14="http://schemas.microsoft.com/office/powerpoint/2010/main" val="98877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Effect transition="in" filter="fade">
                                      <p:cBhvr>
                                        <p:cTn id="9" dur="1000"/>
                                        <p:tgtEl>
                                          <p:spTgt spid="12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1000" fill="hold"/>
                                        <p:tgtEl>
                                          <p:spTgt spid="122"/>
                                        </p:tgtEl>
                                        <p:attrNameLst>
                                          <p:attrName>ppt_w</p:attrName>
                                        </p:attrNameLst>
                                      </p:cBhvr>
                                      <p:tavLst>
                                        <p:tav tm="0">
                                          <p:val>
                                            <p:fltVal val="0"/>
                                          </p:val>
                                        </p:tav>
                                        <p:tav tm="100000">
                                          <p:val>
                                            <p:strVal val="#ppt_w"/>
                                          </p:val>
                                        </p:tav>
                                      </p:tavLst>
                                    </p:anim>
                                    <p:anim calcmode="lin" valueType="num">
                                      <p:cBhvr>
                                        <p:cTn id="13" dur="1000" fill="hold"/>
                                        <p:tgtEl>
                                          <p:spTgt spid="122"/>
                                        </p:tgtEl>
                                        <p:attrNameLst>
                                          <p:attrName>ppt_h</p:attrName>
                                        </p:attrNameLst>
                                      </p:cBhvr>
                                      <p:tavLst>
                                        <p:tav tm="0">
                                          <p:val>
                                            <p:fltVal val="0"/>
                                          </p:val>
                                        </p:tav>
                                        <p:tav tm="100000">
                                          <p:val>
                                            <p:strVal val="#ppt_h"/>
                                          </p:val>
                                        </p:tav>
                                      </p:tavLst>
                                    </p:anim>
                                    <p:animEffect transition="in" filter="fade">
                                      <p:cBhvr>
                                        <p:cTn id="14" dur="1000"/>
                                        <p:tgtEl>
                                          <p:spTgt spid="12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1"/>
                                        </p:tgtEl>
                                        <p:attrNameLst>
                                          <p:attrName>style.visibility</p:attrName>
                                        </p:attrNameLst>
                                      </p:cBhvr>
                                      <p:to>
                                        <p:strVal val="visible"/>
                                      </p:to>
                                    </p:set>
                                    <p:anim calcmode="lin" valueType="num">
                                      <p:cBhvr>
                                        <p:cTn id="17" dur="1000" fill="hold"/>
                                        <p:tgtEl>
                                          <p:spTgt spid="141"/>
                                        </p:tgtEl>
                                        <p:attrNameLst>
                                          <p:attrName>ppt_w</p:attrName>
                                        </p:attrNameLst>
                                      </p:cBhvr>
                                      <p:tavLst>
                                        <p:tav tm="0">
                                          <p:val>
                                            <p:fltVal val="0"/>
                                          </p:val>
                                        </p:tav>
                                        <p:tav tm="100000">
                                          <p:val>
                                            <p:strVal val="#ppt_w"/>
                                          </p:val>
                                        </p:tav>
                                      </p:tavLst>
                                    </p:anim>
                                    <p:anim calcmode="lin" valueType="num">
                                      <p:cBhvr>
                                        <p:cTn id="18" dur="1000" fill="hold"/>
                                        <p:tgtEl>
                                          <p:spTgt spid="141"/>
                                        </p:tgtEl>
                                        <p:attrNameLst>
                                          <p:attrName>ppt_h</p:attrName>
                                        </p:attrNameLst>
                                      </p:cBhvr>
                                      <p:tavLst>
                                        <p:tav tm="0">
                                          <p:val>
                                            <p:fltVal val="0"/>
                                          </p:val>
                                        </p:tav>
                                        <p:tav tm="100000">
                                          <p:val>
                                            <p:strVal val="#ppt_h"/>
                                          </p:val>
                                        </p:tav>
                                      </p:tavLst>
                                    </p:anim>
                                    <p:animEffect transition="in" filter="fade">
                                      <p:cBhvr>
                                        <p:cTn id="19" dur="1000"/>
                                        <p:tgtEl>
                                          <p:spTgt spid="14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2"/>
                                        </p:tgtEl>
                                        <p:attrNameLst>
                                          <p:attrName>style.visibility</p:attrName>
                                        </p:attrNameLst>
                                      </p:cBhvr>
                                      <p:to>
                                        <p:strVal val="visible"/>
                                      </p:to>
                                    </p:set>
                                    <p:anim calcmode="lin" valueType="num">
                                      <p:cBhvr>
                                        <p:cTn id="22" dur="1000" fill="hold"/>
                                        <p:tgtEl>
                                          <p:spTgt spid="142"/>
                                        </p:tgtEl>
                                        <p:attrNameLst>
                                          <p:attrName>ppt_w</p:attrName>
                                        </p:attrNameLst>
                                      </p:cBhvr>
                                      <p:tavLst>
                                        <p:tav tm="0">
                                          <p:val>
                                            <p:fltVal val="0"/>
                                          </p:val>
                                        </p:tav>
                                        <p:tav tm="100000">
                                          <p:val>
                                            <p:strVal val="#ppt_w"/>
                                          </p:val>
                                        </p:tav>
                                      </p:tavLst>
                                    </p:anim>
                                    <p:anim calcmode="lin" valueType="num">
                                      <p:cBhvr>
                                        <p:cTn id="23" dur="1000" fill="hold"/>
                                        <p:tgtEl>
                                          <p:spTgt spid="142"/>
                                        </p:tgtEl>
                                        <p:attrNameLst>
                                          <p:attrName>ppt_h</p:attrName>
                                        </p:attrNameLst>
                                      </p:cBhvr>
                                      <p:tavLst>
                                        <p:tav tm="0">
                                          <p:val>
                                            <p:fltVal val="0"/>
                                          </p:val>
                                        </p:tav>
                                        <p:tav tm="100000">
                                          <p:val>
                                            <p:strVal val="#ppt_h"/>
                                          </p:val>
                                        </p:tav>
                                      </p:tavLst>
                                    </p:anim>
                                    <p:animEffect transition="in" filter="fade">
                                      <p:cBhvr>
                                        <p:cTn id="24" dur="1000"/>
                                        <p:tgtEl>
                                          <p:spTgt spid="14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p:cTn id="27" dur="1000" fill="hold"/>
                                        <p:tgtEl>
                                          <p:spTgt spid="143"/>
                                        </p:tgtEl>
                                        <p:attrNameLst>
                                          <p:attrName>ppt_w</p:attrName>
                                        </p:attrNameLst>
                                      </p:cBhvr>
                                      <p:tavLst>
                                        <p:tav tm="0">
                                          <p:val>
                                            <p:fltVal val="0"/>
                                          </p:val>
                                        </p:tav>
                                        <p:tav tm="100000">
                                          <p:val>
                                            <p:strVal val="#ppt_w"/>
                                          </p:val>
                                        </p:tav>
                                      </p:tavLst>
                                    </p:anim>
                                    <p:anim calcmode="lin" valueType="num">
                                      <p:cBhvr>
                                        <p:cTn id="28" dur="1000" fill="hold"/>
                                        <p:tgtEl>
                                          <p:spTgt spid="143"/>
                                        </p:tgtEl>
                                        <p:attrNameLst>
                                          <p:attrName>ppt_h</p:attrName>
                                        </p:attrNameLst>
                                      </p:cBhvr>
                                      <p:tavLst>
                                        <p:tav tm="0">
                                          <p:val>
                                            <p:fltVal val="0"/>
                                          </p:val>
                                        </p:tav>
                                        <p:tav tm="100000">
                                          <p:val>
                                            <p:strVal val="#ppt_h"/>
                                          </p:val>
                                        </p:tav>
                                      </p:tavLst>
                                    </p:anim>
                                    <p:animEffect transition="in" filter="fade">
                                      <p:cBhvr>
                                        <p:cTn id="29" dur="1000"/>
                                        <p:tgtEl>
                                          <p:spTgt spid="14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44"/>
                                        </p:tgtEl>
                                        <p:attrNameLst>
                                          <p:attrName>style.visibility</p:attrName>
                                        </p:attrNameLst>
                                      </p:cBhvr>
                                      <p:to>
                                        <p:strVal val="visible"/>
                                      </p:to>
                                    </p:set>
                                    <p:anim calcmode="lin" valueType="num">
                                      <p:cBhvr>
                                        <p:cTn id="32" dur="1000" fill="hold"/>
                                        <p:tgtEl>
                                          <p:spTgt spid="144"/>
                                        </p:tgtEl>
                                        <p:attrNameLst>
                                          <p:attrName>ppt_w</p:attrName>
                                        </p:attrNameLst>
                                      </p:cBhvr>
                                      <p:tavLst>
                                        <p:tav tm="0">
                                          <p:val>
                                            <p:fltVal val="0"/>
                                          </p:val>
                                        </p:tav>
                                        <p:tav tm="100000">
                                          <p:val>
                                            <p:strVal val="#ppt_w"/>
                                          </p:val>
                                        </p:tav>
                                      </p:tavLst>
                                    </p:anim>
                                    <p:anim calcmode="lin" valueType="num">
                                      <p:cBhvr>
                                        <p:cTn id="33" dur="1000" fill="hold"/>
                                        <p:tgtEl>
                                          <p:spTgt spid="144"/>
                                        </p:tgtEl>
                                        <p:attrNameLst>
                                          <p:attrName>ppt_h</p:attrName>
                                        </p:attrNameLst>
                                      </p:cBhvr>
                                      <p:tavLst>
                                        <p:tav tm="0">
                                          <p:val>
                                            <p:fltVal val="0"/>
                                          </p:val>
                                        </p:tav>
                                        <p:tav tm="100000">
                                          <p:val>
                                            <p:strVal val="#ppt_h"/>
                                          </p:val>
                                        </p:tav>
                                      </p:tavLst>
                                    </p:anim>
                                    <p:animEffect transition="in" filter="fade">
                                      <p:cBhvr>
                                        <p:cTn id="34" dur="1000"/>
                                        <p:tgtEl>
                                          <p:spTgt spid="14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 calcmode="lin" valueType="num">
                                      <p:cBhvr>
                                        <p:cTn id="37" dur="1000" fill="hold"/>
                                        <p:tgtEl>
                                          <p:spTgt spid="145"/>
                                        </p:tgtEl>
                                        <p:attrNameLst>
                                          <p:attrName>ppt_w</p:attrName>
                                        </p:attrNameLst>
                                      </p:cBhvr>
                                      <p:tavLst>
                                        <p:tav tm="0">
                                          <p:val>
                                            <p:fltVal val="0"/>
                                          </p:val>
                                        </p:tav>
                                        <p:tav tm="100000">
                                          <p:val>
                                            <p:strVal val="#ppt_w"/>
                                          </p:val>
                                        </p:tav>
                                      </p:tavLst>
                                    </p:anim>
                                    <p:anim calcmode="lin" valueType="num">
                                      <p:cBhvr>
                                        <p:cTn id="38" dur="1000" fill="hold"/>
                                        <p:tgtEl>
                                          <p:spTgt spid="145"/>
                                        </p:tgtEl>
                                        <p:attrNameLst>
                                          <p:attrName>ppt_h</p:attrName>
                                        </p:attrNameLst>
                                      </p:cBhvr>
                                      <p:tavLst>
                                        <p:tav tm="0">
                                          <p:val>
                                            <p:fltVal val="0"/>
                                          </p:val>
                                        </p:tav>
                                        <p:tav tm="100000">
                                          <p:val>
                                            <p:strVal val="#ppt_h"/>
                                          </p:val>
                                        </p:tav>
                                      </p:tavLst>
                                    </p:anim>
                                    <p:animEffect transition="in" filter="fade">
                                      <p:cBhvr>
                                        <p:cTn id="39" dur="1000"/>
                                        <p:tgtEl>
                                          <p:spTgt spid="14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 calcmode="lin" valueType="num">
                                      <p:cBhvr>
                                        <p:cTn id="42" dur="1000" fill="hold"/>
                                        <p:tgtEl>
                                          <p:spTgt spid="146"/>
                                        </p:tgtEl>
                                        <p:attrNameLst>
                                          <p:attrName>ppt_w</p:attrName>
                                        </p:attrNameLst>
                                      </p:cBhvr>
                                      <p:tavLst>
                                        <p:tav tm="0">
                                          <p:val>
                                            <p:fltVal val="0"/>
                                          </p:val>
                                        </p:tav>
                                        <p:tav tm="100000">
                                          <p:val>
                                            <p:strVal val="#ppt_w"/>
                                          </p:val>
                                        </p:tav>
                                      </p:tavLst>
                                    </p:anim>
                                    <p:anim calcmode="lin" valueType="num">
                                      <p:cBhvr>
                                        <p:cTn id="43" dur="1000" fill="hold"/>
                                        <p:tgtEl>
                                          <p:spTgt spid="146"/>
                                        </p:tgtEl>
                                        <p:attrNameLst>
                                          <p:attrName>ppt_h</p:attrName>
                                        </p:attrNameLst>
                                      </p:cBhvr>
                                      <p:tavLst>
                                        <p:tav tm="0">
                                          <p:val>
                                            <p:fltVal val="0"/>
                                          </p:val>
                                        </p:tav>
                                        <p:tav tm="100000">
                                          <p:val>
                                            <p:strVal val="#ppt_h"/>
                                          </p:val>
                                        </p:tav>
                                      </p:tavLst>
                                    </p:anim>
                                    <p:animEffect transition="in" filter="fade">
                                      <p:cBhvr>
                                        <p:cTn id="44" dur="1000"/>
                                        <p:tgtEl>
                                          <p:spTgt spid="14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1000" fill="hold"/>
                                        <p:tgtEl>
                                          <p:spTgt spid="147"/>
                                        </p:tgtEl>
                                        <p:attrNameLst>
                                          <p:attrName>ppt_w</p:attrName>
                                        </p:attrNameLst>
                                      </p:cBhvr>
                                      <p:tavLst>
                                        <p:tav tm="0">
                                          <p:val>
                                            <p:fltVal val="0"/>
                                          </p:val>
                                        </p:tav>
                                        <p:tav tm="100000">
                                          <p:val>
                                            <p:strVal val="#ppt_w"/>
                                          </p:val>
                                        </p:tav>
                                      </p:tavLst>
                                    </p:anim>
                                    <p:anim calcmode="lin" valueType="num">
                                      <p:cBhvr>
                                        <p:cTn id="48" dur="1000" fill="hold"/>
                                        <p:tgtEl>
                                          <p:spTgt spid="147"/>
                                        </p:tgtEl>
                                        <p:attrNameLst>
                                          <p:attrName>ppt_h</p:attrName>
                                        </p:attrNameLst>
                                      </p:cBhvr>
                                      <p:tavLst>
                                        <p:tav tm="0">
                                          <p:val>
                                            <p:fltVal val="0"/>
                                          </p:val>
                                        </p:tav>
                                        <p:tav tm="100000">
                                          <p:val>
                                            <p:strVal val="#ppt_h"/>
                                          </p:val>
                                        </p:tav>
                                      </p:tavLst>
                                    </p:anim>
                                    <p:animEffect transition="in" filter="fade">
                                      <p:cBhvr>
                                        <p:cTn id="49" dur="1000"/>
                                        <p:tgtEl>
                                          <p:spTgt spid="14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48"/>
                                        </p:tgtEl>
                                        <p:attrNameLst>
                                          <p:attrName>style.visibility</p:attrName>
                                        </p:attrNameLst>
                                      </p:cBhvr>
                                      <p:to>
                                        <p:strVal val="visible"/>
                                      </p:to>
                                    </p:set>
                                    <p:anim calcmode="lin" valueType="num">
                                      <p:cBhvr>
                                        <p:cTn id="52" dur="1000" fill="hold"/>
                                        <p:tgtEl>
                                          <p:spTgt spid="148"/>
                                        </p:tgtEl>
                                        <p:attrNameLst>
                                          <p:attrName>ppt_w</p:attrName>
                                        </p:attrNameLst>
                                      </p:cBhvr>
                                      <p:tavLst>
                                        <p:tav tm="0">
                                          <p:val>
                                            <p:fltVal val="0"/>
                                          </p:val>
                                        </p:tav>
                                        <p:tav tm="100000">
                                          <p:val>
                                            <p:strVal val="#ppt_w"/>
                                          </p:val>
                                        </p:tav>
                                      </p:tavLst>
                                    </p:anim>
                                    <p:anim calcmode="lin" valueType="num">
                                      <p:cBhvr>
                                        <p:cTn id="53" dur="1000" fill="hold"/>
                                        <p:tgtEl>
                                          <p:spTgt spid="148"/>
                                        </p:tgtEl>
                                        <p:attrNameLst>
                                          <p:attrName>ppt_h</p:attrName>
                                        </p:attrNameLst>
                                      </p:cBhvr>
                                      <p:tavLst>
                                        <p:tav tm="0">
                                          <p:val>
                                            <p:fltVal val="0"/>
                                          </p:val>
                                        </p:tav>
                                        <p:tav tm="100000">
                                          <p:val>
                                            <p:strVal val="#ppt_h"/>
                                          </p:val>
                                        </p:tav>
                                      </p:tavLst>
                                    </p:anim>
                                    <p:animEffect transition="in" filter="fade">
                                      <p:cBhvr>
                                        <p:cTn id="54" dur="1000"/>
                                        <p:tgtEl>
                                          <p:spTgt spid="14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49"/>
                                        </p:tgtEl>
                                        <p:attrNameLst>
                                          <p:attrName>style.visibility</p:attrName>
                                        </p:attrNameLst>
                                      </p:cBhvr>
                                      <p:to>
                                        <p:strVal val="visible"/>
                                      </p:to>
                                    </p:set>
                                    <p:anim calcmode="lin" valueType="num">
                                      <p:cBhvr>
                                        <p:cTn id="57" dur="1000" fill="hold"/>
                                        <p:tgtEl>
                                          <p:spTgt spid="149"/>
                                        </p:tgtEl>
                                        <p:attrNameLst>
                                          <p:attrName>ppt_w</p:attrName>
                                        </p:attrNameLst>
                                      </p:cBhvr>
                                      <p:tavLst>
                                        <p:tav tm="0">
                                          <p:val>
                                            <p:fltVal val="0"/>
                                          </p:val>
                                        </p:tav>
                                        <p:tav tm="100000">
                                          <p:val>
                                            <p:strVal val="#ppt_w"/>
                                          </p:val>
                                        </p:tav>
                                      </p:tavLst>
                                    </p:anim>
                                    <p:anim calcmode="lin" valueType="num">
                                      <p:cBhvr>
                                        <p:cTn id="58" dur="1000" fill="hold"/>
                                        <p:tgtEl>
                                          <p:spTgt spid="149"/>
                                        </p:tgtEl>
                                        <p:attrNameLst>
                                          <p:attrName>ppt_h</p:attrName>
                                        </p:attrNameLst>
                                      </p:cBhvr>
                                      <p:tavLst>
                                        <p:tav tm="0">
                                          <p:val>
                                            <p:fltVal val="0"/>
                                          </p:val>
                                        </p:tav>
                                        <p:tav tm="100000">
                                          <p:val>
                                            <p:strVal val="#ppt_h"/>
                                          </p:val>
                                        </p:tav>
                                      </p:tavLst>
                                    </p:anim>
                                    <p:animEffect transition="in" filter="fade">
                                      <p:cBhvr>
                                        <p:cTn id="59" dur="1000"/>
                                        <p:tgtEl>
                                          <p:spTgt spid="149"/>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50"/>
                                        </p:tgtEl>
                                        <p:attrNameLst>
                                          <p:attrName>style.visibility</p:attrName>
                                        </p:attrNameLst>
                                      </p:cBhvr>
                                      <p:to>
                                        <p:strVal val="visible"/>
                                      </p:to>
                                    </p:set>
                                    <p:anim calcmode="lin" valueType="num">
                                      <p:cBhvr>
                                        <p:cTn id="62" dur="1000" fill="hold"/>
                                        <p:tgtEl>
                                          <p:spTgt spid="150"/>
                                        </p:tgtEl>
                                        <p:attrNameLst>
                                          <p:attrName>ppt_w</p:attrName>
                                        </p:attrNameLst>
                                      </p:cBhvr>
                                      <p:tavLst>
                                        <p:tav tm="0">
                                          <p:val>
                                            <p:fltVal val="0"/>
                                          </p:val>
                                        </p:tav>
                                        <p:tav tm="100000">
                                          <p:val>
                                            <p:strVal val="#ppt_w"/>
                                          </p:val>
                                        </p:tav>
                                      </p:tavLst>
                                    </p:anim>
                                    <p:anim calcmode="lin" valueType="num">
                                      <p:cBhvr>
                                        <p:cTn id="63" dur="1000" fill="hold"/>
                                        <p:tgtEl>
                                          <p:spTgt spid="150"/>
                                        </p:tgtEl>
                                        <p:attrNameLst>
                                          <p:attrName>ppt_h</p:attrName>
                                        </p:attrNameLst>
                                      </p:cBhvr>
                                      <p:tavLst>
                                        <p:tav tm="0">
                                          <p:val>
                                            <p:fltVal val="0"/>
                                          </p:val>
                                        </p:tav>
                                        <p:tav tm="100000">
                                          <p:val>
                                            <p:strVal val="#ppt_h"/>
                                          </p:val>
                                        </p:tav>
                                      </p:tavLst>
                                    </p:anim>
                                    <p:animEffect transition="in" filter="fade">
                                      <p:cBhvr>
                                        <p:cTn id="64" dur="1000"/>
                                        <p:tgtEl>
                                          <p:spTgt spid="150"/>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51"/>
                                        </p:tgtEl>
                                        <p:attrNameLst>
                                          <p:attrName>style.visibility</p:attrName>
                                        </p:attrNameLst>
                                      </p:cBhvr>
                                      <p:to>
                                        <p:strVal val="visible"/>
                                      </p:to>
                                    </p:set>
                                    <p:anim calcmode="lin" valueType="num">
                                      <p:cBhvr>
                                        <p:cTn id="67" dur="1000" fill="hold"/>
                                        <p:tgtEl>
                                          <p:spTgt spid="151"/>
                                        </p:tgtEl>
                                        <p:attrNameLst>
                                          <p:attrName>ppt_w</p:attrName>
                                        </p:attrNameLst>
                                      </p:cBhvr>
                                      <p:tavLst>
                                        <p:tav tm="0">
                                          <p:val>
                                            <p:fltVal val="0"/>
                                          </p:val>
                                        </p:tav>
                                        <p:tav tm="100000">
                                          <p:val>
                                            <p:strVal val="#ppt_w"/>
                                          </p:val>
                                        </p:tav>
                                      </p:tavLst>
                                    </p:anim>
                                    <p:anim calcmode="lin" valueType="num">
                                      <p:cBhvr>
                                        <p:cTn id="68" dur="1000" fill="hold"/>
                                        <p:tgtEl>
                                          <p:spTgt spid="151"/>
                                        </p:tgtEl>
                                        <p:attrNameLst>
                                          <p:attrName>ppt_h</p:attrName>
                                        </p:attrNameLst>
                                      </p:cBhvr>
                                      <p:tavLst>
                                        <p:tav tm="0">
                                          <p:val>
                                            <p:fltVal val="0"/>
                                          </p:val>
                                        </p:tav>
                                        <p:tav tm="100000">
                                          <p:val>
                                            <p:strVal val="#ppt_h"/>
                                          </p:val>
                                        </p:tav>
                                      </p:tavLst>
                                    </p:anim>
                                    <p:animEffect transition="in" filter="fade">
                                      <p:cBhvr>
                                        <p:cTn id="69" dur="1000"/>
                                        <p:tgtEl>
                                          <p:spTgt spid="151"/>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52"/>
                                        </p:tgtEl>
                                        <p:attrNameLst>
                                          <p:attrName>style.visibility</p:attrName>
                                        </p:attrNameLst>
                                      </p:cBhvr>
                                      <p:to>
                                        <p:strVal val="visible"/>
                                      </p:to>
                                    </p:set>
                                    <p:anim calcmode="lin" valueType="num">
                                      <p:cBhvr>
                                        <p:cTn id="72" dur="1000" fill="hold"/>
                                        <p:tgtEl>
                                          <p:spTgt spid="152"/>
                                        </p:tgtEl>
                                        <p:attrNameLst>
                                          <p:attrName>ppt_w</p:attrName>
                                        </p:attrNameLst>
                                      </p:cBhvr>
                                      <p:tavLst>
                                        <p:tav tm="0">
                                          <p:val>
                                            <p:fltVal val="0"/>
                                          </p:val>
                                        </p:tav>
                                        <p:tav tm="100000">
                                          <p:val>
                                            <p:strVal val="#ppt_w"/>
                                          </p:val>
                                        </p:tav>
                                      </p:tavLst>
                                    </p:anim>
                                    <p:anim calcmode="lin" valueType="num">
                                      <p:cBhvr>
                                        <p:cTn id="73" dur="1000" fill="hold"/>
                                        <p:tgtEl>
                                          <p:spTgt spid="152"/>
                                        </p:tgtEl>
                                        <p:attrNameLst>
                                          <p:attrName>ppt_h</p:attrName>
                                        </p:attrNameLst>
                                      </p:cBhvr>
                                      <p:tavLst>
                                        <p:tav tm="0">
                                          <p:val>
                                            <p:fltVal val="0"/>
                                          </p:val>
                                        </p:tav>
                                        <p:tav tm="100000">
                                          <p:val>
                                            <p:strVal val="#ppt_h"/>
                                          </p:val>
                                        </p:tav>
                                      </p:tavLst>
                                    </p:anim>
                                    <p:animEffect transition="in" filter="fade">
                                      <p:cBhvr>
                                        <p:cTn id="74" dur="1000"/>
                                        <p:tgtEl>
                                          <p:spTgt spid="152"/>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153"/>
                                        </p:tgtEl>
                                        <p:attrNameLst>
                                          <p:attrName>style.visibility</p:attrName>
                                        </p:attrNameLst>
                                      </p:cBhvr>
                                      <p:to>
                                        <p:strVal val="visible"/>
                                      </p:to>
                                    </p:set>
                                    <p:anim calcmode="lin" valueType="num">
                                      <p:cBhvr>
                                        <p:cTn id="77" dur="1000" fill="hold"/>
                                        <p:tgtEl>
                                          <p:spTgt spid="153"/>
                                        </p:tgtEl>
                                        <p:attrNameLst>
                                          <p:attrName>ppt_w</p:attrName>
                                        </p:attrNameLst>
                                      </p:cBhvr>
                                      <p:tavLst>
                                        <p:tav tm="0">
                                          <p:val>
                                            <p:fltVal val="0"/>
                                          </p:val>
                                        </p:tav>
                                        <p:tav tm="100000">
                                          <p:val>
                                            <p:strVal val="#ppt_w"/>
                                          </p:val>
                                        </p:tav>
                                      </p:tavLst>
                                    </p:anim>
                                    <p:anim calcmode="lin" valueType="num">
                                      <p:cBhvr>
                                        <p:cTn id="78" dur="1000" fill="hold"/>
                                        <p:tgtEl>
                                          <p:spTgt spid="153"/>
                                        </p:tgtEl>
                                        <p:attrNameLst>
                                          <p:attrName>ppt_h</p:attrName>
                                        </p:attrNameLst>
                                      </p:cBhvr>
                                      <p:tavLst>
                                        <p:tav tm="0">
                                          <p:val>
                                            <p:fltVal val="0"/>
                                          </p:val>
                                        </p:tav>
                                        <p:tav tm="100000">
                                          <p:val>
                                            <p:strVal val="#ppt_h"/>
                                          </p:val>
                                        </p:tav>
                                      </p:tavLst>
                                    </p:anim>
                                    <p:animEffect transition="in" filter="fade">
                                      <p:cBhvr>
                                        <p:cTn id="79" dur="1000"/>
                                        <p:tgtEl>
                                          <p:spTgt spid="153"/>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154"/>
                                        </p:tgtEl>
                                        <p:attrNameLst>
                                          <p:attrName>style.visibility</p:attrName>
                                        </p:attrNameLst>
                                      </p:cBhvr>
                                      <p:to>
                                        <p:strVal val="visible"/>
                                      </p:to>
                                    </p:set>
                                    <p:anim calcmode="lin" valueType="num">
                                      <p:cBhvr>
                                        <p:cTn id="82" dur="1000" fill="hold"/>
                                        <p:tgtEl>
                                          <p:spTgt spid="154"/>
                                        </p:tgtEl>
                                        <p:attrNameLst>
                                          <p:attrName>ppt_w</p:attrName>
                                        </p:attrNameLst>
                                      </p:cBhvr>
                                      <p:tavLst>
                                        <p:tav tm="0">
                                          <p:val>
                                            <p:fltVal val="0"/>
                                          </p:val>
                                        </p:tav>
                                        <p:tav tm="100000">
                                          <p:val>
                                            <p:strVal val="#ppt_w"/>
                                          </p:val>
                                        </p:tav>
                                      </p:tavLst>
                                    </p:anim>
                                    <p:anim calcmode="lin" valueType="num">
                                      <p:cBhvr>
                                        <p:cTn id="83" dur="1000" fill="hold"/>
                                        <p:tgtEl>
                                          <p:spTgt spid="154"/>
                                        </p:tgtEl>
                                        <p:attrNameLst>
                                          <p:attrName>ppt_h</p:attrName>
                                        </p:attrNameLst>
                                      </p:cBhvr>
                                      <p:tavLst>
                                        <p:tav tm="0">
                                          <p:val>
                                            <p:fltVal val="0"/>
                                          </p:val>
                                        </p:tav>
                                        <p:tav tm="100000">
                                          <p:val>
                                            <p:strVal val="#ppt_h"/>
                                          </p:val>
                                        </p:tav>
                                      </p:tavLst>
                                    </p:anim>
                                    <p:animEffect transition="in" filter="fade">
                                      <p:cBhvr>
                                        <p:cTn id="84" dur="1000"/>
                                        <p:tgtEl>
                                          <p:spTgt spid="154"/>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155"/>
                                        </p:tgtEl>
                                        <p:attrNameLst>
                                          <p:attrName>style.visibility</p:attrName>
                                        </p:attrNameLst>
                                      </p:cBhvr>
                                      <p:to>
                                        <p:strVal val="visible"/>
                                      </p:to>
                                    </p:set>
                                    <p:anim calcmode="lin" valueType="num">
                                      <p:cBhvr>
                                        <p:cTn id="87" dur="1000" fill="hold"/>
                                        <p:tgtEl>
                                          <p:spTgt spid="155"/>
                                        </p:tgtEl>
                                        <p:attrNameLst>
                                          <p:attrName>ppt_w</p:attrName>
                                        </p:attrNameLst>
                                      </p:cBhvr>
                                      <p:tavLst>
                                        <p:tav tm="0">
                                          <p:val>
                                            <p:fltVal val="0"/>
                                          </p:val>
                                        </p:tav>
                                        <p:tav tm="100000">
                                          <p:val>
                                            <p:strVal val="#ppt_w"/>
                                          </p:val>
                                        </p:tav>
                                      </p:tavLst>
                                    </p:anim>
                                    <p:anim calcmode="lin" valueType="num">
                                      <p:cBhvr>
                                        <p:cTn id="88" dur="1000" fill="hold"/>
                                        <p:tgtEl>
                                          <p:spTgt spid="155"/>
                                        </p:tgtEl>
                                        <p:attrNameLst>
                                          <p:attrName>ppt_h</p:attrName>
                                        </p:attrNameLst>
                                      </p:cBhvr>
                                      <p:tavLst>
                                        <p:tav tm="0">
                                          <p:val>
                                            <p:fltVal val="0"/>
                                          </p:val>
                                        </p:tav>
                                        <p:tav tm="100000">
                                          <p:val>
                                            <p:strVal val="#ppt_h"/>
                                          </p:val>
                                        </p:tav>
                                      </p:tavLst>
                                    </p:anim>
                                    <p:animEffect transition="in" filter="fade">
                                      <p:cBhvr>
                                        <p:cTn id="89" dur="1000"/>
                                        <p:tgtEl>
                                          <p:spTgt spid="155"/>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156"/>
                                        </p:tgtEl>
                                        <p:attrNameLst>
                                          <p:attrName>style.visibility</p:attrName>
                                        </p:attrNameLst>
                                      </p:cBhvr>
                                      <p:to>
                                        <p:strVal val="visible"/>
                                      </p:to>
                                    </p:set>
                                    <p:anim calcmode="lin" valueType="num">
                                      <p:cBhvr>
                                        <p:cTn id="92" dur="1000" fill="hold"/>
                                        <p:tgtEl>
                                          <p:spTgt spid="156"/>
                                        </p:tgtEl>
                                        <p:attrNameLst>
                                          <p:attrName>ppt_w</p:attrName>
                                        </p:attrNameLst>
                                      </p:cBhvr>
                                      <p:tavLst>
                                        <p:tav tm="0">
                                          <p:val>
                                            <p:fltVal val="0"/>
                                          </p:val>
                                        </p:tav>
                                        <p:tav tm="100000">
                                          <p:val>
                                            <p:strVal val="#ppt_w"/>
                                          </p:val>
                                        </p:tav>
                                      </p:tavLst>
                                    </p:anim>
                                    <p:anim calcmode="lin" valueType="num">
                                      <p:cBhvr>
                                        <p:cTn id="93" dur="1000" fill="hold"/>
                                        <p:tgtEl>
                                          <p:spTgt spid="156"/>
                                        </p:tgtEl>
                                        <p:attrNameLst>
                                          <p:attrName>ppt_h</p:attrName>
                                        </p:attrNameLst>
                                      </p:cBhvr>
                                      <p:tavLst>
                                        <p:tav tm="0">
                                          <p:val>
                                            <p:fltVal val="0"/>
                                          </p:val>
                                        </p:tav>
                                        <p:tav tm="100000">
                                          <p:val>
                                            <p:strVal val="#ppt_h"/>
                                          </p:val>
                                        </p:tav>
                                      </p:tavLst>
                                    </p:anim>
                                    <p:animEffect transition="in" filter="fade">
                                      <p:cBhvr>
                                        <p:cTn id="94" dur="1000"/>
                                        <p:tgtEl>
                                          <p:spTgt spid="156"/>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157"/>
                                        </p:tgtEl>
                                        <p:attrNameLst>
                                          <p:attrName>style.visibility</p:attrName>
                                        </p:attrNameLst>
                                      </p:cBhvr>
                                      <p:to>
                                        <p:strVal val="visible"/>
                                      </p:to>
                                    </p:set>
                                    <p:anim calcmode="lin" valueType="num">
                                      <p:cBhvr>
                                        <p:cTn id="97" dur="1000" fill="hold"/>
                                        <p:tgtEl>
                                          <p:spTgt spid="157"/>
                                        </p:tgtEl>
                                        <p:attrNameLst>
                                          <p:attrName>ppt_w</p:attrName>
                                        </p:attrNameLst>
                                      </p:cBhvr>
                                      <p:tavLst>
                                        <p:tav tm="0">
                                          <p:val>
                                            <p:fltVal val="0"/>
                                          </p:val>
                                        </p:tav>
                                        <p:tav tm="100000">
                                          <p:val>
                                            <p:strVal val="#ppt_w"/>
                                          </p:val>
                                        </p:tav>
                                      </p:tavLst>
                                    </p:anim>
                                    <p:anim calcmode="lin" valueType="num">
                                      <p:cBhvr>
                                        <p:cTn id="98" dur="1000" fill="hold"/>
                                        <p:tgtEl>
                                          <p:spTgt spid="157"/>
                                        </p:tgtEl>
                                        <p:attrNameLst>
                                          <p:attrName>ppt_h</p:attrName>
                                        </p:attrNameLst>
                                      </p:cBhvr>
                                      <p:tavLst>
                                        <p:tav tm="0">
                                          <p:val>
                                            <p:fltVal val="0"/>
                                          </p:val>
                                        </p:tav>
                                        <p:tav tm="100000">
                                          <p:val>
                                            <p:strVal val="#ppt_h"/>
                                          </p:val>
                                        </p:tav>
                                      </p:tavLst>
                                    </p:anim>
                                    <p:animEffect transition="in" filter="fade">
                                      <p:cBhvr>
                                        <p:cTn id="99" dur="1000"/>
                                        <p:tgtEl>
                                          <p:spTgt spid="157"/>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158"/>
                                        </p:tgtEl>
                                        <p:attrNameLst>
                                          <p:attrName>style.visibility</p:attrName>
                                        </p:attrNameLst>
                                      </p:cBhvr>
                                      <p:to>
                                        <p:strVal val="visible"/>
                                      </p:to>
                                    </p:set>
                                    <p:anim calcmode="lin" valueType="num">
                                      <p:cBhvr>
                                        <p:cTn id="102" dur="1000" fill="hold"/>
                                        <p:tgtEl>
                                          <p:spTgt spid="158"/>
                                        </p:tgtEl>
                                        <p:attrNameLst>
                                          <p:attrName>ppt_w</p:attrName>
                                        </p:attrNameLst>
                                      </p:cBhvr>
                                      <p:tavLst>
                                        <p:tav tm="0">
                                          <p:val>
                                            <p:fltVal val="0"/>
                                          </p:val>
                                        </p:tav>
                                        <p:tav tm="100000">
                                          <p:val>
                                            <p:strVal val="#ppt_w"/>
                                          </p:val>
                                        </p:tav>
                                      </p:tavLst>
                                    </p:anim>
                                    <p:anim calcmode="lin" valueType="num">
                                      <p:cBhvr>
                                        <p:cTn id="103" dur="1000" fill="hold"/>
                                        <p:tgtEl>
                                          <p:spTgt spid="158"/>
                                        </p:tgtEl>
                                        <p:attrNameLst>
                                          <p:attrName>ppt_h</p:attrName>
                                        </p:attrNameLst>
                                      </p:cBhvr>
                                      <p:tavLst>
                                        <p:tav tm="0">
                                          <p:val>
                                            <p:fltVal val="0"/>
                                          </p:val>
                                        </p:tav>
                                        <p:tav tm="100000">
                                          <p:val>
                                            <p:strVal val="#ppt_h"/>
                                          </p:val>
                                        </p:tav>
                                      </p:tavLst>
                                    </p:anim>
                                    <p:animEffect transition="in" filter="fade">
                                      <p:cBhvr>
                                        <p:cTn id="104" dur="1000"/>
                                        <p:tgtEl>
                                          <p:spTgt spid="158"/>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1000" fill="hold"/>
                                        <p:tgtEl>
                                          <p:spTgt spid="8"/>
                                        </p:tgtEl>
                                        <p:attrNameLst>
                                          <p:attrName>ppt_w</p:attrName>
                                        </p:attrNameLst>
                                      </p:cBhvr>
                                      <p:tavLst>
                                        <p:tav tm="0">
                                          <p:val>
                                            <p:fltVal val="0"/>
                                          </p:val>
                                        </p:tav>
                                        <p:tav tm="100000">
                                          <p:val>
                                            <p:strVal val="#ppt_w"/>
                                          </p:val>
                                        </p:tav>
                                      </p:tavLst>
                                    </p:anim>
                                    <p:anim calcmode="lin" valueType="num">
                                      <p:cBhvr>
                                        <p:cTn id="110" dur="1000" fill="hold"/>
                                        <p:tgtEl>
                                          <p:spTgt spid="8"/>
                                        </p:tgtEl>
                                        <p:attrNameLst>
                                          <p:attrName>ppt_h</p:attrName>
                                        </p:attrNameLst>
                                      </p:cBhvr>
                                      <p:tavLst>
                                        <p:tav tm="0">
                                          <p:val>
                                            <p:fltVal val="0"/>
                                          </p:val>
                                        </p:tav>
                                        <p:tav tm="100000">
                                          <p:val>
                                            <p:strVal val="#ppt_h"/>
                                          </p:val>
                                        </p:tav>
                                      </p:tavLst>
                                    </p:anim>
                                    <p:animEffect transition="in" filter="fade">
                                      <p:cBhvr>
                                        <p:cTn id="111" dur="1000"/>
                                        <p:tgtEl>
                                          <p:spTgt spid="8"/>
                                        </p:tgtEl>
                                      </p:cBhvr>
                                    </p:animEffect>
                                  </p:childTnLst>
                                </p:cTn>
                              </p:par>
                              <p:par>
                                <p:cTn id="112" presetID="53" presetClass="entr" presetSubtype="0" fill="hold" nodeType="withEffect">
                                  <p:stCondLst>
                                    <p:cond delay="0"/>
                                  </p:stCondLst>
                                  <p:childTnLst>
                                    <p:set>
                                      <p:cBhvr>
                                        <p:cTn id="113" dur="1" fill="hold">
                                          <p:stCondLst>
                                            <p:cond delay="0"/>
                                          </p:stCondLst>
                                        </p:cTn>
                                        <p:tgtEl>
                                          <p:spTgt spid="119"/>
                                        </p:tgtEl>
                                        <p:attrNameLst>
                                          <p:attrName>style.visibility</p:attrName>
                                        </p:attrNameLst>
                                      </p:cBhvr>
                                      <p:to>
                                        <p:strVal val="visible"/>
                                      </p:to>
                                    </p:set>
                                    <p:anim calcmode="lin" valueType="num">
                                      <p:cBhvr>
                                        <p:cTn id="114" dur="1000" fill="hold"/>
                                        <p:tgtEl>
                                          <p:spTgt spid="119"/>
                                        </p:tgtEl>
                                        <p:attrNameLst>
                                          <p:attrName>ppt_w</p:attrName>
                                        </p:attrNameLst>
                                      </p:cBhvr>
                                      <p:tavLst>
                                        <p:tav tm="0">
                                          <p:val>
                                            <p:fltVal val="0"/>
                                          </p:val>
                                        </p:tav>
                                        <p:tav tm="100000">
                                          <p:val>
                                            <p:strVal val="#ppt_w"/>
                                          </p:val>
                                        </p:tav>
                                      </p:tavLst>
                                    </p:anim>
                                    <p:anim calcmode="lin" valueType="num">
                                      <p:cBhvr>
                                        <p:cTn id="115" dur="1000" fill="hold"/>
                                        <p:tgtEl>
                                          <p:spTgt spid="119"/>
                                        </p:tgtEl>
                                        <p:attrNameLst>
                                          <p:attrName>ppt_h</p:attrName>
                                        </p:attrNameLst>
                                      </p:cBhvr>
                                      <p:tavLst>
                                        <p:tav tm="0">
                                          <p:val>
                                            <p:fltVal val="0"/>
                                          </p:val>
                                        </p:tav>
                                        <p:tav tm="100000">
                                          <p:val>
                                            <p:strVal val="#ppt_h"/>
                                          </p:val>
                                        </p:tav>
                                      </p:tavLst>
                                    </p:anim>
                                    <p:animEffect transition="in" filter="fade">
                                      <p:cBhvr>
                                        <p:cTn id="116" dur="1000"/>
                                        <p:tgtEl>
                                          <p:spTgt spid="119"/>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4"/>
                                        </p:tgtEl>
                                        <p:attrNameLst>
                                          <p:attrName>style.visibility</p:attrName>
                                        </p:attrNameLst>
                                      </p:cBhvr>
                                      <p:to>
                                        <p:strVal val="visible"/>
                                      </p:to>
                                    </p:set>
                                    <p:anim calcmode="lin" valueType="num">
                                      <p:cBhvr>
                                        <p:cTn id="121" dur="500" fill="hold"/>
                                        <p:tgtEl>
                                          <p:spTgt spid="244"/>
                                        </p:tgtEl>
                                        <p:attrNameLst>
                                          <p:attrName>ppt_w</p:attrName>
                                        </p:attrNameLst>
                                      </p:cBhvr>
                                      <p:tavLst>
                                        <p:tav tm="0">
                                          <p:val>
                                            <p:fltVal val="0"/>
                                          </p:val>
                                        </p:tav>
                                        <p:tav tm="100000">
                                          <p:val>
                                            <p:strVal val="#ppt_w"/>
                                          </p:val>
                                        </p:tav>
                                      </p:tavLst>
                                    </p:anim>
                                    <p:anim calcmode="lin" valueType="num">
                                      <p:cBhvr>
                                        <p:cTn id="122" dur="500" fill="hold"/>
                                        <p:tgtEl>
                                          <p:spTgt spid="244"/>
                                        </p:tgtEl>
                                        <p:attrNameLst>
                                          <p:attrName>ppt_h</p:attrName>
                                        </p:attrNameLst>
                                      </p:cBhvr>
                                      <p:tavLst>
                                        <p:tav tm="0">
                                          <p:val>
                                            <p:fltVal val="0"/>
                                          </p:val>
                                        </p:tav>
                                        <p:tav tm="100000">
                                          <p:val>
                                            <p:strVal val="#ppt_h"/>
                                          </p:val>
                                        </p:tav>
                                      </p:tavLst>
                                    </p:anim>
                                    <p:animEffect transition="in" filter="fade">
                                      <p:cBhvr>
                                        <p:cTn id="123" dur="500"/>
                                        <p:tgtEl>
                                          <p:spTgt spid="244"/>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245"/>
                                        </p:tgtEl>
                                        <p:attrNameLst>
                                          <p:attrName>style.visibility</p:attrName>
                                        </p:attrNameLst>
                                      </p:cBhvr>
                                      <p:to>
                                        <p:strVal val="visible"/>
                                      </p:to>
                                    </p:set>
                                    <p:anim calcmode="lin" valueType="num">
                                      <p:cBhvr>
                                        <p:cTn id="126" dur="500" fill="hold"/>
                                        <p:tgtEl>
                                          <p:spTgt spid="245"/>
                                        </p:tgtEl>
                                        <p:attrNameLst>
                                          <p:attrName>ppt_w</p:attrName>
                                        </p:attrNameLst>
                                      </p:cBhvr>
                                      <p:tavLst>
                                        <p:tav tm="0">
                                          <p:val>
                                            <p:fltVal val="0"/>
                                          </p:val>
                                        </p:tav>
                                        <p:tav tm="100000">
                                          <p:val>
                                            <p:strVal val="#ppt_w"/>
                                          </p:val>
                                        </p:tav>
                                      </p:tavLst>
                                    </p:anim>
                                    <p:anim calcmode="lin" valueType="num">
                                      <p:cBhvr>
                                        <p:cTn id="127" dur="500" fill="hold"/>
                                        <p:tgtEl>
                                          <p:spTgt spid="245"/>
                                        </p:tgtEl>
                                        <p:attrNameLst>
                                          <p:attrName>ppt_h</p:attrName>
                                        </p:attrNameLst>
                                      </p:cBhvr>
                                      <p:tavLst>
                                        <p:tav tm="0">
                                          <p:val>
                                            <p:fltVal val="0"/>
                                          </p:val>
                                        </p:tav>
                                        <p:tav tm="100000">
                                          <p:val>
                                            <p:strVal val="#ppt_h"/>
                                          </p:val>
                                        </p:tav>
                                      </p:tavLst>
                                    </p:anim>
                                    <p:animEffect transition="in" filter="fade">
                                      <p:cBhvr>
                                        <p:cTn id="128"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p:bldP spid="141" grpId="0" animBg="1"/>
      <p:bldP spid="142" grpId="0"/>
      <p:bldP spid="143" grpId="0" animBg="1"/>
      <p:bldP spid="144" grpId="0"/>
      <p:bldP spid="145" grpId="0" animBg="1"/>
      <p:bldP spid="146" grpId="0"/>
      <p:bldP spid="147" grpId="0" animBg="1"/>
      <p:bldP spid="148" grpId="0"/>
      <p:bldP spid="149" grpId="0" animBg="1"/>
      <p:bldP spid="150" grpId="0"/>
      <p:bldP spid="151" grpId="0" animBg="1"/>
      <p:bldP spid="152" grpId="0"/>
      <p:bldP spid="153" grpId="0" animBg="1"/>
      <p:bldP spid="154" grpId="0"/>
      <p:bldP spid="155" grpId="0" animBg="1"/>
      <p:bldP spid="156" grpId="0"/>
      <p:bldP spid="157" grpId="0" animBg="1"/>
      <p:bldP spid="158" grpId="0"/>
      <p:bldP spid="244" grpId="0" animBg="1"/>
      <p:bldP spid="2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81806" y="57150"/>
            <a:ext cx="8393112" cy="803297"/>
          </a:xfrm>
          <a:noFill/>
        </p:spPr>
        <p:txBody>
          <a:bodyPr>
            <a:normAutofit fontScale="90000"/>
          </a:bodyPr>
          <a:lstStyle/>
          <a:p>
            <a:pPr eaLnBrk="1" hangingPunct="1">
              <a:spcBef>
                <a:spcPts val="600"/>
              </a:spcBef>
            </a:pPr>
            <a:r>
              <a:rPr sz="4000" dirty="0" smtClean="0"/>
              <a:t>More Value Through the EA</a:t>
            </a:r>
            <a:br>
              <a:rPr sz="4000" dirty="0" smtClean="0"/>
            </a:br>
            <a:r>
              <a:rPr lang="en-US" sz="1800" i="1" dirty="0"/>
              <a:t>N</a:t>
            </a:r>
            <a:r>
              <a:rPr lang="en-US" sz="1800" i="1" dirty="0" smtClean="0"/>
              <a:t>ew enrollments to support software solutions  and standardization</a:t>
            </a:r>
            <a:endParaRPr sz="1800" i="1" dirty="0"/>
          </a:p>
        </p:txBody>
      </p:sp>
      <p:sp>
        <p:nvSpPr>
          <p:cNvPr id="13316" name="Text Box 5"/>
          <p:cNvSpPr txBox="1">
            <a:spLocks noChangeArrowheads="1"/>
          </p:cNvSpPr>
          <p:nvPr/>
        </p:nvSpPr>
        <p:spPr bwMode="auto">
          <a:xfrm>
            <a:off x="273422" y="923787"/>
            <a:ext cx="8139955" cy="590927"/>
          </a:xfrm>
          <a:prstGeom prst="rect">
            <a:avLst/>
          </a:prstGeom>
          <a:noFill/>
          <a:ln w="12700" algn="ctr">
            <a:noFill/>
            <a:miter lim="800000"/>
            <a:headEnd/>
            <a:tailEnd/>
          </a:ln>
        </p:spPr>
        <p:txBody>
          <a:bodyPr wrap="square" lIns="91436" tIns="45718" rIns="91436" bIns="45718">
            <a:spAutoFit/>
          </a:bodyPr>
          <a:lstStyle/>
          <a:p>
            <a:pPr marL="0" lvl="1">
              <a:lnSpc>
                <a:spcPct val="90000"/>
              </a:lnSpc>
              <a:spcBef>
                <a:spcPts val="1200"/>
              </a:spcBef>
              <a:defRPr/>
            </a:pPr>
            <a:r>
              <a:rPr lang="en-US" dirty="0" smtClean="0">
                <a:solidFill>
                  <a:schemeClr val="accent5">
                    <a:lumMod val="20000"/>
                    <a:lumOff val="80000"/>
                  </a:schemeClr>
                </a:solidFill>
                <a:effectLst>
                  <a:outerShdw blurRad="38100" dist="38100" dir="2700000" algn="tl">
                    <a:srgbClr val="000000">
                      <a:alpha val="43137"/>
                    </a:srgbClr>
                  </a:outerShdw>
                </a:effectLst>
                <a:latin typeface="Trebuchet MS" pitchFamily="34" charset="0"/>
              </a:rPr>
              <a:t>The Application Platform and Core Infrastructure Optimization solutions can be licensed under the Enterprise Agreement as an Enrollment through:</a:t>
            </a:r>
          </a:p>
        </p:txBody>
      </p:sp>
      <p:graphicFrame>
        <p:nvGraphicFramePr>
          <p:cNvPr id="6" name="Table 5"/>
          <p:cNvGraphicFramePr>
            <a:graphicFrameLocks noGrp="1"/>
          </p:cNvGraphicFramePr>
          <p:nvPr>
            <p:extLst>
              <p:ext uri="{D42A27DB-BD31-4B8C-83A1-F6EECF244321}">
                <p14:modId xmlns:p14="http://schemas.microsoft.com/office/powerpoint/2010/main" val="4174309720"/>
              </p:ext>
            </p:extLst>
          </p:nvPr>
        </p:nvGraphicFramePr>
        <p:xfrm>
          <a:off x="761999" y="1737360"/>
          <a:ext cx="7162800" cy="3840480"/>
        </p:xfrm>
        <a:graphic>
          <a:graphicData uri="http://schemas.openxmlformats.org/drawingml/2006/table">
            <a:tbl>
              <a:tblPr firstRow="1" bandRow="1">
                <a:tableStyleId>{5C22544A-7EE6-4342-B048-85BDC9FD1C3A}</a:tableStyleId>
              </a:tblPr>
              <a:tblGrid>
                <a:gridCol w="1495530"/>
                <a:gridCol w="2754923"/>
                <a:gridCol w="2912347"/>
              </a:tblGrid>
              <a:tr h="294640">
                <a:tc>
                  <a:txBody>
                    <a:bodyPr/>
                    <a:lstStyle/>
                    <a:p>
                      <a:endParaRPr lang="en-US" sz="1200" dirty="0">
                        <a:solidFill>
                          <a:schemeClr val="bg1"/>
                        </a:solidFill>
                      </a:endParaRPr>
                    </a:p>
                  </a:txBody>
                  <a:tcPr/>
                </a:tc>
                <a:tc>
                  <a:txBody>
                    <a:bodyPr/>
                    <a:lstStyle/>
                    <a:p>
                      <a:pPr algn="ctr"/>
                      <a:r>
                        <a:rPr lang="en-US" sz="1600" dirty="0" smtClean="0">
                          <a:solidFill>
                            <a:schemeClr val="bg1"/>
                          </a:solidFill>
                        </a:rPr>
                        <a:t>Enrollment for Application Platform</a:t>
                      </a:r>
                      <a:endParaRPr lang="en-US" sz="1600" dirty="0">
                        <a:solidFill>
                          <a:schemeClr val="bg1"/>
                        </a:solidFill>
                      </a:endParaRPr>
                    </a:p>
                  </a:txBody>
                  <a:tcPr/>
                </a:tc>
                <a:tc>
                  <a:txBody>
                    <a:bodyPr/>
                    <a:lstStyle/>
                    <a:p>
                      <a:pPr algn="ctr"/>
                      <a:r>
                        <a:rPr lang="en-US" sz="1600" dirty="0" smtClean="0">
                          <a:solidFill>
                            <a:schemeClr val="bg1"/>
                          </a:solidFill>
                        </a:rPr>
                        <a:t>Enrollment for Core Infrastructure*</a:t>
                      </a:r>
                      <a:endParaRPr lang="en-US" sz="1600" dirty="0">
                        <a:solidFill>
                          <a:schemeClr val="bg1"/>
                        </a:solidFill>
                      </a:endParaRPr>
                    </a:p>
                  </a:txBody>
                  <a:tcPr/>
                </a:tc>
              </a:tr>
              <a:tr h="294640">
                <a:tc>
                  <a:txBody>
                    <a:bodyPr/>
                    <a:lstStyle/>
                    <a:p>
                      <a:pPr>
                        <a:buFont typeface="Arial" pitchFamily="34" charset="0"/>
                        <a:buNone/>
                      </a:pPr>
                      <a:r>
                        <a:rPr lang="en-US" sz="1400" b="1" dirty="0" smtClean="0"/>
                        <a:t>Products</a:t>
                      </a:r>
                      <a:endParaRPr lang="en-US" sz="1400" b="1" dirty="0"/>
                    </a:p>
                  </a:txBody>
                  <a:tcPr/>
                </a:tc>
                <a:tc>
                  <a:txBody>
                    <a:bodyPr/>
                    <a:lstStyle/>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SQL Server</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BizTalk Server</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Visual Studio</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Office SharePoint Server</a:t>
                      </a:r>
                    </a:p>
                  </a:txBody>
                  <a:tcPr/>
                </a:tc>
                <a:tc>
                  <a:txBody>
                    <a:bodyPr/>
                    <a:lstStyle/>
                    <a:p>
                      <a:pPr marL="0" marR="45720" lvl="0" indent="0" algn="l" defTabSz="914363" rtl="0" eaLnBrk="1" fontAlgn="auto" latinLnBrk="0" hangingPunct="1">
                        <a:lnSpc>
                          <a:spcPct val="100000"/>
                        </a:lnSpc>
                        <a:spcBef>
                          <a:spcPts val="0"/>
                        </a:spcBef>
                        <a:spcAft>
                          <a:spcPts val="0"/>
                        </a:spcAft>
                        <a:buClrTx/>
                        <a:buSzTx/>
                        <a:buFontTx/>
                        <a:buNone/>
                        <a:tabLst>
                          <a:tab pos="45720" algn="l"/>
                          <a:tab pos="91440" algn="l"/>
                        </a:tabLst>
                        <a:defRPr/>
                      </a:pPr>
                      <a:r>
                        <a:rPr lang="en-US" sz="1400" b="0" kern="1200" baseline="0" dirty="0" smtClean="0">
                          <a:effectLst/>
                        </a:rPr>
                        <a:t>Datacenter, Enterprise, and Standard server suites:</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Windows Server</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System Center</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Forefront</a:t>
                      </a:r>
                      <a:r>
                        <a:rPr lang="en-US" sz="1400" b="0" kern="1200" baseline="0" dirty="0" smtClean="0">
                          <a:effectLst/>
                        </a:rPr>
                        <a:t> Client Security</a:t>
                      </a:r>
                      <a:endParaRPr lang="en-US" sz="1400" b="0" dirty="0"/>
                    </a:p>
                  </a:txBody>
                  <a:tcPr/>
                </a:tc>
              </a:tr>
              <a:tr h="294640">
                <a:tc>
                  <a:txBody>
                    <a:bodyPr/>
                    <a:lstStyle/>
                    <a:p>
                      <a:r>
                        <a:rPr lang="en-US" sz="1400" b="1" dirty="0" smtClean="0"/>
                        <a:t>Program Mechanics</a:t>
                      </a:r>
                      <a:endParaRPr lang="en-US" sz="1400" b="1" dirty="0"/>
                    </a:p>
                  </a:txBody>
                  <a:tcPr/>
                </a:tc>
                <a:tc>
                  <a:txBody>
                    <a:bodyPr/>
                    <a:lstStyle/>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100% Software Assurance coverage on entire footprint; defer license cost on units not covered by SA</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Purchase L+SA on</a:t>
                      </a:r>
                      <a:r>
                        <a:rPr lang="en-US" sz="1400" b="0" kern="1200" baseline="0" dirty="0" smtClean="0">
                          <a:effectLst/>
                        </a:rPr>
                        <a:t> new licenses</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Flexible licensing models</a:t>
                      </a:r>
                      <a:endParaRPr lang="en-US" sz="1400" b="0" dirty="0"/>
                    </a:p>
                  </a:txBody>
                  <a:tcPr/>
                </a:tc>
                <a:tc>
                  <a:txBody>
                    <a:bodyPr/>
                    <a:lstStyle/>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License as a suite instead of stand-alone</a:t>
                      </a:r>
                      <a:endParaRPr lang="en-US" sz="1400" b="0" kern="1200" dirty="0" smtClean="0">
                        <a:effectLst/>
                      </a:endParaRP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Mix and match suites</a:t>
                      </a: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baseline="0" dirty="0" smtClean="0">
                          <a:effectLst/>
                        </a:rPr>
                        <a:t>Per-processor licensing</a:t>
                      </a:r>
                    </a:p>
                    <a:p>
                      <a:endParaRPr lang="en-US" sz="1400" b="0" dirty="0"/>
                    </a:p>
                  </a:txBody>
                  <a:tcPr/>
                </a:tc>
              </a:tr>
              <a:tr h="294640">
                <a:tc>
                  <a:txBody>
                    <a:bodyPr/>
                    <a:lstStyle/>
                    <a:p>
                      <a:r>
                        <a:rPr lang="en-US" sz="1400" b="1" dirty="0" smtClean="0"/>
                        <a:t>Price Savings</a:t>
                      </a:r>
                      <a:endParaRPr lang="en-US" sz="1400" b="1" dirty="0"/>
                    </a:p>
                  </a:txBody>
                  <a:tcPr/>
                </a:tc>
                <a:tc>
                  <a:txBody>
                    <a:bodyPr/>
                    <a:lstStyle/>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40% Premium Edition and </a:t>
                      </a:r>
                      <a:r>
                        <a:rPr lang="en-US" sz="1400" b="0" kern="1200" baseline="0" dirty="0" smtClean="0">
                          <a:effectLst/>
                        </a:rPr>
                        <a:t>15% Standard Edition</a:t>
                      </a:r>
                      <a:endParaRPr lang="en-US" sz="1400" b="0" dirty="0"/>
                    </a:p>
                  </a:txBody>
                  <a:tcPr/>
                </a:tc>
                <a:tc>
                  <a:txBody>
                    <a:bodyPr/>
                    <a:lstStyle/>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r>
                        <a:rPr lang="en-US" sz="1400" b="0" kern="1200" dirty="0" smtClean="0">
                          <a:effectLst/>
                        </a:rPr>
                        <a:t>13%—30% depending upon</a:t>
                      </a:r>
                      <a:r>
                        <a:rPr lang="en-US" sz="1400" b="0" kern="1200" baseline="0" dirty="0" smtClean="0">
                          <a:effectLst/>
                        </a:rPr>
                        <a:t> configuration</a:t>
                      </a:r>
                      <a:endParaRPr lang="en-US" sz="1400" b="0" kern="1200" dirty="0" smtClean="0">
                        <a:effectLst/>
                      </a:endParaRPr>
                    </a:p>
                    <a:p>
                      <a:pPr marL="171450" marR="45720" lvl="0" indent="-171450" algn="l" defTabSz="914363" rtl="0" eaLnBrk="1" fontAlgn="auto" latinLnBrk="0" hangingPunct="1">
                        <a:lnSpc>
                          <a:spcPct val="100000"/>
                        </a:lnSpc>
                        <a:spcBef>
                          <a:spcPts val="0"/>
                        </a:spcBef>
                        <a:spcAft>
                          <a:spcPts val="0"/>
                        </a:spcAft>
                        <a:buClrTx/>
                        <a:buSzTx/>
                        <a:buFontTx/>
                        <a:buBlip>
                          <a:blip r:embed="rId3"/>
                        </a:buBlip>
                        <a:tabLst>
                          <a:tab pos="45720" algn="l"/>
                          <a:tab pos="91440" algn="l"/>
                        </a:tabLst>
                        <a:defRPr/>
                      </a:pPr>
                      <a:endParaRPr lang="en-US" sz="1400" b="0" kern="1200" baseline="0" dirty="0" smtClean="0">
                        <a:effectLst/>
                      </a:endParaRPr>
                    </a:p>
                  </a:txBody>
                  <a:tcPr/>
                </a:tc>
              </a:tr>
            </a:tbl>
          </a:graphicData>
        </a:graphic>
      </p:graphicFrame>
      <p:sp>
        <p:nvSpPr>
          <p:cNvPr id="5" name="Rectangle 4"/>
          <p:cNvSpPr/>
          <p:nvPr/>
        </p:nvSpPr>
        <p:spPr>
          <a:xfrm>
            <a:off x="457200" y="5638800"/>
            <a:ext cx="8458200" cy="307777"/>
          </a:xfrm>
          <a:prstGeom prst="rect">
            <a:avLst/>
          </a:prstGeom>
        </p:spPr>
        <p:txBody>
          <a:bodyPr wrap="square">
            <a:spAutoFit/>
          </a:bodyPr>
          <a:lstStyle/>
          <a:p>
            <a:r>
              <a:rPr lang="en-US" sz="1400" dirty="0" smtClean="0">
                <a:solidFill>
                  <a:schemeClr val="accent5">
                    <a:lumMod val="20000"/>
                    <a:lumOff val="80000"/>
                  </a:schemeClr>
                </a:solidFill>
                <a:effectLst>
                  <a:outerShdw blurRad="38100" dist="38100" dir="2700000" algn="tl">
                    <a:srgbClr val="000000">
                      <a:alpha val="43137"/>
                    </a:srgbClr>
                  </a:outerShdw>
                </a:effectLst>
              </a:rPr>
              <a:t>* Enrollment for Core Infrastructure is also available through the Enterprise Subscription Agreement</a:t>
            </a:r>
          </a:p>
        </p:txBody>
      </p:sp>
    </p:spTree>
    <p:extLst>
      <p:ext uri="{BB962C8B-B14F-4D97-AF65-F5344CB8AC3E}">
        <p14:creationId xmlns:p14="http://schemas.microsoft.com/office/powerpoint/2010/main" val="178918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3d-gel-clipboard"/>
          <p:cNvPicPr>
            <a:picLocks noChangeAspect="1" noChangeArrowheads="1"/>
          </p:cNvPicPr>
          <p:nvPr/>
        </p:nvPicPr>
        <p:blipFill>
          <a:blip r:embed="rId3" cstate="print">
            <a:lum bright="-18000"/>
          </a:blip>
          <a:srcRect/>
          <a:stretch>
            <a:fillRect/>
          </a:stretch>
        </p:blipFill>
        <p:spPr bwMode="auto">
          <a:xfrm>
            <a:off x="1866900" y="200132"/>
            <a:ext cx="5905500" cy="6867525"/>
          </a:xfrm>
          <a:prstGeom prst="rect">
            <a:avLst/>
          </a:prstGeom>
          <a:noFill/>
          <a:ln w="9525">
            <a:noFill/>
            <a:miter lim="800000"/>
            <a:headEnd/>
            <a:tailEnd/>
          </a:ln>
        </p:spPr>
      </p:pic>
      <p:pic>
        <p:nvPicPr>
          <p:cNvPr id="13" name="Picture 3" descr="gel-pen"/>
          <p:cNvPicPr>
            <a:picLocks noChangeAspect="1" noChangeArrowheads="1"/>
          </p:cNvPicPr>
          <p:nvPr/>
        </p:nvPicPr>
        <p:blipFill>
          <a:blip r:embed="rId4" cstate="email"/>
          <a:srcRect/>
          <a:stretch>
            <a:fillRect/>
          </a:stretch>
        </p:blipFill>
        <p:spPr bwMode="auto">
          <a:xfrm rot="598195">
            <a:off x="7199221" y="986616"/>
            <a:ext cx="1035050" cy="3381375"/>
          </a:xfrm>
          <a:prstGeom prst="rect">
            <a:avLst/>
          </a:prstGeom>
          <a:noFill/>
          <a:ln w="9525">
            <a:noFill/>
            <a:miter lim="800000"/>
            <a:headEnd/>
            <a:tailEnd/>
          </a:ln>
        </p:spPr>
      </p:pic>
      <p:pic>
        <p:nvPicPr>
          <p:cNvPr id="25" name="Picture 24" descr="black gradient"/>
          <p:cNvPicPr>
            <a:picLocks noChangeAspect="1" noChangeArrowheads="1"/>
          </p:cNvPicPr>
          <p:nvPr/>
        </p:nvPicPr>
        <p:blipFill>
          <a:blip r:embed="rId5" cstate="print"/>
          <a:srcRect/>
          <a:stretch>
            <a:fillRect/>
          </a:stretch>
        </p:blipFill>
        <p:spPr bwMode="auto">
          <a:xfrm>
            <a:off x="1628271" y="3581400"/>
            <a:ext cx="7838661" cy="838200"/>
          </a:xfrm>
          <a:prstGeom prst="rect">
            <a:avLst/>
          </a:prstGeom>
          <a:noFill/>
          <a:ln w="9525">
            <a:noFill/>
            <a:miter lim="800000"/>
            <a:headEnd/>
            <a:tailEnd/>
          </a:ln>
        </p:spPr>
      </p:pic>
      <p:pic>
        <p:nvPicPr>
          <p:cNvPr id="15" name="Picture 7" descr="check box"/>
          <p:cNvPicPr>
            <a:picLocks noChangeAspect="1" noChangeArrowheads="1"/>
          </p:cNvPicPr>
          <p:nvPr/>
        </p:nvPicPr>
        <p:blipFill>
          <a:blip r:embed="rId6" cstate="email"/>
          <a:srcRect/>
          <a:stretch>
            <a:fillRect/>
          </a:stretch>
        </p:blipFill>
        <p:spPr bwMode="auto">
          <a:xfrm>
            <a:off x="1600200" y="3429000"/>
            <a:ext cx="931862" cy="885825"/>
          </a:xfrm>
          <a:prstGeom prst="rect">
            <a:avLst/>
          </a:prstGeom>
          <a:noFill/>
          <a:ln w="9525">
            <a:noFill/>
            <a:miter lim="800000"/>
            <a:headEnd/>
            <a:tailEnd/>
          </a:ln>
        </p:spPr>
      </p:pic>
      <p:pic>
        <p:nvPicPr>
          <p:cNvPr id="16" name="Picture 15" descr="black gradient"/>
          <p:cNvPicPr>
            <a:picLocks noChangeAspect="1" noChangeArrowheads="1"/>
          </p:cNvPicPr>
          <p:nvPr/>
        </p:nvPicPr>
        <p:blipFill>
          <a:blip r:embed="rId5" cstate="print"/>
          <a:srcRect/>
          <a:stretch>
            <a:fillRect/>
          </a:stretch>
        </p:blipFill>
        <p:spPr bwMode="auto">
          <a:xfrm>
            <a:off x="1031875" y="2409825"/>
            <a:ext cx="8483186" cy="838200"/>
          </a:xfrm>
          <a:prstGeom prst="rect">
            <a:avLst/>
          </a:prstGeom>
          <a:noFill/>
          <a:ln w="9525">
            <a:noFill/>
            <a:miter lim="800000"/>
            <a:headEnd/>
            <a:tailEnd/>
          </a:ln>
        </p:spPr>
      </p:pic>
      <p:pic>
        <p:nvPicPr>
          <p:cNvPr id="17" name="Picture 7" descr="check box"/>
          <p:cNvPicPr>
            <a:picLocks noChangeAspect="1" noChangeArrowheads="1"/>
          </p:cNvPicPr>
          <p:nvPr/>
        </p:nvPicPr>
        <p:blipFill>
          <a:blip r:embed="rId6" cstate="email"/>
          <a:srcRect/>
          <a:stretch>
            <a:fillRect/>
          </a:stretch>
        </p:blipFill>
        <p:spPr bwMode="auto">
          <a:xfrm>
            <a:off x="1014413" y="2281238"/>
            <a:ext cx="931862" cy="885825"/>
          </a:xfrm>
          <a:prstGeom prst="rect">
            <a:avLst/>
          </a:prstGeom>
          <a:noFill/>
          <a:ln w="9525">
            <a:noFill/>
            <a:miter lim="800000"/>
            <a:headEnd/>
            <a:tailEnd/>
          </a:ln>
        </p:spPr>
      </p:pic>
      <p:pic>
        <p:nvPicPr>
          <p:cNvPr id="22" name="Picture 17" descr="black gradient"/>
          <p:cNvPicPr>
            <a:picLocks noChangeAspect="1" noChangeArrowheads="1"/>
          </p:cNvPicPr>
          <p:nvPr/>
        </p:nvPicPr>
        <p:blipFill>
          <a:blip r:embed="rId5" cstate="print"/>
          <a:srcRect/>
          <a:stretch>
            <a:fillRect/>
          </a:stretch>
        </p:blipFill>
        <p:spPr bwMode="auto">
          <a:xfrm>
            <a:off x="273050" y="1341437"/>
            <a:ext cx="8870950" cy="792163"/>
          </a:xfrm>
          <a:prstGeom prst="rect">
            <a:avLst/>
          </a:prstGeom>
          <a:noFill/>
          <a:ln w="9525">
            <a:noFill/>
            <a:miter lim="800000"/>
            <a:headEnd/>
            <a:tailEnd/>
          </a:ln>
        </p:spPr>
      </p:pic>
      <p:pic>
        <p:nvPicPr>
          <p:cNvPr id="23" name="Picture 14" descr="check box"/>
          <p:cNvPicPr>
            <a:picLocks noChangeAspect="1" noChangeArrowheads="1"/>
          </p:cNvPicPr>
          <p:nvPr/>
        </p:nvPicPr>
        <p:blipFill>
          <a:blip r:embed="rId7" cstate="print"/>
          <a:srcRect/>
          <a:stretch>
            <a:fillRect/>
          </a:stretch>
        </p:blipFill>
        <p:spPr bwMode="auto">
          <a:xfrm>
            <a:off x="228600" y="1143000"/>
            <a:ext cx="1041400" cy="885825"/>
          </a:xfrm>
          <a:prstGeom prst="rect">
            <a:avLst/>
          </a:prstGeom>
          <a:noFill/>
          <a:ln w="9525">
            <a:noFill/>
            <a:miter lim="800000"/>
            <a:headEnd/>
            <a:tailEnd/>
          </a:ln>
        </p:spPr>
      </p:pic>
      <p:sp>
        <p:nvSpPr>
          <p:cNvPr id="56338" name="Rectangle 9"/>
          <p:cNvSpPr>
            <a:spLocks noChangeArrowheads="1"/>
          </p:cNvSpPr>
          <p:nvPr/>
        </p:nvSpPr>
        <p:spPr bwMode="white">
          <a:xfrm>
            <a:off x="1204169" y="1347895"/>
            <a:ext cx="7711231" cy="757130"/>
          </a:xfrm>
          <a:prstGeom prst="rect">
            <a:avLst/>
          </a:prstGeom>
          <a:noFill/>
          <a:ln w="9525" algn="ctr">
            <a:noFill/>
            <a:miter lim="800000"/>
            <a:headEnd/>
            <a:tailEnd/>
          </a:ln>
        </p:spPr>
        <p:txBody>
          <a:bodyPr wrap="square">
            <a:spAutoFit/>
          </a:bodyPr>
          <a:lstStyle/>
          <a:p>
            <a:pPr marL="0" lvl="1" defTabSz="-13873163" eaLnBrk="0" hangingPunct="0">
              <a:lnSpc>
                <a:spcPct val="90000"/>
              </a:lnSpc>
              <a:buClr>
                <a:schemeClr val="tx2"/>
              </a:buClr>
              <a:buSzPct val="95000"/>
              <a:defRPr/>
            </a:pPr>
            <a:r>
              <a:rPr lang="en-US" sz="2400" dirty="0" smtClean="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cs typeface="Calibri" pitchFamily="34" charset="0"/>
              </a:rPr>
              <a:t>Use Microsoft’s </a:t>
            </a:r>
            <a:r>
              <a:rPr lang="en-US" sz="2400" i="1" dirty="0" smtClean="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cs typeface="Calibri" pitchFamily="34" charset="0"/>
              </a:rPr>
              <a:t>Vendor Consolidation </a:t>
            </a:r>
            <a:r>
              <a:rPr lang="en-US" sz="2400" dirty="0" smtClean="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cs typeface="Calibri" pitchFamily="34" charset="0"/>
              </a:rPr>
              <a:t>tool to identify potential costs savings.</a:t>
            </a:r>
            <a:endParaRPr lang="en-US" sz="2400" dirty="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1" name="Rectangle 9"/>
          <p:cNvSpPr>
            <a:spLocks noChangeArrowheads="1"/>
          </p:cNvSpPr>
          <p:nvPr/>
        </p:nvSpPr>
        <p:spPr bwMode="white">
          <a:xfrm>
            <a:off x="2514600" y="3633895"/>
            <a:ext cx="6858000" cy="757130"/>
          </a:xfrm>
          <a:prstGeom prst="rect">
            <a:avLst/>
          </a:prstGeom>
          <a:noFill/>
          <a:ln w="9525" algn="ctr">
            <a:noFill/>
            <a:miter lim="800000"/>
            <a:headEnd/>
            <a:tailEnd/>
          </a:ln>
        </p:spPr>
        <p:txBody>
          <a:bodyPr wrap="square">
            <a:spAutoFit/>
          </a:bodyPr>
          <a:lstStyle/>
          <a:p>
            <a:pPr marL="0" lvl="1" defTabSz="-13873163" eaLnBrk="0" hangingPunct="0">
              <a:lnSpc>
                <a:spcPct val="90000"/>
              </a:lnSpc>
              <a:buClr>
                <a:schemeClr val="tx2"/>
              </a:buClr>
              <a:buSzPct val="95000"/>
              <a:defRPr/>
            </a:pPr>
            <a:r>
              <a:rPr lang="en-US" sz="2400" dirty="0" smtClean="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cs typeface="Calibri" pitchFamily="34" charset="0"/>
              </a:rPr>
              <a:t>Learn more about how Microsoft can save your business money.</a:t>
            </a:r>
            <a:endParaRPr lang="en-US" sz="2400" dirty="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 name="Rectangle 9"/>
          <p:cNvSpPr>
            <a:spLocks noChangeArrowheads="1"/>
          </p:cNvSpPr>
          <p:nvPr/>
        </p:nvSpPr>
        <p:spPr bwMode="white">
          <a:xfrm>
            <a:off x="1905000" y="2594693"/>
            <a:ext cx="6519370" cy="424732"/>
          </a:xfrm>
          <a:prstGeom prst="rect">
            <a:avLst/>
          </a:prstGeom>
          <a:noFill/>
          <a:ln w="9525" algn="ctr">
            <a:noFill/>
            <a:miter lim="800000"/>
            <a:headEnd/>
            <a:tailEnd/>
          </a:ln>
        </p:spPr>
        <p:txBody>
          <a:bodyPr wrap="square">
            <a:spAutoFit/>
          </a:bodyPr>
          <a:lstStyle/>
          <a:p>
            <a:pPr marL="0" lvl="1" defTabSz="-13873163" eaLnBrk="0" hangingPunct="0">
              <a:lnSpc>
                <a:spcPct val="90000"/>
              </a:lnSpc>
              <a:buClr>
                <a:schemeClr val="tx2"/>
              </a:buClr>
              <a:buSzPct val="95000"/>
              <a:defRPr/>
            </a:pPr>
            <a:r>
              <a:rPr lang="en-US" sz="2400" dirty="0" smtClean="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ea typeface="+mj-ea"/>
                <a:cs typeface="Calibri" pitchFamily="34" charset="0"/>
              </a:rPr>
              <a:t>Learn more about the Enterprise CAL Suite.</a:t>
            </a:r>
            <a:endParaRPr lang="en-US" sz="2400" dirty="0">
              <a:ln>
                <a:solidFill>
                  <a:schemeClr val="tx1">
                    <a:lumMod val="50000"/>
                    <a:alpha val="5000"/>
                  </a:schemeClr>
                </a:solidFill>
              </a:ln>
              <a:solidFill>
                <a:schemeClr val="bg1"/>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19" name="TextBox 18"/>
          <p:cNvSpPr txBox="1"/>
          <p:nvPr/>
        </p:nvSpPr>
        <p:spPr>
          <a:xfrm>
            <a:off x="152400" y="5105400"/>
            <a:ext cx="8839200" cy="646331"/>
          </a:xfrm>
          <a:prstGeom prst="rect">
            <a:avLst/>
          </a:prstGeom>
          <a:noFill/>
        </p:spPr>
        <p:txBody>
          <a:bodyPr wrap="square" rtlCol="0">
            <a:spAutoFit/>
          </a:bodyPr>
          <a:lstStyle/>
          <a:p>
            <a:pPr algn="ctr"/>
            <a:r>
              <a:rPr lang="en-US" dirty="0" smtClean="0">
                <a:solidFill>
                  <a:schemeClr val="bg1"/>
                </a:solidFill>
                <a:latin typeface="Calibri" pitchFamily="34" charset="0"/>
                <a:cs typeface="Calibri" pitchFamily="34" charset="0"/>
              </a:rPr>
              <a:t>For more information visit: </a:t>
            </a:r>
            <a:r>
              <a:rPr lang="en-US" dirty="0" smtClean="0">
                <a:solidFill>
                  <a:schemeClr val="bg1"/>
                </a:solidFill>
                <a:latin typeface="Calibri" pitchFamily="34" charset="0"/>
                <a:cs typeface="Calibri" pitchFamily="34" charset="0"/>
                <a:hlinkClick r:id=""/>
              </a:rPr>
              <a:t>http://www.microsoft.com/calsuites/enterprise</a:t>
            </a:r>
            <a:r>
              <a:rPr lang="en-US" dirty="0" smtClean="0">
                <a:solidFill>
                  <a:schemeClr val="bg1"/>
                </a:solidFill>
                <a:latin typeface="Calibri" pitchFamily="34" charset="0"/>
                <a:cs typeface="Calibri" pitchFamily="34" charset="0"/>
              </a:rPr>
              <a:t> or email us at domath@microsoft.com</a:t>
            </a:r>
            <a:endParaRPr lang="en-US" dirty="0">
              <a:solidFill>
                <a:schemeClr val="bg1"/>
              </a:solidFill>
              <a:latin typeface="Calibri" pitchFamily="34" charset="0"/>
              <a:cs typeface="Calibri" pitchFamily="34" charset="0"/>
            </a:endParaRPr>
          </a:p>
        </p:txBody>
      </p:sp>
      <p:sp>
        <p:nvSpPr>
          <p:cNvPr id="24" name="Title 1"/>
          <p:cNvSpPr txBox="1">
            <a:spLocks/>
          </p:cNvSpPr>
          <p:nvPr/>
        </p:nvSpPr>
        <p:spPr>
          <a:xfrm>
            <a:off x="95250" y="152400"/>
            <a:ext cx="8020496" cy="4572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z="3600" dirty="0" smtClean="0">
                <a:solidFill>
                  <a:srgbClr val="FFC000"/>
                </a:solidFill>
                <a:latin typeface="Calibri" pitchFamily="34" charset="0"/>
                <a:cs typeface="Calibri" pitchFamily="34" charset="0"/>
              </a:rPr>
              <a:t>Resources to Take the Next Step: ECAL</a:t>
            </a:r>
            <a:endParaRPr lang="en-US" sz="360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24756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15" y="457200"/>
            <a:ext cx="8229600" cy="762000"/>
          </a:xfrm>
        </p:spPr>
        <p:txBody>
          <a:bodyPr>
            <a:noAutofit/>
          </a:bodyPr>
          <a:lstStyle/>
          <a:p>
            <a:pPr defTabSz="914363">
              <a:lnSpc>
                <a:spcPct val="90000"/>
              </a:lnSpc>
              <a:defRPr/>
            </a:pPr>
            <a:r>
              <a:rPr lang="en-US" sz="3600" dirty="0" smtClean="0">
                <a:solidFill>
                  <a:srgbClr val="FFC000"/>
                </a:solidFill>
                <a:sym typeface="Wingdings" pitchFamily="2" charset="2"/>
              </a:rPr>
              <a:t>Enabling Transition to Online:</a:t>
            </a:r>
            <a:br>
              <a:rPr lang="en-US" sz="3600" dirty="0" smtClean="0">
                <a:solidFill>
                  <a:srgbClr val="FFC000"/>
                </a:solidFill>
                <a:sym typeface="Wingdings" pitchFamily="2" charset="2"/>
              </a:rPr>
            </a:br>
            <a:r>
              <a:rPr lang="en-US" sz="3600" dirty="0" smtClean="0">
                <a:solidFill>
                  <a:srgbClr val="FFC000"/>
                </a:solidFill>
                <a:sym typeface="Wingdings" pitchFamily="2" charset="2"/>
              </a:rPr>
              <a:t>BPOS Example</a:t>
            </a:r>
            <a:endParaRPr lang="en-US" sz="3600" dirty="0">
              <a:solidFill>
                <a:srgbClr val="FFC000"/>
              </a:solidFill>
              <a:sym typeface="Wingdings" pitchFamily="2" charset="2"/>
            </a:endParaRPr>
          </a:p>
        </p:txBody>
      </p:sp>
      <p:sp>
        <p:nvSpPr>
          <p:cNvPr id="12" name="Rectangle 7170"/>
          <p:cNvSpPr>
            <a:spLocks noChangeArrowheads="1"/>
          </p:cNvSpPr>
          <p:nvPr/>
        </p:nvSpPr>
        <p:spPr bwMode="auto">
          <a:xfrm>
            <a:off x="3678148" y="3236237"/>
            <a:ext cx="2286000" cy="1828800"/>
          </a:xfrm>
          <a:prstGeom prst="roundRect">
            <a:avLst>
              <a:gd name="adj" fmla="val 11611"/>
            </a:avLst>
          </a:prstGeom>
          <a:solidFill>
            <a:schemeClr val="accent5">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a:defRPr/>
            </a:pPr>
            <a:r>
              <a:rPr lang="en-US" kern="0" dirty="0">
                <a:solidFill>
                  <a:sysClr val="window" lastClr="FFFFFF"/>
                </a:solidFill>
                <a:latin typeface="Segoe UI" pitchFamily="34" charset="0"/>
                <a:cs typeface="Segoe UI" pitchFamily="34" charset="0"/>
              </a:rPr>
              <a:t>Step-Up User</a:t>
            </a:r>
          </a:p>
          <a:p>
            <a:pPr marL="176213" indent="-176213" algn="ctr">
              <a:defRPr/>
            </a:pPr>
            <a:r>
              <a:rPr lang="en-US" kern="0" dirty="0">
                <a:solidFill>
                  <a:sysClr val="window" lastClr="FFFFFF"/>
                </a:solidFill>
                <a:latin typeface="Segoe UI" pitchFamily="34" charset="0"/>
                <a:cs typeface="Segoe UI" pitchFamily="34" charset="0"/>
              </a:rPr>
              <a:t>Subscription License</a:t>
            </a:r>
          </a:p>
        </p:txBody>
      </p:sp>
      <p:sp>
        <p:nvSpPr>
          <p:cNvPr id="14" name="TextBox 13"/>
          <p:cNvSpPr txBox="1"/>
          <p:nvPr/>
        </p:nvSpPr>
        <p:spPr>
          <a:xfrm>
            <a:off x="762000" y="1828800"/>
            <a:ext cx="1981200" cy="584775"/>
          </a:xfrm>
          <a:prstGeom prst="rect">
            <a:avLst/>
          </a:prstGeom>
          <a:noFill/>
        </p:spPr>
        <p:txBody>
          <a:bodyPr wrap="square" rtlCol="0">
            <a:spAutoFit/>
          </a:bodyPr>
          <a:lstStyle/>
          <a:p>
            <a:pPr algn="ctr" fontAlgn="base">
              <a:spcBef>
                <a:spcPct val="0"/>
              </a:spcBef>
              <a:spcAft>
                <a:spcPct val="0"/>
              </a:spcAft>
            </a:pPr>
            <a:r>
              <a:rPr lang="en-US" sz="1600" b="1" i="1" dirty="0">
                <a:solidFill>
                  <a:srgbClr val="FFFFFF"/>
                </a:solidFill>
                <a:effectLst>
                  <a:outerShdw blurRad="38100" dist="38100" dir="2700000" algn="tl">
                    <a:srgbClr val="000000">
                      <a:alpha val="43137"/>
                    </a:srgbClr>
                  </a:outerShdw>
                </a:effectLst>
                <a:latin typeface="Segoe UI" pitchFamily="34" charset="0"/>
                <a:cs typeface="Segoe UI" pitchFamily="34" charset="0"/>
              </a:rPr>
              <a:t>New or Existing</a:t>
            </a:r>
          </a:p>
          <a:p>
            <a:pPr algn="ctr" fontAlgn="base">
              <a:spcBef>
                <a:spcPct val="0"/>
              </a:spcBef>
              <a:spcAft>
                <a:spcPct val="0"/>
              </a:spcAft>
            </a:pPr>
            <a:r>
              <a:rPr lang="en-US" sz="1600" b="1" i="1" dirty="0">
                <a:solidFill>
                  <a:srgbClr val="FFFFFF"/>
                </a:solidFill>
                <a:effectLst>
                  <a:outerShdw blurRad="38100" dist="38100" dir="2700000" algn="tl">
                    <a:srgbClr val="000000">
                      <a:alpha val="43137"/>
                    </a:srgbClr>
                  </a:outerShdw>
                </a:effectLst>
                <a:latin typeface="Segoe UI" pitchFamily="34" charset="0"/>
                <a:cs typeface="Segoe UI" pitchFamily="34" charset="0"/>
              </a:rPr>
              <a:t>SA Agreement</a:t>
            </a:r>
          </a:p>
        </p:txBody>
      </p:sp>
      <p:sp>
        <p:nvSpPr>
          <p:cNvPr id="15" name="Rectangle 7170"/>
          <p:cNvSpPr>
            <a:spLocks noChangeArrowheads="1"/>
          </p:cNvSpPr>
          <p:nvPr/>
        </p:nvSpPr>
        <p:spPr bwMode="auto">
          <a:xfrm>
            <a:off x="6477000" y="2474237"/>
            <a:ext cx="2133600" cy="2590800"/>
          </a:xfrm>
          <a:prstGeom prst="roundRect">
            <a:avLst>
              <a:gd name="adj" fmla="val 11852"/>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a:defRPr/>
            </a:pPr>
            <a:r>
              <a:rPr lang="en-US" kern="0" dirty="0">
                <a:solidFill>
                  <a:sysClr val="window" lastClr="FFFFFF"/>
                </a:solidFill>
                <a:latin typeface="Segoe UI" pitchFamily="34" charset="0"/>
                <a:cs typeface="Segoe UI" pitchFamily="34" charset="0"/>
              </a:rPr>
              <a:t>User</a:t>
            </a:r>
          </a:p>
          <a:p>
            <a:pPr marL="176213" indent="-176213" algn="ctr">
              <a:defRPr/>
            </a:pPr>
            <a:r>
              <a:rPr lang="en-US" kern="0" dirty="0">
                <a:solidFill>
                  <a:sysClr val="window" lastClr="FFFFFF"/>
                </a:solidFill>
                <a:latin typeface="Segoe UI" pitchFamily="34" charset="0"/>
                <a:cs typeface="Segoe UI" pitchFamily="34" charset="0"/>
              </a:rPr>
              <a:t>Subscription</a:t>
            </a:r>
          </a:p>
          <a:p>
            <a:pPr marL="176213" indent="-176213" algn="ctr">
              <a:defRPr/>
            </a:pPr>
            <a:r>
              <a:rPr lang="en-US" kern="0" dirty="0">
                <a:solidFill>
                  <a:sysClr val="window" lastClr="FFFFFF"/>
                </a:solidFill>
                <a:latin typeface="Segoe UI" pitchFamily="34" charset="0"/>
                <a:cs typeface="Segoe UI" pitchFamily="34" charset="0"/>
              </a:rPr>
              <a:t>License </a:t>
            </a:r>
          </a:p>
        </p:txBody>
      </p:sp>
      <p:sp>
        <p:nvSpPr>
          <p:cNvPr id="16" name="TextBox 15"/>
          <p:cNvSpPr txBox="1"/>
          <p:nvPr/>
        </p:nvSpPr>
        <p:spPr>
          <a:xfrm>
            <a:off x="6629400" y="1823747"/>
            <a:ext cx="1828800" cy="584775"/>
          </a:xfrm>
          <a:prstGeom prst="rect">
            <a:avLst/>
          </a:prstGeom>
          <a:noFill/>
        </p:spPr>
        <p:txBody>
          <a:bodyPr wrap="square" rtlCol="0">
            <a:spAutoFit/>
          </a:bodyPr>
          <a:lstStyle/>
          <a:p>
            <a:pPr algn="ctr" fontAlgn="base">
              <a:spcBef>
                <a:spcPct val="0"/>
              </a:spcBef>
              <a:spcAft>
                <a:spcPct val="0"/>
              </a:spcAft>
            </a:pPr>
            <a:r>
              <a:rPr lang="en-US" sz="1600" b="1" i="1" dirty="0">
                <a:solidFill>
                  <a:srgbClr val="FFFFFF"/>
                </a:solidFill>
                <a:effectLst>
                  <a:outerShdw blurRad="38100" dist="38100" dir="2700000" algn="tl">
                    <a:srgbClr val="000000">
                      <a:alpha val="43137"/>
                    </a:srgbClr>
                  </a:outerShdw>
                </a:effectLst>
                <a:latin typeface="Segoe UI" pitchFamily="34" charset="0"/>
                <a:cs typeface="Segoe UI" pitchFamily="34" charset="0"/>
              </a:rPr>
              <a:t>USL</a:t>
            </a:r>
          </a:p>
          <a:p>
            <a:pPr algn="ctr" fontAlgn="base">
              <a:spcBef>
                <a:spcPct val="0"/>
              </a:spcBef>
              <a:spcAft>
                <a:spcPct val="0"/>
              </a:spcAft>
            </a:pPr>
            <a:r>
              <a:rPr lang="en-US" sz="1600" b="1" i="1" dirty="0">
                <a:solidFill>
                  <a:srgbClr val="FFFFFF"/>
                </a:solidFill>
                <a:effectLst>
                  <a:outerShdw blurRad="38100" dist="38100" dir="2700000" algn="tl">
                    <a:srgbClr val="000000">
                      <a:alpha val="43137"/>
                    </a:srgbClr>
                  </a:outerShdw>
                </a:effectLst>
                <a:latin typeface="Segoe UI" pitchFamily="34" charset="0"/>
                <a:cs typeface="Segoe UI" pitchFamily="34" charset="0"/>
              </a:rPr>
              <a:t>Agreement</a:t>
            </a:r>
          </a:p>
        </p:txBody>
      </p:sp>
      <p:sp>
        <p:nvSpPr>
          <p:cNvPr id="17" name="Rectangle 7170"/>
          <p:cNvSpPr>
            <a:spLocks noChangeArrowheads="1"/>
          </p:cNvSpPr>
          <p:nvPr/>
        </p:nvSpPr>
        <p:spPr bwMode="auto">
          <a:xfrm>
            <a:off x="3733800" y="2660488"/>
            <a:ext cx="2133600" cy="304800"/>
          </a:xfrm>
          <a:prstGeom prst="rect">
            <a:avLst/>
          </a:prstGeom>
          <a:noFill/>
          <a:ln w="19050">
            <a:noFill/>
            <a:prstDash val="sysDash"/>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anchor="ctr"/>
          <a:lstStyle/>
          <a:p>
            <a:pPr marL="176213" indent="-176213" algn="ctr">
              <a:defRPr/>
            </a:pPr>
            <a:r>
              <a:rPr lang="en-US" sz="1600" b="1" i="1" kern="0" dirty="0">
                <a:solidFill>
                  <a:srgbClr val="FFFFFF"/>
                </a:solidFill>
                <a:latin typeface="Segoe UI" pitchFamily="34" charset="0"/>
                <a:cs typeface="Segoe UI" pitchFamily="34" charset="0"/>
              </a:rPr>
              <a:t>Credit for </a:t>
            </a:r>
          </a:p>
          <a:p>
            <a:pPr marL="176213" indent="-176213" algn="ctr">
              <a:defRPr/>
            </a:pPr>
            <a:r>
              <a:rPr lang="en-US" sz="1600" b="1" i="1" kern="0" dirty="0">
                <a:solidFill>
                  <a:srgbClr val="FFFFFF"/>
                </a:solidFill>
                <a:latin typeface="Segoe UI" pitchFamily="34" charset="0"/>
                <a:cs typeface="Segoe UI" pitchFamily="34" charset="0"/>
              </a:rPr>
              <a:t>Software Assurance</a:t>
            </a:r>
          </a:p>
        </p:txBody>
      </p:sp>
      <p:sp>
        <p:nvSpPr>
          <p:cNvPr id="18" name="Rounded Rectangle 17"/>
          <p:cNvSpPr/>
          <p:nvPr/>
        </p:nvSpPr>
        <p:spPr>
          <a:xfrm>
            <a:off x="3733800" y="2490421"/>
            <a:ext cx="2133600" cy="694944"/>
          </a:xfrm>
          <a:prstGeom prst="roundRect">
            <a:avLst/>
          </a:prstGeom>
          <a:noFill/>
          <a:ln w="19050" cap="flat" cmpd="sng" algn="ctr">
            <a:solidFill>
              <a:srgbClr val="00B050"/>
            </a:solidFill>
            <a:prstDash val="sysDash"/>
          </a:ln>
          <a:effectLst/>
        </p:spPr>
        <p:txBody>
          <a:bodyPr rtlCol="0" anchor="ctr"/>
          <a:lstStyle/>
          <a:p>
            <a:pPr algn="ctr">
              <a:defRPr/>
            </a:pPr>
            <a:endParaRPr lang="en-US" kern="0">
              <a:solidFill>
                <a:sysClr val="window" lastClr="FFFFFF"/>
              </a:solidFill>
              <a:latin typeface="Calibri"/>
            </a:endParaRPr>
          </a:p>
        </p:txBody>
      </p:sp>
      <p:sp>
        <p:nvSpPr>
          <p:cNvPr id="19" name="Rounded Rectangle 18"/>
          <p:cNvSpPr/>
          <p:nvPr/>
        </p:nvSpPr>
        <p:spPr>
          <a:xfrm>
            <a:off x="685800" y="2540359"/>
            <a:ext cx="2133600" cy="677708"/>
          </a:xfrm>
          <a:prstGeom prst="roundRect">
            <a:avLst/>
          </a:prstGeom>
          <a:solidFill>
            <a:schemeClr val="bg2">
              <a:lumMod val="75000"/>
            </a:schemeClr>
          </a:solidFill>
          <a:ln>
            <a:noFill/>
            <a:headEnd type="none" w="sm" len="sm"/>
            <a:tailEnd type="none" w="sm" len="sm"/>
          </a:ln>
          <a:scene3d>
            <a:camera prst="orthographicFront"/>
            <a:lightRig rig="threePt" dir="t"/>
          </a:scene3d>
          <a:sp3d>
            <a:bevelT w="50800" h="5080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r>
              <a:rPr lang="en-US" sz="1600" dirty="0">
                <a:solidFill>
                  <a:srgbClr val="0F6FC6">
                    <a:lumMod val="50000"/>
                  </a:srgbClr>
                </a:solidFill>
                <a:latin typeface="Segoe UI" pitchFamily="34" charset="0"/>
                <a:cs typeface="Segoe UI" pitchFamily="34" charset="0"/>
              </a:rPr>
              <a:t>Software Assurance</a:t>
            </a:r>
          </a:p>
        </p:txBody>
      </p:sp>
      <p:sp>
        <p:nvSpPr>
          <p:cNvPr id="21" name="Rounded Rectangle 20"/>
          <p:cNvSpPr/>
          <p:nvPr/>
        </p:nvSpPr>
        <p:spPr>
          <a:xfrm>
            <a:off x="609600" y="4191000"/>
            <a:ext cx="2286000" cy="882032"/>
          </a:xfrm>
          <a:prstGeom prst="roundRect">
            <a:avLst/>
          </a:prstGeom>
          <a:solidFill>
            <a:schemeClr val="accent1"/>
          </a:solidFill>
          <a:ln>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r>
              <a:rPr lang="en-US" kern="0" dirty="0">
                <a:solidFill>
                  <a:sysClr val="window" lastClr="FFFFFF"/>
                </a:solidFill>
                <a:latin typeface="Segoe UI" pitchFamily="34" charset="0"/>
                <a:cs typeface="Segoe UI" pitchFamily="34" charset="0"/>
              </a:rPr>
              <a:t>Perpetual</a:t>
            </a:r>
          </a:p>
          <a:p>
            <a:pPr algn="ctr">
              <a:defRPr/>
            </a:pPr>
            <a:r>
              <a:rPr lang="en-US" kern="0" dirty="0">
                <a:solidFill>
                  <a:sysClr val="window" lastClr="FFFFFF"/>
                </a:solidFill>
                <a:latin typeface="Segoe UI" pitchFamily="34" charset="0"/>
                <a:cs typeface="Segoe UI" pitchFamily="34" charset="0"/>
              </a:rPr>
              <a:t>Client Access License</a:t>
            </a:r>
          </a:p>
        </p:txBody>
      </p:sp>
      <p:sp>
        <p:nvSpPr>
          <p:cNvPr id="22" name="Right Arrow 21"/>
          <p:cNvSpPr/>
          <p:nvPr/>
        </p:nvSpPr>
        <p:spPr bwMode="auto">
          <a:xfrm>
            <a:off x="2743200" y="2668580"/>
            <a:ext cx="1143000" cy="228600"/>
          </a:xfrm>
          <a:prstGeom prst="rightArrow">
            <a:avLst/>
          </a:prstGeom>
          <a:solidFill>
            <a:srgbClr val="00B050"/>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dirty="0">
              <a:solidFill>
                <a:srgbClr val="000066"/>
              </a:solidFill>
              <a:effectLst>
                <a:outerShdw blurRad="38100" dist="38100" dir="2700000" algn="tl">
                  <a:srgbClr val="000000">
                    <a:alpha val="43137"/>
                  </a:srgbClr>
                </a:outerShdw>
              </a:effectLst>
              <a:latin typeface="Calibri" pitchFamily="34" charset="0"/>
              <a:ea typeface="ＭＳ Ｐゴシック" pitchFamily="34" charset="-128"/>
            </a:endParaRPr>
          </a:p>
        </p:txBody>
      </p:sp>
      <p:sp>
        <p:nvSpPr>
          <p:cNvPr id="23" name="TextBox 22"/>
          <p:cNvSpPr txBox="1"/>
          <p:nvPr/>
        </p:nvSpPr>
        <p:spPr>
          <a:xfrm>
            <a:off x="3546296" y="1796529"/>
            <a:ext cx="2438400" cy="584775"/>
          </a:xfrm>
          <a:prstGeom prst="rect">
            <a:avLst/>
          </a:prstGeom>
          <a:noFill/>
        </p:spPr>
        <p:txBody>
          <a:bodyPr wrap="square" rtlCol="0">
            <a:spAutoFit/>
          </a:bodyPr>
          <a:lstStyle/>
          <a:p>
            <a:pPr algn="ctr" fontAlgn="base">
              <a:spcBef>
                <a:spcPct val="0"/>
              </a:spcBef>
              <a:spcAft>
                <a:spcPct val="0"/>
              </a:spcAft>
            </a:pPr>
            <a:r>
              <a:rPr lang="en-US" sz="1600" b="1" i="1" dirty="0">
                <a:solidFill>
                  <a:srgbClr val="FFFFFF"/>
                </a:solidFill>
                <a:effectLst>
                  <a:outerShdw blurRad="38100" dist="38100" dir="2700000" algn="tl">
                    <a:srgbClr val="000000">
                      <a:alpha val="43137"/>
                    </a:srgbClr>
                  </a:outerShdw>
                </a:effectLst>
                <a:latin typeface="Segoe UI" pitchFamily="34" charset="0"/>
                <a:cs typeface="Segoe UI" pitchFamily="34" charset="0"/>
              </a:rPr>
              <a:t>Additional Step-Up USL</a:t>
            </a:r>
          </a:p>
          <a:p>
            <a:pPr algn="ctr" fontAlgn="base">
              <a:spcBef>
                <a:spcPct val="0"/>
              </a:spcBef>
              <a:spcAft>
                <a:spcPct val="0"/>
              </a:spcAft>
            </a:pPr>
            <a:r>
              <a:rPr lang="en-US" sz="1600" b="1" i="1" dirty="0">
                <a:solidFill>
                  <a:srgbClr val="FFFFFF"/>
                </a:solidFill>
                <a:effectLst>
                  <a:outerShdw blurRad="38100" dist="38100" dir="2700000" algn="tl">
                    <a:srgbClr val="000000">
                      <a:alpha val="43137"/>
                    </a:srgbClr>
                  </a:outerShdw>
                </a:effectLst>
                <a:latin typeface="Segoe UI" pitchFamily="34" charset="0"/>
                <a:cs typeface="Segoe UI" pitchFamily="34" charset="0"/>
              </a:rPr>
              <a:t>Agreement</a:t>
            </a:r>
          </a:p>
        </p:txBody>
      </p:sp>
      <p:cxnSp>
        <p:nvCxnSpPr>
          <p:cNvPr id="24" name="Straight Connector 23"/>
          <p:cNvCxnSpPr/>
          <p:nvPr/>
        </p:nvCxnSpPr>
        <p:spPr>
          <a:xfrm rot="5400000">
            <a:off x="4708366" y="3677403"/>
            <a:ext cx="2926080" cy="1588"/>
          </a:xfrm>
          <a:prstGeom prst="line">
            <a:avLst/>
          </a:prstGeom>
          <a:ln>
            <a:solidFill>
              <a:srgbClr val="DCE6F2"/>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78740" y="3553752"/>
            <a:ext cx="1143000" cy="338554"/>
          </a:xfrm>
          <a:prstGeom prst="rect">
            <a:avLst/>
          </a:prstGeom>
          <a:noFill/>
        </p:spPr>
        <p:txBody>
          <a:bodyPr wrap="square" rtlCol="0">
            <a:spAutoFit/>
          </a:bodyPr>
          <a:lstStyle/>
          <a:p>
            <a:pPr algn="ctr"/>
            <a:r>
              <a:rPr lang="en-US" sz="1600" b="1" cap="small" spc="110" dirty="0">
                <a:solidFill>
                  <a:srgbClr val="FFFFFF"/>
                </a:solidFill>
                <a:effectLst>
                  <a:outerShdw blurRad="38100" dist="38100" dir="2700000" algn="tl">
                    <a:srgbClr val="000000">
                      <a:alpha val="43137"/>
                    </a:srgbClr>
                  </a:outerShdw>
                </a:effectLst>
                <a:latin typeface="Segoe UI" pitchFamily="34" charset="0"/>
                <a:cs typeface="Segoe UI" pitchFamily="34" charset="0"/>
              </a:rPr>
              <a:t>w</a:t>
            </a:r>
            <a:r>
              <a:rPr lang="en-US" sz="1600" b="1" cap="small" spc="110">
                <a:solidFill>
                  <a:srgbClr val="FFFFFF"/>
                </a:solidFill>
                <a:effectLst>
                  <a:outerShdw blurRad="38100" dist="38100" dir="2700000" algn="tl">
                    <a:srgbClr val="000000">
                      <a:alpha val="43137"/>
                    </a:srgbClr>
                  </a:outerShdw>
                </a:effectLst>
                <a:latin typeface="Segoe UI" pitchFamily="34" charset="0"/>
                <a:cs typeface="Segoe UI" pitchFamily="34" charset="0"/>
              </a:rPr>
              <a:t>ith</a:t>
            </a:r>
            <a:endParaRPr lang="en-US" sz="1600" b="1" cap="small" spc="110" dirty="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27" name="TextBox 26"/>
          <p:cNvSpPr txBox="1"/>
          <p:nvPr/>
        </p:nvSpPr>
        <p:spPr>
          <a:xfrm>
            <a:off x="778184" y="5431574"/>
            <a:ext cx="7848600" cy="307777"/>
          </a:xfrm>
          <a:prstGeom prst="rect">
            <a:avLst/>
          </a:prstGeom>
          <a:noFill/>
        </p:spPr>
        <p:txBody>
          <a:bodyPr wrap="square" rtlCol="0">
            <a:spAutoFit/>
          </a:bodyPr>
          <a:lstStyle/>
          <a:p>
            <a:pPr algn="ctr"/>
            <a:r>
              <a:rPr lang="en-US" sz="1400" b="1" i="1" dirty="0">
                <a:solidFill>
                  <a:srgbClr val="FFFFFF"/>
                </a:solidFill>
                <a:latin typeface="Segoe UI" pitchFamily="34" charset="0"/>
                <a:cs typeface="Segoe UI" pitchFamily="34" charset="0"/>
              </a:rPr>
              <a:t>Services Are Licensed on a Per User Basis</a:t>
            </a:r>
          </a:p>
        </p:txBody>
      </p:sp>
      <p:sp>
        <p:nvSpPr>
          <p:cNvPr id="28" name="Slide Number Placeholder 15"/>
          <p:cNvSpPr txBox="1">
            <a:spLocks/>
          </p:cNvSpPr>
          <p:nvPr/>
        </p:nvSpPr>
        <p:spPr>
          <a:xfrm>
            <a:off x="8657617" y="6346622"/>
            <a:ext cx="350196" cy="365125"/>
          </a:xfrm>
          <a:prstGeom prst="rect">
            <a:avLst/>
          </a:prstGeom>
        </p:spPr>
        <p:txBody>
          <a:bodyPr vert="horz" lIns="91440" tIns="45720" rIns="91440" bIns="45720" rtlCol="0" anchor="ctr"/>
          <a:lstStyle/>
          <a:p>
            <a:pPr algn="r">
              <a:defRPr/>
            </a:pPr>
            <a:fld id="{8199610D-7063-47D0-9637-58AFFEF49596}" type="slidenum">
              <a:rPr lang="en-US" sz="800">
                <a:solidFill>
                  <a:srgbClr val="FFFFFF">
                    <a:tint val="75000"/>
                  </a:srgbClr>
                </a:solidFill>
              </a:rPr>
              <a:pPr algn="r">
                <a:defRPr/>
              </a:pPr>
              <a:t>9</a:t>
            </a:fld>
            <a:endParaRPr lang="en-US" sz="800" dirty="0">
              <a:solidFill>
                <a:srgbClr val="FFFFFF">
                  <a:tint val="75000"/>
                </a:srgbClr>
              </a:solidFill>
            </a:endParaRPr>
          </a:p>
        </p:txBody>
      </p:sp>
    </p:spTree>
    <p:extLst>
      <p:ext uri="{BB962C8B-B14F-4D97-AF65-F5344CB8AC3E}">
        <p14:creationId xmlns:p14="http://schemas.microsoft.com/office/powerpoint/2010/main" val="6199326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ISM_FY11_template_16x9">
  <a:themeElements>
    <a:clrScheme name="PRISM_FY10_v01">
      <a:dk1>
        <a:srgbClr val="000000"/>
      </a:dk1>
      <a:lt1>
        <a:srgbClr val="FFFFFF"/>
      </a:lt1>
      <a:dk2>
        <a:srgbClr val="81BBE3"/>
      </a:dk2>
      <a:lt2>
        <a:srgbClr val="BBD3E7"/>
      </a:lt2>
      <a:accent1>
        <a:srgbClr val="429AD6"/>
      </a:accent1>
      <a:accent2>
        <a:srgbClr val="917B45"/>
      </a:accent2>
      <a:accent3>
        <a:srgbClr val="CF5E1F"/>
      </a:accent3>
      <a:accent4>
        <a:srgbClr val="5A9222"/>
      </a:accent4>
      <a:accent5>
        <a:srgbClr val="299297"/>
      </a:accent5>
      <a:accent6>
        <a:srgbClr val="7748B6"/>
      </a:accent6>
      <a:hlink>
        <a:srgbClr val="81BBE3"/>
      </a:hlink>
      <a:folHlink>
        <a:srgbClr val="81BBE3"/>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lnSpc>
            <a:spcPct val="90000"/>
          </a:lnSpc>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TechRoadmap_Gray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2B5954117A047903FA5046B2C0C11" ma:contentTypeVersion="0" ma:contentTypeDescription="Create a new document." ma:contentTypeScope="" ma:versionID="1830242f9d1ac233ca4e58bcd7a2bee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21FA3F-AFBD-4F34-ACB4-B31AEEA61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69ED55-125C-4955-8C53-070240D6B632}">
  <ds:schemaRefs>
    <ds:schemaRef ds:uri="http://schemas.microsoft.com/sharepoint/v3/contenttype/forms"/>
  </ds:schemaRefs>
</ds:datastoreItem>
</file>

<file path=customXml/itemProps3.xml><?xml version="1.0" encoding="utf-8"?>
<ds:datastoreItem xmlns:ds="http://schemas.openxmlformats.org/officeDocument/2006/customXml" ds:itemID="{242ED336-1EC3-488B-AD30-FA58DA95B31E}">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1646</TotalTime>
  <Words>984</Words>
  <Application>Microsoft Office PowerPoint</Application>
  <PresentationFormat>On-screen Show (4:3)</PresentationFormat>
  <Paragraphs>190</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PRISM_FY11_template_16x9</vt:lpstr>
      <vt:lpstr>TechRoadmap_GrayBG</vt:lpstr>
      <vt:lpstr>Office Theme</vt:lpstr>
      <vt:lpstr>1_Office Theme</vt:lpstr>
      <vt:lpstr>Wrap Up / Closing</vt:lpstr>
      <vt:lpstr>Save, Innovate, Grow</vt:lpstr>
      <vt:lpstr>Licensing Business Benefits</vt:lpstr>
      <vt:lpstr>Licensing Business Benefits</vt:lpstr>
      <vt:lpstr>Microsoft Solution – Enterprise CAL Suite</vt:lpstr>
      <vt:lpstr>Microsoft Solution – Enterprise CAL Suite</vt:lpstr>
      <vt:lpstr>More Value Through the EA New enrollments to support software solutions  and standardization</vt:lpstr>
      <vt:lpstr>PowerPoint Presentation</vt:lpstr>
      <vt:lpstr>Enabling Transition to Online: BPOS Example</vt:lpstr>
      <vt:lpstr>Retail Pricing Example: BPOS</vt:lpstr>
      <vt:lpstr>Next Steps to Maximizing Value</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Best Practices</dc:title>
  <dc:creator>dgordon</dc:creator>
  <cp:lastModifiedBy>Denise Linn</cp:lastModifiedBy>
  <cp:revision>47</cp:revision>
  <dcterms:created xsi:type="dcterms:W3CDTF">2010-01-19T02:08:52Z</dcterms:created>
  <dcterms:modified xsi:type="dcterms:W3CDTF">2010-08-11T18:23:11Z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0x0101001F92B5954117A047903FA5046B2C0C11</vt:lpwstr>
  </property>
</Properties>
</file>