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8" r:id="rId3"/>
    <p:sldId id="267" r:id="rId4"/>
    <p:sldId id="299" r:id="rId5"/>
    <p:sldId id="270" r:id="rId6"/>
    <p:sldId id="300" r:id="rId7"/>
    <p:sldId id="272" r:id="rId8"/>
    <p:sldId id="279" r:id="rId9"/>
    <p:sldId id="282" r:id="rId10"/>
    <p:sldId id="283" r:id="rId11"/>
    <p:sldId id="263" r:id="rId12"/>
    <p:sldId id="265" r:id="rId13"/>
    <p:sldId id="264"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D28"/>
    <a:srgbClr val="C0C0C0"/>
    <a:srgbClr val="DDDDDD"/>
    <a:srgbClr val="000000"/>
    <a:srgbClr val="FF9900"/>
    <a:srgbClr val="4D4D4D"/>
    <a:srgbClr val="FF0003"/>
    <a:srgbClr val="404040"/>
    <a:srgbClr val="FF640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59" autoAdjust="0"/>
    <p:restoredTop sz="86706" autoAdjust="0"/>
  </p:normalViewPr>
  <p:slideViewPr>
    <p:cSldViewPr>
      <p:cViewPr>
        <p:scale>
          <a:sx n="75" d="100"/>
          <a:sy n="75" d="100"/>
        </p:scale>
        <p:origin x="-612" y="-96"/>
      </p:cViewPr>
      <p:guideLst>
        <p:guide orient="horz" pos="864"/>
        <p:guide pos="1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DB2C0-496C-4E80-B82A-C47FB2DD9B4E}" type="doc">
      <dgm:prSet loTypeId="urn:microsoft.com/office/officeart/2005/8/layout/venn1" loCatId="relationship" qsTypeId="urn:microsoft.com/office/officeart/2005/8/quickstyle/3d3" qsCatId="3D" csTypeId="urn:microsoft.com/office/officeart/2005/8/colors/accent1_2" csCatId="accent1" phldr="1"/>
      <dgm:spPr/>
    </dgm:pt>
    <dgm:pt modelId="{59BFCFAC-AACE-492B-8AF6-009EEAA2E014}">
      <dgm:prSet phldrT="[Text]"/>
      <dgm:spPr/>
      <dgm:t>
        <a:bodyPr/>
        <a:lstStyle/>
        <a:p>
          <a:r>
            <a:rPr lang="en-US" dirty="0" err="1" smtClean="0"/>
            <a:t>Tráfico</a:t>
          </a:r>
          <a:endParaRPr lang="en-US" dirty="0"/>
        </a:p>
      </dgm:t>
    </dgm:pt>
    <dgm:pt modelId="{18751043-B8A5-4800-94A9-8C32545DD511}" type="parTrans" cxnId="{5F9A1971-B310-42CA-9533-09EE3A35D047}">
      <dgm:prSet/>
      <dgm:spPr/>
      <dgm:t>
        <a:bodyPr/>
        <a:lstStyle/>
        <a:p>
          <a:endParaRPr lang="en-US"/>
        </a:p>
      </dgm:t>
    </dgm:pt>
    <dgm:pt modelId="{6DE1A780-4E91-41E2-8303-B00934C8AB07}" type="sibTrans" cxnId="{5F9A1971-B310-42CA-9533-09EE3A35D047}">
      <dgm:prSet/>
      <dgm:spPr/>
      <dgm:t>
        <a:bodyPr/>
        <a:lstStyle/>
        <a:p>
          <a:endParaRPr lang="en-US"/>
        </a:p>
      </dgm:t>
    </dgm:pt>
    <dgm:pt modelId="{3A30E046-485D-4C2F-92E6-4D53283997AA}">
      <dgm:prSet phldrT="[Text]"/>
      <dgm:spPr/>
      <dgm:t>
        <a:bodyPr/>
        <a:lstStyle/>
        <a:p>
          <a:r>
            <a:rPr lang="en-US" dirty="0" err="1" smtClean="0"/>
            <a:t>Clima</a:t>
          </a:r>
          <a:endParaRPr lang="en-US" dirty="0"/>
        </a:p>
      </dgm:t>
    </dgm:pt>
    <dgm:pt modelId="{1A14EC03-27C8-483D-B120-15B99BEE94C8}" type="parTrans" cxnId="{A3452299-CF62-439C-AE6D-3B143FF69892}">
      <dgm:prSet/>
      <dgm:spPr/>
      <dgm:t>
        <a:bodyPr/>
        <a:lstStyle/>
        <a:p>
          <a:endParaRPr lang="en-US"/>
        </a:p>
      </dgm:t>
    </dgm:pt>
    <dgm:pt modelId="{CE8C3173-D516-4E49-AC90-9965443B2413}" type="sibTrans" cxnId="{A3452299-CF62-439C-AE6D-3B143FF69892}">
      <dgm:prSet/>
      <dgm:spPr/>
      <dgm:t>
        <a:bodyPr/>
        <a:lstStyle/>
        <a:p>
          <a:endParaRPr lang="en-US"/>
        </a:p>
      </dgm:t>
    </dgm:pt>
    <dgm:pt modelId="{9E307909-D741-4F1E-9CA2-BD74E95B3D7F}">
      <dgm:prSet phldrT="[Text]"/>
      <dgm:spPr/>
      <dgm:t>
        <a:bodyPr/>
        <a:lstStyle/>
        <a:p>
          <a:r>
            <a:rPr lang="en-US" dirty="0" err="1" smtClean="0"/>
            <a:t>Ubicación</a:t>
          </a:r>
          <a:endParaRPr lang="en-US" dirty="0"/>
        </a:p>
      </dgm:t>
    </dgm:pt>
    <dgm:pt modelId="{C40118AB-2896-4667-B4B6-4933BA7A6737}" type="parTrans" cxnId="{B04F3D76-7622-43C7-A1BF-A6A379C59ABB}">
      <dgm:prSet/>
      <dgm:spPr/>
      <dgm:t>
        <a:bodyPr/>
        <a:lstStyle/>
        <a:p>
          <a:endParaRPr lang="en-US"/>
        </a:p>
      </dgm:t>
    </dgm:pt>
    <dgm:pt modelId="{9AE9C8C5-E193-488A-AB1A-0FC3865D3B31}" type="sibTrans" cxnId="{B04F3D76-7622-43C7-A1BF-A6A379C59ABB}">
      <dgm:prSet/>
      <dgm:spPr/>
      <dgm:t>
        <a:bodyPr/>
        <a:lstStyle/>
        <a:p>
          <a:endParaRPr lang="en-US"/>
        </a:p>
      </dgm:t>
    </dgm:pt>
    <dgm:pt modelId="{16E9B841-6473-47E9-B02F-F5AD55ECCCB0}">
      <dgm:prSet phldrT="[Text]"/>
      <dgm:spPr/>
      <dgm:t>
        <a:bodyPr/>
        <a:lstStyle/>
        <a:p>
          <a:r>
            <a:rPr lang="en-US" dirty="0" err="1" smtClean="0"/>
            <a:t>Identidad</a:t>
          </a:r>
          <a:endParaRPr lang="en-US" dirty="0"/>
        </a:p>
      </dgm:t>
    </dgm:pt>
    <dgm:pt modelId="{0FFB6161-939A-4CA0-95A3-A500EF14E87F}" type="parTrans" cxnId="{E4A5439C-AE13-4108-9B1D-8A788402F1C8}">
      <dgm:prSet/>
      <dgm:spPr/>
      <dgm:t>
        <a:bodyPr/>
        <a:lstStyle/>
        <a:p>
          <a:endParaRPr lang="en-US"/>
        </a:p>
      </dgm:t>
    </dgm:pt>
    <dgm:pt modelId="{BDE1F066-CC9C-4D58-8A9E-53DE45C3547C}" type="sibTrans" cxnId="{E4A5439C-AE13-4108-9B1D-8A788402F1C8}">
      <dgm:prSet/>
      <dgm:spPr/>
      <dgm:t>
        <a:bodyPr/>
        <a:lstStyle/>
        <a:p>
          <a:endParaRPr lang="en-US"/>
        </a:p>
      </dgm:t>
    </dgm:pt>
    <dgm:pt modelId="{BBAD3773-7DC9-4AA9-859E-C0C43652115C}">
      <dgm:prSet phldrT="[Text]"/>
      <dgm:spPr/>
      <dgm:t>
        <a:bodyPr/>
        <a:lstStyle/>
        <a:p>
          <a:r>
            <a:rPr lang="en-US" dirty="0" err="1" smtClean="0"/>
            <a:t>Alertas</a:t>
          </a:r>
          <a:endParaRPr lang="en-US" dirty="0"/>
        </a:p>
      </dgm:t>
    </dgm:pt>
    <dgm:pt modelId="{315F115D-4654-462F-944C-EE2DFAEE3751}" type="parTrans" cxnId="{4C61057B-94C7-4BC2-88C4-F5C69F49A0FA}">
      <dgm:prSet/>
      <dgm:spPr/>
      <dgm:t>
        <a:bodyPr/>
        <a:lstStyle/>
        <a:p>
          <a:endParaRPr lang="en-US"/>
        </a:p>
      </dgm:t>
    </dgm:pt>
    <dgm:pt modelId="{44513A9A-6FF9-4938-91DB-BB575F3A6D31}" type="sibTrans" cxnId="{4C61057B-94C7-4BC2-88C4-F5C69F49A0FA}">
      <dgm:prSet/>
      <dgm:spPr/>
      <dgm:t>
        <a:bodyPr/>
        <a:lstStyle/>
        <a:p>
          <a:endParaRPr lang="en-US"/>
        </a:p>
      </dgm:t>
    </dgm:pt>
    <dgm:pt modelId="{09DE5CB5-E37F-4273-BD58-ED93B6725B23}" type="pres">
      <dgm:prSet presAssocID="{15CDB2C0-496C-4E80-B82A-C47FB2DD9B4E}" presName="compositeShape" presStyleCnt="0">
        <dgm:presLayoutVars>
          <dgm:chMax val="7"/>
          <dgm:dir/>
          <dgm:resizeHandles val="exact"/>
        </dgm:presLayoutVars>
      </dgm:prSet>
      <dgm:spPr/>
    </dgm:pt>
    <dgm:pt modelId="{C97828A5-9FAD-4833-A015-2A3752C4E01E}" type="pres">
      <dgm:prSet presAssocID="{9E307909-D741-4F1E-9CA2-BD74E95B3D7F}" presName="circ1" presStyleLbl="vennNode1" presStyleIdx="0" presStyleCnt="5"/>
      <dgm:spPr/>
    </dgm:pt>
    <dgm:pt modelId="{DD847DE0-EE61-44EF-87E0-129B7AEBAAD8}" type="pres">
      <dgm:prSet presAssocID="{9E307909-D741-4F1E-9CA2-BD74E95B3D7F}" presName="circ1Tx" presStyleLbl="revTx" presStyleIdx="0" presStyleCnt="0">
        <dgm:presLayoutVars>
          <dgm:chMax val="0"/>
          <dgm:chPref val="0"/>
          <dgm:bulletEnabled val="1"/>
        </dgm:presLayoutVars>
      </dgm:prSet>
      <dgm:spPr/>
      <dgm:t>
        <a:bodyPr/>
        <a:lstStyle/>
        <a:p>
          <a:endParaRPr lang="en-US"/>
        </a:p>
      </dgm:t>
    </dgm:pt>
    <dgm:pt modelId="{B3B07CD0-35B0-4C2B-9816-F67B6474BBA9}" type="pres">
      <dgm:prSet presAssocID="{3A30E046-485D-4C2F-92E6-4D53283997AA}" presName="circ2" presStyleLbl="vennNode1" presStyleIdx="1" presStyleCnt="5"/>
      <dgm:spPr/>
      <dgm:t>
        <a:bodyPr/>
        <a:lstStyle/>
        <a:p>
          <a:endParaRPr lang="en-US"/>
        </a:p>
      </dgm:t>
    </dgm:pt>
    <dgm:pt modelId="{6611E773-49FF-48A0-ABB8-D84D0D9963CF}" type="pres">
      <dgm:prSet presAssocID="{3A30E046-485D-4C2F-92E6-4D53283997AA}" presName="circ2Tx" presStyleLbl="revTx" presStyleIdx="0" presStyleCnt="0">
        <dgm:presLayoutVars>
          <dgm:chMax val="0"/>
          <dgm:chPref val="0"/>
          <dgm:bulletEnabled val="1"/>
        </dgm:presLayoutVars>
      </dgm:prSet>
      <dgm:spPr/>
      <dgm:t>
        <a:bodyPr/>
        <a:lstStyle/>
        <a:p>
          <a:endParaRPr lang="en-US"/>
        </a:p>
      </dgm:t>
    </dgm:pt>
    <dgm:pt modelId="{36639CF3-9EC8-490E-8FF5-1A8CD9AD2B01}" type="pres">
      <dgm:prSet presAssocID="{BBAD3773-7DC9-4AA9-859E-C0C43652115C}" presName="circ3" presStyleLbl="vennNode1" presStyleIdx="2" presStyleCnt="5"/>
      <dgm:spPr/>
    </dgm:pt>
    <dgm:pt modelId="{35CC2919-64AF-4B21-922E-A66C00E244D9}" type="pres">
      <dgm:prSet presAssocID="{BBAD3773-7DC9-4AA9-859E-C0C43652115C}" presName="circ3Tx" presStyleLbl="revTx" presStyleIdx="0" presStyleCnt="0">
        <dgm:presLayoutVars>
          <dgm:chMax val="0"/>
          <dgm:chPref val="0"/>
          <dgm:bulletEnabled val="1"/>
        </dgm:presLayoutVars>
      </dgm:prSet>
      <dgm:spPr/>
      <dgm:t>
        <a:bodyPr/>
        <a:lstStyle/>
        <a:p>
          <a:endParaRPr lang="en-US"/>
        </a:p>
      </dgm:t>
    </dgm:pt>
    <dgm:pt modelId="{DBB52ABC-CAC0-4485-A964-06EFC8C8E969}" type="pres">
      <dgm:prSet presAssocID="{16E9B841-6473-47E9-B02F-F5AD55ECCCB0}" presName="circ4" presStyleLbl="vennNode1" presStyleIdx="3" presStyleCnt="5"/>
      <dgm:spPr/>
    </dgm:pt>
    <dgm:pt modelId="{9FE4923B-18ED-4F23-9D80-6252A1BD5DF5}" type="pres">
      <dgm:prSet presAssocID="{16E9B841-6473-47E9-B02F-F5AD55ECCCB0}" presName="circ4Tx" presStyleLbl="revTx" presStyleIdx="0" presStyleCnt="0">
        <dgm:presLayoutVars>
          <dgm:chMax val="0"/>
          <dgm:chPref val="0"/>
          <dgm:bulletEnabled val="1"/>
        </dgm:presLayoutVars>
      </dgm:prSet>
      <dgm:spPr/>
      <dgm:t>
        <a:bodyPr/>
        <a:lstStyle/>
        <a:p>
          <a:endParaRPr lang="en-US"/>
        </a:p>
      </dgm:t>
    </dgm:pt>
    <dgm:pt modelId="{8F079B2B-5699-4FD4-A036-1C1A1CD6BAEB}" type="pres">
      <dgm:prSet presAssocID="{59BFCFAC-AACE-492B-8AF6-009EEAA2E014}" presName="circ5" presStyleLbl="vennNode1" presStyleIdx="4" presStyleCnt="5"/>
      <dgm:spPr/>
    </dgm:pt>
    <dgm:pt modelId="{442C27BE-55D6-4A70-AD67-DDE82C7D0955}" type="pres">
      <dgm:prSet presAssocID="{59BFCFAC-AACE-492B-8AF6-009EEAA2E014}" presName="circ5Tx" presStyleLbl="revTx" presStyleIdx="0" presStyleCnt="0">
        <dgm:presLayoutVars>
          <dgm:chMax val="0"/>
          <dgm:chPref val="0"/>
          <dgm:bulletEnabled val="1"/>
        </dgm:presLayoutVars>
      </dgm:prSet>
      <dgm:spPr/>
      <dgm:t>
        <a:bodyPr/>
        <a:lstStyle/>
        <a:p>
          <a:endParaRPr lang="en-US"/>
        </a:p>
      </dgm:t>
    </dgm:pt>
  </dgm:ptLst>
  <dgm:cxnLst>
    <dgm:cxn modelId="{4C61057B-94C7-4BC2-88C4-F5C69F49A0FA}" srcId="{15CDB2C0-496C-4E80-B82A-C47FB2DD9B4E}" destId="{BBAD3773-7DC9-4AA9-859E-C0C43652115C}" srcOrd="2" destOrd="0" parTransId="{315F115D-4654-462F-944C-EE2DFAEE3751}" sibTransId="{44513A9A-6FF9-4938-91DB-BB575F3A6D31}"/>
    <dgm:cxn modelId="{BCD24888-AF77-41C6-93DA-3944A57D339C}" type="presOf" srcId="{BBAD3773-7DC9-4AA9-859E-C0C43652115C}" destId="{35CC2919-64AF-4B21-922E-A66C00E244D9}" srcOrd="0" destOrd="0" presId="urn:microsoft.com/office/officeart/2005/8/layout/venn1"/>
    <dgm:cxn modelId="{F756889E-C4D6-48D1-AF2B-EBF3103EB74E}" type="presOf" srcId="{9E307909-D741-4F1E-9CA2-BD74E95B3D7F}" destId="{DD847DE0-EE61-44EF-87E0-129B7AEBAAD8}" srcOrd="0" destOrd="0" presId="urn:microsoft.com/office/officeart/2005/8/layout/venn1"/>
    <dgm:cxn modelId="{7FCB29D8-44DB-4BA7-AA68-1495365C9CA3}" type="presOf" srcId="{16E9B841-6473-47E9-B02F-F5AD55ECCCB0}" destId="{9FE4923B-18ED-4F23-9D80-6252A1BD5DF5}" srcOrd="0" destOrd="0" presId="urn:microsoft.com/office/officeart/2005/8/layout/venn1"/>
    <dgm:cxn modelId="{624D08D1-925B-491B-812A-718B6D461C02}" type="presOf" srcId="{15CDB2C0-496C-4E80-B82A-C47FB2DD9B4E}" destId="{09DE5CB5-E37F-4273-BD58-ED93B6725B23}" srcOrd="0" destOrd="0" presId="urn:microsoft.com/office/officeart/2005/8/layout/venn1"/>
    <dgm:cxn modelId="{F938A062-C354-48A8-821F-E5E5DE7A9786}" type="presOf" srcId="{3A30E046-485D-4C2F-92E6-4D53283997AA}" destId="{6611E773-49FF-48A0-ABB8-D84D0D9963CF}" srcOrd="0" destOrd="0" presId="urn:microsoft.com/office/officeart/2005/8/layout/venn1"/>
    <dgm:cxn modelId="{A3452299-CF62-439C-AE6D-3B143FF69892}" srcId="{15CDB2C0-496C-4E80-B82A-C47FB2DD9B4E}" destId="{3A30E046-485D-4C2F-92E6-4D53283997AA}" srcOrd="1" destOrd="0" parTransId="{1A14EC03-27C8-483D-B120-15B99BEE94C8}" sibTransId="{CE8C3173-D516-4E49-AC90-9965443B2413}"/>
    <dgm:cxn modelId="{B04F3D76-7622-43C7-A1BF-A6A379C59ABB}" srcId="{15CDB2C0-496C-4E80-B82A-C47FB2DD9B4E}" destId="{9E307909-D741-4F1E-9CA2-BD74E95B3D7F}" srcOrd="0" destOrd="0" parTransId="{C40118AB-2896-4667-B4B6-4933BA7A6737}" sibTransId="{9AE9C8C5-E193-488A-AB1A-0FC3865D3B31}"/>
    <dgm:cxn modelId="{E4A5439C-AE13-4108-9B1D-8A788402F1C8}" srcId="{15CDB2C0-496C-4E80-B82A-C47FB2DD9B4E}" destId="{16E9B841-6473-47E9-B02F-F5AD55ECCCB0}" srcOrd="3" destOrd="0" parTransId="{0FFB6161-939A-4CA0-95A3-A500EF14E87F}" sibTransId="{BDE1F066-CC9C-4D58-8A9E-53DE45C3547C}"/>
    <dgm:cxn modelId="{22845494-31FD-4741-A365-B81AB5AD55B6}" type="presOf" srcId="{59BFCFAC-AACE-492B-8AF6-009EEAA2E014}" destId="{442C27BE-55D6-4A70-AD67-DDE82C7D0955}" srcOrd="0" destOrd="0" presId="urn:microsoft.com/office/officeart/2005/8/layout/venn1"/>
    <dgm:cxn modelId="{5F9A1971-B310-42CA-9533-09EE3A35D047}" srcId="{15CDB2C0-496C-4E80-B82A-C47FB2DD9B4E}" destId="{59BFCFAC-AACE-492B-8AF6-009EEAA2E014}" srcOrd="4" destOrd="0" parTransId="{18751043-B8A5-4800-94A9-8C32545DD511}" sibTransId="{6DE1A780-4E91-41E2-8303-B00934C8AB07}"/>
    <dgm:cxn modelId="{9C39E894-4A51-4F71-9F62-6470FE6486FD}" type="presParOf" srcId="{09DE5CB5-E37F-4273-BD58-ED93B6725B23}" destId="{C97828A5-9FAD-4833-A015-2A3752C4E01E}" srcOrd="0" destOrd="0" presId="urn:microsoft.com/office/officeart/2005/8/layout/venn1"/>
    <dgm:cxn modelId="{0BCA7C49-7908-4606-A7C5-067FE7FE55E4}" type="presParOf" srcId="{09DE5CB5-E37F-4273-BD58-ED93B6725B23}" destId="{DD847DE0-EE61-44EF-87E0-129B7AEBAAD8}" srcOrd="1" destOrd="0" presId="urn:microsoft.com/office/officeart/2005/8/layout/venn1"/>
    <dgm:cxn modelId="{4A68D1FE-DA86-4115-9BAE-19D8F94FFE71}" type="presParOf" srcId="{09DE5CB5-E37F-4273-BD58-ED93B6725B23}" destId="{B3B07CD0-35B0-4C2B-9816-F67B6474BBA9}" srcOrd="2" destOrd="0" presId="urn:microsoft.com/office/officeart/2005/8/layout/venn1"/>
    <dgm:cxn modelId="{2477C22E-BF84-44EC-BCE1-AD7FFA80421B}" type="presParOf" srcId="{09DE5CB5-E37F-4273-BD58-ED93B6725B23}" destId="{6611E773-49FF-48A0-ABB8-D84D0D9963CF}" srcOrd="3" destOrd="0" presId="urn:microsoft.com/office/officeart/2005/8/layout/venn1"/>
    <dgm:cxn modelId="{CAFD962E-0BBB-4787-A921-3961AE998C44}" type="presParOf" srcId="{09DE5CB5-E37F-4273-BD58-ED93B6725B23}" destId="{36639CF3-9EC8-490E-8FF5-1A8CD9AD2B01}" srcOrd="4" destOrd="0" presId="urn:microsoft.com/office/officeart/2005/8/layout/venn1"/>
    <dgm:cxn modelId="{BE25CF1A-DC24-45EE-92BA-4F3964B90B81}" type="presParOf" srcId="{09DE5CB5-E37F-4273-BD58-ED93B6725B23}" destId="{35CC2919-64AF-4B21-922E-A66C00E244D9}" srcOrd="5" destOrd="0" presId="urn:microsoft.com/office/officeart/2005/8/layout/venn1"/>
    <dgm:cxn modelId="{987CAF05-9EFB-456A-8034-F46714B54A48}" type="presParOf" srcId="{09DE5CB5-E37F-4273-BD58-ED93B6725B23}" destId="{DBB52ABC-CAC0-4485-A964-06EFC8C8E969}" srcOrd="6" destOrd="0" presId="urn:microsoft.com/office/officeart/2005/8/layout/venn1"/>
    <dgm:cxn modelId="{9AF79414-B990-4867-B1EF-19D18749B4FF}" type="presParOf" srcId="{09DE5CB5-E37F-4273-BD58-ED93B6725B23}" destId="{9FE4923B-18ED-4F23-9D80-6252A1BD5DF5}" srcOrd="7" destOrd="0" presId="urn:microsoft.com/office/officeart/2005/8/layout/venn1"/>
    <dgm:cxn modelId="{5160C7EF-8B02-4045-BA2B-668BEB9D007F}" type="presParOf" srcId="{09DE5CB5-E37F-4273-BD58-ED93B6725B23}" destId="{8F079B2B-5699-4FD4-A036-1C1A1CD6BAEB}" srcOrd="8" destOrd="0" presId="urn:microsoft.com/office/officeart/2005/8/layout/venn1"/>
    <dgm:cxn modelId="{F0E4FA31-1004-4328-A85F-C115E92A4BCE}" type="presParOf" srcId="{09DE5CB5-E37F-4273-BD58-ED93B6725B23}" destId="{442C27BE-55D6-4A70-AD67-DDE82C7D0955}" srcOrd="9"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15CDB2C0-496C-4E80-B82A-C47FB2DD9B4E}" type="doc">
      <dgm:prSet loTypeId="urn:microsoft.com/office/officeart/2005/8/layout/venn1" loCatId="relationship" qsTypeId="urn:microsoft.com/office/officeart/2005/8/quickstyle/3d3" qsCatId="3D" csTypeId="urn:microsoft.com/office/officeart/2005/8/colors/accent1_2" csCatId="accent1" phldr="1"/>
      <dgm:spPr/>
    </dgm:pt>
    <dgm:pt modelId="{59BFCFAC-AACE-492B-8AF6-009EEAA2E014}">
      <dgm:prSet phldrT="[Text]"/>
      <dgm:spPr/>
      <dgm:t>
        <a:bodyPr/>
        <a:lstStyle/>
        <a:p>
          <a:r>
            <a:rPr lang="en-US" dirty="0" err="1" smtClean="0"/>
            <a:t>Tráfico</a:t>
          </a:r>
          <a:r>
            <a:rPr lang="en-US" dirty="0" smtClean="0"/>
            <a:t/>
          </a:r>
          <a:br>
            <a:rPr lang="en-US" dirty="0" smtClean="0"/>
          </a:br>
          <a:r>
            <a:rPr lang="en-US" dirty="0" smtClean="0"/>
            <a:t>(Virtual Earth)</a:t>
          </a:r>
          <a:endParaRPr lang="en-US" dirty="0"/>
        </a:p>
      </dgm:t>
    </dgm:pt>
    <dgm:pt modelId="{18751043-B8A5-4800-94A9-8C32545DD511}" type="parTrans" cxnId="{5F9A1971-B310-42CA-9533-09EE3A35D047}">
      <dgm:prSet/>
      <dgm:spPr/>
      <dgm:t>
        <a:bodyPr/>
        <a:lstStyle/>
        <a:p>
          <a:endParaRPr lang="en-US"/>
        </a:p>
      </dgm:t>
    </dgm:pt>
    <dgm:pt modelId="{6DE1A780-4E91-41E2-8303-B00934C8AB07}" type="sibTrans" cxnId="{5F9A1971-B310-42CA-9533-09EE3A35D047}">
      <dgm:prSet/>
      <dgm:spPr/>
      <dgm:t>
        <a:bodyPr/>
        <a:lstStyle/>
        <a:p>
          <a:endParaRPr lang="en-US"/>
        </a:p>
      </dgm:t>
    </dgm:pt>
    <dgm:pt modelId="{3A30E046-485D-4C2F-92E6-4D53283997AA}">
      <dgm:prSet phldrT="[Text]"/>
      <dgm:spPr/>
      <dgm:t>
        <a:bodyPr/>
        <a:lstStyle/>
        <a:p>
          <a:r>
            <a:rPr lang="en-US" dirty="0" err="1" smtClean="0"/>
            <a:t>Clima</a:t>
          </a:r>
          <a:r>
            <a:rPr lang="en-US" dirty="0" smtClean="0"/>
            <a:t> (Weather Channel RSS)</a:t>
          </a:r>
          <a:endParaRPr lang="en-US" dirty="0"/>
        </a:p>
      </dgm:t>
    </dgm:pt>
    <dgm:pt modelId="{1A14EC03-27C8-483D-B120-15B99BEE94C8}" type="parTrans" cxnId="{A3452299-CF62-439C-AE6D-3B143FF69892}">
      <dgm:prSet/>
      <dgm:spPr/>
      <dgm:t>
        <a:bodyPr/>
        <a:lstStyle/>
        <a:p>
          <a:endParaRPr lang="en-US"/>
        </a:p>
      </dgm:t>
    </dgm:pt>
    <dgm:pt modelId="{CE8C3173-D516-4E49-AC90-9965443B2413}" type="sibTrans" cxnId="{A3452299-CF62-439C-AE6D-3B143FF69892}">
      <dgm:prSet/>
      <dgm:spPr/>
      <dgm:t>
        <a:bodyPr/>
        <a:lstStyle/>
        <a:p>
          <a:endParaRPr lang="en-US"/>
        </a:p>
      </dgm:t>
    </dgm:pt>
    <dgm:pt modelId="{9E307909-D741-4F1E-9CA2-BD74E95B3D7F}">
      <dgm:prSet phldrT="[Text]"/>
      <dgm:spPr/>
      <dgm:t>
        <a:bodyPr/>
        <a:lstStyle/>
        <a:p>
          <a:r>
            <a:rPr lang="en-US" dirty="0" err="1" smtClean="0"/>
            <a:t>Ubicación</a:t>
          </a:r>
          <a:r>
            <a:rPr lang="en-US" dirty="0" smtClean="0"/>
            <a:t> (Virtual Earth)</a:t>
          </a:r>
          <a:endParaRPr lang="en-US" dirty="0"/>
        </a:p>
      </dgm:t>
    </dgm:pt>
    <dgm:pt modelId="{C40118AB-2896-4667-B4B6-4933BA7A6737}" type="parTrans" cxnId="{B04F3D76-7622-43C7-A1BF-A6A379C59ABB}">
      <dgm:prSet/>
      <dgm:spPr/>
      <dgm:t>
        <a:bodyPr/>
        <a:lstStyle/>
        <a:p>
          <a:endParaRPr lang="en-US"/>
        </a:p>
      </dgm:t>
    </dgm:pt>
    <dgm:pt modelId="{9AE9C8C5-E193-488A-AB1A-0FC3865D3B31}" type="sibTrans" cxnId="{B04F3D76-7622-43C7-A1BF-A6A379C59ABB}">
      <dgm:prSet/>
      <dgm:spPr/>
      <dgm:t>
        <a:bodyPr/>
        <a:lstStyle/>
        <a:p>
          <a:endParaRPr lang="en-US"/>
        </a:p>
      </dgm:t>
    </dgm:pt>
    <dgm:pt modelId="{16E9B841-6473-47E9-B02F-F5AD55ECCCB0}">
      <dgm:prSet phldrT="[Text]"/>
      <dgm:spPr/>
      <dgm:t>
        <a:bodyPr/>
        <a:lstStyle/>
        <a:p>
          <a:r>
            <a:rPr lang="en-US" dirty="0" err="1" smtClean="0"/>
            <a:t>Identidad</a:t>
          </a:r>
          <a:r>
            <a:rPr lang="en-US" dirty="0" smtClean="0"/>
            <a:t> (</a:t>
          </a:r>
          <a:r>
            <a:rPr lang="en-US" dirty="0" err="1" smtClean="0"/>
            <a:t>OpenID</a:t>
          </a:r>
          <a:r>
            <a:rPr lang="en-US" dirty="0" smtClean="0"/>
            <a:t>, </a:t>
          </a:r>
          <a:r>
            <a:rPr lang="en-US" dirty="0" err="1" smtClean="0"/>
            <a:t>CardSpace</a:t>
          </a:r>
          <a:r>
            <a:rPr lang="en-US" dirty="0" smtClean="0"/>
            <a:t>)</a:t>
          </a:r>
          <a:endParaRPr lang="en-US" dirty="0"/>
        </a:p>
      </dgm:t>
    </dgm:pt>
    <dgm:pt modelId="{0FFB6161-939A-4CA0-95A3-A500EF14E87F}" type="parTrans" cxnId="{E4A5439C-AE13-4108-9B1D-8A788402F1C8}">
      <dgm:prSet/>
      <dgm:spPr/>
      <dgm:t>
        <a:bodyPr/>
        <a:lstStyle/>
        <a:p>
          <a:endParaRPr lang="en-US"/>
        </a:p>
      </dgm:t>
    </dgm:pt>
    <dgm:pt modelId="{BDE1F066-CC9C-4D58-8A9E-53DE45C3547C}" type="sibTrans" cxnId="{E4A5439C-AE13-4108-9B1D-8A788402F1C8}">
      <dgm:prSet/>
      <dgm:spPr/>
      <dgm:t>
        <a:bodyPr/>
        <a:lstStyle/>
        <a:p>
          <a:endParaRPr lang="en-US"/>
        </a:p>
      </dgm:t>
    </dgm:pt>
    <dgm:pt modelId="{F44D9AE7-ED68-4AF8-A5AF-7FE76C4841F7}">
      <dgm:prSet phldrT="[Text]"/>
      <dgm:spPr/>
      <dgm:t>
        <a:bodyPr/>
        <a:lstStyle/>
        <a:p>
          <a:r>
            <a:rPr lang="en-US" dirty="0" err="1" smtClean="0"/>
            <a:t>Alertas</a:t>
          </a:r>
          <a:r>
            <a:rPr lang="en-US" dirty="0" smtClean="0"/>
            <a:t> </a:t>
          </a:r>
          <a:br>
            <a:rPr lang="en-US" dirty="0" smtClean="0"/>
          </a:br>
          <a:r>
            <a:rPr lang="en-US" dirty="0" smtClean="0"/>
            <a:t>(Live Alerts)</a:t>
          </a:r>
          <a:endParaRPr lang="en-US" dirty="0"/>
        </a:p>
      </dgm:t>
    </dgm:pt>
    <dgm:pt modelId="{4D579980-C827-4621-B12E-27DF56D48BBB}" type="parTrans" cxnId="{A8E8B6AB-AF7C-4A92-A25C-6B107FAC730C}">
      <dgm:prSet/>
      <dgm:spPr/>
      <dgm:t>
        <a:bodyPr/>
        <a:lstStyle/>
        <a:p>
          <a:endParaRPr lang="en-US"/>
        </a:p>
      </dgm:t>
    </dgm:pt>
    <dgm:pt modelId="{2B729B3B-0166-4ED5-AD85-CD6114A1CD6D}" type="sibTrans" cxnId="{A8E8B6AB-AF7C-4A92-A25C-6B107FAC730C}">
      <dgm:prSet/>
      <dgm:spPr/>
      <dgm:t>
        <a:bodyPr/>
        <a:lstStyle/>
        <a:p>
          <a:endParaRPr lang="en-US"/>
        </a:p>
      </dgm:t>
    </dgm:pt>
    <dgm:pt modelId="{09DE5CB5-E37F-4273-BD58-ED93B6725B23}" type="pres">
      <dgm:prSet presAssocID="{15CDB2C0-496C-4E80-B82A-C47FB2DD9B4E}" presName="compositeShape" presStyleCnt="0">
        <dgm:presLayoutVars>
          <dgm:chMax val="7"/>
          <dgm:dir/>
          <dgm:resizeHandles val="exact"/>
        </dgm:presLayoutVars>
      </dgm:prSet>
      <dgm:spPr/>
    </dgm:pt>
    <dgm:pt modelId="{C97828A5-9FAD-4833-A015-2A3752C4E01E}" type="pres">
      <dgm:prSet presAssocID="{9E307909-D741-4F1E-9CA2-BD74E95B3D7F}" presName="circ1" presStyleLbl="vennNode1" presStyleIdx="0" presStyleCnt="5"/>
      <dgm:spPr/>
    </dgm:pt>
    <dgm:pt modelId="{DD847DE0-EE61-44EF-87E0-129B7AEBAAD8}" type="pres">
      <dgm:prSet presAssocID="{9E307909-D741-4F1E-9CA2-BD74E95B3D7F}" presName="circ1Tx" presStyleLbl="revTx" presStyleIdx="0" presStyleCnt="0">
        <dgm:presLayoutVars>
          <dgm:chMax val="0"/>
          <dgm:chPref val="0"/>
          <dgm:bulletEnabled val="1"/>
        </dgm:presLayoutVars>
      </dgm:prSet>
      <dgm:spPr/>
      <dgm:t>
        <a:bodyPr/>
        <a:lstStyle/>
        <a:p>
          <a:endParaRPr lang="en-US"/>
        </a:p>
      </dgm:t>
    </dgm:pt>
    <dgm:pt modelId="{B3B07CD0-35B0-4C2B-9816-F67B6474BBA9}" type="pres">
      <dgm:prSet presAssocID="{3A30E046-485D-4C2F-92E6-4D53283997AA}" presName="circ2" presStyleLbl="vennNode1" presStyleIdx="1" presStyleCnt="5"/>
      <dgm:spPr/>
      <dgm:t>
        <a:bodyPr/>
        <a:lstStyle/>
        <a:p>
          <a:endParaRPr lang="en-US"/>
        </a:p>
      </dgm:t>
    </dgm:pt>
    <dgm:pt modelId="{6611E773-49FF-48A0-ABB8-D84D0D9963CF}" type="pres">
      <dgm:prSet presAssocID="{3A30E046-485D-4C2F-92E6-4D53283997AA}" presName="circ2Tx" presStyleLbl="revTx" presStyleIdx="0" presStyleCnt="0">
        <dgm:presLayoutVars>
          <dgm:chMax val="0"/>
          <dgm:chPref val="0"/>
          <dgm:bulletEnabled val="1"/>
        </dgm:presLayoutVars>
      </dgm:prSet>
      <dgm:spPr/>
      <dgm:t>
        <a:bodyPr/>
        <a:lstStyle/>
        <a:p>
          <a:endParaRPr lang="en-US"/>
        </a:p>
      </dgm:t>
    </dgm:pt>
    <dgm:pt modelId="{01E8EDFF-C476-49A9-94CE-A49B1B28BB30}" type="pres">
      <dgm:prSet presAssocID="{F44D9AE7-ED68-4AF8-A5AF-7FE76C4841F7}" presName="circ3" presStyleLbl="vennNode1" presStyleIdx="2" presStyleCnt="5"/>
      <dgm:spPr/>
    </dgm:pt>
    <dgm:pt modelId="{A478E746-05BF-4D1F-9CA3-651C3722CE0B}" type="pres">
      <dgm:prSet presAssocID="{F44D9AE7-ED68-4AF8-A5AF-7FE76C4841F7}" presName="circ3Tx" presStyleLbl="revTx" presStyleIdx="0" presStyleCnt="0">
        <dgm:presLayoutVars>
          <dgm:chMax val="0"/>
          <dgm:chPref val="0"/>
          <dgm:bulletEnabled val="1"/>
        </dgm:presLayoutVars>
      </dgm:prSet>
      <dgm:spPr/>
      <dgm:t>
        <a:bodyPr/>
        <a:lstStyle/>
        <a:p>
          <a:endParaRPr lang="en-US"/>
        </a:p>
      </dgm:t>
    </dgm:pt>
    <dgm:pt modelId="{ED2C3FA6-E8AC-431F-A068-9A6374ABBD10}" type="pres">
      <dgm:prSet presAssocID="{16E9B841-6473-47E9-B02F-F5AD55ECCCB0}" presName="circ4" presStyleLbl="vennNode1" presStyleIdx="3" presStyleCnt="5"/>
      <dgm:spPr/>
    </dgm:pt>
    <dgm:pt modelId="{A0FD1B06-EB92-420D-93E4-061496321D1E}" type="pres">
      <dgm:prSet presAssocID="{16E9B841-6473-47E9-B02F-F5AD55ECCCB0}" presName="circ4Tx" presStyleLbl="revTx" presStyleIdx="0" presStyleCnt="0">
        <dgm:presLayoutVars>
          <dgm:chMax val="0"/>
          <dgm:chPref val="0"/>
          <dgm:bulletEnabled val="1"/>
        </dgm:presLayoutVars>
      </dgm:prSet>
      <dgm:spPr/>
      <dgm:t>
        <a:bodyPr/>
        <a:lstStyle/>
        <a:p>
          <a:endParaRPr lang="en-US"/>
        </a:p>
      </dgm:t>
    </dgm:pt>
    <dgm:pt modelId="{FE44717B-9EFF-4FA0-89D2-52BBA4152487}" type="pres">
      <dgm:prSet presAssocID="{59BFCFAC-AACE-492B-8AF6-009EEAA2E014}" presName="circ5" presStyleLbl="vennNode1" presStyleIdx="4" presStyleCnt="5"/>
      <dgm:spPr/>
    </dgm:pt>
    <dgm:pt modelId="{A09752FC-D578-429C-8894-B4A76E284ADB}" type="pres">
      <dgm:prSet presAssocID="{59BFCFAC-AACE-492B-8AF6-009EEAA2E014}" presName="circ5Tx" presStyleLbl="revTx" presStyleIdx="0" presStyleCnt="0">
        <dgm:presLayoutVars>
          <dgm:chMax val="0"/>
          <dgm:chPref val="0"/>
          <dgm:bulletEnabled val="1"/>
        </dgm:presLayoutVars>
      </dgm:prSet>
      <dgm:spPr/>
      <dgm:t>
        <a:bodyPr/>
        <a:lstStyle/>
        <a:p>
          <a:endParaRPr lang="en-US"/>
        </a:p>
      </dgm:t>
    </dgm:pt>
  </dgm:ptLst>
  <dgm:cxnLst>
    <dgm:cxn modelId="{4787C6A4-B1C6-4CA8-B45F-8627FDA97B6B}" type="presOf" srcId="{3A30E046-485D-4C2F-92E6-4D53283997AA}" destId="{6611E773-49FF-48A0-ABB8-D84D0D9963CF}" srcOrd="0" destOrd="0" presId="urn:microsoft.com/office/officeart/2005/8/layout/venn1"/>
    <dgm:cxn modelId="{D2D96BC9-4006-445E-B550-3D58386ABCB9}" type="presOf" srcId="{15CDB2C0-496C-4E80-B82A-C47FB2DD9B4E}" destId="{09DE5CB5-E37F-4273-BD58-ED93B6725B23}" srcOrd="0" destOrd="0" presId="urn:microsoft.com/office/officeart/2005/8/layout/venn1"/>
    <dgm:cxn modelId="{A8E8B6AB-AF7C-4A92-A25C-6B107FAC730C}" srcId="{15CDB2C0-496C-4E80-B82A-C47FB2DD9B4E}" destId="{F44D9AE7-ED68-4AF8-A5AF-7FE76C4841F7}" srcOrd="2" destOrd="0" parTransId="{4D579980-C827-4621-B12E-27DF56D48BBB}" sibTransId="{2B729B3B-0166-4ED5-AD85-CD6114A1CD6D}"/>
    <dgm:cxn modelId="{24FA54EC-4F78-4C1A-98EA-D3FD888E2330}" type="presOf" srcId="{16E9B841-6473-47E9-B02F-F5AD55ECCCB0}" destId="{A0FD1B06-EB92-420D-93E4-061496321D1E}" srcOrd="0" destOrd="0" presId="urn:microsoft.com/office/officeart/2005/8/layout/venn1"/>
    <dgm:cxn modelId="{A3452299-CF62-439C-AE6D-3B143FF69892}" srcId="{15CDB2C0-496C-4E80-B82A-C47FB2DD9B4E}" destId="{3A30E046-485D-4C2F-92E6-4D53283997AA}" srcOrd="1" destOrd="0" parTransId="{1A14EC03-27C8-483D-B120-15B99BEE94C8}" sibTransId="{CE8C3173-D516-4E49-AC90-9965443B2413}"/>
    <dgm:cxn modelId="{A2F5DB9D-7BB0-43F4-AB8A-7CCA63A63526}" type="presOf" srcId="{F44D9AE7-ED68-4AF8-A5AF-7FE76C4841F7}" destId="{A478E746-05BF-4D1F-9CA3-651C3722CE0B}" srcOrd="0" destOrd="0" presId="urn:microsoft.com/office/officeart/2005/8/layout/venn1"/>
    <dgm:cxn modelId="{69BA2105-CFA9-45D8-A2E8-4D44B56DB172}" type="presOf" srcId="{9E307909-D741-4F1E-9CA2-BD74E95B3D7F}" destId="{DD847DE0-EE61-44EF-87E0-129B7AEBAAD8}" srcOrd="0" destOrd="0" presId="urn:microsoft.com/office/officeart/2005/8/layout/venn1"/>
    <dgm:cxn modelId="{B04F3D76-7622-43C7-A1BF-A6A379C59ABB}" srcId="{15CDB2C0-496C-4E80-B82A-C47FB2DD9B4E}" destId="{9E307909-D741-4F1E-9CA2-BD74E95B3D7F}" srcOrd="0" destOrd="0" parTransId="{C40118AB-2896-4667-B4B6-4933BA7A6737}" sibTransId="{9AE9C8C5-E193-488A-AB1A-0FC3865D3B31}"/>
    <dgm:cxn modelId="{E4A5439C-AE13-4108-9B1D-8A788402F1C8}" srcId="{15CDB2C0-496C-4E80-B82A-C47FB2DD9B4E}" destId="{16E9B841-6473-47E9-B02F-F5AD55ECCCB0}" srcOrd="3" destOrd="0" parTransId="{0FFB6161-939A-4CA0-95A3-A500EF14E87F}" sibTransId="{BDE1F066-CC9C-4D58-8A9E-53DE45C3547C}"/>
    <dgm:cxn modelId="{2A8F73F1-8BF0-4A17-B12E-9C98DFA3662D}" type="presOf" srcId="{59BFCFAC-AACE-492B-8AF6-009EEAA2E014}" destId="{A09752FC-D578-429C-8894-B4A76E284ADB}" srcOrd="0" destOrd="0" presId="urn:microsoft.com/office/officeart/2005/8/layout/venn1"/>
    <dgm:cxn modelId="{5F9A1971-B310-42CA-9533-09EE3A35D047}" srcId="{15CDB2C0-496C-4E80-B82A-C47FB2DD9B4E}" destId="{59BFCFAC-AACE-492B-8AF6-009EEAA2E014}" srcOrd="4" destOrd="0" parTransId="{18751043-B8A5-4800-94A9-8C32545DD511}" sibTransId="{6DE1A780-4E91-41E2-8303-B00934C8AB07}"/>
    <dgm:cxn modelId="{A530DBB8-D3D2-4A5E-A8F5-7EB293C683AA}" type="presParOf" srcId="{09DE5CB5-E37F-4273-BD58-ED93B6725B23}" destId="{C97828A5-9FAD-4833-A015-2A3752C4E01E}" srcOrd="0" destOrd="0" presId="urn:microsoft.com/office/officeart/2005/8/layout/venn1"/>
    <dgm:cxn modelId="{D1057AC7-2687-4168-98E8-881AB94B82E5}" type="presParOf" srcId="{09DE5CB5-E37F-4273-BD58-ED93B6725B23}" destId="{DD847DE0-EE61-44EF-87E0-129B7AEBAAD8}" srcOrd="1" destOrd="0" presId="urn:microsoft.com/office/officeart/2005/8/layout/venn1"/>
    <dgm:cxn modelId="{BD02074B-9DC0-4D5D-8441-B734B7239906}" type="presParOf" srcId="{09DE5CB5-E37F-4273-BD58-ED93B6725B23}" destId="{B3B07CD0-35B0-4C2B-9816-F67B6474BBA9}" srcOrd="2" destOrd="0" presId="urn:microsoft.com/office/officeart/2005/8/layout/venn1"/>
    <dgm:cxn modelId="{970A4560-853D-41B4-8045-A7886A0B483F}" type="presParOf" srcId="{09DE5CB5-E37F-4273-BD58-ED93B6725B23}" destId="{6611E773-49FF-48A0-ABB8-D84D0D9963CF}" srcOrd="3" destOrd="0" presId="urn:microsoft.com/office/officeart/2005/8/layout/venn1"/>
    <dgm:cxn modelId="{98AB0851-1136-4C7B-A575-21AADF62D119}" type="presParOf" srcId="{09DE5CB5-E37F-4273-BD58-ED93B6725B23}" destId="{01E8EDFF-C476-49A9-94CE-A49B1B28BB30}" srcOrd="4" destOrd="0" presId="urn:microsoft.com/office/officeart/2005/8/layout/venn1"/>
    <dgm:cxn modelId="{A115C9D1-F120-43EC-ACFE-FE295EE24149}" type="presParOf" srcId="{09DE5CB5-E37F-4273-BD58-ED93B6725B23}" destId="{A478E746-05BF-4D1F-9CA3-651C3722CE0B}" srcOrd="5" destOrd="0" presId="urn:microsoft.com/office/officeart/2005/8/layout/venn1"/>
    <dgm:cxn modelId="{5B40796C-C481-4593-BE0C-70C647A5E088}" type="presParOf" srcId="{09DE5CB5-E37F-4273-BD58-ED93B6725B23}" destId="{ED2C3FA6-E8AC-431F-A068-9A6374ABBD10}" srcOrd="6" destOrd="0" presId="urn:microsoft.com/office/officeart/2005/8/layout/venn1"/>
    <dgm:cxn modelId="{A1AB34A6-F0CC-433B-849A-0E33B28EE513}" type="presParOf" srcId="{09DE5CB5-E37F-4273-BD58-ED93B6725B23}" destId="{A0FD1B06-EB92-420D-93E4-061496321D1E}" srcOrd="7" destOrd="0" presId="urn:microsoft.com/office/officeart/2005/8/layout/venn1"/>
    <dgm:cxn modelId="{1E4D656E-A1DA-4157-BF8E-A11C96F3DB19}" type="presParOf" srcId="{09DE5CB5-E37F-4273-BD58-ED93B6725B23}" destId="{FE44717B-9EFF-4FA0-89D2-52BBA4152487}" srcOrd="8" destOrd="0" presId="urn:microsoft.com/office/officeart/2005/8/layout/venn1"/>
    <dgm:cxn modelId="{AC495679-BA25-4CDF-A6A4-3F60BB14297D}" type="presParOf" srcId="{09DE5CB5-E37F-4273-BD58-ED93B6725B23}" destId="{A09752FC-D578-429C-8894-B4A76E284ADB}" srcOrd="9"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1024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81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1024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1024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88031ED-1C9B-43E2-989C-74C333788E5A}" type="slidenum">
              <a:rPr lang="es-ES_tradnl"/>
              <a:pPr>
                <a:defRPr/>
              </a:pPr>
              <a:t>‹#›</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p>
            <a:fld id="{490531E1-EA41-4B4D-8640-F9E15305134A}" type="slidenum">
              <a:rPr lang="es-ES_tradnl"/>
              <a:pPr/>
              <a:t>1</a:t>
            </a:fld>
            <a:endParaRPr lang="es-ES_trad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51875-01FF-4CF5-96A9-8DC15C01558D}"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0"/>
          </p:nvPr>
        </p:nvSpPr>
        <p:spPr/>
        <p:txBody>
          <a:bodyPr/>
          <a:lstStyle/>
          <a:p>
            <a:fld id="{7C3FBCD4-166E-446F-AF18-7D4A0CF9AEF6}" type="datetimeFigureOut">
              <a:rPr lang="en-US" smtClean="0"/>
              <a:pPr/>
              <a:t>2/23/2008</a:t>
            </a:fld>
            <a:endParaRPr lang="en-US"/>
          </a:p>
        </p:txBody>
      </p:sp>
      <p:sp>
        <p:nvSpPr>
          <p:cNvPr id="5" name="Footer Placeholder 4"/>
          <p:cNvSpPr>
            <a:spLocks noGrp="1"/>
          </p:cNvSpPr>
          <p:nvPr>
            <p:ph type="ftr" sz="quarter" idx="11"/>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5</a:t>
            </a:fld>
            <a:endParaRPr lang="en-US" dirty="0"/>
          </a:p>
        </p:txBody>
      </p:sp>
      <p:sp>
        <p:nvSpPr>
          <p:cNvPr id="7" name="Notes Placeholder 6"/>
          <p:cNvSpPr>
            <a:spLocks noGrp="1"/>
          </p:cNvSpPr>
          <p:nvPr>
            <p:ph type="body" sz="quarter" idx="13"/>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A986D-031B-4F21-BEAE-3431812D27D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916E2FB-F269-4C30-A428-7D78772431F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DEA986D-031B-4F21-BEAE-3431812D27D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DEA986D-031B-4F21-BEAE-3431812D27D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1438" y="119063"/>
            <a:ext cx="3810000" cy="381000"/>
          </a:xfrm>
          <a:prstGeom prst="rect">
            <a:avLst/>
          </a:prstGeom>
          <a:noFill/>
        </p:spPr>
        <p:txBody>
          <a:bodyPr>
            <a:spAutoFit/>
          </a:bodyPr>
          <a:lstStyle/>
          <a:p>
            <a:pPr>
              <a:defRPr/>
            </a:pPr>
            <a:r>
              <a:rPr lang="es-AR" b="1" dirty="0">
                <a:solidFill>
                  <a:schemeClr val="bg1"/>
                </a:solidFill>
                <a:latin typeface="Segoe Print" pitchFamily="2" charset="0"/>
              </a:rPr>
              <a:t>yo programo en </a:t>
            </a:r>
            <a:r>
              <a:rPr lang="es-AR" b="1" dirty="0" err="1">
                <a:solidFill>
                  <a:schemeClr val="bg1"/>
                </a:solidFill>
                <a:latin typeface="Segoe Print" pitchFamily="2" charset="0"/>
              </a:rPr>
              <a:t>.net</a:t>
            </a:r>
            <a:endParaRPr lang="en-US" b="1" dirty="0">
              <a:solidFill>
                <a:schemeClr val="bg1"/>
              </a:solidFill>
              <a:latin typeface="Segoe Print" pitchFamily="2"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acintosh%20HD:Users:luciano:Desktop:ppt%20microsoft:slide-1.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6" name="Picture 7" descr="Macintosh HD:Users:luciano:Desktop:ppt microsoft:slide-1.jpg"/>
          <p:cNvPicPr>
            <a:picLocks noChangeAspect="1" noChangeArrowheads="1"/>
          </p:cNvPicPr>
          <p:nvPr userDrawn="1"/>
        </p:nvPicPr>
        <p:blipFill>
          <a:blip r:embed="rId8" r:link="rId9"/>
          <a:srcRect/>
          <a:stretch>
            <a:fillRect/>
          </a:stretch>
        </p:blipFill>
        <p:spPr bwMode="auto">
          <a:xfrm>
            <a:off x="0" y="0"/>
            <a:ext cx="9145588" cy="6207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0"/>
            <a:ext cx="822960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Clic para editar título</a:t>
            </a:r>
          </a:p>
        </p:txBody>
      </p:sp>
      <p:sp>
        <p:nvSpPr>
          <p:cNvPr id="1028" name="Rectangle 3"/>
          <p:cNvSpPr>
            <a:spLocks noGrp="1" noChangeArrowheads="1"/>
          </p:cNvSpPr>
          <p:nvPr>
            <p:ph type="body" idx="1"/>
          </p:nvPr>
        </p:nvSpPr>
        <p:spPr bwMode="auto">
          <a:xfrm>
            <a:off x="457200" y="928688"/>
            <a:ext cx="8229600" cy="5197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9" name="Picture 5" descr="MSDN"/>
          <p:cNvPicPr>
            <a:picLocks noChangeAspect="1" noChangeArrowheads="1"/>
          </p:cNvPicPr>
          <p:nvPr userDrawn="1"/>
        </p:nvPicPr>
        <p:blipFill>
          <a:blip r:embed="rId10"/>
          <a:srcRect/>
          <a:stretch>
            <a:fillRect/>
          </a:stretch>
        </p:blipFill>
        <p:spPr bwMode="auto">
          <a:xfrm>
            <a:off x="8174038" y="111125"/>
            <a:ext cx="827087" cy="388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7" r:id="rId2"/>
    <p:sldLayoutId id="2147483658" r:id="rId3"/>
    <p:sldLayoutId id="2147483660" r:id="rId4"/>
    <p:sldLayoutId id="2147483661" r:id="rId5"/>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acintosh%20HD:Users:luciano:Desktop:ppt%20microsoft:slide-1.jp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sdn2.microsoft.com/es-ar/"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m/spanish/msdn/latam/msdnflash/" TargetMode="External"/><Relationship Id="rId2" Type="http://schemas.openxmlformats.org/officeDocument/2006/relationships/hyperlink" Target="http://www.microsoft.com/conosur/estamosconlosheroes/futbol/" TargetMode="External"/><Relationship Id="rId1" Type="http://schemas.openxmlformats.org/officeDocument/2006/relationships/slideLayout" Target="../slideLayouts/slideLayout3.xml"/><Relationship Id="rId4" Type="http://schemas.openxmlformats.org/officeDocument/2006/relationships/hyperlink" Target="http://www.microsoft.com/conosur/yoprogram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Macintosh HD:Users:luciano:Desktop:ppt microsoft:slide-1.jpg"/>
          <p:cNvPicPr>
            <a:picLocks noChangeAspect="1" noChangeArrowheads="1"/>
          </p:cNvPicPr>
          <p:nvPr/>
        </p:nvPicPr>
        <p:blipFill>
          <a:blip r:embed="rId3" r:link="rId4"/>
          <a:srcRect/>
          <a:stretch>
            <a:fillRect/>
          </a:stretch>
        </p:blipFill>
        <p:spPr bwMode="auto">
          <a:xfrm>
            <a:off x="-19050" y="-14288"/>
            <a:ext cx="9182100" cy="6886576"/>
          </a:xfrm>
          <a:prstGeom prst="rect">
            <a:avLst/>
          </a:prstGeom>
          <a:noFill/>
          <a:ln w="9525">
            <a:noFill/>
            <a:miter lim="800000"/>
            <a:headEnd/>
            <a:tailEnd/>
          </a:ln>
        </p:spPr>
      </p:pic>
      <p:sp>
        <p:nvSpPr>
          <p:cNvPr id="3075" name="Rectangle 2"/>
          <p:cNvSpPr>
            <a:spLocks noGrp="1" noChangeArrowheads="1"/>
          </p:cNvSpPr>
          <p:nvPr>
            <p:ph type="ctrTitle"/>
          </p:nvPr>
        </p:nvSpPr>
        <p:spPr>
          <a:xfrm>
            <a:off x="3810000" y="1773238"/>
            <a:ext cx="5334000" cy="3384550"/>
          </a:xfrm>
        </p:spPr>
        <p:txBody>
          <a:bodyPr/>
          <a:lstStyle/>
          <a:p>
            <a:pPr algn="ctr" eaLnBrk="1" hangingPunct="1"/>
            <a:r>
              <a:rPr lang="es-ES_tradnl" sz="2500" dirty="0" smtClean="0">
                <a:solidFill>
                  <a:srgbClr val="FF640A"/>
                </a:solidFill>
              </a:rPr>
              <a:t>Desarrollo de aplicaciones todo terreno</a:t>
            </a:r>
            <a:br>
              <a:rPr lang="es-ES_tradnl" sz="2500" dirty="0" smtClean="0">
                <a:solidFill>
                  <a:srgbClr val="FF640A"/>
                </a:solidFill>
              </a:rPr>
            </a:br>
            <a:r>
              <a:rPr lang="es-ES_tradnl" sz="2500" dirty="0" smtClean="0">
                <a:solidFill>
                  <a:srgbClr val="FF640A"/>
                </a:solidFill>
              </a:rPr>
              <a:t>Introducción</a:t>
            </a:r>
            <a:br>
              <a:rPr lang="es-ES_tradnl" sz="2500" dirty="0" smtClean="0">
                <a:solidFill>
                  <a:srgbClr val="FF640A"/>
                </a:solidFill>
              </a:rPr>
            </a:br>
            <a:r>
              <a:rPr lang="es-ES_tradnl" sz="2500" dirty="0" smtClean="0">
                <a:solidFill>
                  <a:srgbClr val="FF640A"/>
                </a:solidFill>
              </a:rPr>
              <a:t/>
            </a:r>
            <a:br>
              <a:rPr lang="es-ES_tradnl" sz="2500" dirty="0" smtClean="0">
                <a:solidFill>
                  <a:srgbClr val="FF640A"/>
                </a:solidFill>
              </a:rPr>
            </a:br>
            <a:r>
              <a:rPr lang="es-ES_tradnl" sz="2400" dirty="0" smtClean="0">
                <a:solidFill>
                  <a:srgbClr val="FF640A"/>
                </a:solidFill>
              </a:rPr>
              <a:t>Miguel Angel Saez (Microsoft)</a:t>
            </a:r>
            <a:r>
              <a:rPr lang="es-ES_tradnl" sz="2500" dirty="0" smtClean="0">
                <a:solidFill>
                  <a:srgbClr val="FF640A"/>
                </a:solidFill>
              </a:rPr>
              <a:t/>
            </a:r>
            <a:br>
              <a:rPr lang="es-ES_tradnl" sz="2500" dirty="0" smtClean="0">
                <a:solidFill>
                  <a:srgbClr val="FF640A"/>
                </a:solidFill>
              </a:rPr>
            </a:br>
            <a:r>
              <a:rPr lang="es-ES_tradnl" sz="2500" dirty="0" smtClean="0">
                <a:solidFill>
                  <a:srgbClr val="FF640A"/>
                </a:solidFill>
              </a:rPr>
              <a:t/>
            </a:r>
            <a:br>
              <a:rPr lang="es-ES_tradnl" sz="2500" dirty="0" smtClean="0">
                <a:solidFill>
                  <a:srgbClr val="FF640A"/>
                </a:solidFill>
              </a:rPr>
            </a:br>
            <a:r>
              <a:rPr lang="es-ES_tradnl" sz="1400" dirty="0" smtClean="0">
                <a:solidFill>
                  <a:srgbClr val="FF640A"/>
                </a:solidFill>
              </a:rPr>
              <a:t>22 de Febrero de 2008</a:t>
            </a:r>
            <a:endParaRPr lang="es-ES_tradnl"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Capacidades</a:t>
            </a:r>
            <a:r>
              <a:rPr lang="en-US" dirty="0" smtClean="0"/>
              <a:t> </a:t>
            </a:r>
            <a:r>
              <a:rPr lang="en-US" dirty="0" err="1" smtClean="0"/>
              <a:t>comunes</a:t>
            </a:r>
            <a:r>
              <a:rPr lang="en-US" dirty="0" smtClean="0"/>
              <a:t> - </a:t>
            </a:r>
            <a:r>
              <a:rPr lang="en-US" dirty="0" err="1" smtClean="0"/>
              <a:t>Plataforma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428625" y="2357438"/>
            <a:ext cx="7929563" cy="2354262"/>
          </a:xfrm>
          <a:prstGeom prst="rect">
            <a:avLst/>
          </a:prstGeom>
          <a:noFill/>
          <a:ln w="9525">
            <a:noFill/>
            <a:miter lim="800000"/>
            <a:headEnd/>
            <a:tailEnd/>
          </a:ln>
        </p:spPr>
        <p:txBody>
          <a:bodyPr>
            <a:spAutoFit/>
          </a:bodyPr>
          <a:lstStyle/>
          <a:p>
            <a:r>
              <a:rPr lang="es-ES" b="1"/>
              <a:t>Conferencia Online MSDN*: </a:t>
            </a:r>
          </a:p>
          <a:p>
            <a:pPr>
              <a:spcAft>
                <a:spcPts val="600"/>
              </a:spcAft>
            </a:pPr>
            <a:r>
              <a:rPr lang="es-ES" b="1"/>
              <a:t>Desarrollando aplicaciones bajo la plataforma Internet Information Services 7.0 (nivel 200).  </a:t>
            </a:r>
            <a:endParaRPr lang="es-AR"/>
          </a:p>
          <a:p>
            <a:pPr>
              <a:spcAft>
                <a:spcPts val="600"/>
              </a:spcAft>
            </a:pPr>
            <a:r>
              <a:rPr lang="en-US"/>
              <a:t>Martes 26 de febrero – 11 hs.</a:t>
            </a:r>
          </a:p>
          <a:p>
            <a:r>
              <a:rPr lang="es-AR"/>
              <a:t>Consulta en la página local de MSDN, Sección Capacitación</a:t>
            </a:r>
          </a:p>
          <a:p>
            <a:endParaRPr lang="es-AR"/>
          </a:p>
          <a:p>
            <a:r>
              <a:rPr lang="es-AR" sz="1100"/>
              <a:t>* Utilizando Office Live Meeting</a:t>
            </a:r>
            <a:endParaRPr lang="en-US" sz="1100"/>
          </a:p>
          <a:p>
            <a:endParaRPr lang="es-AR"/>
          </a:p>
        </p:txBody>
      </p:sp>
      <p:sp>
        <p:nvSpPr>
          <p:cNvPr id="5123" name="TextBox 13"/>
          <p:cNvSpPr txBox="1">
            <a:spLocks noChangeArrowheads="1"/>
          </p:cNvSpPr>
          <p:nvPr/>
        </p:nvSpPr>
        <p:spPr bwMode="auto">
          <a:xfrm>
            <a:off x="714375" y="1428750"/>
            <a:ext cx="7358063" cy="923925"/>
          </a:xfrm>
          <a:prstGeom prst="rect">
            <a:avLst/>
          </a:prstGeom>
          <a:noFill/>
          <a:ln w="9525">
            <a:noFill/>
            <a:miter lim="800000"/>
            <a:headEnd/>
            <a:tailEnd/>
          </a:ln>
        </p:spPr>
        <p:txBody>
          <a:bodyPr>
            <a:spAutoFit/>
          </a:bodyPr>
          <a:lstStyle/>
          <a:p>
            <a:r>
              <a:rPr lang="es-AR"/>
              <a:t>PROXIMOS EVENTOS</a:t>
            </a:r>
          </a:p>
          <a:p>
            <a:r>
              <a:rPr lang="en-US">
                <a:hlinkClick r:id="rId2"/>
              </a:rPr>
              <a:t>http://msdn2.microsoft.com/es-ar/</a:t>
            </a:r>
            <a:r>
              <a:rPr lang="en-US"/>
              <a:t> </a:t>
            </a:r>
          </a:p>
          <a:p>
            <a:endParaRPr lang="es-AR"/>
          </a:p>
        </p:txBody>
      </p:sp>
      <p:sp>
        <p:nvSpPr>
          <p:cNvPr id="5124" name="TextBox 14"/>
          <p:cNvSpPr txBox="1">
            <a:spLocks noChangeArrowheads="1"/>
          </p:cNvSpPr>
          <p:nvPr/>
        </p:nvSpPr>
        <p:spPr bwMode="auto">
          <a:xfrm>
            <a:off x="428625" y="1198563"/>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5125" name="TextBox 15"/>
          <p:cNvSpPr txBox="1">
            <a:spLocks noChangeArrowheads="1"/>
          </p:cNvSpPr>
          <p:nvPr/>
        </p:nvSpPr>
        <p:spPr bwMode="auto">
          <a:xfrm>
            <a:off x="4071938" y="1198563"/>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4375" y="1087438"/>
            <a:ext cx="7358063" cy="922337"/>
          </a:xfrm>
          <a:prstGeom prst="rect">
            <a:avLst/>
          </a:prstGeom>
          <a:noFill/>
          <a:ln w="9525">
            <a:noFill/>
            <a:miter lim="800000"/>
            <a:headEnd/>
            <a:tailEnd/>
          </a:ln>
        </p:spPr>
        <p:txBody>
          <a:bodyPr>
            <a:spAutoFit/>
          </a:bodyPr>
          <a:lstStyle/>
          <a:p>
            <a:r>
              <a:rPr lang="es-AR"/>
              <a:t>Visita el Estadio de Héroes</a:t>
            </a:r>
          </a:p>
          <a:p>
            <a:r>
              <a:rPr lang="en-US">
                <a:hlinkClick r:id="rId2"/>
              </a:rPr>
              <a:t>www.microsoft.com/conosur/estamosconlosheroes/futbol/</a:t>
            </a:r>
            <a:endParaRPr lang="en-US"/>
          </a:p>
          <a:p>
            <a:endParaRPr lang="es-AR"/>
          </a:p>
        </p:txBody>
      </p:sp>
      <p:sp>
        <p:nvSpPr>
          <p:cNvPr id="6147" name="TextBox 5"/>
          <p:cNvSpPr txBox="1">
            <a:spLocks noChangeArrowheads="1"/>
          </p:cNvSpPr>
          <p:nvPr/>
        </p:nvSpPr>
        <p:spPr bwMode="auto">
          <a:xfrm>
            <a:off x="428625" y="857250"/>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48" name="TextBox 6"/>
          <p:cNvSpPr txBox="1">
            <a:spLocks noChangeArrowheads="1"/>
          </p:cNvSpPr>
          <p:nvPr/>
        </p:nvSpPr>
        <p:spPr bwMode="auto">
          <a:xfrm>
            <a:off x="6500813" y="857250"/>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49" name="TextBox 7"/>
          <p:cNvSpPr txBox="1">
            <a:spLocks noChangeArrowheads="1"/>
          </p:cNvSpPr>
          <p:nvPr/>
        </p:nvSpPr>
        <p:spPr bwMode="auto">
          <a:xfrm>
            <a:off x="714375" y="2373313"/>
            <a:ext cx="7358063" cy="922337"/>
          </a:xfrm>
          <a:prstGeom prst="rect">
            <a:avLst/>
          </a:prstGeom>
          <a:noFill/>
          <a:ln w="9525">
            <a:noFill/>
            <a:miter lim="800000"/>
            <a:headEnd/>
            <a:tailEnd/>
          </a:ln>
        </p:spPr>
        <p:txBody>
          <a:bodyPr>
            <a:spAutoFit/>
          </a:bodyPr>
          <a:lstStyle/>
          <a:p>
            <a:r>
              <a:rPr lang="es-AR"/>
              <a:t>Sigue el camino de las Estrellas</a:t>
            </a:r>
          </a:p>
          <a:p>
            <a:r>
              <a:rPr lang="en-US">
                <a:hlinkClick r:id="rId2"/>
              </a:rPr>
              <a:t>www.dce2005.com</a:t>
            </a:r>
            <a:endParaRPr lang="en-US"/>
          </a:p>
          <a:p>
            <a:endParaRPr lang="es-AR"/>
          </a:p>
        </p:txBody>
      </p:sp>
      <p:sp>
        <p:nvSpPr>
          <p:cNvPr id="6150" name="TextBox 8"/>
          <p:cNvSpPr txBox="1">
            <a:spLocks noChangeArrowheads="1"/>
          </p:cNvSpPr>
          <p:nvPr/>
        </p:nvSpPr>
        <p:spPr bwMode="auto">
          <a:xfrm>
            <a:off x="428625" y="2143125"/>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1" name="TextBox 9"/>
          <p:cNvSpPr txBox="1">
            <a:spLocks noChangeArrowheads="1"/>
          </p:cNvSpPr>
          <p:nvPr/>
        </p:nvSpPr>
        <p:spPr bwMode="auto">
          <a:xfrm>
            <a:off x="3929063" y="2143125"/>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2" name="TextBox 10"/>
          <p:cNvSpPr txBox="1">
            <a:spLocks noChangeArrowheads="1"/>
          </p:cNvSpPr>
          <p:nvPr/>
        </p:nvSpPr>
        <p:spPr bwMode="auto">
          <a:xfrm>
            <a:off x="714375" y="3730625"/>
            <a:ext cx="7358063" cy="646113"/>
          </a:xfrm>
          <a:prstGeom prst="rect">
            <a:avLst/>
          </a:prstGeom>
          <a:noFill/>
          <a:ln w="9525">
            <a:noFill/>
            <a:miter lim="800000"/>
            <a:headEnd/>
            <a:tailEnd/>
          </a:ln>
        </p:spPr>
        <p:txBody>
          <a:bodyPr>
            <a:spAutoFit/>
          </a:bodyPr>
          <a:lstStyle/>
          <a:p>
            <a:r>
              <a:rPr lang="es-AR"/>
              <a:t>Suscríbete al MSDN Flash</a:t>
            </a:r>
          </a:p>
          <a:p>
            <a:r>
              <a:rPr lang="en-US">
                <a:hlinkClick r:id="rId3"/>
              </a:rPr>
              <a:t>www.microsoft.com/spanish/msdn/latam/msdnflash/</a:t>
            </a:r>
            <a:r>
              <a:rPr lang="en-US"/>
              <a:t> </a:t>
            </a:r>
            <a:endParaRPr lang="es-AR"/>
          </a:p>
        </p:txBody>
      </p:sp>
      <p:sp>
        <p:nvSpPr>
          <p:cNvPr id="6153" name="TextBox 11"/>
          <p:cNvSpPr txBox="1">
            <a:spLocks noChangeArrowheads="1"/>
          </p:cNvSpPr>
          <p:nvPr/>
        </p:nvSpPr>
        <p:spPr bwMode="auto">
          <a:xfrm>
            <a:off x="428625" y="3500438"/>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4" name="TextBox 12"/>
          <p:cNvSpPr txBox="1">
            <a:spLocks noChangeArrowheads="1"/>
          </p:cNvSpPr>
          <p:nvPr/>
        </p:nvSpPr>
        <p:spPr bwMode="auto">
          <a:xfrm>
            <a:off x="5929313" y="3500438"/>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5" name="TextBox 13"/>
          <p:cNvSpPr txBox="1">
            <a:spLocks noChangeArrowheads="1"/>
          </p:cNvSpPr>
          <p:nvPr/>
        </p:nvSpPr>
        <p:spPr bwMode="auto">
          <a:xfrm>
            <a:off x="714375" y="4929188"/>
            <a:ext cx="7358063" cy="646112"/>
          </a:xfrm>
          <a:prstGeom prst="rect">
            <a:avLst/>
          </a:prstGeom>
          <a:noFill/>
          <a:ln w="9525">
            <a:noFill/>
            <a:miter lim="800000"/>
            <a:headEnd/>
            <a:tailEnd/>
          </a:ln>
        </p:spPr>
        <p:txBody>
          <a:bodyPr>
            <a:spAutoFit/>
          </a:bodyPr>
          <a:lstStyle/>
          <a:p>
            <a:r>
              <a:rPr lang="es-AR"/>
              <a:t>Se parte de la movida “Yo Programo en .NET”</a:t>
            </a:r>
          </a:p>
          <a:p>
            <a:r>
              <a:rPr lang="en-US">
                <a:hlinkClick r:id="rId4"/>
              </a:rPr>
              <a:t>www.microsoft.com/conosur/yoprogramo/</a:t>
            </a:r>
            <a:r>
              <a:rPr lang="en-US"/>
              <a:t>  </a:t>
            </a:r>
            <a:endParaRPr lang="es-AR"/>
          </a:p>
        </p:txBody>
      </p:sp>
      <p:sp>
        <p:nvSpPr>
          <p:cNvPr id="6156" name="TextBox 14"/>
          <p:cNvSpPr txBox="1">
            <a:spLocks noChangeArrowheads="1"/>
          </p:cNvSpPr>
          <p:nvPr/>
        </p:nvSpPr>
        <p:spPr bwMode="auto">
          <a:xfrm>
            <a:off x="428625" y="4699000"/>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7" name="TextBox 15"/>
          <p:cNvSpPr txBox="1">
            <a:spLocks noChangeArrowheads="1"/>
          </p:cNvSpPr>
          <p:nvPr/>
        </p:nvSpPr>
        <p:spPr bwMode="auto">
          <a:xfrm>
            <a:off x="5929313" y="4699000"/>
            <a:ext cx="1143000" cy="1016000"/>
          </a:xfrm>
          <a:prstGeom prst="rect">
            <a:avLst/>
          </a:prstGeom>
          <a:noFill/>
          <a:ln w="9525">
            <a:noFill/>
            <a:miter lim="800000"/>
            <a:headEnd/>
            <a:tailEnd/>
          </a:ln>
        </p:spPr>
        <p:txBody>
          <a:bodyPr>
            <a:spAutoFit/>
          </a:bodyPr>
          <a:lstStyle/>
          <a:p>
            <a:r>
              <a:rPr lang="es-AR" sz="6000">
                <a:solidFill>
                  <a:srgbClr val="FF9900"/>
                </a:solidFill>
              </a:rPr>
              <a:t>}</a:t>
            </a:r>
            <a:endParaRPr lang="en-US">
              <a:solidFill>
                <a:srgbClr val="FF9900"/>
              </a:solidFill>
            </a:endParaRPr>
          </a:p>
        </p:txBody>
      </p:sp>
      <p:sp>
        <p:nvSpPr>
          <p:cNvPr id="6158" name="TextBox 16"/>
          <p:cNvSpPr txBox="1">
            <a:spLocks noChangeArrowheads="1"/>
          </p:cNvSpPr>
          <p:nvPr/>
        </p:nvSpPr>
        <p:spPr bwMode="auto">
          <a:xfrm>
            <a:off x="142875" y="76200"/>
            <a:ext cx="3810000" cy="381000"/>
          </a:xfrm>
          <a:prstGeom prst="rect">
            <a:avLst/>
          </a:prstGeom>
          <a:noFill/>
          <a:ln w="9525">
            <a:noFill/>
            <a:miter lim="800000"/>
            <a:headEnd/>
            <a:tailEnd/>
          </a:ln>
        </p:spPr>
        <p:txBody>
          <a:bodyPr>
            <a:spAutoFit/>
          </a:bodyPr>
          <a:lstStyle/>
          <a:p>
            <a:r>
              <a:rPr lang="es-AR" b="1">
                <a:solidFill>
                  <a:schemeClr val="bg1"/>
                </a:solidFill>
                <a:latin typeface="Segoe Print" pitchFamily="2" charset="0"/>
              </a:rPr>
              <a:t>yo programo en .net</a:t>
            </a:r>
            <a:endParaRPr lang="en-US" b="1">
              <a:solidFill>
                <a:schemeClr val="bg1"/>
              </a:solidFill>
              <a:latin typeface="Segoe Prin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s-AR" dirty="0" smtClean="0"/>
              <a:t>Muchas Gracias</a:t>
            </a:r>
            <a:endParaRPr lang="en-US" dirty="0" smtClean="0"/>
          </a:p>
        </p:txBody>
      </p:sp>
      <p:sp>
        <p:nvSpPr>
          <p:cNvPr id="7171" name="Subtitle 2"/>
          <p:cNvSpPr>
            <a:spLocks noGrp="1"/>
          </p:cNvSpPr>
          <p:nvPr>
            <p:ph type="subTitle" idx="1"/>
          </p:nvPr>
        </p:nvSpPr>
        <p:spPr>
          <a:xfrm>
            <a:off x="685800" y="3886200"/>
            <a:ext cx="6400800" cy="1752600"/>
          </a:xfrm>
        </p:spPr>
        <p:txBody>
          <a:bodyPr/>
          <a:lstStyle/>
          <a:p>
            <a:pPr algn="l" eaLnBrk="1" hangingPunct="1"/>
            <a:r>
              <a:rPr lang="es-AR" dirty="0" smtClean="0">
                <a:solidFill>
                  <a:srgbClr val="FF9900"/>
                </a:solidFill>
              </a:rPr>
              <a:t>{</a:t>
            </a:r>
            <a:r>
              <a:rPr lang="es-AR" dirty="0" smtClean="0"/>
              <a:t>http://blogs.msdn.com/masaez</a:t>
            </a:r>
            <a:r>
              <a:rPr lang="es-AR" b="1" dirty="0" smtClean="0">
                <a:solidFill>
                  <a:srgbClr val="FF9900"/>
                </a:solidFill>
              </a:rPr>
              <a:t>}</a:t>
            </a:r>
            <a:endParaRPr lang="en-US" b="1" dirty="0" smtClean="0">
              <a:solidFill>
                <a:srgbClr val="FF99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Bienvenida</a:t>
            </a:r>
            <a:r>
              <a:rPr lang="en-US" dirty="0" smtClean="0"/>
              <a:t> - </a:t>
            </a:r>
            <a:r>
              <a:rPr lang="en-US" dirty="0" err="1" smtClean="0"/>
              <a:t>Introducción</a:t>
            </a:r>
            <a:r>
              <a:rPr lang="en-US" dirty="0" smtClean="0"/>
              <a:t> – Miguel Angel </a:t>
            </a:r>
            <a:r>
              <a:rPr lang="en-US" dirty="0" err="1" smtClean="0"/>
              <a:t>Sáez</a:t>
            </a:r>
            <a:r>
              <a:rPr lang="en-US" dirty="0" smtClean="0"/>
              <a:t>.</a:t>
            </a:r>
          </a:p>
          <a:p>
            <a:r>
              <a:rPr lang="en-US" dirty="0" err="1" smtClean="0"/>
              <a:t>Integración</a:t>
            </a:r>
            <a:r>
              <a:rPr lang="en-US" dirty="0" smtClean="0"/>
              <a:t> de OBA y S+S – Miguel Angel Khouri</a:t>
            </a:r>
          </a:p>
          <a:p>
            <a:r>
              <a:rPr lang="en-US" dirty="0" smtClean="0">
                <a:solidFill>
                  <a:srgbClr val="00B0F0"/>
                </a:solidFill>
              </a:rPr>
              <a:t>Break (15’)</a:t>
            </a:r>
          </a:p>
          <a:p>
            <a:r>
              <a:rPr lang="en-US" dirty="0" smtClean="0"/>
              <a:t>Software </a:t>
            </a:r>
            <a:r>
              <a:rPr lang="en-US" dirty="0" err="1" smtClean="0"/>
              <a:t>Móvil</a:t>
            </a:r>
            <a:r>
              <a:rPr lang="en-US" dirty="0" smtClean="0"/>
              <a:t> y </a:t>
            </a:r>
            <a:r>
              <a:rPr lang="en-US" dirty="0" err="1" smtClean="0"/>
              <a:t>Servicios</a:t>
            </a:r>
            <a:r>
              <a:rPr lang="en-US" dirty="0" smtClean="0"/>
              <a:t> – Carlos Alejandro Perez</a:t>
            </a:r>
          </a:p>
          <a:p>
            <a:r>
              <a:rPr lang="en-US" dirty="0" smtClean="0">
                <a:solidFill>
                  <a:srgbClr val="00B050"/>
                </a:solidFill>
              </a:rPr>
              <a:t>Drinks </a:t>
            </a:r>
            <a:r>
              <a:rPr lang="en-US" dirty="0" smtClean="0">
                <a:solidFill>
                  <a:srgbClr val="00B050"/>
                </a:solidFill>
                <a:sym typeface="Wingdings" pitchFamily="2" charset="2"/>
              </a:rPr>
              <a: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42844" y="1285860"/>
            <a:ext cx="8858312" cy="46434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pic>
        <p:nvPicPr>
          <p:cNvPr id="22"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3"/>
          <a:stretch>
            <a:fillRect/>
          </a:stretch>
        </p:blipFill>
        <p:spPr bwMode="auto">
          <a:xfrm>
            <a:off x="290417" y="2795612"/>
            <a:ext cx="2067005" cy="1776396"/>
          </a:xfrm>
          <a:prstGeom prst="rect">
            <a:avLst/>
          </a:prstGeom>
          <a:noFill/>
          <a:ln>
            <a:noFill/>
          </a:ln>
        </p:spPr>
      </p:pic>
      <p:pic>
        <p:nvPicPr>
          <p:cNvPr id="30" name="Picture 10"/>
          <p:cNvPicPr>
            <a:picLocks noChangeAspect="1" noChangeArrowheads="1"/>
          </p:cNvPicPr>
          <p:nvPr/>
        </p:nvPicPr>
        <p:blipFill>
          <a:blip r:embed="rId4" cstate="print"/>
          <a:stretch>
            <a:fillRect/>
          </a:stretch>
        </p:blipFill>
        <p:spPr bwMode="auto">
          <a:xfrm>
            <a:off x="4714876" y="2870196"/>
            <a:ext cx="1910750" cy="1584041"/>
          </a:xfrm>
          <a:prstGeom prst="rect">
            <a:avLst/>
          </a:prstGeom>
          <a:noFill/>
          <a:ln>
            <a:noFill/>
          </a:ln>
        </p:spPr>
      </p:pic>
      <p:pic>
        <p:nvPicPr>
          <p:cNvPr id="32" name="Picture 4" descr="C:\Program Files\Microsoft Resource DVD Artwork\DVD_ART\Artwork_Imagery\HARDWARE_IMAGERY\Photos - OEM Hardware\Server Computer\ProLiant 10000 Series Rack Family.png"/>
          <p:cNvPicPr>
            <a:picLocks noChangeAspect="1" noChangeArrowheads="1"/>
          </p:cNvPicPr>
          <p:nvPr/>
        </p:nvPicPr>
        <p:blipFill>
          <a:blip r:embed="rId5"/>
          <a:srcRect r="47814"/>
          <a:stretch>
            <a:fillRect/>
          </a:stretch>
        </p:blipFill>
        <p:spPr bwMode="auto">
          <a:xfrm>
            <a:off x="2643174" y="2857496"/>
            <a:ext cx="1643075" cy="1587733"/>
          </a:xfrm>
          <a:prstGeom prst="rect">
            <a:avLst/>
          </a:prstGeom>
          <a:noFill/>
          <a:ln>
            <a:noFill/>
          </a:ln>
        </p:spPr>
      </p:pic>
      <p:grpSp>
        <p:nvGrpSpPr>
          <p:cNvPr id="2" name="Group 41"/>
          <p:cNvGrpSpPr/>
          <p:nvPr/>
        </p:nvGrpSpPr>
        <p:grpSpPr>
          <a:xfrm>
            <a:off x="7286645" y="2900261"/>
            <a:ext cx="1331558" cy="1564454"/>
            <a:chOff x="7391400" y="4343400"/>
            <a:chExt cx="1630259" cy="1990768"/>
          </a:xfrm>
          <a:effectLst/>
        </p:grpSpPr>
        <p:pic>
          <p:nvPicPr>
            <p:cNvPr id="39" name="Picture 38" descr="Samsung2.png"/>
            <p:cNvPicPr>
              <a:picLocks noChangeAspect="1"/>
            </p:cNvPicPr>
            <p:nvPr/>
          </p:nvPicPr>
          <p:blipFill>
            <a:blip r:embed="rId6"/>
            <a:stretch>
              <a:fillRect/>
            </a:stretch>
          </p:blipFill>
          <p:spPr>
            <a:xfrm>
              <a:off x="8337452" y="4419600"/>
              <a:ext cx="684207" cy="1519341"/>
            </a:xfrm>
            <a:prstGeom prst="rect">
              <a:avLst/>
            </a:prstGeom>
            <a:noFill/>
            <a:ln>
              <a:noFill/>
            </a:ln>
          </p:spPr>
        </p:pic>
        <p:pic>
          <p:nvPicPr>
            <p:cNvPr id="41" name="Picture 3" descr="C:\Program Files\Microsoft Resource DVD Artwork\DVD_ART\Artwork_Imagery\HARDWARE_IMAGERY\Photos - Microsoft Hardware\Xbox\xbox 360 console and controller titled.png"/>
            <p:cNvPicPr>
              <a:picLocks noChangeAspect="1" noChangeArrowheads="1"/>
            </p:cNvPicPr>
            <p:nvPr/>
          </p:nvPicPr>
          <p:blipFill>
            <a:blip r:embed="rId7" cstate="print"/>
            <a:srcRect/>
            <a:stretch>
              <a:fillRect/>
            </a:stretch>
          </p:blipFill>
          <p:spPr bwMode="auto">
            <a:xfrm>
              <a:off x="7391400" y="4343400"/>
              <a:ext cx="1068416" cy="1592587"/>
            </a:xfrm>
            <a:prstGeom prst="rect">
              <a:avLst/>
            </a:prstGeom>
            <a:noFill/>
            <a:ln>
              <a:noFill/>
            </a:ln>
          </p:spPr>
        </p:pic>
        <p:pic>
          <p:nvPicPr>
            <p:cNvPr id="40" name="Picture 39" descr="Zune4GB8GB-80GB.png"/>
            <p:cNvPicPr>
              <a:picLocks noChangeAspect="1"/>
            </p:cNvPicPr>
            <p:nvPr/>
          </p:nvPicPr>
          <p:blipFill>
            <a:blip r:embed="rId8" cstate="print"/>
            <a:stretch>
              <a:fillRect/>
            </a:stretch>
          </p:blipFill>
          <p:spPr>
            <a:xfrm>
              <a:off x="7929469" y="4724399"/>
              <a:ext cx="757331" cy="1609769"/>
            </a:xfrm>
            <a:prstGeom prst="rect">
              <a:avLst/>
            </a:prstGeom>
            <a:noFill/>
            <a:ln>
              <a:noFill/>
            </a:ln>
          </p:spPr>
        </p:pic>
      </p:grpSp>
      <p:sp>
        <p:nvSpPr>
          <p:cNvPr id="43" name="TextBox 42"/>
          <p:cNvSpPr txBox="1"/>
          <p:nvPr/>
        </p:nvSpPr>
        <p:spPr>
          <a:xfrm>
            <a:off x="580556" y="2143116"/>
            <a:ext cx="1491114" cy="523220"/>
          </a:xfrm>
          <a:prstGeom prst="rect">
            <a:avLst/>
          </a:prstGeom>
          <a:noFill/>
        </p:spPr>
        <p:txBody>
          <a:bodyPr wrap="none" rtlCol="0">
            <a:spAutoFit/>
          </a:bodyPr>
          <a:lstStyle/>
          <a:p>
            <a:r>
              <a:rPr lang="en-US" sz="2800" spc="-150" dirty="0" err="1" smtClean="0">
                <a:ln w="3175">
                  <a:noFill/>
                </a:ln>
                <a:latin typeface="Segoe Light" pitchFamily="34" charset="0"/>
                <a:cs typeface="Arial" charset="0"/>
              </a:rPr>
              <a:t>Escritorio</a:t>
            </a:r>
            <a:endParaRPr lang="en-US" sz="2800" spc="-150" dirty="0" smtClean="0">
              <a:ln w="3175">
                <a:noFill/>
              </a:ln>
              <a:latin typeface="Segoe Light" pitchFamily="34" charset="0"/>
              <a:cs typeface="Arial" charset="0"/>
            </a:endParaRPr>
          </a:p>
        </p:txBody>
      </p:sp>
      <p:sp>
        <p:nvSpPr>
          <p:cNvPr id="44" name="TextBox 43"/>
          <p:cNvSpPr txBox="1"/>
          <p:nvPr/>
        </p:nvSpPr>
        <p:spPr>
          <a:xfrm>
            <a:off x="2643174" y="2156716"/>
            <a:ext cx="1649811" cy="523220"/>
          </a:xfrm>
          <a:prstGeom prst="rect">
            <a:avLst/>
          </a:prstGeom>
          <a:noFill/>
        </p:spPr>
        <p:txBody>
          <a:bodyPr wrap="none" rtlCol="0">
            <a:spAutoFit/>
          </a:bodyPr>
          <a:lstStyle/>
          <a:p>
            <a:r>
              <a:rPr lang="en-US" sz="2800" spc="-150" dirty="0" err="1" smtClean="0">
                <a:ln w="3175">
                  <a:noFill/>
                </a:ln>
                <a:latin typeface="Segoe Light" pitchFamily="34" charset="0"/>
                <a:cs typeface="Arial" charset="0"/>
              </a:rPr>
              <a:t>Empresas</a:t>
            </a:r>
            <a:endParaRPr lang="en-US" sz="2800" spc="-150" dirty="0" smtClean="0">
              <a:ln w="3175">
                <a:noFill/>
              </a:ln>
              <a:latin typeface="Segoe Light" pitchFamily="34" charset="0"/>
              <a:cs typeface="Arial" charset="0"/>
            </a:endParaRPr>
          </a:p>
        </p:txBody>
      </p:sp>
      <p:sp>
        <p:nvSpPr>
          <p:cNvPr id="45" name="TextBox 44"/>
          <p:cNvSpPr txBox="1"/>
          <p:nvPr/>
        </p:nvSpPr>
        <p:spPr>
          <a:xfrm>
            <a:off x="5268304" y="2169416"/>
            <a:ext cx="859466" cy="523220"/>
          </a:xfrm>
          <a:prstGeom prst="rect">
            <a:avLst/>
          </a:prstGeom>
          <a:noFill/>
        </p:spPr>
        <p:txBody>
          <a:bodyPr wrap="none" rtlCol="0">
            <a:spAutoFit/>
          </a:bodyPr>
          <a:lstStyle/>
          <a:p>
            <a:r>
              <a:rPr lang="en-US" sz="2800" spc="-150" dirty="0" smtClean="0">
                <a:ln w="3175">
                  <a:noFill/>
                </a:ln>
                <a:latin typeface="Segoe Light" pitchFamily="34" charset="0"/>
                <a:cs typeface="Arial" charset="0"/>
              </a:rPr>
              <a:t>Web</a:t>
            </a:r>
          </a:p>
        </p:txBody>
      </p:sp>
      <p:sp>
        <p:nvSpPr>
          <p:cNvPr id="46" name="TextBox 45"/>
          <p:cNvSpPr txBox="1"/>
          <p:nvPr/>
        </p:nvSpPr>
        <p:spPr>
          <a:xfrm>
            <a:off x="7072330" y="2156716"/>
            <a:ext cx="1872629" cy="523220"/>
          </a:xfrm>
          <a:prstGeom prst="rect">
            <a:avLst/>
          </a:prstGeom>
          <a:noFill/>
        </p:spPr>
        <p:txBody>
          <a:bodyPr wrap="none" rtlCol="0">
            <a:spAutoFit/>
          </a:bodyPr>
          <a:lstStyle/>
          <a:p>
            <a:r>
              <a:rPr lang="en-US" sz="2800" spc="-150" dirty="0" err="1" smtClean="0">
                <a:ln w="3175">
                  <a:noFill/>
                </a:ln>
                <a:latin typeface="Segoe Light" pitchFamily="34" charset="0"/>
                <a:cs typeface="Arial" charset="0"/>
              </a:rPr>
              <a:t>Dispositivos</a:t>
            </a:r>
            <a:endParaRPr lang="en-US" sz="2800" spc="-150" dirty="0" smtClean="0">
              <a:ln w="3175">
                <a:noFill/>
              </a:ln>
              <a:latin typeface="Segoe Light" pitchFamily="34" charset="0"/>
              <a:cs typeface="Arial" charset="0"/>
            </a:endParaRPr>
          </a:p>
        </p:txBody>
      </p:sp>
      <p:sp>
        <p:nvSpPr>
          <p:cNvPr id="17" name="Title 1"/>
          <p:cNvSpPr txBox="1">
            <a:spLocks/>
          </p:cNvSpPr>
          <p:nvPr/>
        </p:nvSpPr>
        <p:spPr bwMode="auto">
          <a:xfrm>
            <a:off x="457200" y="0"/>
            <a:ext cx="822960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err="1" smtClean="0">
                <a:ln>
                  <a:noFill/>
                </a:ln>
                <a:solidFill>
                  <a:schemeClr val="tx2"/>
                </a:solidFill>
                <a:effectLst/>
                <a:uLnTx/>
                <a:uFillTx/>
                <a:latin typeface="+mj-lt"/>
                <a:ea typeface="+mj-ea"/>
                <a:cs typeface="+mj-cs"/>
              </a:rPr>
              <a:t>Múltiples</a:t>
            </a:r>
            <a:r>
              <a:rPr kumimoji="0" lang="en-US" sz="2800" b="0" i="0" u="none" strike="noStrike" kern="0" cap="none" spc="0" normalizeH="0" noProof="0" dirty="0" smtClean="0">
                <a:ln>
                  <a:noFill/>
                </a:ln>
                <a:solidFill>
                  <a:schemeClr val="tx2"/>
                </a:solidFill>
                <a:effectLst/>
                <a:uLnTx/>
                <a:uFillTx/>
                <a:latin typeface="+mj-lt"/>
                <a:ea typeface="+mj-ea"/>
                <a:cs typeface="+mj-cs"/>
              </a:rPr>
              <a:t> </a:t>
            </a:r>
            <a:r>
              <a:rPr kumimoji="0" lang="en-US" sz="2800" b="0" i="0" u="none" strike="noStrike" kern="0" cap="none" spc="0" normalizeH="0" noProof="0" dirty="0" err="1" smtClean="0">
                <a:ln>
                  <a:noFill/>
                </a:ln>
                <a:solidFill>
                  <a:schemeClr val="tx2"/>
                </a:solidFill>
                <a:effectLst/>
                <a:uLnTx/>
                <a:uFillTx/>
                <a:latin typeface="+mj-lt"/>
                <a:ea typeface="+mj-ea"/>
                <a:cs typeface="+mj-cs"/>
              </a:rPr>
              <a:t>plataformas</a:t>
            </a:r>
            <a:r>
              <a:rPr kumimoji="0" lang="en-US" sz="2800" b="0" i="0" u="none" strike="noStrike" kern="0" cap="none" spc="0" normalizeH="0" noProof="0" dirty="0" smtClean="0">
                <a:ln>
                  <a:noFill/>
                </a:ln>
                <a:solidFill>
                  <a:schemeClr val="tx2"/>
                </a:solidFill>
                <a:effectLst/>
                <a:uLnTx/>
                <a:uFillTx/>
                <a:latin typeface="+mj-lt"/>
                <a:ea typeface="+mj-ea"/>
                <a:cs typeface="+mj-cs"/>
              </a:rPr>
              <a:t> de </a:t>
            </a:r>
            <a:r>
              <a:rPr kumimoji="0" lang="en-US" sz="2800" b="0" i="0" u="none" strike="noStrike" kern="0" cap="none" spc="0" normalizeH="0" noProof="0" dirty="0" err="1" smtClean="0">
                <a:ln>
                  <a:noFill/>
                </a:ln>
                <a:solidFill>
                  <a:schemeClr val="tx2"/>
                </a:solidFill>
                <a:effectLst/>
                <a:uLnTx/>
                <a:uFillTx/>
                <a:latin typeface="+mj-lt"/>
                <a:ea typeface="+mj-ea"/>
                <a:cs typeface="+mj-cs"/>
              </a:rPr>
              <a:t>trabajo</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pic>
        <p:nvPicPr>
          <p:cNvPr id="25" name="Picture 2" descr="C:\Program Files\Microsoft Resource DVD Artwork\DVD_ART\BoxShots_Logos\Windows Vista\Windows Vista Logo Vertical W.png"/>
          <p:cNvPicPr>
            <a:picLocks noChangeAspect="1" noChangeArrowheads="1"/>
          </p:cNvPicPr>
          <p:nvPr/>
        </p:nvPicPr>
        <p:blipFill>
          <a:blip r:embed="rId9" cstate="print"/>
          <a:srcRect/>
          <a:stretch>
            <a:fillRect/>
          </a:stretch>
        </p:blipFill>
        <p:spPr bwMode="invGray">
          <a:xfrm>
            <a:off x="762934" y="4684046"/>
            <a:ext cx="1165860" cy="816656"/>
          </a:xfrm>
          <a:prstGeom prst="rect">
            <a:avLst/>
          </a:prstGeom>
          <a:noFill/>
          <a:effectLst>
            <a:outerShdw blurRad="88900" sx="102000" sy="102000" algn="ctr" rotWithShape="0">
              <a:prstClr val="black"/>
            </a:outerShdw>
          </a:effectLst>
        </p:spPr>
      </p:pic>
      <p:pic>
        <p:nvPicPr>
          <p:cNvPr id="26" name="Picture 5" descr="C:\Program Files\Microsoft Resource DVD Artwork\DVD_ART\BoxShots_Logos\Windows Live\Windows Live logo rev v.png"/>
          <p:cNvPicPr>
            <a:picLocks noChangeAspect="1" noChangeArrowheads="1"/>
          </p:cNvPicPr>
          <p:nvPr/>
        </p:nvPicPr>
        <p:blipFill>
          <a:blip r:embed="rId10" cstate="print"/>
          <a:srcRect/>
          <a:stretch>
            <a:fillRect/>
          </a:stretch>
        </p:blipFill>
        <p:spPr bwMode="invGray">
          <a:xfrm>
            <a:off x="5000628" y="4714884"/>
            <a:ext cx="1363584" cy="660866"/>
          </a:xfrm>
          <a:prstGeom prst="rect">
            <a:avLst/>
          </a:prstGeom>
          <a:noFill/>
          <a:effectLst>
            <a:outerShdw blurRad="88900" sx="102000" sy="102000" algn="ctr" rotWithShape="0">
              <a:prstClr val="black"/>
            </a:outerShdw>
          </a:effectLst>
        </p:spPr>
      </p:pic>
      <p:pic>
        <p:nvPicPr>
          <p:cNvPr id="27" name="Picture 2" descr="C:\Program Files\Microsoft Resource DVD Artwork\DVD_ART\BoxShots_Logos\Windows Server 2003 for Itanium-based Systems\Windows Server 2003 for Itanium-based Systems logo v r.png"/>
          <p:cNvPicPr>
            <a:picLocks noChangeAspect="1" noChangeArrowheads="1"/>
          </p:cNvPicPr>
          <p:nvPr/>
        </p:nvPicPr>
        <p:blipFill>
          <a:blip r:embed="rId11" cstate="print"/>
          <a:srcRect r="18197" b="23935"/>
          <a:stretch>
            <a:fillRect/>
          </a:stretch>
        </p:blipFill>
        <p:spPr bwMode="invGray">
          <a:xfrm>
            <a:off x="2857488" y="4714884"/>
            <a:ext cx="1524000" cy="641073"/>
          </a:xfrm>
          <a:prstGeom prst="rect">
            <a:avLst/>
          </a:prstGeom>
          <a:noFill/>
          <a:effectLst>
            <a:outerShdw blurRad="88900" sx="102000" sy="102000" algn="ctr" rotWithShape="0">
              <a:prstClr val="black"/>
            </a:outerShdw>
          </a:effectLst>
        </p:spPr>
      </p:pic>
      <p:pic>
        <p:nvPicPr>
          <p:cNvPr id="28" name="Picture 3" descr="C:\Program Files\Microsoft Resource DVD Artwork\DVD_ART\BoxShots_Logos\Windows Mobile\Windows Mobile logo v r.png"/>
          <p:cNvPicPr>
            <a:picLocks noChangeAspect="1" noChangeArrowheads="1"/>
          </p:cNvPicPr>
          <p:nvPr/>
        </p:nvPicPr>
        <p:blipFill>
          <a:blip r:embed="rId12" cstate="print"/>
          <a:srcRect/>
          <a:stretch>
            <a:fillRect/>
          </a:stretch>
        </p:blipFill>
        <p:spPr bwMode="invGray">
          <a:xfrm>
            <a:off x="7500958" y="4714884"/>
            <a:ext cx="838201" cy="737012"/>
          </a:xfrm>
          <a:prstGeom prst="rect">
            <a:avLst/>
          </a:prstGeom>
          <a:noFill/>
          <a:effectLst>
            <a:outerShdw blurRad="88900" sx="102000" sy="102000" algn="ctr" rotWithShape="0">
              <a:prstClr val="black"/>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642911" y="1285860"/>
          <a:ext cx="7858179" cy="4028440"/>
        </p:xfrm>
        <a:graphic>
          <a:graphicData uri="http://schemas.openxmlformats.org/drawingml/2006/table">
            <a:tbl>
              <a:tblPr firstRow="1" bandRow="1">
                <a:tableStyleId>{5C22544A-7EE6-4342-B048-85BDC9FD1C3A}</a:tableStyleId>
              </a:tblPr>
              <a:tblGrid>
                <a:gridCol w="1857388"/>
                <a:gridCol w="2857520"/>
                <a:gridCol w="3143271"/>
              </a:tblGrid>
              <a:tr h="370840">
                <a:tc>
                  <a:txBody>
                    <a:bodyPr/>
                    <a:lstStyle/>
                    <a:p>
                      <a:r>
                        <a:rPr lang="en-US" dirty="0" err="1" smtClean="0"/>
                        <a:t>Plataforma</a:t>
                      </a:r>
                      <a:endParaRPr lang="en-US" dirty="0"/>
                    </a:p>
                  </a:txBody>
                  <a:tcPr/>
                </a:tc>
                <a:tc>
                  <a:txBody>
                    <a:bodyPr/>
                    <a:lstStyle/>
                    <a:p>
                      <a:r>
                        <a:rPr lang="en-US" dirty="0" smtClean="0"/>
                        <a:t>Pro</a:t>
                      </a:r>
                      <a:endParaRPr lang="en-US" dirty="0"/>
                    </a:p>
                  </a:txBody>
                  <a:tcPr/>
                </a:tc>
                <a:tc>
                  <a:txBody>
                    <a:bodyPr/>
                    <a:lstStyle/>
                    <a:p>
                      <a:r>
                        <a:rPr lang="en-US" dirty="0" smtClean="0"/>
                        <a:t>Con</a:t>
                      </a:r>
                      <a:endParaRPr lang="en-US" dirty="0"/>
                    </a:p>
                  </a:txBody>
                  <a:tcPr/>
                </a:tc>
              </a:tr>
              <a:tr h="370840">
                <a:tc>
                  <a:txBody>
                    <a:bodyPr/>
                    <a:lstStyle/>
                    <a:p>
                      <a:r>
                        <a:rPr lang="en-US" dirty="0" err="1" smtClean="0"/>
                        <a:t>Escritorio</a:t>
                      </a:r>
                      <a:endParaRPr lang="en-US" dirty="0"/>
                    </a:p>
                  </a:txBody>
                  <a:tcPr/>
                </a:tc>
                <a:tc>
                  <a:txBody>
                    <a:bodyPr/>
                    <a:lstStyle/>
                    <a:p>
                      <a:r>
                        <a:rPr lang="en-US" dirty="0" smtClean="0"/>
                        <a:t>- </a:t>
                      </a:r>
                      <a:r>
                        <a:rPr lang="en-US" dirty="0" err="1" smtClean="0"/>
                        <a:t>Experiencia</a:t>
                      </a:r>
                      <a:r>
                        <a:rPr lang="en-US" baseline="0" dirty="0" smtClean="0"/>
                        <a:t> </a:t>
                      </a:r>
                      <a:r>
                        <a:rPr lang="en-US" baseline="0" dirty="0" err="1" smtClean="0"/>
                        <a:t>rica</a:t>
                      </a:r>
                      <a:endParaRPr lang="en-US" baseline="0" dirty="0" smtClean="0"/>
                    </a:p>
                    <a:p>
                      <a:r>
                        <a:rPr lang="en-US" baseline="0" dirty="0" smtClean="0"/>
                        <a:t>- Alto </a:t>
                      </a:r>
                      <a:r>
                        <a:rPr lang="en-US" baseline="0" dirty="0" err="1" smtClean="0"/>
                        <a:t>uso</a:t>
                      </a:r>
                      <a:r>
                        <a:rPr lang="en-US" baseline="0" dirty="0" smtClean="0"/>
                        <a:t> de </a:t>
                      </a:r>
                      <a:r>
                        <a:rPr lang="en-US" baseline="0" dirty="0" err="1" smtClean="0"/>
                        <a:t>recursos</a:t>
                      </a:r>
                      <a:endParaRPr lang="en-US" baseline="0" dirty="0" smtClean="0"/>
                    </a:p>
                    <a:p>
                      <a:r>
                        <a:rPr lang="en-US" baseline="0" dirty="0" smtClean="0"/>
                        <a:t>- </a:t>
                      </a:r>
                      <a:r>
                        <a:rPr lang="en-US" baseline="0" dirty="0" err="1" smtClean="0"/>
                        <a:t>Extensibilidad</a:t>
                      </a:r>
                      <a:endParaRPr lang="en-US" dirty="0"/>
                    </a:p>
                  </a:txBody>
                  <a:tcPr/>
                </a:tc>
                <a:tc>
                  <a:txBody>
                    <a:bodyPr/>
                    <a:lstStyle/>
                    <a:p>
                      <a:r>
                        <a:rPr lang="en-US" dirty="0" smtClean="0"/>
                        <a:t>- </a:t>
                      </a:r>
                      <a:r>
                        <a:rPr lang="en-US" dirty="0" err="1" smtClean="0"/>
                        <a:t>Experiencia</a:t>
                      </a:r>
                      <a:r>
                        <a:rPr lang="en-US" dirty="0" smtClean="0"/>
                        <a:t> </a:t>
                      </a:r>
                      <a:r>
                        <a:rPr lang="en-US" dirty="0" err="1" smtClean="0"/>
                        <a:t>aislada</a:t>
                      </a:r>
                      <a:endParaRPr lang="en-US" dirty="0"/>
                    </a:p>
                  </a:txBody>
                  <a:tcPr/>
                </a:tc>
              </a:tr>
              <a:tr h="370840">
                <a:tc>
                  <a:txBody>
                    <a:bodyPr/>
                    <a:lstStyle/>
                    <a:p>
                      <a:r>
                        <a:rPr lang="en-US" dirty="0" err="1" smtClean="0"/>
                        <a:t>Empresa</a:t>
                      </a:r>
                      <a:endParaRPr lang="en-US" dirty="0"/>
                    </a:p>
                  </a:txBody>
                  <a:tcPr/>
                </a:tc>
                <a:tc>
                  <a:txBody>
                    <a:bodyPr/>
                    <a:lstStyle/>
                    <a:p>
                      <a:r>
                        <a:rPr lang="en-US" dirty="0" smtClean="0"/>
                        <a:t>- </a:t>
                      </a:r>
                      <a:r>
                        <a:rPr lang="en-US" dirty="0" err="1" smtClean="0"/>
                        <a:t>Estandares</a:t>
                      </a:r>
                      <a:r>
                        <a:rPr lang="en-US" baseline="0" dirty="0" smtClean="0"/>
                        <a:t> de </a:t>
                      </a:r>
                      <a:r>
                        <a:rPr lang="en-US" baseline="0" dirty="0" err="1" smtClean="0"/>
                        <a:t>calidad</a:t>
                      </a:r>
                      <a:endParaRPr lang="en-US" baseline="0" dirty="0" smtClean="0"/>
                    </a:p>
                    <a:p>
                      <a:r>
                        <a:rPr lang="en-US" baseline="0" dirty="0" smtClean="0"/>
                        <a:t>- SLA</a:t>
                      </a:r>
                    </a:p>
                    <a:p>
                      <a:r>
                        <a:rPr lang="en-US" baseline="0" dirty="0" smtClean="0"/>
                        <a:t>- </a:t>
                      </a:r>
                      <a:r>
                        <a:rPr lang="en-US" baseline="0" dirty="0" err="1" smtClean="0"/>
                        <a:t>Gobierno</a:t>
                      </a:r>
                      <a:endParaRPr lang="en-US" dirty="0"/>
                    </a:p>
                  </a:txBody>
                  <a:tcPr/>
                </a:tc>
                <a:tc>
                  <a:txBody>
                    <a:bodyPr/>
                    <a:lstStyle/>
                    <a:p>
                      <a:pPr>
                        <a:buFontTx/>
                        <a:buChar char="-"/>
                      </a:pPr>
                      <a:r>
                        <a:rPr lang="en-US" dirty="0" err="1" smtClean="0"/>
                        <a:t>Adopción</a:t>
                      </a:r>
                      <a:r>
                        <a:rPr lang="en-US" baseline="0" dirty="0" smtClean="0"/>
                        <a:t> </a:t>
                      </a:r>
                      <a:r>
                        <a:rPr lang="en-US" baseline="0" dirty="0" err="1" smtClean="0"/>
                        <a:t>Lenta</a:t>
                      </a:r>
                      <a:endParaRPr lang="en-US" baseline="0" dirty="0" smtClean="0"/>
                    </a:p>
                    <a:p>
                      <a:pPr>
                        <a:buFontTx/>
                        <a:buChar char="-"/>
                      </a:pPr>
                      <a:r>
                        <a:rPr lang="en-US" baseline="0" dirty="0" err="1" smtClean="0"/>
                        <a:t>Falta</a:t>
                      </a:r>
                      <a:r>
                        <a:rPr lang="en-US" baseline="0" dirty="0" smtClean="0"/>
                        <a:t> de </a:t>
                      </a:r>
                      <a:r>
                        <a:rPr lang="en-US" baseline="0" dirty="0" err="1" smtClean="0"/>
                        <a:t>agilidad</a:t>
                      </a:r>
                      <a:endParaRPr lang="en-US" baseline="0" dirty="0" smtClean="0"/>
                    </a:p>
                    <a:p>
                      <a:pPr>
                        <a:buFontTx/>
                        <a:buChar char="-"/>
                      </a:pPr>
                      <a:r>
                        <a:rPr lang="en-US" baseline="0" dirty="0" err="1" smtClean="0"/>
                        <a:t>Demasiado</a:t>
                      </a:r>
                      <a:r>
                        <a:rPr lang="en-US" baseline="0" dirty="0" smtClean="0"/>
                        <a:t> Legacy</a:t>
                      </a:r>
                      <a:endParaRPr lang="en-US" dirty="0"/>
                    </a:p>
                  </a:txBody>
                  <a:tcPr/>
                </a:tc>
              </a:tr>
              <a:tr h="370840">
                <a:tc>
                  <a:txBody>
                    <a:bodyPr/>
                    <a:lstStyle/>
                    <a:p>
                      <a:r>
                        <a:rPr lang="en-US" dirty="0" smtClean="0"/>
                        <a:t>Web</a:t>
                      </a:r>
                      <a:endParaRPr lang="en-US" dirty="0"/>
                    </a:p>
                  </a:txBody>
                  <a:tcPr/>
                </a:tc>
                <a:tc>
                  <a:txBody>
                    <a:bodyPr/>
                    <a:lstStyle/>
                    <a:p>
                      <a:r>
                        <a:rPr lang="en-US" dirty="0" smtClean="0"/>
                        <a:t>-</a:t>
                      </a:r>
                      <a:r>
                        <a:rPr lang="en-US" dirty="0" err="1" smtClean="0"/>
                        <a:t>Alcance</a:t>
                      </a:r>
                      <a:endParaRPr lang="en-US" dirty="0" smtClean="0"/>
                    </a:p>
                    <a:p>
                      <a:r>
                        <a:rPr lang="en-US" dirty="0" smtClean="0"/>
                        <a:t>-</a:t>
                      </a:r>
                      <a:r>
                        <a:rPr lang="en-US" dirty="0" err="1" smtClean="0"/>
                        <a:t>Innovación</a:t>
                      </a:r>
                      <a:r>
                        <a:rPr lang="en-US" baseline="0" dirty="0" smtClean="0"/>
                        <a:t> </a:t>
                      </a:r>
                      <a:r>
                        <a:rPr lang="en-US" baseline="0" dirty="0" err="1" smtClean="0"/>
                        <a:t>rápida</a:t>
                      </a:r>
                      <a:endParaRPr lang="en-US" dirty="0"/>
                    </a:p>
                  </a:txBody>
                  <a:tcPr/>
                </a:tc>
                <a:tc>
                  <a:txBody>
                    <a:bodyPr/>
                    <a:lstStyle/>
                    <a:p>
                      <a:r>
                        <a:rPr lang="en-US" dirty="0" smtClean="0"/>
                        <a:t>- </a:t>
                      </a:r>
                      <a:r>
                        <a:rPr lang="en-US" dirty="0" err="1" smtClean="0"/>
                        <a:t>Todas</a:t>
                      </a:r>
                      <a:r>
                        <a:rPr lang="en-US" baseline="0" dirty="0" smtClean="0"/>
                        <a:t> </a:t>
                      </a:r>
                      <a:r>
                        <a:rPr lang="en-US" baseline="0" dirty="0" err="1" smtClean="0"/>
                        <a:t>las</a:t>
                      </a:r>
                      <a:r>
                        <a:rPr lang="en-US" baseline="0" dirty="0" smtClean="0"/>
                        <a:t> </a:t>
                      </a:r>
                      <a:r>
                        <a:rPr lang="en-US" baseline="0" dirty="0" err="1" smtClean="0"/>
                        <a:t>transacciones</a:t>
                      </a:r>
                      <a:r>
                        <a:rPr lang="en-US" baseline="0" dirty="0" smtClean="0"/>
                        <a:t> son “</a:t>
                      </a:r>
                      <a:r>
                        <a:rPr lang="en-US" baseline="0" dirty="0" err="1" smtClean="0"/>
                        <a:t>haré</a:t>
                      </a:r>
                      <a:r>
                        <a:rPr lang="en-US" baseline="0" dirty="0" smtClean="0"/>
                        <a:t> lo </a:t>
                      </a:r>
                      <a:r>
                        <a:rPr lang="en-US" baseline="0" dirty="0" err="1" smtClean="0"/>
                        <a:t>que</a:t>
                      </a:r>
                      <a:r>
                        <a:rPr lang="en-US" baseline="0" dirty="0" smtClean="0"/>
                        <a:t> </a:t>
                      </a:r>
                      <a:r>
                        <a:rPr lang="en-US" baseline="0" dirty="0" err="1" smtClean="0"/>
                        <a:t>pueda</a:t>
                      </a:r>
                      <a:r>
                        <a:rPr lang="en-US" baseline="0" dirty="0" smtClean="0"/>
                        <a:t>”</a:t>
                      </a:r>
                    </a:p>
                    <a:p>
                      <a:r>
                        <a:rPr lang="en-US" dirty="0" smtClean="0"/>
                        <a:t>-</a:t>
                      </a:r>
                      <a:r>
                        <a:rPr lang="en-US" dirty="0" err="1" smtClean="0"/>
                        <a:t>Tienden</a:t>
                      </a:r>
                      <a:r>
                        <a:rPr lang="en-US" baseline="0" dirty="0" smtClean="0"/>
                        <a:t> a </a:t>
                      </a:r>
                      <a:r>
                        <a:rPr lang="en-US" baseline="0" dirty="0" err="1" smtClean="0"/>
                        <a:t>una</a:t>
                      </a:r>
                      <a:r>
                        <a:rPr lang="en-US" baseline="0" dirty="0" smtClean="0"/>
                        <a:t> </a:t>
                      </a:r>
                      <a:r>
                        <a:rPr lang="en-US" dirty="0" smtClean="0"/>
                        <a:t>UX </a:t>
                      </a:r>
                      <a:r>
                        <a:rPr lang="en-US" baseline="0" dirty="0" err="1" smtClean="0"/>
                        <a:t>común</a:t>
                      </a:r>
                      <a:endParaRPr lang="en-US" dirty="0"/>
                    </a:p>
                  </a:txBody>
                  <a:tcPr/>
                </a:tc>
              </a:tr>
              <a:tr h="370840">
                <a:tc>
                  <a:txBody>
                    <a:bodyPr/>
                    <a:lstStyle/>
                    <a:p>
                      <a:r>
                        <a:rPr lang="en-US" dirty="0" err="1" smtClean="0"/>
                        <a:t>Dispositivos</a:t>
                      </a:r>
                      <a:endParaRPr lang="en-US" dirty="0"/>
                    </a:p>
                  </a:txBody>
                  <a:tcPr/>
                </a:tc>
                <a:tc>
                  <a:txBody>
                    <a:bodyPr/>
                    <a:lstStyle/>
                    <a:p>
                      <a:r>
                        <a:rPr lang="en-US" dirty="0" smtClean="0"/>
                        <a:t>-</a:t>
                      </a:r>
                      <a:r>
                        <a:rPr lang="en-US" dirty="0" err="1" smtClean="0"/>
                        <a:t>Mobilidad</a:t>
                      </a:r>
                      <a:endParaRPr lang="en-US" dirty="0" smtClean="0"/>
                    </a:p>
                    <a:p>
                      <a:r>
                        <a:rPr lang="en-US" dirty="0" smtClean="0"/>
                        <a:t>-</a:t>
                      </a:r>
                      <a:r>
                        <a:rPr lang="en-US" dirty="0" err="1" smtClean="0"/>
                        <a:t>Acceso</a:t>
                      </a:r>
                      <a:endParaRPr lang="en-US" dirty="0" smtClean="0"/>
                    </a:p>
                    <a:p>
                      <a:r>
                        <a:rPr lang="en-US" dirty="0" smtClean="0"/>
                        <a:t>-Factor</a:t>
                      </a:r>
                      <a:r>
                        <a:rPr lang="en-US" baseline="0" dirty="0" smtClean="0"/>
                        <a:t> de forma</a:t>
                      </a:r>
                      <a:endParaRPr lang="en-US" dirty="0"/>
                    </a:p>
                  </a:txBody>
                  <a:tcPr/>
                </a:tc>
                <a:tc>
                  <a:txBody>
                    <a:bodyPr/>
                    <a:lstStyle/>
                    <a:p>
                      <a:r>
                        <a:rPr lang="en-US" dirty="0" smtClean="0"/>
                        <a:t>-Factor de forma </a:t>
                      </a:r>
                      <a:r>
                        <a:rPr lang="en-US" dirty="0" err="1" smtClean="0"/>
                        <a:t>puede</a:t>
                      </a:r>
                      <a:r>
                        <a:rPr lang="en-US" dirty="0" smtClean="0"/>
                        <a:t> </a:t>
                      </a:r>
                      <a:r>
                        <a:rPr lang="en-US" dirty="0" err="1" smtClean="0"/>
                        <a:t>degradar</a:t>
                      </a:r>
                      <a:r>
                        <a:rPr lang="en-US" dirty="0" smtClean="0"/>
                        <a:t> la</a:t>
                      </a:r>
                      <a:r>
                        <a:rPr lang="en-US" baseline="0" dirty="0" smtClean="0"/>
                        <a:t> </a:t>
                      </a:r>
                      <a:r>
                        <a:rPr lang="en-US" baseline="0" dirty="0" err="1" smtClean="0"/>
                        <a:t>experiencia</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2" descr="blue orby thang"/>
          <p:cNvPicPr>
            <a:picLocks noChangeAspect="1" noChangeArrowheads="1"/>
          </p:cNvPicPr>
          <p:nvPr/>
        </p:nvPicPr>
        <p:blipFill>
          <a:blip r:embed="rId3"/>
          <a:srcRect/>
          <a:stretch>
            <a:fillRect/>
          </a:stretch>
        </p:blipFill>
        <p:spPr bwMode="auto">
          <a:xfrm>
            <a:off x="2928926" y="1642902"/>
            <a:ext cx="3390634" cy="4778574"/>
          </a:xfrm>
          <a:prstGeom prst="rect">
            <a:avLst/>
          </a:prstGeom>
          <a:noFill/>
          <a:ln w="9525">
            <a:noFill/>
            <a:miter lim="800000"/>
            <a:headEnd/>
            <a:tailEnd/>
          </a:ln>
        </p:spPr>
      </p:pic>
      <p:sp>
        <p:nvSpPr>
          <p:cNvPr id="36" name="Rectangle 35"/>
          <p:cNvSpPr/>
          <p:nvPr/>
        </p:nvSpPr>
        <p:spPr bwMode="auto">
          <a:xfrm>
            <a:off x="0" y="1828800"/>
            <a:ext cx="9144000" cy="5029200"/>
          </a:xfrm>
          <a:prstGeom prst="rect">
            <a:avLst/>
          </a:prstGeom>
          <a:gradFill flip="none" rotWithShape="1">
            <a:gsLst>
              <a:gs pos="0">
                <a:srgbClr val="000000">
                  <a:alpha val="59000"/>
                </a:srgbClr>
              </a:gs>
              <a:gs pos="100000">
                <a:srgbClr val="000000">
                  <a:alpha val="0"/>
                </a:srgbClr>
              </a:gs>
            </a:gsLst>
            <a:lin ang="16200000" scaled="1"/>
            <a:tileRect/>
          </a:gradFill>
          <a:ln w="9525">
            <a:noFill/>
            <a:miter lim="800000"/>
            <a:headEnd/>
            <a:tailEnd/>
          </a:ln>
        </p:spPr>
        <p:txBody>
          <a:bodyPr lIns="91436" tIns="45718" rIns="91436" bIns="45718"/>
          <a:lstStyle/>
          <a:p>
            <a:pPr defTabSz="1096875" fontAlgn="base">
              <a:spcBef>
                <a:spcPct val="0"/>
              </a:spcBef>
              <a:spcAft>
                <a:spcPct val="0"/>
              </a:spcAft>
              <a:defRPr/>
            </a:pPr>
            <a:endParaRPr lang="en-US" sz="2200" dirty="0" smtClean="0">
              <a:solidFill>
                <a:srgbClr val="000000"/>
              </a:solidFill>
              <a:latin typeface="Arial" pitchFamily="34" charset="0"/>
            </a:endParaRPr>
          </a:p>
        </p:txBody>
      </p:sp>
      <p:sp>
        <p:nvSpPr>
          <p:cNvPr id="31" name="Freeform 5"/>
          <p:cNvSpPr>
            <a:spLocks/>
          </p:cNvSpPr>
          <p:nvPr/>
        </p:nvSpPr>
        <p:spPr bwMode="ltGray">
          <a:xfrm>
            <a:off x="0" y="1600200"/>
            <a:ext cx="9144000" cy="2971800"/>
          </a:xfrm>
          <a:custGeom>
            <a:avLst/>
            <a:gdLst/>
            <a:ahLst/>
            <a:cxnLst>
              <a:cxn ang="0">
                <a:pos x="0" y="2"/>
              </a:cxn>
              <a:cxn ang="0">
                <a:pos x="138" y="44"/>
              </a:cxn>
              <a:cxn ang="0">
                <a:pos x="365" y="110"/>
              </a:cxn>
              <a:cxn ang="0">
                <a:pos x="595" y="171"/>
              </a:cxn>
              <a:cxn ang="0">
                <a:pos x="772" y="213"/>
              </a:cxn>
              <a:cxn ang="0">
                <a:pos x="968" y="257"/>
              </a:cxn>
              <a:cxn ang="0">
                <a:pos x="1179" y="300"/>
              </a:cxn>
              <a:cxn ang="0">
                <a:pos x="1402" y="342"/>
              </a:cxn>
              <a:cxn ang="0">
                <a:pos x="1637" y="379"/>
              </a:cxn>
              <a:cxn ang="0">
                <a:pos x="1881" y="413"/>
              </a:cxn>
              <a:cxn ang="0">
                <a:pos x="2133" y="439"/>
              </a:cxn>
              <a:cxn ang="0">
                <a:pos x="2388" y="458"/>
              </a:cxn>
              <a:cxn ang="0">
                <a:pos x="2649" y="468"/>
              </a:cxn>
              <a:cxn ang="0">
                <a:pos x="2778" y="469"/>
              </a:cxn>
              <a:cxn ang="0">
                <a:pos x="3039" y="465"/>
              </a:cxn>
              <a:cxn ang="0">
                <a:pos x="3297" y="450"/>
              </a:cxn>
              <a:cxn ang="0">
                <a:pos x="3551" y="426"/>
              </a:cxn>
              <a:cxn ang="0">
                <a:pos x="3798" y="396"/>
              </a:cxn>
              <a:cxn ang="0">
                <a:pos x="4039" y="360"/>
              </a:cxn>
              <a:cxn ang="0">
                <a:pos x="4268" y="321"/>
              </a:cxn>
              <a:cxn ang="0">
                <a:pos x="4486" y="278"/>
              </a:cxn>
              <a:cxn ang="0">
                <a:pos x="4688" y="234"/>
              </a:cxn>
              <a:cxn ang="0">
                <a:pos x="4876" y="191"/>
              </a:cxn>
              <a:cxn ang="0">
                <a:pos x="5045" y="149"/>
              </a:cxn>
              <a:cxn ang="0">
                <a:pos x="5319" y="73"/>
              </a:cxn>
              <a:cxn ang="0">
                <a:pos x="5495" y="20"/>
              </a:cxn>
              <a:cxn ang="0">
                <a:pos x="5557" y="3234"/>
              </a:cxn>
              <a:cxn ang="0">
                <a:pos x="5494" y="3214"/>
              </a:cxn>
              <a:cxn ang="0">
                <a:pos x="5318" y="3159"/>
              </a:cxn>
              <a:cxn ang="0">
                <a:pos x="5044" y="3084"/>
              </a:cxn>
              <a:cxn ang="0">
                <a:pos x="4875" y="3041"/>
              </a:cxn>
              <a:cxn ang="0">
                <a:pos x="4688" y="2997"/>
              </a:cxn>
              <a:cxn ang="0">
                <a:pos x="4486" y="2953"/>
              </a:cxn>
              <a:cxn ang="0">
                <a:pos x="4268" y="2912"/>
              </a:cxn>
              <a:cxn ang="0">
                <a:pos x="4038" y="2871"/>
              </a:cxn>
              <a:cxn ang="0">
                <a:pos x="3798" y="2836"/>
              </a:cxn>
              <a:cxn ang="0">
                <a:pos x="3551" y="2806"/>
              </a:cxn>
              <a:cxn ang="0">
                <a:pos x="3297" y="2784"/>
              </a:cxn>
              <a:cxn ang="0">
                <a:pos x="3039" y="2769"/>
              </a:cxn>
              <a:cxn ang="0">
                <a:pos x="2778" y="2766"/>
              </a:cxn>
              <a:cxn ang="0">
                <a:pos x="2649" y="2767"/>
              </a:cxn>
              <a:cxn ang="0">
                <a:pos x="2388" y="2779"/>
              </a:cxn>
              <a:cxn ang="0">
                <a:pos x="2133" y="2798"/>
              </a:cxn>
              <a:cxn ang="0">
                <a:pos x="1881" y="2825"/>
              </a:cxn>
              <a:cxn ang="0">
                <a:pos x="1637" y="2858"/>
              </a:cxn>
              <a:cxn ang="0">
                <a:pos x="1402" y="2896"/>
              </a:cxn>
              <a:cxn ang="0">
                <a:pos x="1179" y="2937"/>
              </a:cxn>
              <a:cxn ang="0">
                <a:pos x="968" y="2980"/>
              </a:cxn>
              <a:cxn ang="0">
                <a:pos x="772" y="3023"/>
              </a:cxn>
              <a:cxn ang="0">
                <a:pos x="595" y="3066"/>
              </a:cxn>
              <a:cxn ang="0">
                <a:pos x="365" y="3126"/>
              </a:cxn>
              <a:cxn ang="0">
                <a:pos x="138" y="3191"/>
              </a:cxn>
              <a:cxn ang="0">
                <a:pos x="0" y="3234"/>
              </a:cxn>
            </a:cxnLst>
            <a:rect l="0" t="0" r="r" b="b"/>
            <a:pathLst>
              <a:path w="5558" h="3234">
                <a:moveTo>
                  <a:pt x="0" y="2"/>
                </a:moveTo>
                <a:lnTo>
                  <a:pt x="0" y="2"/>
                </a:lnTo>
                <a:lnTo>
                  <a:pt x="63" y="21"/>
                </a:lnTo>
                <a:lnTo>
                  <a:pt x="138" y="44"/>
                </a:lnTo>
                <a:lnTo>
                  <a:pt x="239" y="75"/>
                </a:lnTo>
                <a:lnTo>
                  <a:pt x="365" y="110"/>
                </a:lnTo>
                <a:lnTo>
                  <a:pt x="513" y="150"/>
                </a:lnTo>
                <a:lnTo>
                  <a:pt x="595" y="171"/>
                </a:lnTo>
                <a:lnTo>
                  <a:pt x="682" y="191"/>
                </a:lnTo>
                <a:lnTo>
                  <a:pt x="772" y="213"/>
                </a:lnTo>
                <a:lnTo>
                  <a:pt x="868" y="235"/>
                </a:lnTo>
                <a:lnTo>
                  <a:pt x="968" y="257"/>
                </a:lnTo>
                <a:lnTo>
                  <a:pt x="1071" y="279"/>
                </a:lnTo>
                <a:lnTo>
                  <a:pt x="1179" y="300"/>
                </a:lnTo>
                <a:lnTo>
                  <a:pt x="1289" y="321"/>
                </a:lnTo>
                <a:lnTo>
                  <a:pt x="1402" y="342"/>
                </a:lnTo>
                <a:lnTo>
                  <a:pt x="1519" y="360"/>
                </a:lnTo>
                <a:lnTo>
                  <a:pt x="1637" y="379"/>
                </a:lnTo>
                <a:lnTo>
                  <a:pt x="1759" y="396"/>
                </a:lnTo>
                <a:lnTo>
                  <a:pt x="1881" y="413"/>
                </a:lnTo>
                <a:lnTo>
                  <a:pt x="2006" y="426"/>
                </a:lnTo>
                <a:lnTo>
                  <a:pt x="2133" y="439"/>
                </a:lnTo>
                <a:lnTo>
                  <a:pt x="2260" y="450"/>
                </a:lnTo>
                <a:lnTo>
                  <a:pt x="2388" y="458"/>
                </a:lnTo>
                <a:lnTo>
                  <a:pt x="2518" y="465"/>
                </a:lnTo>
                <a:lnTo>
                  <a:pt x="2649" y="468"/>
                </a:lnTo>
                <a:lnTo>
                  <a:pt x="2778" y="469"/>
                </a:lnTo>
                <a:lnTo>
                  <a:pt x="2778" y="469"/>
                </a:lnTo>
                <a:lnTo>
                  <a:pt x="2908" y="468"/>
                </a:lnTo>
                <a:lnTo>
                  <a:pt x="3039" y="465"/>
                </a:lnTo>
                <a:lnTo>
                  <a:pt x="3169" y="458"/>
                </a:lnTo>
                <a:lnTo>
                  <a:pt x="3297" y="450"/>
                </a:lnTo>
                <a:lnTo>
                  <a:pt x="3424" y="439"/>
                </a:lnTo>
                <a:lnTo>
                  <a:pt x="3551" y="426"/>
                </a:lnTo>
                <a:lnTo>
                  <a:pt x="3676" y="411"/>
                </a:lnTo>
                <a:lnTo>
                  <a:pt x="3798" y="396"/>
                </a:lnTo>
                <a:lnTo>
                  <a:pt x="3920" y="379"/>
                </a:lnTo>
                <a:lnTo>
                  <a:pt x="4039" y="360"/>
                </a:lnTo>
                <a:lnTo>
                  <a:pt x="4155" y="341"/>
                </a:lnTo>
                <a:lnTo>
                  <a:pt x="4268" y="321"/>
                </a:lnTo>
                <a:lnTo>
                  <a:pt x="4378" y="300"/>
                </a:lnTo>
                <a:lnTo>
                  <a:pt x="4486" y="278"/>
                </a:lnTo>
                <a:lnTo>
                  <a:pt x="4589" y="256"/>
                </a:lnTo>
                <a:lnTo>
                  <a:pt x="4688" y="234"/>
                </a:lnTo>
                <a:lnTo>
                  <a:pt x="4784" y="212"/>
                </a:lnTo>
                <a:lnTo>
                  <a:pt x="4876" y="191"/>
                </a:lnTo>
                <a:lnTo>
                  <a:pt x="4963" y="169"/>
                </a:lnTo>
                <a:lnTo>
                  <a:pt x="5045" y="149"/>
                </a:lnTo>
                <a:lnTo>
                  <a:pt x="5193" y="109"/>
                </a:lnTo>
                <a:lnTo>
                  <a:pt x="5319" y="73"/>
                </a:lnTo>
                <a:lnTo>
                  <a:pt x="5420" y="43"/>
                </a:lnTo>
                <a:lnTo>
                  <a:pt x="5495" y="20"/>
                </a:lnTo>
                <a:lnTo>
                  <a:pt x="5558" y="0"/>
                </a:lnTo>
                <a:lnTo>
                  <a:pt x="5557" y="3234"/>
                </a:lnTo>
                <a:lnTo>
                  <a:pt x="5557" y="3234"/>
                </a:lnTo>
                <a:lnTo>
                  <a:pt x="5494" y="3214"/>
                </a:lnTo>
                <a:lnTo>
                  <a:pt x="5419" y="3190"/>
                </a:lnTo>
                <a:lnTo>
                  <a:pt x="5318" y="3159"/>
                </a:lnTo>
                <a:lnTo>
                  <a:pt x="5192" y="3124"/>
                </a:lnTo>
                <a:lnTo>
                  <a:pt x="5044" y="3084"/>
                </a:lnTo>
                <a:lnTo>
                  <a:pt x="4962" y="3063"/>
                </a:lnTo>
                <a:lnTo>
                  <a:pt x="4875" y="3041"/>
                </a:lnTo>
                <a:lnTo>
                  <a:pt x="4784" y="3019"/>
                </a:lnTo>
                <a:lnTo>
                  <a:pt x="4688" y="2997"/>
                </a:lnTo>
                <a:lnTo>
                  <a:pt x="4589" y="2975"/>
                </a:lnTo>
                <a:lnTo>
                  <a:pt x="4486" y="2953"/>
                </a:lnTo>
                <a:lnTo>
                  <a:pt x="4378" y="2933"/>
                </a:lnTo>
                <a:lnTo>
                  <a:pt x="4268" y="2912"/>
                </a:lnTo>
                <a:lnTo>
                  <a:pt x="4155" y="2891"/>
                </a:lnTo>
                <a:lnTo>
                  <a:pt x="4038" y="2871"/>
                </a:lnTo>
                <a:lnTo>
                  <a:pt x="3920" y="2854"/>
                </a:lnTo>
                <a:lnTo>
                  <a:pt x="3798" y="2836"/>
                </a:lnTo>
                <a:lnTo>
                  <a:pt x="3676" y="2820"/>
                </a:lnTo>
                <a:lnTo>
                  <a:pt x="3551" y="2806"/>
                </a:lnTo>
                <a:lnTo>
                  <a:pt x="3424" y="2795"/>
                </a:lnTo>
                <a:lnTo>
                  <a:pt x="3297" y="2784"/>
                </a:lnTo>
                <a:lnTo>
                  <a:pt x="3169" y="2776"/>
                </a:lnTo>
                <a:lnTo>
                  <a:pt x="3039" y="2769"/>
                </a:lnTo>
                <a:lnTo>
                  <a:pt x="2908" y="2766"/>
                </a:lnTo>
                <a:lnTo>
                  <a:pt x="2778" y="2766"/>
                </a:lnTo>
                <a:lnTo>
                  <a:pt x="2778" y="2766"/>
                </a:lnTo>
                <a:lnTo>
                  <a:pt x="2649" y="2767"/>
                </a:lnTo>
                <a:lnTo>
                  <a:pt x="2518" y="2772"/>
                </a:lnTo>
                <a:lnTo>
                  <a:pt x="2388" y="2779"/>
                </a:lnTo>
                <a:lnTo>
                  <a:pt x="2260" y="2787"/>
                </a:lnTo>
                <a:lnTo>
                  <a:pt x="2133" y="2798"/>
                </a:lnTo>
                <a:lnTo>
                  <a:pt x="2006" y="2811"/>
                </a:lnTo>
                <a:lnTo>
                  <a:pt x="1881" y="2825"/>
                </a:lnTo>
                <a:lnTo>
                  <a:pt x="1759" y="2841"/>
                </a:lnTo>
                <a:lnTo>
                  <a:pt x="1637" y="2858"/>
                </a:lnTo>
                <a:lnTo>
                  <a:pt x="1519" y="2876"/>
                </a:lnTo>
                <a:lnTo>
                  <a:pt x="1402" y="2896"/>
                </a:lnTo>
                <a:lnTo>
                  <a:pt x="1289" y="2916"/>
                </a:lnTo>
                <a:lnTo>
                  <a:pt x="1179" y="2937"/>
                </a:lnTo>
                <a:lnTo>
                  <a:pt x="1071" y="2958"/>
                </a:lnTo>
                <a:lnTo>
                  <a:pt x="968" y="2980"/>
                </a:lnTo>
                <a:lnTo>
                  <a:pt x="868" y="3002"/>
                </a:lnTo>
                <a:lnTo>
                  <a:pt x="772" y="3023"/>
                </a:lnTo>
                <a:lnTo>
                  <a:pt x="682" y="3045"/>
                </a:lnTo>
                <a:lnTo>
                  <a:pt x="595" y="3066"/>
                </a:lnTo>
                <a:lnTo>
                  <a:pt x="513" y="3087"/>
                </a:lnTo>
                <a:lnTo>
                  <a:pt x="365" y="3126"/>
                </a:lnTo>
                <a:lnTo>
                  <a:pt x="239" y="3162"/>
                </a:lnTo>
                <a:lnTo>
                  <a:pt x="138" y="3191"/>
                </a:lnTo>
                <a:lnTo>
                  <a:pt x="63" y="3214"/>
                </a:lnTo>
                <a:lnTo>
                  <a:pt x="0" y="3234"/>
                </a:lnTo>
                <a:lnTo>
                  <a:pt x="0" y="2"/>
                </a:lnTo>
                <a:close/>
              </a:path>
            </a:pathLst>
          </a:custGeom>
          <a:gradFill flip="none" rotWithShape="1">
            <a:gsLst>
              <a:gs pos="0">
                <a:srgbClr val="FFFFFF">
                  <a:alpha val="57000"/>
                </a:srgbClr>
              </a:gs>
              <a:gs pos="33000">
                <a:srgbClr val="FFFFFF">
                  <a:alpha val="0"/>
                </a:srgbClr>
              </a:gs>
              <a:gs pos="63000">
                <a:srgbClr val="000000">
                  <a:alpha val="0"/>
                </a:srgbClr>
              </a:gs>
              <a:gs pos="100000">
                <a:srgbClr val="000000">
                  <a:alpha val="83000"/>
                </a:srgbClr>
              </a:gs>
            </a:gsLst>
            <a:lin ang="5400000" scaled="0"/>
            <a:tileRect/>
          </a:gradFill>
          <a:ln w="6350" cap="flat" cmpd="sng" algn="ctr">
            <a:solidFill>
              <a:srgbClr val="FFFFFF">
                <a:alpha val="23922"/>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lnSpc>
                <a:spcPct val="90000"/>
              </a:lnSpc>
              <a:spcBef>
                <a:spcPct val="0"/>
              </a:spcBef>
              <a:spcAft>
                <a:spcPts val="1800"/>
              </a:spcAft>
            </a:pPr>
            <a:endParaRPr lang="en-US" altLang="zh-CN" sz="3000" b="1"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7172" name="Rectangle 2"/>
          <p:cNvSpPr>
            <a:spLocks noGrp="1" noChangeArrowheads="1"/>
          </p:cNvSpPr>
          <p:nvPr>
            <p:ph type="title"/>
          </p:nvPr>
        </p:nvSpPr>
        <p:spPr/>
        <p:txBody>
          <a:bodyPr/>
          <a:lstStyle/>
          <a:p>
            <a:r>
              <a:rPr lang="en-US" dirty="0" err="1" smtClean="0"/>
              <a:t>Siguiente</a:t>
            </a:r>
            <a:r>
              <a:rPr lang="en-US" dirty="0" smtClean="0"/>
              <a:t> </a:t>
            </a:r>
            <a:r>
              <a:rPr lang="en-US" dirty="0" err="1" smtClean="0"/>
              <a:t>generación</a:t>
            </a:r>
            <a:r>
              <a:rPr lang="en-US" dirty="0" smtClean="0"/>
              <a:t> de </a:t>
            </a:r>
            <a:r>
              <a:rPr lang="en-US" dirty="0" err="1" smtClean="0"/>
              <a:t>aplicaciones</a:t>
            </a:r>
            <a:endParaRPr lang="en-US" dirty="0"/>
          </a:p>
        </p:txBody>
      </p:sp>
      <p:sp>
        <p:nvSpPr>
          <p:cNvPr id="23" name="TextBox 22"/>
          <p:cNvSpPr txBox="1"/>
          <p:nvPr/>
        </p:nvSpPr>
        <p:spPr>
          <a:xfrm>
            <a:off x="6786578" y="2709703"/>
            <a:ext cx="2198001" cy="781732"/>
          </a:xfrm>
          <a:prstGeom prst="rect">
            <a:avLst/>
          </a:prstGeom>
          <a:noFill/>
        </p:spPr>
        <p:txBody>
          <a:bodyPr wrap="none" lIns="91422" tIns="45710" rIns="91422" bIns="45710">
            <a:spAutoFit/>
          </a:bodyPr>
          <a:lstStyle/>
          <a:p>
            <a:pPr algn="ctr">
              <a:lnSpc>
                <a:spcPct val="80000"/>
              </a:lnSpc>
              <a:defRPr/>
            </a:pPr>
            <a:r>
              <a:rPr lang="en-US" sz="2800" b="1" dirty="0" smtClean="0">
                <a:solidFill>
                  <a:srgbClr val="FF9900"/>
                </a:solidFill>
                <a:effectLst>
                  <a:outerShdw blurRad="50800" dist="38100" dir="2700000" algn="tl" rotWithShape="0">
                    <a:prstClr val="black">
                      <a:alpha val="40000"/>
                    </a:prstClr>
                  </a:outerShdw>
                </a:effectLst>
                <a:latin typeface="Segoe" pitchFamily="34" charset="0"/>
              </a:rPr>
              <a:t>SERVICIOS</a:t>
            </a:r>
          </a:p>
          <a:p>
            <a:pPr algn="ctr">
              <a:lnSpc>
                <a:spcPct val="80000"/>
              </a:lnSpc>
              <a:defRPr/>
            </a:pPr>
            <a:r>
              <a:rPr lang="en-US" sz="2800" dirty="0" smtClean="0">
                <a:solidFill>
                  <a:srgbClr val="FF9900"/>
                </a:solidFill>
                <a:effectLst>
                  <a:outerShdw blurRad="50800" dist="38100" dir="2700000" algn="tl" rotWithShape="0">
                    <a:prstClr val="black">
                      <a:alpha val="40000"/>
                    </a:prstClr>
                  </a:outerShdw>
                </a:effectLst>
                <a:latin typeface="Segoe" pitchFamily="34" charset="0"/>
              </a:rPr>
              <a:t>GLOBALES </a:t>
            </a:r>
          </a:p>
        </p:txBody>
      </p:sp>
      <p:sp>
        <p:nvSpPr>
          <p:cNvPr id="14" name="Rectangle 13"/>
          <p:cNvSpPr/>
          <p:nvPr/>
        </p:nvSpPr>
        <p:spPr>
          <a:xfrm>
            <a:off x="496319" y="2718690"/>
            <a:ext cx="2317678" cy="781748"/>
          </a:xfrm>
          <a:prstGeom prst="rect">
            <a:avLst/>
          </a:prstGeom>
        </p:spPr>
        <p:txBody>
          <a:bodyPr wrap="none" lIns="91436" tIns="45718" rIns="91436" bIns="45718">
            <a:spAutoFit/>
          </a:bodyPr>
          <a:lstStyle/>
          <a:p>
            <a:pPr algn="ctr">
              <a:lnSpc>
                <a:spcPct val="80000"/>
              </a:lnSpc>
              <a:defRPr/>
            </a:pPr>
            <a:r>
              <a:rPr lang="en-US" sz="2800" b="1" dirty="0" smtClean="0">
                <a:solidFill>
                  <a:srgbClr val="FF9900"/>
                </a:solidFill>
                <a:effectLst>
                  <a:outerShdw blurRad="50800" dist="38100" dir="2700000" algn="tl" rotWithShape="0">
                    <a:prstClr val="black">
                      <a:alpha val="40000"/>
                    </a:prstClr>
                  </a:outerShdw>
                </a:effectLst>
                <a:latin typeface="Segoe" pitchFamily="34" charset="0"/>
              </a:rPr>
              <a:t>SOFTWARE</a:t>
            </a:r>
            <a:r>
              <a:rPr lang="en-US" sz="2800" dirty="0" smtClean="0">
                <a:solidFill>
                  <a:srgbClr val="FF9900"/>
                </a:solidFill>
                <a:effectLst>
                  <a:outerShdw blurRad="50800" dist="38100" dir="2700000" algn="tl" rotWithShape="0">
                    <a:prstClr val="black">
                      <a:alpha val="40000"/>
                    </a:prstClr>
                  </a:outerShdw>
                </a:effectLst>
                <a:latin typeface="Segoe" pitchFamily="34" charset="0"/>
              </a:rPr>
              <a:t> </a:t>
            </a:r>
          </a:p>
          <a:p>
            <a:pPr algn="ctr">
              <a:lnSpc>
                <a:spcPct val="80000"/>
              </a:lnSpc>
              <a:defRPr/>
            </a:pPr>
            <a:r>
              <a:rPr lang="en-US" sz="2800" dirty="0" smtClean="0">
                <a:solidFill>
                  <a:srgbClr val="FF9900"/>
                </a:solidFill>
                <a:effectLst>
                  <a:outerShdw blurRad="50800" dist="38100" dir="2700000" algn="tl" rotWithShape="0">
                    <a:prstClr val="black">
                      <a:alpha val="40000"/>
                    </a:prstClr>
                  </a:outerShdw>
                </a:effectLst>
                <a:latin typeface="Segoe" pitchFamily="34" charset="0"/>
              </a:rPr>
              <a:t>LOCAL</a:t>
            </a:r>
            <a:endParaRPr lang="en-US" sz="2800" b="1" dirty="0" smtClean="0">
              <a:solidFill>
                <a:srgbClr val="FF9900"/>
              </a:solidFill>
              <a:effectLst>
                <a:outerShdw blurRad="50800" dist="38100" dir="2700000" algn="tl" rotWithShape="0">
                  <a:prstClr val="black">
                    <a:alpha val="40000"/>
                  </a:prstClr>
                </a:outerShdw>
              </a:effectLst>
              <a:latin typeface="Segoe" pitchFamily="34" charset="0"/>
            </a:endParaRPr>
          </a:p>
        </p:txBody>
      </p:sp>
      <p:grpSp>
        <p:nvGrpSpPr>
          <p:cNvPr id="16" name="Group 36"/>
          <p:cNvGrpSpPr/>
          <p:nvPr/>
        </p:nvGrpSpPr>
        <p:grpSpPr>
          <a:xfrm>
            <a:off x="6429388" y="3786190"/>
            <a:ext cx="2210751" cy="1602585"/>
            <a:chOff x="6408833" y="5013476"/>
            <a:chExt cx="2125567" cy="1456210"/>
          </a:xfrm>
          <a:effectLst>
            <a:reflection blurRad="6350" stA="50000" endA="300" endPos="38500" dist="50800" dir="5400000" sy="-100000" algn="bl" rotWithShape="0"/>
          </a:effectLst>
        </p:grpSpPr>
        <p:pic>
          <p:nvPicPr>
            <p:cNvPr id="17"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6408833" y="5013476"/>
              <a:ext cx="2125567" cy="1200150"/>
            </a:xfrm>
            <a:prstGeom prst="rect">
              <a:avLst/>
            </a:prstGeom>
            <a:noFill/>
          </p:spPr>
        </p:pic>
        <p:pic>
          <p:nvPicPr>
            <p:cNvPr id="19" name="Picture 5" descr="C:\Program Files\Microsoft Resource DVD Artwork\DVD_ART\Artwork_Imagery\HARDWARE_IMAGERY\Illustration - Misc Hardware\Windows Vista Illustration Icons\Internet.png"/>
            <p:cNvPicPr>
              <a:picLocks noChangeAspect="1" noChangeArrowheads="1"/>
            </p:cNvPicPr>
            <p:nvPr/>
          </p:nvPicPr>
          <p:blipFill>
            <a:blip r:embed="rId5"/>
            <a:srcRect/>
            <a:stretch>
              <a:fillRect/>
            </a:stretch>
          </p:blipFill>
          <p:spPr bwMode="auto">
            <a:xfrm>
              <a:off x="7162800" y="5334000"/>
              <a:ext cx="1143000" cy="1135686"/>
            </a:xfrm>
            <a:prstGeom prst="rect">
              <a:avLst/>
            </a:prstGeom>
            <a:noFill/>
          </p:spPr>
        </p:pic>
      </p:grpSp>
      <p:grpSp>
        <p:nvGrpSpPr>
          <p:cNvPr id="20" name="Group 28"/>
          <p:cNvGrpSpPr/>
          <p:nvPr/>
        </p:nvGrpSpPr>
        <p:grpSpPr>
          <a:xfrm>
            <a:off x="785786" y="3800489"/>
            <a:ext cx="1870885" cy="1485899"/>
            <a:chOff x="59142" y="1381039"/>
            <a:chExt cx="3962491" cy="2617202"/>
          </a:xfrm>
          <a:effectLst>
            <a:reflection blurRad="6350" stA="50000" endA="300" endPos="38500" dist="50800" dir="5400000" sy="-100000" algn="bl" rotWithShape="0"/>
          </a:effectLst>
        </p:grpSpPr>
        <p:pic>
          <p:nvPicPr>
            <p:cNvPr id="22" name="Picture 11" descr="C:\Program Files\Microsoft Resource DVD Artwork\DVD_ART\Artwork_Imagery\HARDWARE_IMAGERY\Photos - OEM Hardware\Microprocessor Chips\angled chip.png"/>
            <p:cNvPicPr>
              <a:picLocks noChangeAspect="1" noChangeArrowheads="1"/>
            </p:cNvPicPr>
            <p:nvPr/>
          </p:nvPicPr>
          <p:blipFill>
            <a:blip r:embed="rId6">
              <a:lum bright="20000"/>
            </a:blip>
            <a:srcRect/>
            <a:stretch>
              <a:fillRect/>
            </a:stretch>
          </p:blipFill>
          <p:spPr bwMode="auto">
            <a:xfrm>
              <a:off x="1279476" y="1838790"/>
              <a:ext cx="2742157" cy="2159451"/>
            </a:xfrm>
            <a:prstGeom prst="rect">
              <a:avLst/>
            </a:prstGeom>
            <a:noFill/>
          </p:spPr>
        </p:pic>
        <p:pic>
          <p:nvPicPr>
            <p:cNvPr id="25" name="Picture 7" descr="cpu chip circuitry"/>
            <p:cNvPicPr>
              <a:picLocks noChangeAspect="1" noChangeArrowheads="1"/>
            </p:cNvPicPr>
            <p:nvPr/>
          </p:nvPicPr>
          <p:blipFill>
            <a:blip r:embed="rId7">
              <a:duotone>
                <a:prstClr val="black"/>
                <a:srgbClr val="D9C3A5">
                  <a:tint val="50000"/>
                  <a:satMod val="180000"/>
                </a:srgbClr>
              </a:duotone>
              <a:lum bright="20000"/>
            </a:blip>
            <a:srcRect/>
            <a:stretch>
              <a:fillRect/>
            </a:stretch>
          </p:blipFill>
          <p:spPr bwMode="auto">
            <a:xfrm>
              <a:off x="59142" y="1381039"/>
              <a:ext cx="2696455" cy="2355974"/>
            </a:xfrm>
            <a:prstGeom prst="rect">
              <a:avLst/>
            </a:prstGeom>
            <a:noFill/>
            <a:ln w="9525">
              <a:noFill/>
              <a:miter lim="800000"/>
              <a:headEnd/>
              <a:tailEnd/>
            </a:ln>
          </p:spPr>
        </p:pic>
      </p:grpSp>
      <p:sp>
        <p:nvSpPr>
          <p:cNvPr id="29" name="TextBox 28"/>
          <p:cNvSpPr txBox="1"/>
          <p:nvPr/>
        </p:nvSpPr>
        <p:spPr>
          <a:xfrm>
            <a:off x="3714744" y="2722239"/>
            <a:ext cx="1825151" cy="1071042"/>
          </a:xfrm>
          <a:prstGeom prst="rect">
            <a:avLst/>
          </a:prstGeom>
          <a:noFill/>
        </p:spPr>
        <p:txBody>
          <a:bodyPr wrap="square" lIns="91422" tIns="45710" rIns="91422" bIns="45710">
            <a:spAutoFit/>
          </a:bodyPr>
          <a:lstStyle/>
          <a:p>
            <a:pPr algn="ctr">
              <a:lnSpc>
                <a:spcPct val="60000"/>
              </a:lnSpc>
              <a:defRPr/>
            </a:pPr>
            <a:r>
              <a:rPr lang="en-US" sz="2400" i="1" dirty="0" smtClean="0">
                <a:ln w="18415" cmpd="sng">
                  <a:noFill/>
                  <a:prstDash val="solid"/>
                </a:ln>
                <a:solidFill>
                  <a:srgbClr val="000000"/>
                </a:solidFill>
                <a:effectLst>
                  <a:glow rad="101600">
                    <a:schemeClr val="tx1">
                      <a:alpha val="40000"/>
                    </a:schemeClr>
                  </a:glow>
                  <a:innerShdw blurRad="114300">
                    <a:prstClr val="black"/>
                  </a:innerShdw>
                </a:effectLst>
                <a:latin typeface="Segoe Black" pitchFamily="34" charset="0"/>
              </a:rPr>
              <a:t>Software </a:t>
            </a:r>
            <a:r>
              <a:rPr lang="en-US" sz="5400" i="1" dirty="0" smtClean="0">
                <a:ln w="18415" cmpd="sng">
                  <a:noFill/>
                  <a:prstDash val="solid"/>
                </a:ln>
                <a:solidFill>
                  <a:srgbClr val="000000"/>
                </a:solidFill>
                <a:effectLst>
                  <a:glow rad="101600">
                    <a:schemeClr val="tx1">
                      <a:alpha val="40000"/>
                    </a:schemeClr>
                  </a:glow>
                  <a:innerShdw blurRad="114300">
                    <a:prstClr val="black"/>
                  </a:innerShdw>
                </a:effectLst>
                <a:latin typeface="Segoe Black" pitchFamily="34" charset="0"/>
              </a:rPr>
              <a:t>+</a:t>
            </a:r>
            <a:endParaRPr lang="en-US" sz="2400" i="1" dirty="0" smtClean="0">
              <a:ln w="18415" cmpd="sng">
                <a:noFill/>
                <a:prstDash val="solid"/>
              </a:ln>
              <a:solidFill>
                <a:srgbClr val="000000"/>
              </a:solidFill>
              <a:effectLst>
                <a:glow rad="101600">
                  <a:schemeClr val="tx1">
                    <a:alpha val="40000"/>
                  </a:schemeClr>
                </a:glow>
                <a:innerShdw blurRad="114300">
                  <a:prstClr val="black"/>
                </a:innerShdw>
              </a:effectLst>
              <a:latin typeface="Segoe Black" pitchFamily="34" charset="0"/>
            </a:endParaRPr>
          </a:p>
          <a:p>
            <a:pPr algn="ctr">
              <a:lnSpc>
                <a:spcPct val="60000"/>
              </a:lnSpc>
              <a:defRPr/>
            </a:pPr>
            <a:r>
              <a:rPr lang="en-US" sz="2400" i="1" dirty="0" smtClean="0">
                <a:ln w="18415" cmpd="sng">
                  <a:noFill/>
                  <a:prstDash val="solid"/>
                </a:ln>
                <a:solidFill>
                  <a:srgbClr val="000000"/>
                </a:solidFill>
                <a:effectLst>
                  <a:glow rad="101600">
                    <a:schemeClr val="tx1">
                      <a:alpha val="40000"/>
                    </a:schemeClr>
                  </a:glow>
                  <a:innerShdw blurRad="114300">
                    <a:prstClr val="black"/>
                  </a:innerShdw>
                </a:effectLst>
                <a:latin typeface="Segoe Black" pitchFamily="34" charset="0"/>
              </a:rPr>
              <a:t>Services</a:t>
            </a:r>
            <a:endParaRPr lang="en-US" sz="2400" i="1" dirty="0">
              <a:ln w="18415" cmpd="sng">
                <a:noFill/>
                <a:prstDash val="solid"/>
              </a:ln>
              <a:solidFill>
                <a:srgbClr val="000000"/>
              </a:solidFill>
              <a:effectLst>
                <a:glow rad="101600">
                  <a:schemeClr val="tx1">
                    <a:alpha val="40000"/>
                  </a:schemeClr>
                </a:glow>
                <a:innerShdw blurRad="114300">
                  <a:prstClr val="black"/>
                </a:innerShdw>
              </a:effectLst>
              <a:latin typeface="Segoe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53" presetClass="entr" presetSubtype="0" fill="hold" grpId="0" nodeType="withEffect">
                                  <p:stCondLst>
                                    <p:cond delay="7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200" fill="hold"/>
                                        <p:tgtEl>
                                          <p:spTgt spid="29"/>
                                        </p:tgtEl>
                                        <p:attrNameLst>
                                          <p:attrName>ppt_w</p:attrName>
                                        </p:attrNameLst>
                                      </p:cBhvr>
                                      <p:tavLst>
                                        <p:tav tm="0">
                                          <p:val>
                                            <p:fltVal val="0"/>
                                          </p:val>
                                        </p:tav>
                                        <p:tav tm="100000">
                                          <p:val>
                                            <p:strVal val="#ppt_w"/>
                                          </p:val>
                                        </p:tav>
                                      </p:tavLst>
                                    </p:anim>
                                    <p:anim calcmode="lin" valueType="num">
                                      <p:cBhvr>
                                        <p:cTn id="28" dur="1200" fill="hold"/>
                                        <p:tgtEl>
                                          <p:spTgt spid="29"/>
                                        </p:tgtEl>
                                        <p:attrNameLst>
                                          <p:attrName>ppt_h</p:attrName>
                                        </p:attrNameLst>
                                      </p:cBhvr>
                                      <p:tavLst>
                                        <p:tav tm="0">
                                          <p:val>
                                            <p:fltVal val="0"/>
                                          </p:val>
                                        </p:tav>
                                        <p:tav tm="100000">
                                          <p:val>
                                            <p:strVal val="#ppt_h"/>
                                          </p:val>
                                        </p:tav>
                                      </p:tavLst>
                                    </p:anim>
                                    <p:animEffect transition="in" filter="fade">
                                      <p:cBhvr>
                                        <p:cTn id="29" dur="1200"/>
                                        <p:tgtEl>
                                          <p:spTgt spid="29"/>
                                        </p:tgtEl>
                                      </p:cBhvr>
                                    </p:animEffect>
                                  </p:childTnLst>
                                </p:cTn>
                              </p:par>
                              <p:par>
                                <p:cTn id="30" presetID="47" presetClass="entr" presetSubtype="0" fill="hold" nodeType="withEffect">
                                  <p:stCondLst>
                                    <p:cond delay="3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3" grpId="0"/>
      <p:bldP spid="14"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785786" y="2377130"/>
          <a:ext cx="7500990" cy="2123440"/>
        </p:xfrm>
        <a:graphic>
          <a:graphicData uri="http://schemas.openxmlformats.org/drawingml/2006/table">
            <a:tbl>
              <a:tblPr firstRow="1" bandRow="1">
                <a:tableStyleId>{5C22544A-7EE6-4342-B048-85BDC9FD1C3A}</a:tableStyleId>
              </a:tblPr>
              <a:tblGrid>
                <a:gridCol w="3868932"/>
                <a:gridCol w="3632058"/>
              </a:tblGrid>
              <a:tr h="370840">
                <a:tc>
                  <a:txBody>
                    <a:bodyPr/>
                    <a:lstStyle/>
                    <a:p>
                      <a:r>
                        <a:rPr lang="en-US" dirty="0" err="1" smtClean="0"/>
                        <a:t>Atributo</a:t>
                      </a:r>
                      <a:endParaRPr lang="en-US" dirty="0"/>
                    </a:p>
                  </a:txBody>
                  <a:tcPr/>
                </a:tc>
                <a:tc>
                  <a:txBody>
                    <a:bodyPr/>
                    <a:lstStyle/>
                    <a:p>
                      <a:r>
                        <a:rPr lang="en-US" dirty="0" err="1" smtClean="0"/>
                        <a:t>Influenciado</a:t>
                      </a:r>
                      <a:r>
                        <a:rPr lang="en-US" dirty="0" smtClean="0"/>
                        <a:t> </a:t>
                      </a:r>
                      <a:r>
                        <a:rPr lang="en-US" dirty="0" err="1" smtClean="0"/>
                        <a:t>por</a:t>
                      </a:r>
                      <a:endParaRPr lang="en-US" dirty="0"/>
                    </a:p>
                  </a:txBody>
                  <a:tcPr/>
                </a:tc>
              </a:tr>
              <a:tr h="370840">
                <a:tc>
                  <a:txBody>
                    <a:bodyPr/>
                    <a:lstStyle/>
                    <a:p>
                      <a:r>
                        <a:rPr lang="en-US" dirty="0" smtClean="0"/>
                        <a:t>Altos </a:t>
                      </a:r>
                      <a:r>
                        <a:rPr lang="en-US" dirty="0" err="1" smtClean="0"/>
                        <a:t>estándares</a:t>
                      </a:r>
                      <a:r>
                        <a:rPr lang="en-US" baseline="0" dirty="0" smtClean="0"/>
                        <a:t> y SLA</a:t>
                      </a:r>
                      <a:endParaRPr lang="en-US" dirty="0"/>
                    </a:p>
                  </a:txBody>
                  <a:tcPr/>
                </a:tc>
                <a:tc>
                  <a:txBody>
                    <a:bodyPr/>
                    <a:lstStyle/>
                    <a:p>
                      <a:r>
                        <a:rPr lang="en-US" dirty="0" err="1" smtClean="0"/>
                        <a:t>Empresa</a:t>
                      </a:r>
                      <a:endParaRPr lang="en-US" dirty="0"/>
                    </a:p>
                  </a:txBody>
                  <a:tcPr/>
                </a:tc>
              </a:tr>
              <a:tr h="370840">
                <a:tc>
                  <a:txBody>
                    <a:bodyPr/>
                    <a:lstStyle/>
                    <a:p>
                      <a:r>
                        <a:rPr lang="en-US" dirty="0" err="1" smtClean="0"/>
                        <a:t>Individualidad</a:t>
                      </a:r>
                      <a:r>
                        <a:rPr lang="en-US" baseline="0" dirty="0" smtClean="0"/>
                        <a:t> y </a:t>
                      </a:r>
                      <a:r>
                        <a:rPr lang="en-US" baseline="0" dirty="0" err="1" smtClean="0"/>
                        <a:t>experiencia</a:t>
                      </a:r>
                      <a:r>
                        <a:rPr lang="en-US" baseline="0" dirty="0" smtClean="0"/>
                        <a:t> </a:t>
                      </a:r>
                      <a:r>
                        <a:rPr lang="en-US" baseline="0" dirty="0" err="1" smtClean="0"/>
                        <a:t>rica</a:t>
                      </a:r>
                      <a:endParaRPr lang="en-US" dirty="0"/>
                    </a:p>
                  </a:txBody>
                  <a:tcPr/>
                </a:tc>
                <a:tc>
                  <a:txBody>
                    <a:bodyPr/>
                    <a:lstStyle/>
                    <a:p>
                      <a:pPr>
                        <a:buFontTx/>
                        <a:buNone/>
                      </a:pPr>
                      <a:r>
                        <a:rPr lang="en-US" dirty="0" err="1" smtClean="0"/>
                        <a:t>Escritorio</a:t>
                      </a:r>
                      <a:endParaRPr lang="en-US" dirty="0"/>
                    </a:p>
                  </a:txBody>
                  <a:tcPr/>
                </a:tc>
              </a:tr>
              <a:tr h="370840">
                <a:tc>
                  <a:txBody>
                    <a:bodyPr/>
                    <a:lstStyle/>
                    <a:p>
                      <a:r>
                        <a:rPr lang="en-US" dirty="0" err="1" smtClean="0"/>
                        <a:t>Alcance</a:t>
                      </a:r>
                      <a:r>
                        <a:rPr lang="en-US" dirty="0" smtClean="0"/>
                        <a:t> e</a:t>
                      </a:r>
                      <a:r>
                        <a:rPr lang="en-US" baseline="0" dirty="0" smtClean="0"/>
                        <a:t> </a:t>
                      </a:r>
                      <a:r>
                        <a:rPr lang="en-US" baseline="0" dirty="0" err="1" smtClean="0"/>
                        <a:t>innovación</a:t>
                      </a:r>
                      <a:endParaRPr lang="en-US" dirty="0"/>
                    </a:p>
                  </a:txBody>
                  <a:tcPr/>
                </a:tc>
                <a:tc>
                  <a:txBody>
                    <a:bodyPr/>
                    <a:lstStyle/>
                    <a:p>
                      <a:r>
                        <a:rPr lang="en-US" dirty="0" smtClean="0"/>
                        <a:t>Web</a:t>
                      </a:r>
                      <a:endParaRPr lang="en-US" dirty="0"/>
                    </a:p>
                  </a:txBody>
                  <a:tcPr/>
                </a:tc>
              </a:tr>
              <a:tr h="370840">
                <a:tc>
                  <a:txBody>
                    <a:bodyPr/>
                    <a:lstStyle/>
                    <a:p>
                      <a:r>
                        <a:rPr lang="en-US" dirty="0" smtClean="0"/>
                        <a:t>Hardware</a:t>
                      </a:r>
                      <a:r>
                        <a:rPr lang="en-US" baseline="0" dirty="0" smtClean="0"/>
                        <a:t> con factor de forma </a:t>
                      </a:r>
                      <a:r>
                        <a:rPr lang="en-US" baseline="0" dirty="0" err="1" smtClean="0"/>
                        <a:t>optimizado</a:t>
                      </a:r>
                      <a:r>
                        <a:rPr lang="en-US" baseline="0" dirty="0" smtClean="0"/>
                        <a:t>, </a:t>
                      </a:r>
                      <a:r>
                        <a:rPr lang="en-US" baseline="0" dirty="0" err="1" smtClean="0"/>
                        <a:t>mobilidad</a:t>
                      </a:r>
                      <a:endParaRPr lang="en-US" dirty="0"/>
                    </a:p>
                  </a:txBody>
                  <a:tcPr/>
                </a:tc>
                <a:tc>
                  <a:txBody>
                    <a:bodyPr/>
                    <a:lstStyle/>
                    <a:p>
                      <a:r>
                        <a:rPr lang="en-US" dirty="0" err="1" smtClean="0"/>
                        <a:t>Dispositivos</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318"/>
            <a:ext cx="8229600" cy="609600"/>
          </a:xfrm>
        </p:spPr>
        <p:txBody>
          <a:bodyPr>
            <a:noAutofit/>
          </a:bodyPr>
          <a:lstStyle/>
          <a:p>
            <a:r>
              <a:rPr lang="en-US" sz="3200" dirty="0" err="1" smtClean="0"/>
              <a:t>Nuevas</a:t>
            </a:r>
            <a:r>
              <a:rPr lang="en-US" sz="3200" dirty="0" smtClean="0"/>
              <a:t> </a:t>
            </a:r>
            <a:r>
              <a:rPr lang="en-US" sz="3200" dirty="0" err="1" smtClean="0"/>
              <a:t>Posibilidades</a:t>
            </a:r>
            <a:endParaRPr lang="en-US" sz="3200" dirty="0" smtClean="0"/>
          </a:p>
        </p:txBody>
      </p:sp>
      <p:pic>
        <p:nvPicPr>
          <p:cNvPr id="2050" name="Picture 2"/>
          <p:cNvPicPr>
            <a:picLocks noChangeAspect="1" noChangeArrowheads="1"/>
          </p:cNvPicPr>
          <p:nvPr/>
        </p:nvPicPr>
        <p:blipFill>
          <a:blip r:embed="rId3"/>
          <a:srcRect/>
          <a:stretch>
            <a:fillRect/>
          </a:stretch>
        </p:blipFill>
        <p:spPr bwMode="auto">
          <a:xfrm>
            <a:off x="500034" y="1285860"/>
            <a:ext cx="8391525" cy="5324475"/>
          </a:xfrm>
          <a:prstGeom prst="rect">
            <a:avLst/>
          </a:prstGeom>
          <a:noFill/>
          <a:ln w="9525">
            <a:noFill/>
            <a:miter lim="800000"/>
            <a:headEnd/>
            <a:tailEnd/>
          </a:ln>
          <a:effectLst/>
        </p:spPr>
      </p:pic>
      <p:sp>
        <p:nvSpPr>
          <p:cNvPr id="4" name="TextBox 3"/>
          <p:cNvSpPr txBox="1"/>
          <p:nvPr/>
        </p:nvSpPr>
        <p:spPr>
          <a:xfrm>
            <a:off x="6357950" y="1008861"/>
            <a:ext cx="2490938" cy="276999"/>
          </a:xfrm>
          <a:prstGeom prst="rect">
            <a:avLst/>
          </a:prstGeom>
          <a:noFill/>
        </p:spPr>
        <p:txBody>
          <a:bodyPr wrap="none" rtlCol="0">
            <a:spAutoFit/>
          </a:bodyPr>
          <a:lstStyle/>
          <a:p>
            <a:r>
              <a:rPr lang="en-US" sz="1200" dirty="0" smtClean="0"/>
              <a:t>http://www.fordvehicles.com/sync/</a:t>
            </a:r>
            <a:endParaRPr lang="en-US"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4648200" y="609600"/>
            <a:ext cx="4238636" cy="208123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descr="C:\Users\darrylh\Pictures\TR6 Deck\msft-st-rts-th.jpg"/>
          <p:cNvPicPr>
            <a:picLocks noChangeAspect="1" noChangeArrowheads="1"/>
          </p:cNvPicPr>
          <p:nvPr/>
        </p:nvPicPr>
        <p:blipFill>
          <a:blip r:embed="rId3"/>
          <a:srcRect/>
          <a:stretch>
            <a:fillRect/>
          </a:stretch>
        </p:blipFill>
        <p:spPr bwMode="auto">
          <a:xfrm>
            <a:off x="152400" y="762000"/>
            <a:ext cx="4020981" cy="2782519"/>
          </a:xfrm>
          <a:prstGeom prst="rect">
            <a:avLst/>
          </a:prstGeom>
          <a:noFill/>
        </p:spPr>
      </p:pic>
      <p:pic>
        <p:nvPicPr>
          <p:cNvPr id="5" name="Picture 3" descr="C:\Users\darrylh\Pictures\TR6 Deck\modthree_img.gif"/>
          <p:cNvPicPr>
            <a:picLocks noChangeAspect="1" noChangeArrowheads="1"/>
          </p:cNvPicPr>
          <p:nvPr/>
        </p:nvPicPr>
        <p:blipFill>
          <a:blip r:embed="rId4"/>
          <a:srcRect/>
          <a:stretch>
            <a:fillRect/>
          </a:stretch>
        </p:blipFill>
        <p:spPr bwMode="auto">
          <a:xfrm>
            <a:off x="4106916" y="3429000"/>
            <a:ext cx="4656083" cy="3140149"/>
          </a:xfrm>
          <a:prstGeom prst="rect">
            <a:avLst/>
          </a:prstGeom>
          <a:noFill/>
        </p:spPr>
      </p:pic>
      <p:pic>
        <p:nvPicPr>
          <p:cNvPr id="6" name="Picture 1" descr="C:\Program Files\Microsoft Resource DVD Artwork\DVD_ART\Artwork_Imagery\HARDWARE_IMAGERY\Illustration - Misc Hardware\XML Icons\XML Web Service front Triangle.png"/>
          <p:cNvPicPr>
            <a:picLocks noChangeAspect="1" noChangeArrowheads="1"/>
          </p:cNvPicPr>
          <p:nvPr/>
        </p:nvPicPr>
        <p:blipFill>
          <a:blip r:embed="rId5"/>
          <a:srcRect/>
          <a:stretch>
            <a:fillRect/>
          </a:stretch>
        </p:blipFill>
        <p:spPr bwMode="auto">
          <a:xfrm>
            <a:off x="6400800" y="1447800"/>
            <a:ext cx="1066800" cy="1019387"/>
          </a:xfrm>
          <a:prstGeom prst="rect">
            <a:avLst/>
          </a:prstGeom>
          <a:noFill/>
        </p:spPr>
      </p:pic>
      <p:sp>
        <p:nvSpPr>
          <p:cNvPr id="11" name="Left-Right Arrow 10"/>
          <p:cNvSpPr/>
          <p:nvPr/>
        </p:nvSpPr>
        <p:spPr bwMode="auto">
          <a:xfrm>
            <a:off x="4191000" y="1600200"/>
            <a:ext cx="1066800" cy="2286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Left-Right Arrow 11"/>
          <p:cNvSpPr/>
          <p:nvPr/>
        </p:nvSpPr>
        <p:spPr bwMode="auto">
          <a:xfrm rot="5400000">
            <a:off x="6362700" y="2857500"/>
            <a:ext cx="762000" cy="2286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6553200" y="1143000"/>
            <a:ext cx="762000" cy="369332"/>
          </a:xfrm>
          <a:prstGeom prst="rect">
            <a:avLst/>
          </a:prstGeom>
          <a:noFill/>
        </p:spPr>
        <p:txBody>
          <a:bodyPr wrap="square" rtlCol="0">
            <a:spAutoFit/>
          </a:bodyPr>
          <a:lstStyle/>
          <a:p>
            <a:r>
              <a:rPr lang="en-US" dirty="0" smtClean="0">
                <a:solidFill>
                  <a:schemeClr val="bg1"/>
                </a:solidFill>
              </a:rPr>
              <a:t>Trip</a:t>
            </a:r>
            <a:endParaRPr lang="en-US" dirty="0">
              <a:solidFill>
                <a:schemeClr val="bg1"/>
              </a:solidFill>
            </a:endParaRPr>
          </a:p>
        </p:txBody>
      </p:sp>
      <p:pic>
        <p:nvPicPr>
          <p:cNvPr id="9" name="Picture 1" descr="C:\Program Files\Microsoft Resource DVD Artwork\DVD_ART\Artwork_Imagery\HARDWARE_IMAGERY\Illustration - Misc Hardware\XML Icons\XML Web Service front Triangle.png"/>
          <p:cNvPicPr>
            <a:picLocks noChangeAspect="1" noChangeArrowheads="1"/>
          </p:cNvPicPr>
          <p:nvPr/>
        </p:nvPicPr>
        <p:blipFill>
          <a:blip r:embed="rId5"/>
          <a:srcRect/>
          <a:stretch>
            <a:fillRect/>
          </a:stretch>
        </p:blipFill>
        <p:spPr bwMode="auto">
          <a:xfrm>
            <a:off x="5410200" y="914400"/>
            <a:ext cx="1066800" cy="1019387"/>
          </a:xfrm>
          <a:prstGeom prst="rect">
            <a:avLst/>
          </a:prstGeom>
          <a:noFill/>
        </p:spPr>
      </p:pic>
      <p:pic>
        <p:nvPicPr>
          <p:cNvPr id="10" name="Picture 1" descr="C:\Program Files\Microsoft Resource DVD Artwork\DVD_ART\Artwork_Imagery\HARDWARE_IMAGERY\Illustration - Misc Hardware\XML Icons\XML Web Service front Triangle.png"/>
          <p:cNvPicPr>
            <a:picLocks noChangeAspect="1" noChangeArrowheads="1"/>
          </p:cNvPicPr>
          <p:nvPr/>
        </p:nvPicPr>
        <p:blipFill>
          <a:blip r:embed="rId5"/>
          <a:srcRect/>
          <a:stretch>
            <a:fillRect/>
          </a:stretch>
        </p:blipFill>
        <p:spPr bwMode="auto">
          <a:xfrm>
            <a:off x="7467600" y="990600"/>
            <a:ext cx="1066800" cy="1019387"/>
          </a:xfrm>
          <a:prstGeom prst="rect">
            <a:avLst/>
          </a:prstGeom>
          <a:noFill/>
        </p:spPr>
      </p:pic>
      <p:sp>
        <p:nvSpPr>
          <p:cNvPr id="15" name="TextBox 14"/>
          <p:cNvSpPr txBox="1"/>
          <p:nvPr/>
        </p:nvSpPr>
        <p:spPr>
          <a:xfrm>
            <a:off x="5257800" y="1981200"/>
            <a:ext cx="914400" cy="369332"/>
          </a:xfrm>
          <a:prstGeom prst="rect">
            <a:avLst/>
          </a:prstGeom>
          <a:noFill/>
        </p:spPr>
        <p:txBody>
          <a:bodyPr wrap="square" rtlCol="0">
            <a:spAutoFit/>
          </a:bodyPr>
          <a:lstStyle/>
          <a:p>
            <a:r>
              <a:rPr lang="en-US" dirty="0" smtClean="0">
                <a:solidFill>
                  <a:schemeClr val="bg1"/>
                </a:solidFill>
              </a:rPr>
              <a:t>Traffic</a:t>
            </a:r>
            <a:endParaRPr lang="en-US" dirty="0">
              <a:solidFill>
                <a:schemeClr val="bg1"/>
              </a:solidFill>
            </a:endParaRPr>
          </a:p>
        </p:txBody>
      </p:sp>
      <p:sp>
        <p:nvSpPr>
          <p:cNvPr id="16" name="TextBox 15"/>
          <p:cNvSpPr txBox="1"/>
          <p:nvPr/>
        </p:nvSpPr>
        <p:spPr>
          <a:xfrm>
            <a:off x="7239000" y="685800"/>
            <a:ext cx="1600200" cy="369332"/>
          </a:xfrm>
          <a:prstGeom prst="rect">
            <a:avLst/>
          </a:prstGeom>
          <a:noFill/>
        </p:spPr>
        <p:txBody>
          <a:bodyPr wrap="square" rtlCol="0">
            <a:spAutoFit/>
          </a:bodyPr>
          <a:lstStyle/>
          <a:p>
            <a:r>
              <a:rPr lang="en-US" dirty="0" smtClean="0">
                <a:solidFill>
                  <a:schemeClr val="bg1"/>
                </a:solidFill>
              </a:rPr>
              <a:t>Weather</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Capacidades</a:t>
            </a:r>
            <a:r>
              <a:rPr lang="en-US" dirty="0" smtClean="0"/>
              <a:t> </a:t>
            </a:r>
            <a:r>
              <a:rPr lang="en-US" dirty="0" err="1" smtClean="0"/>
              <a:t>comunes</a:t>
            </a:r>
            <a:r>
              <a:rPr lang="en-US" dirty="0" smtClean="0"/>
              <a:t> - </a:t>
            </a:r>
            <a:r>
              <a:rPr lang="en-US" dirty="0" err="1" smtClean="0"/>
              <a:t>Plataforma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4072</TotalTime>
  <Words>383</Words>
  <Application>Microsoft Office PowerPoint</Application>
  <PresentationFormat>On-screen Show (4:3)</PresentationFormat>
  <Paragraphs>111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Diseño predeterminado</vt:lpstr>
      <vt:lpstr>Desarrollo de aplicaciones todo terreno Introducción  Miguel Angel Saez (Microsoft)  22 de Febrero de 2008</vt:lpstr>
      <vt:lpstr>Agenda</vt:lpstr>
      <vt:lpstr>Slide 3</vt:lpstr>
      <vt:lpstr>Slide 4</vt:lpstr>
      <vt:lpstr>Siguiente generación de aplicaciones</vt:lpstr>
      <vt:lpstr>Slide 6</vt:lpstr>
      <vt:lpstr>Nuevas Posibilidades</vt:lpstr>
      <vt:lpstr>Slide 8</vt:lpstr>
      <vt:lpstr>Capacidades comunes - Plataforma</vt:lpstr>
      <vt:lpstr>Capacidades comunes - Plataforma</vt:lpstr>
      <vt:lpstr>Slide 11</vt:lpstr>
      <vt:lpstr>Slide 12</vt:lpstr>
      <vt:lpstr>Muchas Gracias</vt:lpstr>
    </vt:vector>
  </TitlesOfParts>
  <Company>Wunderman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Kit – Heros   Endomarketing</dc:title>
  <dc:creator>Ezcurram</dc:creator>
  <cp:lastModifiedBy>masaez</cp:lastModifiedBy>
  <cp:revision>584</cp:revision>
  <dcterms:created xsi:type="dcterms:W3CDTF">2007-09-23T22:55:05Z</dcterms:created>
  <dcterms:modified xsi:type="dcterms:W3CDTF">2008-02-23T19:42:04Z</dcterms:modified>
</cp:coreProperties>
</file>