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70" r:id="rId5"/>
    <p:sldId id="259" r:id="rId6"/>
    <p:sldId id="260" r:id="rId7"/>
    <p:sldId id="261" r:id="rId8"/>
    <p:sldId id="262" r:id="rId9"/>
    <p:sldId id="268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07/7/12/main">
          <a:srgbClr xmlns:mc="http://schemas.openxmlformats.org/markup-compatibility/2006" xmlns:a14="http://schemas.microsoft.com/office/drawing/2007/7/7/main" val="FF0000" mc:Ignorable=""/>
        </p14:laserClr>
      </p:ext>
      <p:ext uri="{2FDB2607-1784-4EEB-B798-7EB5836EED8A}">
        <p14:showMediaCtrls xmlns:p14="http://schemas.microsoft.com/office/powerpoint/2007/7/12/main" val="1"/>
      </p:ext>
    </p:extLst>
  </p:showPr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474-277B-4D9C-9B6C-69B3FBD40638}" type="datetimeFigureOut">
              <a:rPr lang="en-US" smtClean="0"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B02D-E7BC-496E-A3B7-1D4B87BFE6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Volume License Basics</a:t>
            </a:r>
            <a:endParaRPr lang="en-US" dirty="0"/>
          </a:p>
        </p:txBody>
      </p:sp>
      <p:pic>
        <p:nvPicPr>
          <p:cNvPr id="2482" name="Picture 4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86495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Activation Image Management</a:t>
            </a:r>
            <a:endParaRPr 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679096" cy="2519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Activation Key Management</a:t>
            </a:r>
            <a:endParaRPr 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831754" cy="3278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Management Service (KMS)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4123943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963592" y="4267200"/>
            <a:ext cx="4218008" cy="256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514600" cy="25291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30363"/>
            <a:ext cx="2443954" cy="25606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val="222562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Activation Key (MAK)</a:t>
            </a:r>
            <a:endParaRPr lang="en-US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1"/>
            <a:ext cx="5235575" cy="27651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957387" cy="3025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3229025" cy="243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 Activation Timeline</a:t>
            </a:r>
            <a:endParaRPr lang="en-US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6512"/>
            <a:ext cx="8887602" cy="5322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Activation License States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73475" cy="4256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840163" cy="2598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Activation</a:t>
            </a:r>
            <a:endParaRPr lang="en-US" dirty="0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125611" y="1219200"/>
          <a:ext cx="6892778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Visio" r:id="rId3" imgW="5741405" imgH="4570109" progId="Visio.Drawing.11">
                  <p:embed/>
                </p:oleObj>
              </mc:Choice>
              <mc:Fallback>
                <p:oleObj name="Visio" r:id="rId3" imgW="5741405" imgH="4570109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28A0092B-C50C-407e-A947-70E740481C1C">
                            <a14:useLocalDpi xmlns:a14="http://schemas.microsoft.com/office/drawing/2007/7/7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92778" cy="548640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07/7/7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07/7/7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07/7/7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Activation Resources</a:t>
            </a:r>
            <a:endParaRPr 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186732" cy="218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Management Tools</a:t>
            </a:r>
            <a:endParaRPr lang="en-US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504742" cy="2178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2009-07-15T19:33:21Z</outs:dateTime>
      <outs:isPinned>true</outs:isPinned>
    </outs:relatedDate>
    <outs:relatedDate>
      <outs:type>2</outs:type>
      <outs:displayName>Created</outs:displayName>
      <outs:dateTime>2009-06-16T22:42:57Z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Jerry Honeycutt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Kim Griffiths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2C29A9C6-5BCF-4AF3-8343-6F570F95672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Visio</vt:lpstr>
      <vt:lpstr>Volume License Basics</vt:lpstr>
      <vt:lpstr>Volume Activation Key Management</vt:lpstr>
      <vt:lpstr>Key Management Service (KMS)</vt:lpstr>
      <vt:lpstr>Multiple Activation Key (MAK)</vt:lpstr>
      <vt:lpstr>Volume Activation Timeline</vt:lpstr>
      <vt:lpstr>Volume Activation License States</vt:lpstr>
      <vt:lpstr>Planning for Activation</vt:lpstr>
      <vt:lpstr>Volume Activation Resources</vt:lpstr>
      <vt:lpstr>Monitoring and Management Tools</vt:lpstr>
      <vt:lpstr>Volume Activation Image Management</vt:lpstr>
    </vt:vector>
  </TitlesOfParts>
  <Company>Jerry Honeycutt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Honeycutt</dc:creator>
  <cp:lastModifiedBy>Kim Griffiths</cp:lastModifiedBy>
  <cp:revision>16</cp:revision>
  <dcterms:created xsi:type="dcterms:W3CDTF">2009-06-16T22:42:57Z</dcterms:created>
  <dcterms:modified xsi:type="dcterms:W3CDTF">2009-10-07T20:21:28Z</dcterms:modified>
</cp:coreProperties>
</file>