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handoutMasterIdLst>
    <p:handoutMasterId r:id="rId23"/>
  </p:handoutMasterIdLst>
  <p:sldIdLst>
    <p:sldId id="337" r:id="rId5"/>
    <p:sldId id="339" r:id="rId6"/>
    <p:sldId id="315" r:id="rId7"/>
    <p:sldId id="347" r:id="rId8"/>
    <p:sldId id="345" r:id="rId9"/>
    <p:sldId id="348" r:id="rId10"/>
    <p:sldId id="342" r:id="rId11"/>
    <p:sldId id="327" r:id="rId12"/>
    <p:sldId id="321" r:id="rId13"/>
    <p:sldId id="343" r:id="rId14"/>
    <p:sldId id="319" r:id="rId15"/>
    <p:sldId id="305" r:id="rId16"/>
    <p:sldId id="344" r:id="rId17"/>
    <p:sldId id="346" r:id="rId18"/>
    <p:sldId id="332" r:id="rId19"/>
    <p:sldId id="333" r:id="rId20"/>
    <p:sldId id="334" r:id="rId21"/>
  </p:sldIdLst>
  <p:sldSz cx="9144000" cy="6858000" type="screen4x3"/>
  <p:notesSz cx="6921500" cy="9423400"/>
  <p:embeddedFontLst>
    <p:embeddedFont>
      <p:font typeface="Verdana" pitchFamily="34" charset="0"/>
      <p:regular r:id="rId24"/>
      <p:bold r:id="rId25"/>
      <p:italic r:id="rId26"/>
      <p:boldItalic r:id="rId27"/>
    </p:embeddedFont>
    <p:embeddedFont>
      <p:font typeface="Segoe"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a:defRPr lang="en-US"/>
    </a:defPPr>
    <a:lvl1pPr algn="l" rtl="0" fontAlgn="base">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900" kern="1200">
        <a:solidFill>
          <a:schemeClr val="tx1"/>
        </a:solidFill>
        <a:latin typeface="Verdana" pitchFamily="34" charset="0"/>
        <a:ea typeface="+mn-ea"/>
        <a:cs typeface="+mn-cs"/>
      </a:defRPr>
    </a:lvl2pPr>
    <a:lvl3pPr marL="914400" algn="l" rtl="0" fontAlgn="base">
      <a:spcBef>
        <a:spcPct val="0"/>
      </a:spcBef>
      <a:spcAft>
        <a:spcPct val="0"/>
      </a:spcAft>
      <a:defRPr sz="900" kern="1200">
        <a:solidFill>
          <a:schemeClr val="tx1"/>
        </a:solidFill>
        <a:latin typeface="Verdana" pitchFamily="34" charset="0"/>
        <a:ea typeface="+mn-ea"/>
        <a:cs typeface="+mn-cs"/>
      </a:defRPr>
    </a:lvl3pPr>
    <a:lvl4pPr marL="1371600" algn="l" rtl="0" fontAlgn="base">
      <a:spcBef>
        <a:spcPct val="0"/>
      </a:spcBef>
      <a:spcAft>
        <a:spcPct val="0"/>
      </a:spcAft>
      <a:defRPr sz="900" kern="1200">
        <a:solidFill>
          <a:schemeClr val="tx1"/>
        </a:solidFill>
        <a:latin typeface="Verdana" pitchFamily="34" charset="0"/>
        <a:ea typeface="+mn-ea"/>
        <a:cs typeface="+mn-cs"/>
      </a:defRPr>
    </a:lvl4pPr>
    <a:lvl5pPr marL="1828800" algn="l" rtl="0" fontAlgn="base">
      <a:spcBef>
        <a:spcPct val="0"/>
      </a:spcBef>
      <a:spcAft>
        <a:spcPct val="0"/>
      </a:spcAft>
      <a:defRPr sz="900" kern="1200">
        <a:solidFill>
          <a:schemeClr val="tx1"/>
        </a:solidFill>
        <a:latin typeface="Verdana" pitchFamily="34" charset="0"/>
        <a:ea typeface="+mn-ea"/>
        <a:cs typeface="+mn-cs"/>
      </a:defRPr>
    </a:lvl5pPr>
    <a:lvl6pPr marL="2286000" algn="l" defTabSz="914400" rtl="0" eaLnBrk="1" latinLnBrk="0" hangingPunct="1">
      <a:defRPr sz="900" kern="1200">
        <a:solidFill>
          <a:schemeClr val="tx1"/>
        </a:solidFill>
        <a:latin typeface="Verdana" pitchFamily="34" charset="0"/>
        <a:ea typeface="+mn-ea"/>
        <a:cs typeface="+mn-cs"/>
      </a:defRPr>
    </a:lvl6pPr>
    <a:lvl7pPr marL="2743200" algn="l" defTabSz="914400" rtl="0" eaLnBrk="1" latinLnBrk="0" hangingPunct="1">
      <a:defRPr sz="900" kern="1200">
        <a:solidFill>
          <a:schemeClr val="tx1"/>
        </a:solidFill>
        <a:latin typeface="Verdana" pitchFamily="34" charset="0"/>
        <a:ea typeface="+mn-ea"/>
        <a:cs typeface="+mn-cs"/>
      </a:defRPr>
    </a:lvl7pPr>
    <a:lvl8pPr marL="3200400" algn="l" defTabSz="914400" rtl="0" eaLnBrk="1" latinLnBrk="0" hangingPunct="1">
      <a:defRPr sz="900" kern="1200">
        <a:solidFill>
          <a:schemeClr val="tx1"/>
        </a:solidFill>
        <a:latin typeface="Verdana" pitchFamily="34" charset="0"/>
        <a:ea typeface="+mn-ea"/>
        <a:cs typeface="+mn-cs"/>
      </a:defRPr>
    </a:lvl8pPr>
    <a:lvl9pPr marL="3657600" algn="l" defTabSz="914400" rtl="0" eaLnBrk="1" latinLnBrk="0" hangingPunct="1">
      <a:defRPr sz="900"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i Erickson" initials="" lastIdx="3" clrIdx="0"/>
  <p:cmAuthor id="1" name="sbecknell"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5078"/>
    <a:srgbClr val="DDDDDD"/>
    <a:srgbClr val="CCFFCC"/>
    <a:srgbClr val="FF4719"/>
    <a:srgbClr val="000000"/>
    <a:srgbClr val="FF2525"/>
    <a:srgbClr val="99CC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972" autoAdjust="0"/>
    <p:restoredTop sz="92063" autoAdjust="0"/>
  </p:normalViewPr>
  <p:slideViewPr>
    <p:cSldViewPr snapToGrid="0">
      <p:cViewPr varScale="1">
        <p:scale>
          <a:sx n="77" d="100"/>
          <a:sy n="77" d="100"/>
        </p:scale>
        <p:origin x="-102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48"/>
    </p:cViewPr>
  </p:sorterViewPr>
  <p:notesViewPr>
    <p:cSldViewPr snapToGrid="0">
      <p:cViewPr varScale="1">
        <p:scale>
          <a:sx n="58" d="100"/>
          <a:sy n="58" d="100"/>
        </p:scale>
        <p:origin x="-2520" y="-90"/>
      </p:cViewPr>
      <p:guideLst>
        <p:guide orient="horz" pos="2968"/>
        <p:guide pos="2180"/>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98788"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2771" name="Rectangle 3"/>
          <p:cNvSpPr>
            <a:spLocks noGrp="1" noChangeArrowheads="1"/>
          </p:cNvSpPr>
          <p:nvPr>
            <p:ph type="dt" sz="quarter" idx="1"/>
          </p:nvPr>
        </p:nvSpPr>
        <p:spPr bwMode="auto">
          <a:xfrm>
            <a:off x="3921125" y="0"/>
            <a:ext cx="2998788" cy="47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A26F6C0-DD35-480C-A96A-EABA30CBBC9D}" type="datetimeFigureOut">
              <a:rPr lang="en-US"/>
              <a:pPr>
                <a:defRPr/>
              </a:pPr>
              <a:t>10/8/2008</a:t>
            </a:fld>
            <a:endParaRPr lang="en-US" dirty="0"/>
          </a:p>
        </p:txBody>
      </p:sp>
      <p:sp>
        <p:nvSpPr>
          <p:cNvPr id="32772" name="Rectangle 4"/>
          <p:cNvSpPr>
            <a:spLocks noGrp="1" noChangeArrowheads="1"/>
          </p:cNvSpPr>
          <p:nvPr>
            <p:ph type="ftr" sz="quarter" idx="2"/>
          </p:nvPr>
        </p:nvSpPr>
        <p:spPr bwMode="auto">
          <a:xfrm>
            <a:off x="0" y="8950325"/>
            <a:ext cx="2998788"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2773" name="Rectangle 5"/>
          <p:cNvSpPr>
            <a:spLocks noGrp="1" noChangeArrowheads="1"/>
          </p:cNvSpPr>
          <p:nvPr>
            <p:ph type="sldNum" sz="quarter" idx="3"/>
          </p:nvPr>
        </p:nvSpPr>
        <p:spPr bwMode="auto">
          <a:xfrm>
            <a:off x="3921125" y="8950325"/>
            <a:ext cx="2998788" cy="471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08D4975-E4CA-4F76-833B-53D274EE948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98788" cy="471488"/>
          </a:xfrm>
          <a:prstGeom prst="rect">
            <a:avLst/>
          </a:prstGeom>
          <a:noFill/>
          <a:ln w="9525">
            <a:noFill/>
            <a:miter lim="800000"/>
            <a:headEnd/>
            <a:tailEnd/>
          </a:ln>
        </p:spPr>
        <p:txBody>
          <a:bodyPr vert="horz" wrap="square" lIns="93397" tIns="46698" rIns="93397" bIns="46698" numCol="1" anchor="t" anchorCtr="0" compatLnSpc="1">
            <a:prstTxWarp prst="textNoShape">
              <a:avLst/>
            </a:prstTxWarp>
          </a:bodyPr>
          <a:lstStyle>
            <a:lvl1pPr defTabSz="933450">
              <a:defRPr sz="1200">
                <a:latin typeface="Arial" charset="0"/>
              </a:defRPr>
            </a:lvl1pPr>
          </a:lstStyle>
          <a:p>
            <a:pPr>
              <a:defRPr/>
            </a:pPr>
            <a:endParaRPr lang="en-US"/>
          </a:p>
        </p:txBody>
      </p:sp>
      <p:sp>
        <p:nvSpPr>
          <p:cNvPr id="3" name="Date Placeholder 2"/>
          <p:cNvSpPr>
            <a:spLocks noGrp="1"/>
          </p:cNvSpPr>
          <p:nvPr>
            <p:ph type="dt" idx="1"/>
          </p:nvPr>
        </p:nvSpPr>
        <p:spPr bwMode="auto">
          <a:xfrm>
            <a:off x="3921125" y="0"/>
            <a:ext cx="2998788" cy="471488"/>
          </a:xfrm>
          <a:prstGeom prst="rect">
            <a:avLst/>
          </a:prstGeom>
          <a:noFill/>
          <a:ln w="9525">
            <a:noFill/>
            <a:miter lim="800000"/>
            <a:headEnd/>
            <a:tailEnd/>
          </a:ln>
        </p:spPr>
        <p:txBody>
          <a:bodyPr vert="horz" wrap="square" lIns="93397" tIns="46698" rIns="93397" bIns="46698" numCol="1" anchor="t" anchorCtr="0" compatLnSpc="1">
            <a:prstTxWarp prst="textNoShape">
              <a:avLst/>
            </a:prstTxWarp>
          </a:bodyPr>
          <a:lstStyle>
            <a:lvl1pPr algn="r" defTabSz="933450">
              <a:defRPr sz="1200">
                <a:latin typeface="Arial" charset="0"/>
              </a:defRPr>
            </a:lvl1pPr>
          </a:lstStyle>
          <a:p>
            <a:pPr>
              <a:defRPr/>
            </a:pPr>
            <a:fld id="{A4FE7966-60DB-4398-B02C-11F0DD3BB70A}" type="datetimeFigureOut">
              <a:rPr lang="en-US"/>
              <a:pPr>
                <a:defRPr/>
              </a:pPr>
              <a:t>10/8/2008</a:t>
            </a:fld>
            <a:endParaRPr lang="en-US" dirty="0"/>
          </a:p>
        </p:txBody>
      </p:sp>
      <p:sp>
        <p:nvSpPr>
          <p:cNvPr id="4" name="Slide Image Placeholder 3"/>
          <p:cNvSpPr>
            <a:spLocks noGrp="1" noRot="1" noChangeAspect="1"/>
          </p:cNvSpPr>
          <p:nvPr>
            <p:ph type="sldImg" idx="2"/>
          </p:nvPr>
        </p:nvSpPr>
        <p:spPr>
          <a:xfrm>
            <a:off x="1104900" y="706438"/>
            <a:ext cx="4711700" cy="353377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bwMode="auto">
          <a:xfrm>
            <a:off x="692150" y="4476750"/>
            <a:ext cx="5537200" cy="4240213"/>
          </a:xfrm>
          <a:prstGeom prst="rect">
            <a:avLst/>
          </a:prstGeom>
          <a:noFill/>
          <a:ln w="9525">
            <a:noFill/>
            <a:miter lim="800000"/>
            <a:headEnd/>
            <a:tailEnd/>
          </a:ln>
        </p:spPr>
        <p:txBody>
          <a:bodyPr vert="horz" wrap="square" lIns="93397" tIns="46698" rIns="93397" bIns="466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950325"/>
            <a:ext cx="2998788" cy="471488"/>
          </a:xfrm>
          <a:prstGeom prst="rect">
            <a:avLst/>
          </a:prstGeom>
          <a:noFill/>
          <a:ln w="9525">
            <a:noFill/>
            <a:miter lim="800000"/>
            <a:headEnd/>
            <a:tailEnd/>
          </a:ln>
        </p:spPr>
        <p:txBody>
          <a:bodyPr vert="horz" wrap="square" lIns="93397" tIns="46698" rIns="93397" bIns="46698" numCol="1" anchor="b" anchorCtr="0" compatLnSpc="1">
            <a:prstTxWarp prst="textNoShape">
              <a:avLst/>
            </a:prstTxWarp>
          </a:bodyPr>
          <a:lstStyle>
            <a:lvl1pPr defTabSz="933450">
              <a:defRPr sz="1200">
                <a:latin typeface="Arial" charset="0"/>
              </a:defRPr>
            </a:lvl1pPr>
          </a:lstStyle>
          <a:p>
            <a:pPr>
              <a:defRPr/>
            </a:pPr>
            <a:endParaRPr lang="en-US"/>
          </a:p>
        </p:txBody>
      </p:sp>
      <p:sp>
        <p:nvSpPr>
          <p:cNvPr id="7" name="Slide Number Placeholder 6"/>
          <p:cNvSpPr>
            <a:spLocks noGrp="1"/>
          </p:cNvSpPr>
          <p:nvPr>
            <p:ph type="sldNum" sz="quarter" idx="5"/>
          </p:nvPr>
        </p:nvSpPr>
        <p:spPr bwMode="auto">
          <a:xfrm>
            <a:off x="3921125" y="8950325"/>
            <a:ext cx="2998788" cy="471488"/>
          </a:xfrm>
          <a:prstGeom prst="rect">
            <a:avLst/>
          </a:prstGeom>
          <a:noFill/>
          <a:ln w="9525">
            <a:noFill/>
            <a:miter lim="800000"/>
            <a:headEnd/>
            <a:tailEnd/>
          </a:ln>
        </p:spPr>
        <p:txBody>
          <a:bodyPr vert="horz" wrap="square" lIns="93397" tIns="46698" rIns="93397" bIns="46698" numCol="1" anchor="b" anchorCtr="0" compatLnSpc="1">
            <a:prstTxWarp prst="textNoShape">
              <a:avLst/>
            </a:prstTxWarp>
          </a:bodyPr>
          <a:lstStyle>
            <a:lvl1pPr algn="r" defTabSz="933450">
              <a:defRPr sz="1200">
                <a:latin typeface="Arial" charset="0"/>
              </a:defRPr>
            </a:lvl1pPr>
          </a:lstStyle>
          <a:p>
            <a:pPr>
              <a:defRPr/>
            </a:pPr>
            <a:fld id="{6A9E8433-400E-4D28-B8B3-BC0E2DB3245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31863"/>
            <a:fld id="{9F0514EC-6C23-4CC3-9AD8-3C5C11F8A0EA}" type="slidenum">
              <a:rPr lang="en-GB" smtClean="0"/>
              <a:pPr defTabSz="931863"/>
              <a:t>12</a:t>
            </a:fld>
            <a:endParaRPr lang="en-GB" smtClean="0"/>
          </a:p>
        </p:txBody>
      </p:sp>
      <p:sp>
        <p:nvSpPr>
          <p:cNvPr id="28674" name="Rectangle 2"/>
          <p:cNvSpPr>
            <a:spLocks noGrp="1" noRot="1" noChangeAspect="1" noChangeArrowheads="1" noTextEdit="1"/>
          </p:cNvSpPr>
          <p:nvPr>
            <p:ph type="sldImg"/>
          </p:nvPr>
        </p:nvSpPr>
        <p:spPr bwMode="auto">
          <a:xfrm>
            <a:off x="1106488" y="706438"/>
            <a:ext cx="4710112" cy="3532187"/>
          </a:xfrm>
          <a:noFill/>
          <a:ln>
            <a:solidFill>
              <a:srgbClr val="000000"/>
            </a:solidFill>
            <a:miter lim="800000"/>
            <a:headEnd/>
            <a:tailEnd/>
          </a:ln>
        </p:spPr>
      </p:sp>
      <p:sp>
        <p:nvSpPr>
          <p:cNvPr id="28675" name="Rectangle 3"/>
          <p:cNvSpPr>
            <a:spLocks noGrp="1" noChangeArrowheads="1"/>
          </p:cNvSpPr>
          <p:nvPr>
            <p:ph type="body" idx="1"/>
          </p:nvPr>
        </p:nvSpPr>
        <p:spPr>
          <a:xfrm>
            <a:off x="692150" y="4478338"/>
            <a:ext cx="5537200" cy="4238625"/>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9" descr="ms_rev"/>
          <p:cNvPicPr>
            <a:picLocks noChangeAspect="1" noChangeArrowheads="1"/>
          </p:cNvPicPr>
          <p:nvPr userDrawn="1"/>
        </p:nvPicPr>
        <p:blipFill>
          <a:blip r:embed="rId2"/>
          <a:srcRect/>
          <a:stretch>
            <a:fillRect/>
          </a:stretch>
        </p:blipFill>
        <p:spPr bwMode="auto">
          <a:xfrm>
            <a:off x="6770688" y="128588"/>
            <a:ext cx="2003425" cy="328612"/>
          </a:xfrm>
          <a:prstGeom prst="rect">
            <a:avLst/>
          </a:prstGeom>
          <a:noFill/>
          <a:ln w="9525">
            <a:noFill/>
            <a:miter lim="800000"/>
            <a:headEnd/>
            <a:tailEnd/>
          </a:ln>
        </p:spPr>
      </p:pic>
      <p:sp>
        <p:nvSpPr>
          <p:cNvPr id="33794" name="Rectangle 2"/>
          <p:cNvSpPr>
            <a:spLocks noGrp="1" noChangeArrowheads="1"/>
          </p:cNvSpPr>
          <p:nvPr>
            <p:ph type="ctrTitle"/>
          </p:nvPr>
        </p:nvSpPr>
        <p:spPr>
          <a:xfrm>
            <a:off x="685800" y="2130425"/>
            <a:ext cx="7772400" cy="1470025"/>
          </a:xfrm>
        </p:spPr>
        <p:txBody>
          <a:bodyPr rIns="91440"/>
          <a:lstStyle>
            <a:lvl1pPr>
              <a:defRPr smtClean="0"/>
            </a:lvl1pPr>
          </a:lstStyle>
          <a:p>
            <a:r>
              <a:rPr lang="en-US" dirty="0" smtClean="0"/>
              <a:t>Click to edit Master title style</a:t>
            </a:r>
          </a:p>
        </p:txBody>
      </p:sp>
      <p:sp>
        <p:nvSpPr>
          <p:cNvPr id="33795" name="Rectangle 3"/>
          <p:cNvSpPr>
            <a:spLocks noGrp="1" noChangeArrowheads="1"/>
          </p:cNvSpPr>
          <p:nvPr>
            <p:ph type="subTitle" idx="1"/>
          </p:nvPr>
        </p:nvSpPr>
        <p:spPr>
          <a:xfrm>
            <a:off x="1371600" y="3886200"/>
            <a:ext cx="6400800" cy="1752600"/>
          </a:xfrm>
        </p:spPr>
        <p:txBody>
          <a:bodyPr/>
          <a:lstStyle>
            <a:lvl1pPr marL="0" indent="0" algn="ctr">
              <a:defRPr sz="1800" smtClean="0"/>
            </a:lvl1pPr>
          </a:lstStyle>
          <a:p>
            <a:r>
              <a:rPr lang="en-US"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4EFF410-47B7-4968-9908-2B2CEBA4807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A8C2654D-9348-4EE8-81C1-1550C493F66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51681696-C00A-4FC1-BDA9-D30EE2B8F67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3E6A88F1-A895-4F9C-B74B-C8507FFDFF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9716E846-CB3C-4BD3-AC60-E818EAB21F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10800000">
            <a:off x="0" y="6596063"/>
            <a:ext cx="9148763" cy="274637"/>
          </a:xfrm>
          <a:prstGeom prst="rect">
            <a:avLst/>
          </a:prstGeom>
          <a:solidFill>
            <a:srgbClr val="085078"/>
          </a:solidFill>
          <a:ln w="9525">
            <a:noFill/>
            <a:miter lim="800000"/>
            <a:headEnd/>
            <a:tailEnd/>
          </a:ln>
        </p:spPr>
        <p:txBody>
          <a:bodyPr rot="10800000" wrap="none" anchor="ctr"/>
          <a:lstStyle/>
          <a:p>
            <a:pPr>
              <a:defRPr/>
            </a:pPr>
            <a:endParaRPr lang="en-US" dirty="0"/>
          </a:p>
        </p:txBody>
      </p:sp>
      <p:sp>
        <p:nvSpPr>
          <p:cNvPr id="5" name="Rectangle 10"/>
          <p:cNvSpPr>
            <a:spLocks noChangeArrowheads="1"/>
          </p:cNvSpPr>
          <p:nvPr userDrawn="1"/>
        </p:nvSpPr>
        <p:spPr bwMode="auto">
          <a:xfrm>
            <a:off x="0" y="685800"/>
            <a:ext cx="9144000" cy="685800"/>
          </a:xfrm>
          <a:prstGeom prst="rect">
            <a:avLst/>
          </a:prstGeom>
          <a:noFill/>
          <a:ln w="9525">
            <a:noFill/>
            <a:miter lim="800000"/>
            <a:headEnd/>
            <a:tailEnd/>
          </a:ln>
        </p:spPr>
        <p:txBody>
          <a:bodyPr wrap="none" anchor="ctr"/>
          <a:lstStyle/>
          <a:p>
            <a:pPr>
              <a:defRPr/>
            </a:pPr>
            <a:endParaRPr lang="en-US" dirty="0"/>
          </a:p>
        </p:txBody>
      </p:sp>
      <p:pic>
        <p:nvPicPr>
          <p:cNvPr id="6" name="Picture 9" descr="ms_rev"/>
          <p:cNvPicPr>
            <a:picLocks noChangeAspect="1" noChangeArrowheads="1"/>
          </p:cNvPicPr>
          <p:nvPr userDrawn="1"/>
        </p:nvPicPr>
        <p:blipFill>
          <a:blip r:embed="rId2"/>
          <a:srcRect/>
          <a:stretch>
            <a:fillRect/>
          </a:stretch>
        </p:blipFill>
        <p:spPr bwMode="auto">
          <a:xfrm>
            <a:off x="8107363" y="6665913"/>
            <a:ext cx="892175" cy="146050"/>
          </a:xfrm>
          <a:prstGeom prst="rect">
            <a:avLst/>
          </a:prstGeom>
          <a:noFill/>
          <a:ln w="9525">
            <a:noFill/>
            <a:miter lim="800000"/>
            <a:headEnd/>
            <a:tailEnd/>
          </a:ln>
        </p:spPr>
      </p:pic>
      <p:sp>
        <p:nvSpPr>
          <p:cNvPr id="7" name="Text Box 16"/>
          <p:cNvSpPr txBox="1">
            <a:spLocks noChangeArrowheads="1"/>
          </p:cNvSpPr>
          <p:nvPr userDrawn="1"/>
        </p:nvSpPr>
        <p:spPr bwMode="auto">
          <a:xfrm>
            <a:off x="5159375" y="190500"/>
            <a:ext cx="7493000" cy="336550"/>
          </a:xfrm>
          <a:prstGeom prst="rect">
            <a:avLst/>
          </a:prstGeom>
          <a:noFill/>
          <a:ln w="9525">
            <a:noFill/>
            <a:miter lim="800000"/>
            <a:headEnd/>
            <a:tailEnd/>
          </a:ln>
          <a:effectLst/>
        </p:spPr>
        <p:txBody>
          <a:bodyPr>
            <a:spAutoFit/>
          </a:bodyPr>
          <a:lstStyle/>
          <a:p>
            <a:pPr>
              <a:spcBef>
                <a:spcPts val="960"/>
              </a:spcBef>
              <a:defRPr/>
            </a:pPr>
            <a:r>
              <a:rPr lang="en-US" sz="1600" b="1">
                <a:solidFill>
                  <a:srgbClr val="FFFFFF"/>
                </a:solidFill>
                <a:latin typeface="Verdana"/>
              </a:rPr>
              <a:t>Get Genuine Kit</a:t>
            </a:r>
          </a:p>
        </p:txBody>
      </p:sp>
      <p:pic>
        <p:nvPicPr>
          <p:cNvPr id="8" name="Picture 11" descr="tanks.jpg"/>
          <p:cNvPicPr>
            <a:picLocks noChangeAspect="1"/>
          </p:cNvPicPr>
          <p:nvPr userDrawn="1"/>
        </p:nvPicPr>
        <p:blipFill>
          <a:blip r:embed="rId3"/>
          <a:srcRect/>
          <a:stretch>
            <a:fillRect/>
          </a:stretch>
        </p:blipFill>
        <p:spPr bwMode="auto">
          <a:xfrm>
            <a:off x="0" y="0"/>
            <a:ext cx="1631950" cy="685800"/>
          </a:xfrm>
          <a:prstGeom prst="rect">
            <a:avLst/>
          </a:prstGeom>
          <a:noFill/>
          <a:ln w="9525">
            <a:noFill/>
            <a:miter lim="800000"/>
            <a:headEnd/>
            <a:tailEnd/>
          </a:ln>
        </p:spPr>
      </p:pic>
      <p:sp>
        <p:nvSpPr>
          <p:cNvPr id="9" name="Rectangle 12"/>
          <p:cNvSpPr>
            <a:spLocks noChangeArrowheads="1"/>
          </p:cNvSpPr>
          <p:nvPr userDrawn="1"/>
        </p:nvSpPr>
        <p:spPr bwMode="auto">
          <a:xfrm>
            <a:off x="1169988" y="0"/>
            <a:ext cx="928687" cy="685800"/>
          </a:xfrm>
          <a:prstGeom prst="rect">
            <a:avLst/>
          </a:prstGeom>
          <a:solidFill>
            <a:srgbClr val="085078"/>
          </a:solidFill>
          <a:ln w="9525">
            <a:noFill/>
            <a:miter lim="800000"/>
            <a:headEnd/>
            <a:tailEnd/>
          </a:ln>
        </p:spPr>
        <p:txBody>
          <a:bodyPr wrap="none" anchor="ctr"/>
          <a:lstStyle/>
          <a:p>
            <a:pPr>
              <a:defRPr/>
            </a:pPr>
            <a:endParaRPr lang="en-US" dirty="0">
              <a:solidFill>
                <a:schemeClr val="bg1"/>
              </a:solidFill>
            </a:endParaRPr>
          </a:p>
        </p:txBody>
      </p:sp>
      <p:sp>
        <p:nvSpPr>
          <p:cNvPr id="10" name="Rectangle 12"/>
          <p:cNvSpPr>
            <a:spLocks noChangeArrowheads="1"/>
          </p:cNvSpPr>
          <p:nvPr userDrawn="1"/>
        </p:nvSpPr>
        <p:spPr bwMode="auto">
          <a:xfrm>
            <a:off x="1989138" y="0"/>
            <a:ext cx="7154862" cy="685800"/>
          </a:xfrm>
          <a:prstGeom prst="rect">
            <a:avLst/>
          </a:prstGeom>
          <a:solidFill>
            <a:srgbClr val="085078"/>
          </a:solidFill>
          <a:ln w="9525">
            <a:noFill/>
            <a:miter lim="800000"/>
            <a:headEnd/>
            <a:tailEnd/>
          </a:ln>
        </p:spPr>
        <p:txBody>
          <a:bodyPr wrap="none" anchor="ctr"/>
          <a:lstStyle/>
          <a:p>
            <a:pPr>
              <a:defRPr/>
            </a:pPr>
            <a:endParaRPr lang="en-US" dirty="0">
              <a:solidFill>
                <a:schemeClr val="bg1"/>
              </a:solidFill>
            </a:endParaRPr>
          </a:p>
        </p:txBody>
      </p:sp>
      <p:sp>
        <p:nvSpPr>
          <p:cNvPr id="11" name="Rectangle 14"/>
          <p:cNvSpPr>
            <a:spLocks noChangeArrowheads="1"/>
          </p:cNvSpPr>
          <p:nvPr userDrawn="1"/>
        </p:nvSpPr>
        <p:spPr bwMode="auto">
          <a:xfrm>
            <a:off x="0" y="644525"/>
            <a:ext cx="9144000" cy="44450"/>
          </a:xfrm>
          <a:prstGeom prst="rect">
            <a:avLst/>
          </a:prstGeom>
          <a:solidFill>
            <a:srgbClr val="085078">
              <a:alpha val="60000"/>
            </a:srgbClr>
          </a:solidFill>
          <a:ln w="9525">
            <a:noFill/>
            <a:miter lim="800000"/>
            <a:headEnd/>
            <a:tailEnd/>
          </a:ln>
        </p:spPr>
        <p:txBody>
          <a:bodyPr wrap="none" anchor="ctr"/>
          <a:lstStyle/>
          <a:p>
            <a:pPr>
              <a:defRPr/>
            </a:pPr>
            <a:endParaRPr lang="en-US" dirty="0">
              <a:solidFill>
                <a:schemeClr val="bg1"/>
              </a:solidFill>
            </a:endParaRPr>
          </a:p>
        </p:txBody>
      </p:sp>
      <p:sp>
        <p:nvSpPr>
          <p:cNvPr id="12" name="TextBox 13"/>
          <p:cNvSpPr txBox="1"/>
          <p:nvPr userDrawn="1"/>
        </p:nvSpPr>
        <p:spPr>
          <a:xfrm>
            <a:off x="1397000" y="139700"/>
            <a:ext cx="2532063" cy="460375"/>
          </a:xfrm>
          <a:prstGeom prst="rect">
            <a:avLst/>
          </a:prstGeom>
          <a:noFill/>
        </p:spPr>
        <p:txBody>
          <a:bodyPr>
            <a:spAutoFit/>
          </a:bodyPr>
          <a:lstStyle/>
          <a:p>
            <a:pPr>
              <a:defRPr/>
            </a:pPr>
            <a:r>
              <a:rPr lang="en-US" sz="1200">
                <a:solidFill>
                  <a:srgbClr val="FFFFFF"/>
                </a:solidFill>
                <a:latin typeface="Verdana"/>
                <a:cs typeface="Verdana"/>
              </a:rPr>
              <a:t>¿Cuál  </a:t>
            </a:r>
            <a:br>
              <a:rPr lang="en-US" sz="1200">
                <a:solidFill>
                  <a:srgbClr val="FFFFFF"/>
                </a:solidFill>
                <a:latin typeface="Verdana"/>
                <a:cs typeface="Verdana"/>
              </a:rPr>
            </a:br>
            <a:r>
              <a:rPr lang="en-US" sz="1200">
                <a:solidFill>
                  <a:srgbClr val="FFFFFF"/>
                </a:solidFill>
                <a:latin typeface="Verdana"/>
                <a:cs typeface="Verdana"/>
              </a:rPr>
              <a:t>elegiría?</a:t>
            </a:r>
          </a:p>
        </p:txBody>
      </p:sp>
      <p:sp>
        <p:nvSpPr>
          <p:cNvPr id="13" name="Rectangle 15"/>
          <p:cNvSpPr>
            <a:spLocks noChangeArrowheads="1"/>
          </p:cNvSpPr>
          <p:nvPr userDrawn="1"/>
        </p:nvSpPr>
        <p:spPr bwMode="auto">
          <a:xfrm>
            <a:off x="0" y="6553200"/>
            <a:ext cx="9144000" cy="46038"/>
          </a:xfrm>
          <a:prstGeom prst="rect">
            <a:avLst/>
          </a:prstGeom>
          <a:solidFill>
            <a:srgbClr val="085078">
              <a:alpha val="60000"/>
            </a:srgbClr>
          </a:solidFill>
          <a:ln w="9525">
            <a:noFill/>
            <a:miter lim="800000"/>
            <a:headEnd/>
            <a:tailEnd/>
          </a:ln>
        </p:spPr>
        <p:txBody>
          <a:bodyPr wrap="none" anchor="ctr"/>
          <a:lstStyle/>
          <a:p>
            <a:pPr>
              <a:defRPr/>
            </a:pPr>
            <a:endParaRPr lang="en-US" dirty="0">
              <a:solidFill>
                <a:schemeClr val="bg1"/>
              </a:solidFill>
            </a:endParaRPr>
          </a:p>
        </p:txBody>
      </p:sp>
      <p:sp>
        <p:nvSpPr>
          <p:cNvPr id="14" name="TextBox 16"/>
          <p:cNvSpPr txBox="1"/>
          <p:nvPr userDrawn="1"/>
        </p:nvSpPr>
        <p:spPr>
          <a:xfrm>
            <a:off x="7118350" y="339725"/>
            <a:ext cx="2028825" cy="368300"/>
          </a:xfrm>
          <a:prstGeom prst="rect">
            <a:avLst/>
          </a:prstGeom>
          <a:noFill/>
        </p:spPr>
        <p:txBody>
          <a:bodyPr wrap="none">
            <a:spAutoFit/>
          </a:bodyPr>
          <a:lstStyle/>
          <a:p>
            <a:pPr>
              <a:defRPr/>
            </a:pPr>
            <a:r>
              <a:rPr lang="en-US" sz="1800">
                <a:solidFill>
                  <a:srgbClr val="FFFFFF"/>
                </a:solidFill>
                <a:latin typeface="Verdana"/>
                <a:cs typeface="Verdana"/>
              </a:rPr>
              <a:t>Get Genuine Kit</a:t>
            </a:r>
          </a:p>
        </p:txBody>
      </p:sp>
      <p:pic>
        <p:nvPicPr>
          <p:cNvPr id="15" name="Picture 18" descr="Gen-post-solid_c.png"/>
          <p:cNvPicPr>
            <a:picLocks noChangeAspect="1"/>
          </p:cNvPicPr>
          <p:nvPr userDrawn="1"/>
        </p:nvPicPr>
        <p:blipFill>
          <a:blip r:embed="rId4"/>
          <a:srcRect/>
          <a:stretch>
            <a:fillRect/>
          </a:stretch>
        </p:blipFill>
        <p:spPr bwMode="auto">
          <a:xfrm>
            <a:off x="82550" y="6240463"/>
            <a:ext cx="463550" cy="2587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4"/>
          <p:cNvSpPr>
            <a:spLocks noGrp="1" noChangeArrowheads="1"/>
          </p:cNvSpPr>
          <p:nvPr>
            <p:ph type="dt" sz="half" idx="10"/>
          </p:nvPr>
        </p:nvSpPr>
        <p:spPr/>
        <p:txBody>
          <a:bodyPr/>
          <a:lstStyle>
            <a:lvl1pPr>
              <a:defRPr/>
            </a:lvl1pPr>
          </a:lstStyle>
          <a:p>
            <a:pPr>
              <a:defRPr/>
            </a:pPr>
            <a:endParaRPr lang="en-US"/>
          </a:p>
        </p:txBody>
      </p:sp>
      <p:sp>
        <p:nvSpPr>
          <p:cNvPr id="17" name="Rectangle 5"/>
          <p:cNvSpPr>
            <a:spLocks noGrp="1" noChangeArrowheads="1"/>
          </p:cNvSpPr>
          <p:nvPr>
            <p:ph type="ftr" sz="quarter" idx="11"/>
          </p:nvPr>
        </p:nvSpPr>
        <p:spPr/>
        <p:txBody>
          <a:bodyPr/>
          <a:lstStyle>
            <a:lvl1pPr>
              <a:defRPr/>
            </a:lvl1pPr>
          </a:lstStyle>
          <a:p>
            <a:pPr>
              <a:defRPr/>
            </a:pPr>
            <a:endParaRPr lang="en-US"/>
          </a:p>
        </p:txBody>
      </p:sp>
      <p:sp>
        <p:nvSpPr>
          <p:cNvPr id="18" name="Rectangle 6"/>
          <p:cNvSpPr>
            <a:spLocks noGrp="1" noChangeArrowheads="1"/>
          </p:cNvSpPr>
          <p:nvPr>
            <p:ph type="sldNum" sz="quarter" idx="12"/>
          </p:nvPr>
        </p:nvSpPr>
        <p:spPr/>
        <p:txBody>
          <a:bodyPr/>
          <a:lstStyle>
            <a:lvl1pPr>
              <a:defRPr>
                <a:solidFill>
                  <a:srgbClr val="085078"/>
                </a:solidFill>
              </a:defRPr>
            </a:lvl1pPr>
          </a:lstStyle>
          <a:p>
            <a:pPr>
              <a:defRPr/>
            </a:pPr>
            <a:fld id="{05D791E5-8526-4B9F-8CE7-4C5F91B9E41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4"/>
          <p:cNvSpPr>
            <a:spLocks noGrp="1" noChangeArrowheads="1"/>
          </p:cNvSpPr>
          <p:nvPr>
            <p:ph type="dt" sz="half" idx="11"/>
          </p:nvPr>
        </p:nvSpPr>
        <p:spPr/>
        <p:txBody>
          <a:bodyPr/>
          <a:lstStyle>
            <a:lvl1pPr>
              <a:defRPr/>
            </a:lvl1pPr>
          </a:lstStyle>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0BE39408-0F22-409C-A243-E14C553C836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FE1CC81B-D80F-4AC8-9CDB-0B8C15C736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4"/>
          <p:cNvSpPr>
            <a:spLocks noGrp="1" noChangeArrowheads="1"/>
          </p:cNvSpPr>
          <p:nvPr>
            <p:ph type="dt" sz="half" idx="11"/>
          </p:nvPr>
        </p:nvSpPr>
        <p:spPr/>
        <p:txBody>
          <a:bodyPr/>
          <a:lstStyle>
            <a:lvl1pPr>
              <a:defRPr/>
            </a:lvl1pPr>
          </a:lstStyle>
          <a:p>
            <a:pPr>
              <a:defRPr/>
            </a:pPr>
            <a:endParaRPr lang="en-US"/>
          </a:p>
        </p:txBody>
      </p:sp>
      <p:sp>
        <p:nvSpPr>
          <p:cNvPr id="9" name="Rectangle 5"/>
          <p:cNvSpPr>
            <a:spLocks noGrp="1" noChangeArrowheads="1"/>
          </p:cNvSpPr>
          <p:nvPr>
            <p:ph type="ftr" sz="quarter" idx="12"/>
          </p:nvPr>
        </p:nvSpPr>
        <p:spPr/>
        <p:txBody>
          <a:bodyPr/>
          <a:lstStyle>
            <a:lvl1pPr>
              <a:defRPr/>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5F8D3C51-B01D-48A5-B9EF-CDD6AEEBF83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4"/>
          <p:cNvSpPr>
            <a:spLocks noGrp="1" noChangeArrowheads="1"/>
          </p:cNvSpPr>
          <p:nvPr>
            <p:ph type="dt" sz="half" idx="11"/>
          </p:nvPr>
        </p:nvSpPr>
        <p:spPr/>
        <p:txBody>
          <a:bodyPr/>
          <a:lstStyle>
            <a:lvl1pPr>
              <a:defRPr/>
            </a:lvl1pPr>
          </a:lstStyle>
          <a:p>
            <a:pPr>
              <a:defRPr/>
            </a:pPr>
            <a:endParaRPr lang="en-US"/>
          </a:p>
        </p:txBody>
      </p:sp>
      <p:sp>
        <p:nvSpPr>
          <p:cNvPr id="5" name="Rectangle 5"/>
          <p:cNvSpPr>
            <a:spLocks noGrp="1" noChangeArrowheads="1"/>
          </p:cNvSpPr>
          <p:nvPr>
            <p:ph type="ftr" sz="quarter" idx="12"/>
          </p:nvPr>
        </p:nvSpPr>
        <p:spPr/>
        <p:txBody>
          <a:bodyPr/>
          <a:lstStyle>
            <a:lvl1pPr>
              <a:defRPr/>
            </a:lvl1pPr>
          </a:lstStyle>
          <a:p>
            <a:pPr>
              <a:defRPr/>
            </a:pPr>
            <a:endParaRPr lang="en-US"/>
          </a:p>
        </p:txBody>
      </p:sp>
      <p:sp>
        <p:nvSpPr>
          <p:cNvPr id="6" name="Rectangle 6"/>
          <p:cNvSpPr>
            <a:spLocks noGrp="1" noChangeArrowheads="1"/>
          </p:cNvSpPr>
          <p:nvPr>
            <p:ph type="sldNum" sz="quarter" idx="13"/>
          </p:nvPr>
        </p:nvSpPr>
        <p:spPr/>
        <p:txBody>
          <a:bodyPr/>
          <a:lstStyle>
            <a:lvl1pPr>
              <a:defRPr/>
            </a:lvl1pPr>
          </a:lstStyle>
          <a:p>
            <a:pPr>
              <a:defRPr/>
            </a:pPr>
            <a:fld id="{D0DE67EF-C4A1-4204-A612-EFFF033000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4"/>
          <p:cNvSpPr>
            <a:spLocks noGrp="1" noChangeArrowheads="1"/>
          </p:cNvSpPr>
          <p:nvPr>
            <p:ph type="dt" sz="half" idx="11"/>
          </p:nvPr>
        </p:nvSpPr>
        <p:spPr/>
        <p:txBody>
          <a:bodyPr/>
          <a:lstStyle>
            <a:lvl1pPr>
              <a:defRPr/>
            </a:lvl1pPr>
          </a:lstStyle>
          <a:p>
            <a:pPr>
              <a:defRPr/>
            </a:pPr>
            <a:endParaRPr lang="en-US"/>
          </a:p>
        </p:txBody>
      </p:sp>
      <p:sp>
        <p:nvSpPr>
          <p:cNvPr id="4" name="Rectangle 5"/>
          <p:cNvSpPr>
            <a:spLocks noGrp="1" noChangeArrowheads="1"/>
          </p:cNvSpPr>
          <p:nvPr>
            <p:ph type="ftr" sz="quarter" idx="12"/>
          </p:nvPr>
        </p:nvSpPr>
        <p:spPr/>
        <p:txBody>
          <a:bodyPr/>
          <a:lstStyle>
            <a:lvl1pPr>
              <a:defRPr/>
            </a:lvl1pPr>
          </a:lstStyle>
          <a:p>
            <a:pPr>
              <a:defRPr/>
            </a:pPr>
            <a:endParaRPr lang="en-US"/>
          </a:p>
        </p:txBody>
      </p:sp>
      <p:sp>
        <p:nvSpPr>
          <p:cNvPr id="5" name="Rectangle 6"/>
          <p:cNvSpPr>
            <a:spLocks noGrp="1" noChangeArrowheads="1"/>
          </p:cNvSpPr>
          <p:nvPr>
            <p:ph type="sldNum" sz="quarter" idx="13"/>
          </p:nvPr>
        </p:nvSpPr>
        <p:spPr/>
        <p:txBody>
          <a:bodyPr/>
          <a:lstStyle>
            <a:lvl1pPr>
              <a:defRPr/>
            </a:lvl1pPr>
          </a:lstStyle>
          <a:p>
            <a:pPr>
              <a:defRPr/>
            </a:pPr>
            <a:fld id="{7ADDA495-28F4-4016-A842-89BAA5C8B71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dt" sz="half" idx="11"/>
          </p:nvPr>
        </p:nvSpPr>
        <p:spPr/>
        <p:txBody>
          <a:bodyPr/>
          <a:lstStyle>
            <a:lvl1pPr>
              <a:defRPr/>
            </a:lvl1pPr>
          </a:lstStyle>
          <a:p>
            <a:pPr>
              <a:defRPr/>
            </a:pPr>
            <a:endParaRPr lang="en-US"/>
          </a:p>
        </p:txBody>
      </p:sp>
      <p:sp>
        <p:nvSpPr>
          <p:cNvPr id="7" name="Rectangle 5"/>
          <p:cNvSpPr>
            <a:spLocks noGrp="1" noChangeArrowheads="1"/>
          </p:cNvSpPr>
          <p:nvPr>
            <p:ph type="ftr" sz="quarter" idx="12"/>
          </p:nvPr>
        </p:nvSpPr>
        <p:spPr/>
        <p:txBody>
          <a:bodyPr/>
          <a:lstStyle>
            <a:lvl1pPr>
              <a:defRPr/>
            </a:lvl1pPr>
          </a:lstStyle>
          <a:p>
            <a:pPr>
              <a:defRPr/>
            </a:pPr>
            <a:endParaRPr lang="en-US"/>
          </a:p>
        </p:txBody>
      </p:sp>
      <p:sp>
        <p:nvSpPr>
          <p:cNvPr id="8" name="Rectangle 6"/>
          <p:cNvSpPr>
            <a:spLocks noGrp="1" noChangeArrowheads="1"/>
          </p:cNvSpPr>
          <p:nvPr>
            <p:ph type="sldNum" sz="quarter" idx="13"/>
          </p:nvPr>
        </p:nvSpPr>
        <p:spPr/>
        <p:txBody>
          <a:bodyPr/>
          <a:lstStyle>
            <a:lvl1pPr>
              <a:defRPr/>
            </a:lvl1pPr>
          </a:lstStyle>
          <a:p>
            <a:pPr>
              <a:defRPr/>
            </a:pPr>
            <a:fld id="{009E32B6-D8FC-423F-B379-95EFDA4860C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rot="10800000">
            <a:off x="0" y="6596063"/>
            <a:ext cx="9148763" cy="274637"/>
          </a:xfrm>
          <a:prstGeom prst="rect">
            <a:avLst/>
          </a:prstGeom>
          <a:solidFill>
            <a:srgbClr val="085078"/>
          </a:solidFill>
          <a:ln w="9525">
            <a:noFill/>
            <a:miter lim="800000"/>
            <a:headEnd/>
            <a:tailEnd/>
          </a:ln>
        </p:spPr>
        <p:txBody>
          <a:bodyPr rot="10800000" wrap="none" anchor="ctr"/>
          <a:lstStyle/>
          <a:p>
            <a:pPr>
              <a:defRPr/>
            </a:pPr>
            <a:endParaRPr lang="en-US" dirty="0"/>
          </a:p>
        </p:txBody>
      </p:sp>
      <p:sp>
        <p:nvSpPr>
          <p:cNvPr id="1034" name="Rectangle 10"/>
          <p:cNvSpPr>
            <a:spLocks noChangeArrowheads="1"/>
          </p:cNvSpPr>
          <p:nvPr userDrawn="1"/>
        </p:nvSpPr>
        <p:spPr bwMode="auto">
          <a:xfrm>
            <a:off x="0" y="685800"/>
            <a:ext cx="9144000" cy="685800"/>
          </a:xfrm>
          <a:prstGeom prst="rect">
            <a:avLst/>
          </a:prstGeom>
          <a:noFill/>
          <a:ln w="9525">
            <a:noFill/>
            <a:miter lim="800000"/>
            <a:headEnd/>
            <a:tailEnd/>
          </a:ln>
        </p:spPr>
        <p:txBody>
          <a:bodyPr wrap="none" anchor="ctr"/>
          <a:lstStyle/>
          <a:p>
            <a:pPr>
              <a:defRPr/>
            </a:pPr>
            <a:endParaRPr lang="en-US" dirty="0"/>
          </a:p>
        </p:txBody>
      </p:sp>
      <p:sp>
        <p:nvSpPr>
          <p:cNvPr id="1028" name="Rectangle 3"/>
          <p:cNvSpPr>
            <a:spLocks noGrp="1" noChangeArrowheads="1"/>
          </p:cNvSpPr>
          <p:nvPr>
            <p:ph type="body" idx="1"/>
          </p:nvPr>
        </p:nvSpPr>
        <p:spPr bwMode="auto">
          <a:xfrm>
            <a:off x="614363" y="1725613"/>
            <a:ext cx="8229600" cy="4227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Date Placeholder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CCA909D-8584-494D-A758-25F35E7D5AD2}" type="slidenum">
              <a:rPr lang="en-US"/>
              <a:pPr>
                <a:defRPr/>
              </a:pPr>
              <a:t>‹#›</a:t>
            </a:fld>
            <a:endParaRPr lang="en-US" dirty="0"/>
          </a:p>
        </p:txBody>
      </p:sp>
      <p:pic>
        <p:nvPicPr>
          <p:cNvPr id="1033" name="Picture 9" descr="ms_rev"/>
          <p:cNvPicPr>
            <a:picLocks noChangeAspect="1" noChangeArrowheads="1"/>
          </p:cNvPicPr>
          <p:nvPr userDrawn="1"/>
        </p:nvPicPr>
        <p:blipFill>
          <a:blip r:embed="rId14"/>
          <a:srcRect/>
          <a:stretch>
            <a:fillRect/>
          </a:stretch>
        </p:blipFill>
        <p:spPr bwMode="auto">
          <a:xfrm>
            <a:off x="8107363" y="6665913"/>
            <a:ext cx="892175" cy="146050"/>
          </a:xfrm>
          <a:prstGeom prst="rect">
            <a:avLst/>
          </a:prstGeom>
          <a:noFill/>
          <a:ln w="9525">
            <a:noFill/>
            <a:miter lim="800000"/>
            <a:headEnd/>
            <a:tailEnd/>
          </a:ln>
        </p:spPr>
      </p:pic>
      <p:sp>
        <p:nvSpPr>
          <p:cNvPr id="7" name="Rectangle 2"/>
          <p:cNvSpPr>
            <a:spLocks noGrp="1" noChangeArrowheads="1"/>
          </p:cNvSpPr>
          <p:nvPr>
            <p:ph type="title"/>
          </p:nvPr>
        </p:nvSpPr>
        <p:spPr bwMode="auto">
          <a:xfrm>
            <a:off x="622300" y="900113"/>
            <a:ext cx="8221663" cy="685800"/>
          </a:xfrm>
          <a:prstGeom prst="rect">
            <a:avLst/>
          </a:prstGeom>
          <a:noFill/>
          <a:ln w="9525">
            <a:noFill/>
            <a:miter lim="800000"/>
            <a:headEnd/>
            <a:tailEnd/>
          </a:ln>
        </p:spPr>
        <p:txBody>
          <a:bodyPr vert="horz" wrap="square" lIns="91440" tIns="45720" rIns="274320" bIns="45720" numCol="1" anchor="ctr" anchorCtr="0" compatLnSpc="1">
            <a:prstTxWarp prst="textNoShape">
              <a:avLst/>
            </a:prstTxWarp>
          </a:bodyPr>
          <a:lstStyle/>
          <a:p>
            <a:pPr lvl="0"/>
            <a:r>
              <a:rPr lang="en-US" smtClean="0"/>
              <a:t>Click to edit Master title style</a:t>
            </a:r>
          </a:p>
        </p:txBody>
      </p:sp>
      <p:sp>
        <p:nvSpPr>
          <p:cNvPr id="1040" name="Text Box 16"/>
          <p:cNvSpPr txBox="1">
            <a:spLocks noChangeArrowheads="1"/>
          </p:cNvSpPr>
          <p:nvPr userDrawn="1"/>
        </p:nvSpPr>
        <p:spPr bwMode="auto">
          <a:xfrm>
            <a:off x="5159375" y="190500"/>
            <a:ext cx="7493000" cy="336550"/>
          </a:xfrm>
          <a:prstGeom prst="rect">
            <a:avLst/>
          </a:prstGeom>
          <a:noFill/>
          <a:ln w="9525">
            <a:noFill/>
            <a:miter lim="800000"/>
            <a:headEnd/>
            <a:tailEnd/>
          </a:ln>
          <a:effectLst/>
        </p:spPr>
        <p:txBody>
          <a:bodyPr>
            <a:spAutoFit/>
          </a:bodyPr>
          <a:lstStyle/>
          <a:p>
            <a:pPr>
              <a:spcBef>
                <a:spcPts val="960"/>
              </a:spcBef>
              <a:defRPr/>
            </a:pPr>
            <a:r>
              <a:rPr lang="en-US" sz="1600" b="1">
                <a:solidFill>
                  <a:srgbClr val="FFFFFF"/>
                </a:solidFill>
                <a:latin typeface="Verdana"/>
              </a:rPr>
              <a:t>Get Genuine Kit</a:t>
            </a:r>
          </a:p>
        </p:txBody>
      </p:sp>
      <p:pic>
        <p:nvPicPr>
          <p:cNvPr id="1036" name="Picture 11" descr="tanks.jpg"/>
          <p:cNvPicPr>
            <a:picLocks noChangeAspect="1"/>
          </p:cNvPicPr>
          <p:nvPr userDrawn="1"/>
        </p:nvPicPr>
        <p:blipFill>
          <a:blip r:embed="rId15"/>
          <a:srcRect/>
          <a:stretch>
            <a:fillRect/>
          </a:stretch>
        </p:blipFill>
        <p:spPr bwMode="auto">
          <a:xfrm>
            <a:off x="0" y="0"/>
            <a:ext cx="1631950" cy="685800"/>
          </a:xfrm>
          <a:prstGeom prst="rect">
            <a:avLst/>
          </a:prstGeom>
          <a:noFill/>
          <a:ln w="9525">
            <a:noFill/>
            <a:miter lim="800000"/>
            <a:headEnd/>
            <a:tailEnd/>
          </a:ln>
        </p:spPr>
      </p:pic>
      <p:sp>
        <p:nvSpPr>
          <p:cNvPr id="8" name="Rectangle 12"/>
          <p:cNvSpPr>
            <a:spLocks noChangeArrowheads="1"/>
          </p:cNvSpPr>
          <p:nvPr userDrawn="1"/>
        </p:nvSpPr>
        <p:spPr bwMode="auto">
          <a:xfrm>
            <a:off x="1169988" y="0"/>
            <a:ext cx="928687" cy="685800"/>
          </a:xfrm>
          <a:prstGeom prst="rect">
            <a:avLst/>
          </a:prstGeom>
          <a:solidFill>
            <a:srgbClr val="085078"/>
          </a:solidFill>
          <a:ln w="9525">
            <a:noFill/>
            <a:miter lim="800000"/>
            <a:headEnd/>
            <a:tailEnd/>
          </a:ln>
        </p:spPr>
        <p:txBody>
          <a:bodyPr wrap="none" anchor="ctr"/>
          <a:lstStyle/>
          <a:p>
            <a:pPr>
              <a:defRPr/>
            </a:pPr>
            <a:endParaRPr lang="en-US" dirty="0">
              <a:solidFill>
                <a:schemeClr val="bg1"/>
              </a:solidFill>
            </a:endParaRPr>
          </a:p>
        </p:txBody>
      </p:sp>
      <p:sp>
        <p:nvSpPr>
          <p:cNvPr id="13" name="Rectangle 12"/>
          <p:cNvSpPr>
            <a:spLocks noChangeArrowheads="1"/>
          </p:cNvSpPr>
          <p:nvPr userDrawn="1"/>
        </p:nvSpPr>
        <p:spPr bwMode="auto">
          <a:xfrm>
            <a:off x="1989138" y="0"/>
            <a:ext cx="7154862" cy="685800"/>
          </a:xfrm>
          <a:prstGeom prst="rect">
            <a:avLst/>
          </a:prstGeom>
          <a:solidFill>
            <a:srgbClr val="085078"/>
          </a:solidFill>
          <a:ln w="9525">
            <a:noFill/>
            <a:miter lim="800000"/>
            <a:headEnd/>
            <a:tailEnd/>
          </a:ln>
        </p:spPr>
        <p:txBody>
          <a:bodyPr wrap="none" anchor="ctr"/>
          <a:lstStyle/>
          <a:p>
            <a:pPr>
              <a:defRPr/>
            </a:pPr>
            <a:endParaRPr lang="en-US" dirty="0">
              <a:solidFill>
                <a:schemeClr val="bg1"/>
              </a:solidFill>
            </a:endParaRPr>
          </a:p>
        </p:txBody>
      </p:sp>
      <p:sp>
        <p:nvSpPr>
          <p:cNvPr id="15" name="Rectangle 14"/>
          <p:cNvSpPr>
            <a:spLocks noChangeArrowheads="1"/>
          </p:cNvSpPr>
          <p:nvPr userDrawn="1"/>
        </p:nvSpPr>
        <p:spPr bwMode="auto">
          <a:xfrm>
            <a:off x="0" y="644525"/>
            <a:ext cx="9144000" cy="44450"/>
          </a:xfrm>
          <a:prstGeom prst="rect">
            <a:avLst/>
          </a:prstGeom>
          <a:solidFill>
            <a:srgbClr val="085078">
              <a:alpha val="60000"/>
            </a:srgbClr>
          </a:solidFill>
          <a:ln w="9525">
            <a:noFill/>
            <a:miter lim="800000"/>
            <a:headEnd/>
            <a:tailEnd/>
          </a:ln>
        </p:spPr>
        <p:txBody>
          <a:bodyPr wrap="none" anchor="ctr"/>
          <a:lstStyle/>
          <a:p>
            <a:pPr>
              <a:defRPr/>
            </a:pPr>
            <a:endParaRPr lang="en-US" dirty="0">
              <a:solidFill>
                <a:schemeClr val="bg1"/>
              </a:solidFill>
            </a:endParaRPr>
          </a:p>
        </p:txBody>
      </p:sp>
      <p:sp>
        <p:nvSpPr>
          <p:cNvPr id="14" name="TextBox 13"/>
          <p:cNvSpPr txBox="1"/>
          <p:nvPr userDrawn="1"/>
        </p:nvSpPr>
        <p:spPr>
          <a:xfrm>
            <a:off x="1397000" y="139700"/>
            <a:ext cx="2532063" cy="457200"/>
          </a:xfrm>
          <a:prstGeom prst="rect">
            <a:avLst/>
          </a:prstGeom>
          <a:noFill/>
        </p:spPr>
        <p:txBody>
          <a:bodyPr>
            <a:spAutoFit/>
          </a:bodyPr>
          <a:lstStyle/>
          <a:p>
            <a:pPr>
              <a:defRPr/>
            </a:pPr>
            <a:r>
              <a:rPr lang="en-US" sz="1200">
                <a:solidFill>
                  <a:srgbClr val="FFFFFF"/>
                </a:solidFill>
                <a:latin typeface="Verdana"/>
                <a:cs typeface="Verdana"/>
              </a:rPr>
              <a:t>¿Cuál  </a:t>
            </a:r>
            <a:br>
              <a:rPr lang="en-US" sz="1200">
                <a:solidFill>
                  <a:srgbClr val="FFFFFF"/>
                </a:solidFill>
                <a:latin typeface="Verdana"/>
                <a:cs typeface="Verdana"/>
              </a:rPr>
            </a:br>
            <a:r>
              <a:rPr lang="en-US" sz="1200">
                <a:solidFill>
                  <a:srgbClr val="FFFFFF"/>
                </a:solidFill>
                <a:latin typeface="Verdana"/>
                <a:cs typeface="Verdana"/>
              </a:rPr>
              <a:t>elegiría?</a:t>
            </a:r>
          </a:p>
        </p:txBody>
      </p:sp>
      <p:sp>
        <p:nvSpPr>
          <p:cNvPr id="16" name="Rectangle 15"/>
          <p:cNvSpPr>
            <a:spLocks noChangeArrowheads="1"/>
          </p:cNvSpPr>
          <p:nvPr userDrawn="1"/>
        </p:nvSpPr>
        <p:spPr bwMode="auto">
          <a:xfrm>
            <a:off x="0" y="6553200"/>
            <a:ext cx="9144000" cy="46038"/>
          </a:xfrm>
          <a:prstGeom prst="rect">
            <a:avLst/>
          </a:prstGeom>
          <a:solidFill>
            <a:srgbClr val="085078">
              <a:alpha val="60000"/>
            </a:srgbClr>
          </a:solidFill>
          <a:ln w="9525">
            <a:noFill/>
            <a:miter lim="800000"/>
            <a:headEnd/>
            <a:tailEnd/>
          </a:ln>
        </p:spPr>
        <p:txBody>
          <a:bodyPr wrap="none" anchor="ctr"/>
          <a:lstStyle/>
          <a:p>
            <a:pPr>
              <a:defRPr/>
            </a:pPr>
            <a:endParaRPr lang="en-US" dirty="0">
              <a:solidFill>
                <a:schemeClr val="bg1"/>
              </a:solidFill>
            </a:endParaRPr>
          </a:p>
        </p:txBody>
      </p:sp>
      <p:sp>
        <p:nvSpPr>
          <p:cNvPr id="17" name="TextBox 16"/>
          <p:cNvSpPr txBox="1"/>
          <p:nvPr userDrawn="1"/>
        </p:nvSpPr>
        <p:spPr>
          <a:xfrm>
            <a:off x="7118350" y="339725"/>
            <a:ext cx="2028825" cy="368300"/>
          </a:xfrm>
          <a:prstGeom prst="rect">
            <a:avLst/>
          </a:prstGeom>
          <a:noFill/>
        </p:spPr>
        <p:txBody>
          <a:bodyPr wrap="none">
            <a:spAutoFit/>
          </a:bodyPr>
          <a:lstStyle/>
          <a:p>
            <a:pPr>
              <a:defRPr/>
            </a:pPr>
            <a:r>
              <a:rPr lang="en-US" sz="1800">
                <a:solidFill>
                  <a:srgbClr val="FFFFFF"/>
                </a:solidFill>
                <a:latin typeface="Verdana"/>
                <a:cs typeface="Verdana"/>
              </a:rPr>
              <a:t>Get Genuine Kit</a:t>
            </a:r>
          </a:p>
        </p:txBody>
      </p:sp>
      <p:pic>
        <p:nvPicPr>
          <p:cNvPr id="1043" name="Picture 18" descr="Gen-post-solid_c.png"/>
          <p:cNvPicPr>
            <a:picLocks noChangeAspect="1"/>
          </p:cNvPicPr>
          <p:nvPr userDrawn="1"/>
        </p:nvPicPr>
        <p:blipFill>
          <a:blip r:embed="rId16"/>
          <a:srcRect/>
          <a:stretch>
            <a:fillRect/>
          </a:stretch>
        </p:blipFill>
        <p:spPr bwMode="auto">
          <a:xfrm>
            <a:off x="82550" y="6240463"/>
            <a:ext cx="463550" cy="258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l" rtl="0" eaLnBrk="0" fontAlgn="base" hangingPunct="0">
        <a:spcBef>
          <a:spcPct val="0"/>
        </a:spcBef>
        <a:spcAft>
          <a:spcPct val="0"/>
        </a:spcAft>
        <a:defRPr sz="2800">
          <a:solidFill>
            <a:srgbClr val="085078"/>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800">
          <a:solidFill>
            <a:srgbClr val="085078"/>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800">
          <a:solidFill>
            <a:srgbClr val="085078"/>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800">
          <a:solidFill>
            <a:srgbClr val="085078"/>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800">
          <a:solidFill>
            <a:srgbClr val="085078"/>
          </a:solidFill>
          <a:latin typeface="Verdana" pitchFamily="34" charset="0"/>
          <a:ea typeface="Verdana" pitchFamily="34" charset="0"/>
          <a:cs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227013" indent="-227013" algn="l" rtl="0" eaLnBrk="0" fontAlgn="base" hangingPunct="0">
        <a:spcBef>
          <a:spcPct val="20000"/>
        </a:spcBef>
        <a:spcAft>
          <a:spcPct val="0"/>
        </a:spcAft>
        <a:buClr>
          <a:srgbClr val="085078"/>
        </a:buClr>
        <a:buChar char="•"/>
        <a:defRPr sz="24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SzPct val="90000"/>
        <a:buChar char="•"/>
        <a:defRPr sz="20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Verdana" pitchFamily="34" charset="0"/>
        <a:buChar char="–"/>
        <a:defRPr sz="20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www.microsoft.com/genuine/selfhelp/PKUinstructions.aspx"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m/latam/socios/oem/licenciamiento" TargetMode="External"/><Relationship Id="rId2" Type="http://schemas.openxmlformats.org/officeDocument/2006/relationships/hyperlink" Target="http://oem.microsoft.com/getgenuinekit" TargetMode="External"/><Relationship Id="rId1" Type="http://schemas.openxmlformats.org/officeDocument/2006/relationships/slideLayout" Target="../slideLayouts/slideLayout8.xml"/><Relationship Id="rId4" Type="http://schemas.openxmlformats.org/officeDocument/2006/relationships/hyperlink" Target="http://www.microsoft.com/latam/original/legalizac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microsoft.com/genuine/selfhelp/PKUinstructions.aspx?displayin=e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www.microsoft.com/genuin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36550"/>
          </a:xfrm>
          <a:prstGeom prst="rect">
            <a:avLst/>
          </a:prstGeom>
          <a:solidFill>
            <a:srgbClr val="0850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6386" name="Picture 13" descr="tanks.jpg"/>
          <p:cNvPicPr>
            <a:picLocks noChangeAspect="1"/>
          </p:cNvPicPr>
          <p:nvPr/>
        </p:nvPicPr>
        <p:blipFill>
          <a:blip r:embed="rId2"/>
          <a:srcRect l="200" t="475" r="200" b="475"/>
          <a:stretch>
            <a:fillRect/>
          </a:stretch>
        </p:blipFill>
        <p:spPr bwMode="auto">
          <a:xfrm>
            <a:off x="0" y="328613"/>
            <a:ext cx="9148763" cy="3822700"/>
          </a:xfrm>
          <a:prstGeom prst="rect">
            <a:avLst/>
          </a:prstGeom>
          <a:noFill/>
          <a:ln w="9525">
            <a:noFill/>
            <a:miter lim="800000"/>
            <a:headEnd/>
            <a:tailEnd/>
          </a:ln>
        </p:spPr>
      </p:pic>
      <p:sp>
        <p:nvSpPr>
          <p:cNvPr id="16387" name="TextBox 3"/>
          <p:cNvSpPr txBox="1">
            <a:spLocks noChangeArrowheads="1"/>
          </p:cNvSpPr>
          <p:nvPr/>
        </p:nvSpPr>
        <p:spPr bwMode="auto">
          <a:xfrm>
            <a:off x="452438" y="5867400"/>
            <a:ext cx="7221537" cy="800100"/>
          </a:xfrm>
          <a:prstGeom prst="rect">
            <a:avLst/>
          </a:prstGeom>
          <a:noFill/>
          <a:ln w="9525">
            <a:noFill/>
            <a:miter lim="800000"/>
            <a:headEnd/>
            <a:tailEnd/>
          </a:ln>
        </p:spPr>
        <p:txBody>
          <a:bodyPr>
            <a:spAutoFit/>
          </a:bodyPr>
          <a:lstStyle/>
          <a:p>
            <a:r>
              <a:rPr lang="es-CO" sz="1600" b="1" dirty="0">
                <a:solidFill>
                  <a:srgbClr val="085078"/>
                </a:solidFill>
                <a:ea typeface="Verdana" pitchFamily="34" charset="0"/>
                <a:cs typeface="Verdana" pitchFamily="34" charset="0"/>
              </a:rPr>
              <a:t>Una Guía para </a:t>
            </a:r>
            <a:r>
              <a:rPr lang="es-CO" sz="1600" b="1" dirty="0" err="1">
                <a:solidFill>
                  <a:srgbClr val="085078"/>
                </a:solidFill>
                <a:ea typeface="Verdana" pitchFamily="34" charset="0"/>
                <a:cs typeface="Verdana" pitchFamily="34" charset="0"/>
              </a:rPr>
              <a:t>resellers</a:t>
            </a:r>
            <a:r>
              <a:rPr lang="es-CO" sz="1600" b="1" dirty="0">
                <a:solidFill>
                  <a:srgbClr val="085078"/>
                </a:solidFill>
                <a:ea typeface="Verdana" pitchFamily="34" charset="0"/>
                <a:cs typeface="Verdana" pitchFamily="34" charset="0"/>
              </a:rPr>
              <a:t> sobre el Kit de </a:t>
            </a:r>
            <a:r>
              <a:rPr lang="es-CO" sz="1600" b="1" dirty="0" smtClean="0">
                <a:solidFill>
                  <a:srgbClr val="085078"/>
                </a:solidFill>
                <a:ea typeface="Verdana" pitchFamily="34" charset="0"/>
                <a:cs typeface="Verdana" pitchFamily="34" charset="0"/>
              </a:rPr>
              <a:t>Legalización </a:t>
            </a:r>
            <a:r>
              <a:rPr lang="es-CO" sz="1600" b="1" dirty="0">
                <a:solidFill>
                  <a:srgbClr val="085078"/>
                </a:solidFill>
                <a:ea typeface="Verdana" pitchFamily="34" charset="0"/>
                <a:cs typeface="Verdana" pitchFamily="34" charset="0"/>
              </a:rPr>
              <a:t>(</a:t>
            </a:r>
            <a:r>
              <a:rPr lang="es-CO" sz="1600" b="1" dirty="0" err="1">
                <a:solidFill>
                  <a:srgbClr val="085078"/>
                </a:solidFill>
                <a:ea typeface="Verdana" pitchFamily="34" charset="0"/>
                <a:cs typeface="Verdana" pitchFamily="34" charset="0"/>
              </a:rPr>
              <a:t>Get</a:t>
            </a:r>
            <a:r>
              <a:rPr lang="es-CO" sz="1600" b="1" dirty="0">
                <a:solidFill>
                  <a:srgbClr val="085078"/>
                </a:solidFill>
                <a:ea typeface="Verdana" pitchFamily="34" charset="0"/>
                <a:cs typeface="Verdana" pitchFamily="34" charset="0"/>
              </a:rPr>
              <a:t> </a:t>
            </a:r>
            <a:r>
              <a:rPr lang="es-CO" sz="1600" b="1" dirty="0" err="1">
                <a:solidFill>
                  <a:srgbClr val="085078"/>
                </a:solidFill>
                <a:ea typeface="Verdana" pitchFamily="34" charset="0"/>
                <a:cs typeface="Verdana" pitchFamily="34" charset="0"/>
              </a:rPr>
              <a:t>Genuine</a:t>
            </a:r>
            <a:r>
              <a:rPr lang="es-CO" sz="1600" b="1" dirty="0">
                <a:solidFill>
                  <a:srgbClr val="085078"/>
                </a:solidFill>
                <a:ea typeface="Verdana" pitchFamily="34" charset="0"/>
                <a:cs typeface="Verdana" pitchFamily="34" charset="0"/>
              </a:rPr>
              <a:t> Kit (GGK)): </a:t>
            </a:r>
            <a:r>
              <a:rPr lang="es-CO" sz="1600" dirty="0">
                <a:ea typeface="Verdana" pitchFamily="34" charset="0"/>
                <a:cs typeface="Verdana" pitchFamily="34" charset="0"/>
              </a:rPr>
              <a:t/>
            </a:r>
            <a:br>
              <a:rPr lang="es-CO" sz="1600" dirty="0">
                <a:ea typeface="Verdana" pitchFamily="34" charset="0"/>
                <a:cs typeface="Verdana" pitchFamily="34" charset="0"/>
              </a:rPr>
            </a:br>
            <a:r>
              <a:rPr lang="es-CO" sz="1400" dirty="0">
                <a:ea typeface="Verdana" pitchFamily="34" charset="0"/>
                <a:cs typeface="Verdana" pitchFamily="34" charset="0"/>
              </a:rPr>
              <a:t>una solución de legalización fácil para los PCs existentes de sus clientes </a:t>
            </a:r>
          </a:p>
        </p:txBody>
      </p:sp>
      <p:pic>
        <p:nvPicPr>
          <p:cNvPr id="16388" name="Picture 4" descr="GenMS-EN-solid_c.jpg"/>
          <p:cNvPicPr>
            <a:picLocks noChangeAspect="1"/>
          </p:cNvPicPr>
          <p:nvPr/>
        </p:nvPicPr>
        <p:blipFill>
          <a:blip r:embed="rId3"/>
          <a:srcRect/>
          <a:stretch>
            <a:fillRect/>
          </a:stretch>
        </p:blipFill>
        <p:spPr bwMode="auto">
          <a:xfrm>
            <a:off x="7972425" y="6005513"/>
            <a:ext cx="971550" cy="561975"/>
          </a:xfrm>
          <a:prstGeom prst="rect">
            <a:avLst/>
          </a:prstGeom>
          <a:noFill/>
          <a:ln w="9525">
            <a:noFill/>
            <a:miter lim="800000"/>
            <a:headEnd/>
            <a:tailEnd/>
          </a:ln>
        </p:spPr>
      </p:pic>
      <p:sp>
        <p:nvSpPr>
          <p:cNvPr id="16389" name="TextBox 7"/>
          <p:cNvSpPr txBox="1">
            <a:spLocks noChangeArrowheads="1"/>
          </p:cNvSpPr>
          <p:nvPr/>
        </p:nvSpPr>
        <p:spPr bwMode="auto">
          <a:xfrm>
            <a:off x="0" y="4143375"/>
            <a:ext cx="9144000" cy="1446213"/>
          </a:xfrm>
          <a:prstGeom prst="rect">
            <a:avLst/>
          </a:prstGeom>
          <a:noFill/>
          <a:ln w="9525">
            <a:noFill/>
            <a:miter lim="800000"/>
            <a:headEnd/>
            <a:tailEnd/>
          </a:ln>
        </p:spPr>
        <p:txBody>
          <a:bodyPr>
            <a:spAutoFit/>
          </a:bodyPr>
          <a:lstStyle/>
          <a:p>
            <a:pPr algn="ctr"/>
            <a:r>
              <a:rPr lang="en-US" sz="3200">
                <a:solidFill>
                  <a:srgbClr val="085078"/>
                </a:solidFill>
                <a:ea typeface="Verdana" pitchFamily="34" charset="0"/>
                <a:cs typeface="Verdana" pitchFamily="34" charset="0"/>
              </a:rPr>
              <a:t>¿Cuál elegiría?</a:t>
            </a:r>
          </a:p>
          <a:p>
            <a:pPr algn="ctr"/>
            <a:r>
              <a:rPr lang="en-US" sz="1400">
                <a:solidFill>
                  <a:srgbClr val="085078"/>
                </a:solidFill>
              </a:rPr>
              <a:t>Parece obvio, ¿cierto? Con algo tan importante,</a:t>
            </a:r>
          </a:p>
          <a:p>
            <a:pPr algn="ctr"/>
            <a:r>
              <a:rPr lang="en-US" sz="1400">
                <a:solidFill>
                  <a:srgbClr val="085078"/>
                </a:solidFill>
              </a:rPr>
              <a:t>necesita saber lo que va a recibir. Sorprendentemente,</a:t>
            </a:r>
          </a:p>
          <a:p>
            <a:pPr algn="ctr"/>
            <a:r>
              <a:rPr lang="en-US" sz="1400">
                <a:solidFill>
                  <a:srgbClr val="085078"/>
                </a:solidFill>
              </a:rPr>
              <a:t>muchos de nuestros clientes podrían estar apostando por “posiblemente”</a:t>
            </a:r>
          </a:p>
          <a:p>
            <a:pPr algn="ctr"/>
            <a:r>
              <a:rPr lang="en-US" sz="1400">
                <a:solidFill>
                  <a:srgbClr val="085078"/>
                </a:solidFill>
              </a:rPr>
              <a:t>cuando se trata de su licenciamiento de software.</a:t>
            </a:r>
          </a:p>
        </p:txBody>
      </p:sp>
      <p:sp>
        <p:nvSpPr>
          <p:cNvPr id="16390" name="TextBox 8"/>
          <p:cNvSpPr txBox="1">
            <a:spLocks noChangeArrowheads="1"/>
          </p:cNvSpPr>
          <p:nvPr/>
        </p:nvSpPr>
        <p:spPr bwMode="auto">
          <a:xfrm>
            <a:off x="2946400" y="687388"/>
            <a:ext cx="2786063" cy="400050"/>
          </a:xfrm>
          <a:prstGeom prst="rect">
            <a:avLst/>
          </a:prstGeom>
          <a:noFill/>
          <a:ln w="9525">
            <a:noFill/>
            <a:miter lim="800000"/>
            <a:headEnd/>
            <a:tailEnd/>
          </a:ln>
        </p:spPr>
        <p:txBody>
          <a:bodyPr>
            <a:spAutoFit/>
          </a:bodyPr>
          <a:lstStyle/>
          <a:p>
            <a:r>
              <a:rPr lang="en-US" sz="2000">
                <a:solidFill>
                  <a:srgbClr val="FFFFFF"/>
                </a:solidFill>
                <a:latin typeface="Tekton Pro"/>
              </a:rPr>
              <a:t>Lleno de aire.</a:t>
            </a:r>
          </a:p>
        </p:txBody>
      </p:sp>
      <p:sp>
        <p:nvSpPr>
          <p:cNvPr id="16391" name="TextBox 9"/>
          <p:cNvSpPr txBox="1">
            <a:spLocks noChangeArrowheads="1"/>
          </p:cNvSpPr>
          <p:nvPr/>
        </p:nvSpPr>
        <p:spPr bwMode="auto">
          <a:xfrm>
            <a:off x="6618288" y="692150"/>
            <a:ext cx="2787650" cy="400050"/>
          </a:xfrm>
          <a:prstGeom prst="rect">
            <a:avLst/>
          </a:prstGeom>
          <a:noFill/>
          <a:ln w="9525">
            <a:noFill/>
            <a:miter lim="800000"/>
            <a:headEnd/>
            <a:tailEnd/>
          </a:ln>
        </p:spPr>
        <p:txBody>
          <a:bodyPr>
            <a:spAutoFit/>
          </a:bodyPr>
          <a:lstStyle/>
          <a:p>
            <a:r>
              <a:rPr lang="en-US" sz="2000">
                <a:solidFill>
                  <a:srgbClr val="FFFFFF"/>
                </a:solidFill>
                <a:latin typeface="Tekton Pro"/>
              </a:rPr>
              <a:t>Probablemente lleno de aire.</a:t>
            </a:r>
          </a:p>
        </p:txBody>
      </p:sp>
      <p:sp>
        <p:nvSpPr>
          <p:cNvPr id="11" name="Freeform 10"/>
          <p:cNvSpPr/>
          <p:nvPr/>
        </p:nvSpPr>
        <p:spPr>
          <a:xfrm>
            <a:off x="2816225" y="993775"/>
            <a:ext cx="1047750" cy="654050"/>
          </a:xfrm>
          <a:custGeom>
            <a:avLst/>
            <a:gdLst>
              <a:gd name="connsiteX0" fmla="*/ 986972 w 1107924"/>
              <a:gd name="connsiteY0" fmla="*/ 0 h 653143"/>
              <a:gd name="connsiteX1" fmla="*/ 943429 w 1107924"/>
              <a:gd name="connsiteY1" fmla="*/ 391886 h 653143"/>
              <a:gd name="connsiteX2" fmla="*/ 0 w 1107924"/>
              <a:gd name="connsiteY2" fmla="*/ 653143 h 653143"/>
              <a:gd name="connsiteX0" fmla="*/ 986972 w 1047448"/>
              <a:gd name="connsiteY0" fmla="*/ 0 h 653143"/>
              <a:gd name="connsiteX1" fmla="*/ 682172 w 1047448"/>
              <a:gd name="connsiteY1" fmla="*/ 391886 h 653143"/>
              <a:gd name="connsiteX2" fmla="*/ 0 w 1047448"/>
              <a:gd name="connsiteY2" fmla="*/ 653143 h 653143"/>
            </a:gdLst>
            <a:ahLst/>
            <a:cxnLst>
              <a:cxn ang="0">
                <a:pos x="connsiteX0" y="connsiteY0"/>
              </a:cxn>
              <a:cxn ang="0">
                <a:pos x="connsiteX1" y="connsiteY1"/>
              </a:cxn>
              <a:cxn ang="0">
                <a:pos x="connsiteX2" y="connsiteY2"/>
              </a:cxn>
            </a:cxnLst>
            <a:rect l="l" t="t" r="r" b="b"/>
            <a:pathLst>
              <a:path w="1047448" h="653143">
                <a:moveTo>
                  <a:pt x="986972" y="0"/>
                </a:moveTo>
                <a:cubicBezTo>
                  <a:pt x="1047448" y="141514"/>
                  <a:pt x="846667" y="283029"/>
                  <a:pt x="682172" y="391886"/>
                </a:cubicBezTo>
                <a:cubicBezTo>
                  <a:pt x="517677" y="500743"/>
                  <a:pt x="389467" y="576943"/>
                  <a:pt x="0" y="653143"/>
                </a:cubicBezTo>
              </a:path>
            </a:pathLst>
          </a:custGeom>
          <a:ln w="1905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6538913" y="1058863"/>
            <a:ext cx="1352550" cy="468312"/>
          </a:xfrm>
          <a:custGeom>
            <a:avLst/>
            <a:gdLst>
              <a:gd name="connsiteX0" fmla="*/ 986972 w 1107924"/>
              <a:gd name="connsiteY0" fmla="*/ 0 h 653143"/>
              <a:gd name="connsiteX1" fmla="*/ 943429 w 1107924"/>
              <a:gd name="connsiteY1" fmla="*/ 391886 h 653143"/>
              <a:gd name="connsiteX2" fmla="*/ 0 w 1107924"/>
              <a:gd name="connsiteY2" fmla="*/ 653143 h 653143"/>
              <a:gd name="connsiteX0" fmla="*/ 986972 w 1047448"/>
              <a:gd name="connsiteY0" fmla="*/ 0 h 653143"/>
              <a:gd name="connsiteX1" fmla="*/ 682172 w 1047448"/>
              <a:gd name="connsiteY1" fmla="*/ 391886 h 653143"/>
              <a:gd name="connsiteX2" fmla="*/ 0 w 1047448"/>
              <a:gd name="connsiteY2" fmla="*/ 653143 h 653143"/>
              <a:gd name="connsiteX0" fmla="*/ 1291772 w 1352248"/>
              <a:gd name="connsiteY0" fmla="*/ 0 h 468155"/>
              <a:gd name="connsiteX1" fmla="*/ 986972 w 1352248"/>
              <a:gd name="connsiteY1" fmla="*/ 391886 h 468155"/>
              <a:gd name="connsiteX2" fmla="*/ 0 w 1352248"/>
              <a:gd name="connsiteY2" fmla="*/ 457611 h 468155"/>
              <a:gd name="connsiteX0" fmla="*/ 1291772 w 1352248"/>
              <a:gd name="connsiteY0" fmla="*/ 0 h 468155"/>
              <a:gd name="connsiteX1" fmla="*/ 986972 w 1352248"/>
              <a:gd name="connsiteY1" fmla="*/ 391886 h 468155"/>
              <a:gd name="connsiteX2" fmla="*/ 0 w 1352248"/>
              <a:gd name="connsiteY2" fmla="*/ 457611 h 468155"/>
            </a:gdLst>
            <a:ahLst/>
            <a:cxnLst>
              <a:cxn ang="0">
                <a:pos x="connsiteX0" y="connsiteY0"/>
              </a:cxn>
              <a:cxn ang="0">
                <a:pos x="connsiteX1" y="connsiteY1"/>
              </a:cxn>
              <a:cxn ang="0">
                <a:pos x="connsiteX2" y="connsiteY2"/>
              </a:cxn>
            </a:cxnLst>
            <a:rect l="l" t="t" r="r" b="b"/>
            <a:pathLst>
              <a:path w="1352248" h="468155">
                <a:moveTo>
                  <a:pt x="1291772" y="0"/>
                </a:moveTo>
                <a:cubicBezTo>
                  <a:pt x="1352248" y="141514"/>
                  <a:pt x="1202267" y="315617"/>
                  <a:pt x="986972" y="391886"/>
                </a:cubicBezTo>
                <a:cubicBezTo>
                  <a:pt x="771677" y="468155"/>
                  <a:pt x="395218" y="450422"/>
                  <a:pt x="0" y="457611"/>
                </a:cubicBezTo>
              </a:path>
            </a:pathLst>
          </a:custGeom>
          <a:ln w="1905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6394" name="Picture 9" descr="ms_rev"/>
          <p:cNvPicPr>
            <a:picLocks noChangeAspect="1" noChangeArrowheads="1"/>
          </p:cNvPicPr>
          <p:nvPr/>
        </p:nvPicPr>
        <p:blipFill>
          <a:blip r:embed="rId4"/>
          <a:srcRect/>
          <a:stretch>
            <a:fillRect/>
          </a:stretch>
        </p:blipFill>
        <p:spPr bwMode="auto">
          <a:xfrm>
            <a:off x="7924800" y="47625"/>
            <a:ext cx="1219200" cy="2000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571500" y="1485900"/>
            <a:ext cx="7200900" cy="4591050"/>
          </a:xfrm>
          <a:prstGeom prst="rect">
            <a:avLst/>
          </a:prstGeom>
          <a:noFill/>
          <a:ln w="9525">
            <a:noFill/>
            <a:miter lim="800000"/>
            <a:headEnd/>
            <a:tailEnd/>
          </a:ln>
        </p:spPr>
        <p:txBody>
          <a:bodyPr>
            <a:spAutoFit/>
          </a:bodyPr>
          <a:lstStyle/>
          <a:p>
            <a:pPr marL="173736" indent="-228600">
              <a:spcAft>
                <a:spcPts val="600"/>
              </a:spcAft>
              <a:buClr>
                <a:srgbClr val="085078"/>
              </a:buClr>
              <a:buFont typeface="Wingdings"/>
              <a:buChar char="§"/>
              <a:defRPr/>
            </a:pPr>
            <a:r>
              <a:rPr lang="en-US" sz="1600">
                <a:latin typeface="Verdana"/>
                <a:cs typeface="Verdana"/>
              </a:rPr>
              <a:t>GGK está disponible para que los resellers lo ordenen de un distribuidor OEM Microsoft autorizado en paquetes de 1 o 10 licencias.</a:t>
            </a:r>
          </a:p>
          <a:p>
            <a:pPr marL="173736" lvl="1" indent="-228600">
              <a:spcAft>
                <a:spcPts val="600"/>
              </a:spcAft>
              <a:buClr>
                <a:srgbClr val="085078"/>
              </a:buClr>
              <a:buFont typeface="Wingdings"/>
              <a:buChar char="§"/>
              <a:defRPr/>
            </a:pPr>
            <a:r>
              <a:rPr lang="en-US" sz="1600">
                <a:latin typeface="Verdana"/>
                <a:cs typeface="Verdana"/>
              </a:rPr>
              <a:t>Disponible en paquetes de 1 o 10.</a:t>
            </a:r>
          </a:p>
          <a:p>
            <a:pPr marL="173736" indent="-228600">
              <a:spcAft>
                <a:spcPts val="384"/>
              </a:spcAft>
              <a:buClr>
                <a:srgbClr val="085078"/>
              </a:buClr>
              <a:buFont typeface="Wingdings"/>
              <a:buChar char="§"/>
              <a:defRPr/>
            </a:pPr>
            <a:endParaRPr lang="en-US" sz="1600" dirty="0">
              <a:solidFill>
                <a:schemeClr val="bg2">
                  <a:lumMod val="25000"/>
                </a:schemeClr>
              </a:solidFill>
              <a:ea typeface="Verdana"/>
              <a:cs typeface="Verdana"/>
            </a:endParaRPr>
          </a:p>
          <a:p>
            <a:pPr marL="228600" indent="-228600">
              <a:spcBef>
                <a:spcPts val="432"/>
              </a:spcBef>
              <a:spcAft>
                <a:spcPts val="432"/>
              </a:spcAft>
              <a:buClr>
                <a:srgbClr val="085078"/>
              </a:buClr>
              <a:buFont typeface="Wingdings"/>
              <a:buChar char="§"/>
              <a:defRPr/>
            </a:pPr>
            <a:endParaRPr lang="en-US" sz="1800" dirty="0">
              <a:solidFill>
                <a:schemeClr val="bg2">
                  <a:lumMod val="50000"/>
                </a:schemeClr>
              </a:solidFill>
              <a:cs typeface="Arial"/>
            </a:endParaRPr>
          </a:p>
          <a:p>
            <a:pPr marL="228600" indent="-228600">
              <a:spcBef>
                <a:spcPts val="432"/>
              </a:spcBef>
              <a:spcAft>
                <a:spcPts val="432"/>
              </a:spcAft>
              <a:buClr>
                <a:srgbClr val="085078"/>
              </a:buClr>
              <a:buFont typeface="Wingdings"/>
              <a:buChar char="§"/>
              <a:defRPr/>
            </a:pPr>
            <a:endParaRPr lang="en-US" sz="1800" dirty="0">
              <a:solidFill>
                <a:schemeClr val="bg2">
                  <a:lumMod val="50000"/>
                </a:schemeClr>
              </a:solidFill>
              <a:cs typeface="Arial"/>
            </a:endParaRPr>
          </a:p>
          <a:p>
            <a:pPr marL="228600" indent="-228600">
              <a:spcBef>
                <a:spcPts val="432"/>
              </a:spcBef>
              <a:spcAft>
                <a:spcPts val="432"/>
              </a:spcAft>
              <a:buClr>
                <a:srgbClr val="085078"/>
              </a:buClr>
              <a:buFont typeface="Wingdings"/>
              <a:buChar char="§"/>
              <a:defRPr/>
            </a:pPr>
            <a:endParaRPr lang="en-US" sz="1800" dirty="0">
              <a:solidFill>
                <a:schemeClr val="bg2">
                  <a:lumMod val="50000"/>
                </a:schemeClr>
              </a:solidFill>
              <a:cs typeface="Arial"/>
            </a:endParaRPr>
          </a:p>
          <a:p>
            <a:pPr marL="228600" indent="-228600">
              <a:lnSpc>
                <a:spcPct val="80000"/>
              </a:lnSpc>
              <a:spcBef>
                <a:spcPts val="600"/>
              </a:spcBef>
              <a:spcAft>
                <a:spcPts val="600"/>
              </a:spcAft>
              <a:buClr>
                <a:srgbClr val="085078"/>
              </a:buClr>
              <a:buFont typeface="Wingdings"/>
              <a:buChar char="§"/>
              <a:defRPr/>
            </a:pPr>
            <a:r>
              <a:rPr lang="en-US" sz="1600">
                <a:latin typeface="Verdana"/>
              </a:rPr>
              <a:t>Los paquetes de 10 no se pueden separar para su venta y usar con varios clientes. Un paquete de 10 se debe vender a un solo cliente expresamente para su uso.</a:t>
            </a:r>
          </a:p>
          <a:p>
            <a:pPr marL="228600" indent="-228600">
              <a:spcBef>
                <a:spcPts val="600"/>
              </a:spcBef>
              <a:spcAft>
                <a:spcPts val="600"/>
              </a:spcAft>
              <a:buClr>
                <a:srgbClr val="085078"/>
              </a:buClr>
              <a:buFont typeface="Wingdings"/>
              <a:buChar char="§"/>
              <a:defRPr/>
            </a:pPr>
            <a:r>
              <a:rPr lang="en-US" sz="1600">
                <a:latin typeface="Verdana"/>
                <a:cs typeface="Arial"/>
              </a:rPr>
              <a:t>Microsoft ofrece soporte de producto para el Get Genuine Kit. Esto difiere del software de un integrador de sistemas OEM cuyo soporte es provisto por el fabricante del PC.</a:t>
            </a:r>
          </a:p>
          <a:p>
            <a:pPr marL="228600" indent="-228600">
              <a:spcBef>
                <a:spcPts val="384"/>
              </a:spcBef>
              <a:spcAft>
                <a:spcPts val="384"/>
              </a:spcAft>
              <a:buClr>
                <a:srgbClr val="085078"/>
              </a:buClr>
              <a:buFont typeface="Wingdings"/>
              <a:buChar char="§"/>
              <a:defRPr/>
            </a:pPr>
            <a:r>
              <a:rPr lang="en-US" sz="1600">
                <a:latin typeface="Verdana"/>
                <a:cs typeface="Arial"/>
              </a:rPr>
              <a:t>La licencia NO es transferible a otro PC.</a:t>
            </a:r>
          </a:p>
        </p:txBody>
      </p:sp>
      <p:graphicFrame>
        <p:nvGraphicFramePr>
          <p:cNvPr id="23572" name="Group 20"/>
          <p:cNvGraphicFramePr>
            <a:graphicFrameLocks noGrp="1"/>
          </p:cNvGraphicFramePr>
          <p:nvPr/>
        </p:nvGraphicFramePr>
        <p:xfrm>
          <a:off x="855663" y="2709863"/>
          <a:ext cx="6734175" cy="1168083"/>
        </p:xfrm>
        <a:graphic>
          <a:graphicData uri="http://schemas.openxmlformats.org/drawingml/2006/table">
            <a:tbl>
              <a:tblPr/>
              <a:tblGrid>
                <a:gridCol w="1000125"/>
                <a:gridCol w="5734050"/>
              </a:tblGrid>
              <a:tr h="261938">
                <a:tc>
                  <a:txBody>
                    <a:bodyPr/>
                    <a:lstStyle/>
                    <a:p>
                      <a:pPr marL="0" marR="0" lvl="0" indent="0" algn="l" defTabSz="914400" rtl="0" eaLnBrk="1" fontAlgn="base" latinLnBrk="0" hangingPunct="1">
                        <a:lnSpc>
                          <a:spcPct val="100000"/>
                        </a:lnSpc>
                        <a:spcBef>
                          <a:spcPts val="288"/>
                        </a:spcBef>
                        <a:spcAft>
                          <a:spcPct val="0"/>
                        </a:spcAft>
                        <a:buClrTx/>
                        <a:buSzTx/>
                        <a:buFontTx/>
                        <a:buNone/>
                        <a:tabLst/>
                      </a:pPr>
                      <a:r>
                        <a:rPr kumimoji="0" lang="es-ES" sz="1200" b="1" i="0" u="none" strike="noStrike" cap="none" normalizeH="0" baseline="0" smtClean="0">
                          <a:ln>
                            <a:noFill/>
                          </a:ln>
                          <a:solidFill>
                            <a:srgbClr val="000000"/>
                          </a:solidFill>
                          <a:effectLst/>
                          <a:latin typeface="Verdana" pitchFamily="34" charset="0"/>
                        </a:rPr>
                        <a:t>Licencia</a:t>
                      </a:r>
                    </a:p>
                  </a:txBody>
                  <a:tcPr horzOverflow="overflow">
                    <a:lnL w="12700" cap="flat" cmpd="sng" algn="ctr">
                      <a:solidFill>
                        <a:srgbClr val="085078"/>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rgbClr val="085078"/>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ts val="288"/>
                        </a:spcBef>
                        <a:spcAft>
                          <a:spcPct val="0"/>
                        </a:spcAft>
                        <a:buClrTx/>
                        <a:buSzTx/>
                        <a:buFontTx/>
                        <a:buNone/>
                        <a:tabLst/>
                      </a:pPr>
                      <a:r>
                        <a:rPr kumimoji="0" lang="es-ES" sz="1200" b="1" i="0" u="none" strike="noStrike" cap="none" normalizeH="0" baseline="0" smtClean="0">
                          <a:ln>
                            <a:noFill/>
                          </a:ln>
                          <a:solidFill>
                            <a:srgbClr val="000000"/>
                          </a:solidFill>
                          <a:effectLst/>
                          <a:latin typeface="Verdana" pitchFamily="34" charset="0"/>
                        </a:rPr>
                        <a:t>El paquete contiene</a:t>
                      </a:r>
                    </a:p>
                  </a:txBody>
                  <a:tcPr horzOverflow="overflow">
                    <a:lnL w="12700" cap="flat" cmpd="sng" algn="ctr">
                      <a:solidFill>
                        <a:srgbClr val="085078"/>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rgbClr val="085078"/>
                      </a:solidFill>
                      <a:prstDash val="solid"/>
                      <a:round/>
                      <a:headEnd type="none" w="med" len="med"/>
                      <a:tailEnd type="none" w="med" len="med"/>
                    </a:lnB>
                    <a:lnTlToBr>
                      <a:noFill/>
                    </a:lnTlToBr>
                    <a:lnBlToTr>
                      <a:noFill/>
                    </a:lnBlToTr>
                    <a:solidFill>
                      <a:srgbClr val="F2F2F2"/>
                    </a:solidFill>
                  </a:tcPr>
                </a:tc>
              </a:tr>
              <a:tr h="392113">
                <a:tc>
                  <a:txBody>
                    <a:bodyPr/>
                    <a:lstStyle/>
                    <a:p>
                      <a:pPr marL="0" marR="0" lvl="0" indent="0" algn="l" defTabSz="914400" rtl="0" eaLnBrk="1" fontAlgn="base" latinLnBrk="0" hangingPunct="1">
                        <a:lnSpc>
                          <a:spcPct val="100000"/>
                        </a:lnSpc>
                        <a:spcBef>
                          <a:spcPts val="288"/>
                        </a:spcBef>
                        <a:spcAft>
                          <a:spcPct val="0"/>
                        </a:spcAft>
                        <a:buClrTx/>
                        <a:buSzTx/>
                        <a:buFontTx/>
                        <a:buNone/>
                        <a:tabLst/>
                      </a:pPr>
                      <a:r>
                        <a:rPr kumimoji="0" lang="es-ES" sz="1200" b="0" i="0" u="none" strike="noStrike" cap="none" normalizeH="0" baseline="0" smtClean="0">
                          <a:ln>
                            <a:noFill/>
                          </a:ln>
                          <a:solidFill>
                            <a:srgbClr val="000000"/>
                          </a:solidFill>
                          <a:effectLst/>
                          <a:latin typeface="Verdana" pitchFamily="34" charset="0"/>
                        </a:rPr>
                        <a:t>1</a:t>
                      </a:r>
                    </a:p>
                  </a:txBody>
                  <a:tcPr anchor="ctr" anchorCtr="1" horzOverflow="overflow">
                    <a:lnL w="12700" cap="flat" cmpd="sng" algn="ctr">
                      <a:solidFill>
                        <a:srgbClr val="085078"/>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rgbClr val="08507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202020"/>
                          </a:solidFill>
                          <a:effectLst/>
                          <a:latin typeface="Verdana" pitchFamily="34" charset="0"/>
                        </a:rPr>
                        <a:t>1 etiqueta COA, 1 medios, 1 contrato de licencia para usuario final (CLUF)</a:t>
                      </a:r>
                    </a:p>
                  </a:txBody>
                  <a:tcPr anchor="ctr" horzOverflow="overflow">
                    <a:lnL w="12700" cap="flat" cmpd="sng" algn="ctr">
                      <a:solidFill>
                        <a:srgbClr val="085078"/>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rgbClr val="085078"/>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ts val="288"/>
                        </a:spcBef>
                        <a:spcAft>
                          <a:spcPct val="0"/>
                        </a:spcAft>
                        <a:buClrTx/>
                        <a:buSzTx/>
                        <a:buFontTx/>
                        <a:buNone/>
                        <a:tabLst/>
                      </a:pPr>
                      <a:r>
                        <a:rPr kumimoji="0" lang="es-ES" sz="1200" b="0" i="0" u="none" strike="noStrike" cap="none" normalizeH="0" baseline="0" smtClean="0">
                          <a:ln>
                            <a:noFill/>
                          </a:ln>
                          <a:solidFill>
                            <a:srgbClr val="000000"/>
                          </a:solidFill>
                          <a:effectLst/>
                          <a:latin typeface="Verdana" pitchFamily="34" charset="0"/>
                        </a:rPr>
                        <a:t>10</a:t>
                      </a:r>
                    </a:p>
                  </a:txBody>
                  <a:tcPr anchor="ctr" anchorCtr="1" horzOverflow="overflow">
                    <a:lnL w="12700" cap="flat" cmpd="sng" algn="ctr">
                      <a:solidFill>
                        <a:srgbClr val="085078"/>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rgbClr val="08507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Verdana" pitchFamily="34" charset="0"/>
                        </a:rPr>
                        <a:t>10 etiquetas COA, 1 medios, y 1 CLUF</a:t>
                      </a:r>
                    </a:p>
                  </a:txBody>
                  <a:tcPr anchor="ctr" horzOverflow="overflow">
                    <a:lnL w="12700" cap="flat" cmpd="sng" algn="ctr">
                      <a:solidFill>
                        <a:srgbClr val="085078"/>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rgbClr val="085078"/>
                      </a:solidFill>
                      <a:prstDash val="solid"/>
                      <a:round/>
                      <a:headEnd type="none" w="med" len="med"/>
                      <a:tailEnd type="none" w="med" len="med"/>
                    </a:lnB>
                    <a:lnTlToBr>
                      <a:noFill/>
                    </a:lnTlToBr>
                    <a:lnBlToTr>
                      <a:noFill/>
                    </a:lnBlToTr>
                    <a:noFill/>
                  </a:tcPr>
                </a:tc>
              </a:tr>
            </a:tbl>
          </a:graphicData>
        </a:graphic>
      </p:graphicFrame>
      <p:sp>
        <p:nvSpPr>
          <p:cNvPr id="25616" name="Rectangle 18"/>
          <p:cNvSpPr>
            <a:spLocks noChangeArrowheads="1"/>
          </p:cNvSpPr>
          <p:nvPr/>
        </p:nvSpPr>
        <p:spPr bwMode="auto">
          <a:xfrm>
            <a:off x="0" y="558800"/>
            <a:ext cx="8229600" cy="685800"/>
          </a:xfrm>
          <a:prstGeom prst="rect">
            <a:avLst/>
          </a:prstGeom>
          <a:noFill/>
          <a:ln w="9525">
            <a:noFill/>
            <a:miter lim="800000"/>
            <a:headEnd/>
            <a:tailEnd/>
          </a:ln>
        </p:spPr>
        <p:txBody>
          <a:bodyPr rIns="274320" anchor="ctr"/>
          <a:lstStyle/>
          <a:p>
            <a:r>
              <a:rPr lang="es-ES" sz="2400">
                <a:solidFill>
                  <a:srgbClr val="085078"/>
                </a:solidFill>
              </a:rPr>
              <a:t>Orden y cumplimiento </a:t>
            </a:r>
          </a:p>
        </p:txBody>
      </p:sp>
      <p:sp>
        <p:nvSpPr>
          <p:cNvPr id="25617"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9DB163D5-674F-40CF-BEA3-AE5114E21E3A}" type="slidenum">
              <a:rPr lang="es-ES" sz="1100">
                <a:solidFill>
                  <a:srgbClr val="FFFFFF"/>
                </a:solidFill>
              </a:rPr>
              <a:pPr algn="ctr"/>
              <a:t>10</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1111250" y="1574800"/>
            <a:ext cx="6905625" cy="3489325"/>
          </a:xfrm>
          <a:prstGeom prst="rect">
            <a:avLst/>
          </a:prstGeom>
          <a:noFill/>
          <a:ln w="9525">
            <a:noFill/>
            <a:miter lim="800000"/>
            <a:headEnd/>
            <a:tailEnd/>
          </a:ln>
        </p:spPr>
        <p:txBody>
          <a:bodyPr>
            <a:spAutoFit/>
          </a:bodyPr>
          <a:lstStyle/>
          <a:p>
            <a:pPr>
              <a:spcBef>
                <a:spcPts val="388"/>
              </a:spcBef>
              <a:spcAft>
                <a:spcPts val="388"/>
              </a:spcAft>
            </a:pPr>
            <a:r>
              <a:rPr lang="es-ES" sz="1600">
                <a:solidFill>
                  <a:srgbClr val="404040"/>
                </a:solidFill>
                <a:cs typeface="Arial" charset="0"/>
              </a:rPr>
              <a:t>El reseller adquiere un Get Genuine Kit de un distribuidor OEM Microsoft autorizado.</a:t>
            </a:r>
          </a:p>
          <a:p>
            <a:pPr>
              <a:spcBef>
                <a:spcPts val="388"/>
              </a:spcBef>
              <a:spcAft>
                <a:spcPts val="388"/>
              </a:spcAft>
            </a:pPr>
            <a:r>
              <a:rPr lang="es-ES" sz="1600">
                <a:solidFill>
                  <a:srgbClr val="404040"/>
                </a:solidFill>
                <a:cs typeface="Arial" charset="0"/>
              </a:rPr>
              <a:t>El reseller pega al PC, o instruye al usuario final para que la pegue, la etiqueta de certificado de autenticidad (COA).</a:t>
            </a:r>
          </a:p>
          <a:p>
            <a:pPr>
              <a:spcBef>
                <a:spcPts val="388"/>
              </a:spcBef>
              <a:spcAft>
                <a:spcPts val="388"/>
              </a:spcAft>
            </a:pPr>
            <a:r>
              <a:rPr lang="es-ES" sz="1600">
                <a:solidFill>
                  <a:srgbClr val="404040"/>
                </a:solidFill>
                <a:cs typeface="Arial" charset="0"/>
              </a:rPr>
              <a:t>Microsoft recomienda, pero no requiere, que en un sistema de cómputo de usuario final se realice uno de los siguientes:</a:t>
            </a:r>
          </a:p>
          <a:p>
            <a:pPr lvl="1">
              <a:spcAft>
                <a:spcPts val="338"/>
              </a:spcAft>
              <a:buClr>
                <a:srgbClr val="425E42"/>
              </a:buClr>
              <a:buFont typeface="Wingdings" pitchFamily="2" charset="2"/>
              <a:buChar char="§"/>
            </a:pPr>
            <a:r>
              <a:rPr lang="es-ES" sz="1400">
                <a:solidFill>
                  <a:srgbClr val="202020"/>
                </a:solidFill>
              </a:rPr>
              <a:t> Ejecute la herramienta de actualización de la Clave de producto Windows. </a:t>
            </a:r>
          </a:p>
          <a:p>
            <a:pPr lvl="1">
              <a:spcAft>
                <a:spcPts val="338"/>
              </a:spcAft>
            </a:pPr>
            <a:r>
              <a:rPr lang="es-ES" sz="1400">
                <a:solidFill>
                  <a:srgbClr val="202020"/>
                </a:solidFill>
              </a:rPr>
              <a:t>(</a:t>
            </a:r>
            <a:r>
              <a:rPr lang="es-ES" sz="1300">
                <a:solidFill>
                  <a:srgbClr val="202020"/>
                </a:solidFill>
              </a:rPr>
              <a:t>consulte </a:t>
            </a:r>
            <a:r>
              <a:rPr lang="es-ES" sz="1300">
                <a:solidFill>
                  <a:srgbClr val="202020"/>
                </a:solidFill>
                <a:hlinkClick r:id="rId2"/>
              </a:rPr>
              <a:t>http://www.microsoft.com/genuine/selfhelp/PKUinstructions.aspx?dispalying=es</a:t>
            </a:r>
            <a:r>
              <a:rPr lang="es-ES" sz="1300">
                <a:solidFill>
                  <a:srgbClr val="202020"/>
                </a:solidFill>
              </a:rPr>
              <a:t> para obtener detalles</a:t>
            </a:r>
            <a:r>
              <a:rPr lang="es-ES" sz="1400">
                <a:solidFill>
                  <a:srgbClr val="202020"/>
                </a:solidFill>
              </a:rPr>
              <a:t>)</a:t>
            </a:r>
          </a:p>
          <a:p>
            <a:pPr lvl="1">
              <a:spcAft>
                <a:spcPts val="338"/>
              </a:spcAft>
              <a:buClr>
                <a:srgbClr val="425E42"/>
              </a:buClr>
              <a:buFont typeface="Wingdings" pitchFamily="2" charset="2"/>
              <a:buChar char="§"/>
            </a:pPr>
            <a:r>
              <a:rPr lang="es-ES" sz="1400">
                <a:solidFill>
                  <a:srgbClr val="202020"/>
                </a:solidFill>
              </a:rPr>
              <a:t> Realice una reinstalación de Windows.</a:t>
            </a:r>
          </a:p>
          <a:p>
            <a:pPr>
              <a:spcBef>
                <a:spcPts val="388"/>
              </a:spcBef>
              <a:spcAft>
                <a:spcPts val="388"/>
              </a:spcAft>
            </a:pPr>
            <a:endParaRPr lang="es-ES" sz="1600">
              <a:solidFill>
                <a:srgbClr val="404040"/>
              </a:solidFill>
              <a:cs typeface="Arial" charset="0"/>
            </a:endParaRPr>
          </a:p>
        </p:txBody>
      </p:sp>
      <p:grpSp>
        <p:nvGrpSpPr>
          <p:cNvPr id="2" name="Group 4"/>
          <p:cNvGrpSpPr>
            <a:grpSpLocks/>
          </p:cNvGrpSpPr>
          <p:nvPr/>
        </p:nvGrpSpPr>
        <p:grpSpPr bwMode="auto">
          <a:xfrm>
            <a:off x="685800" y="1527175"/>
            <a:ext cx="349250" cy="427038"/>
            <a:chOff x="224" y="1070"/>
            <a:chExt cx="220" cy="269"/>
          </a:xfrm>
          <a:solidFill>
            <a:srgbClr val="085078"/>
          </a:solidFill>
        </p:grpSpPr>
        <p:sp>
          <p:nvSpPr>
            <p:cNvPr id="67589" name="Oval 5"/>
            <p:cNvSpPr>
              <a:spLocks noChangeAspect="1" noChangeArrowheads="1"/>
            </p:cNvSpPr>
            <p:nvPr/>
          </p:nvSpPr>
          <p:spPr bwMode="auto">
            <a:xfrm>
              <a:off x="225" y="1095"/>
              <a:ext cx="219" cy="219"/>
            </a:xfrm>
            <a:prstGeom prst="ellipse">
              <a:avLst/>
            </a:prstGeom>
            <a:grpFill/>
            <a:ln w="9525">
              <a:noFill/>
              <a:round/>
              <a:headEnd/>
              <a:tailEnd/>
            </a:ln>
            <a:effectLst>
              <a:outerShdw dist="53882" dir="2700000" algn="ctr" rotWithShape="0">
                <a:schemeClr val="bg2">
                  <a:alpha val="50000"/>
                </a:schemeClr>
              </a:outerShdw>
            </a:effectLst>
          </p:spPr>
          <p:txBody>
            <a:bodyPr wrap="none" anchor="ctr"/>
            <a:lstStyle/>
            <a:p>
              <a:pPr>
                <a:defRPr/>
              </a:pPr>
              <a:endParaRPr lang="en-US" dirty="0"/>
            </a:p>
          </p:txBody>
        </p:sp>
        <p:sp>
          <p:nvSpPr>
            <p:cNvPr id="24591" name="Text Box 6"/>
            <p:cNvSpPr txBox="1">
              <a:spLocks noChangeAspect="1" noChangeArrowheads="1"/>
            </p:cNvSpPr>
            <p:nvPr/>
          </p:nvSpPr>
          <p:spPr bwMode="auto">
            <a:xfrm>
              <a:off x="224" y="1070"/>
              <a:ext cx="214" cy="269"/>
            </a:xfrm>
            <a:prstGeom prst="rect">
              <a:avLst/>
            </a:prstGeom>
            <a:grpFill/>
            <a:ln w="9525">
              <a:noFill/>
              <a:miter lim="800000"/>
              <a:headEnd/>
              <a:tailEnd/>
            </a:ln>
          </p:spPr>
          <p:txBody>
            <a:bodyPr wrap="none">
              <a:spAutoFit/>
            </a:bodyPr>
            <a:lstStyle/>
            <a:p>
              <a:pPr>
                <a:defRPr/>
              </a:pPr>
              <a:r>
                <a:rPr lang="en-US" sz="2200">
                  <a:solidFill>
                    <a:srgbClr val="FFFFFF"/>
                  </a:solidFill>
                  <a:latin typeface="Segoe"/>
                  <a:cs typeface="Arial"/>
                </a:rPr>
                <a:t>1</a:t>
              </a:r>
            </a:p>
          </p:txBody>
        </p:sp>
      </p:grpSp>
      <p:grpSp>
        <p:nvGrpSpPr>
          <p:cNvPr id="3" name="Group 7"/>
          <p:cNvGrpSpPr>
            <a:grpSpLocks/>
          </p:cNvGrpSpPr>
          <p:nvPr/>
        </p:nvGrpSpPr>
        <p:grpSpPr bwMode="auto">
          <a:xfrm>
            <a:off x="687388" y="2171700"/>
            <a:ext cx="349250" cy="427038"/>
            <a:chOff x="224" y="1070"/>
            <a:chExt cx="220" cy="269"/>
          </a:xfrm>
          <a:solidFill>
            <a:srgbClr val="085078"/>
          </a:solidFill>
        </p:grpSpPr>
        <p:sp>
          <p:nvSpPr>
            <p:cNvPr id="67592" name="Oval 8"/>
            <p:cNvSpPr>
              <a:spLocks noChangeAspect="1" noChangeArrowheads="1"/>
            </p:cNvSpPr>
            <p:nvPr/>
          </p:nvSpPr>
          <p:spPr bwMode="auto">
            <a:xfrm>
              <a:off x="225" y="1095"/>
              <a:ext cx="219" cy="219"/>
            </a:xfrm>
            <a:prstGeom prst="ellipse">
              <a:avLst/>
            </a:prstGeom>
            <a:grpFill/>
            <a:ln w="9525">
              <a:noFill/>
              <a:round/>
              <a:headEnd/>
              <a:tailEnd/>
            </a:ln>
            <a:effectLst>
              <a:outerShdw dist="53882" dir="2700000" algn="ctr" rotWithShape="0">
                <a:schemeClr val="bg2">
                  <a:alpha val="50000"/>
                </a:schemeClr>
              </a:outerShdw>
            </a:effectLst>
          </p:spPr>
          <p:txBody>
            <a:bodyPr wrap="none" anchor="ctr"/>
            <a:lstStyle/>
            <a:p>
              <a:pPr>
                <a:defRPr/>
              </a:pPr>
              <a:endParaRPr lang="en-US" dirty="0"/>
            </a:p>
          </p:txBody>
        </p:sp>
        <p:sp>
          <p:nvSpPr>
            <p:cNvPr id="24589" name="Text Box 9"/>
            <p:cNvSpPr txBox="1">
              <a:spLocks noChangeAspect="1" noChangeArrowheads="1"/>
            </p:cNvSpPr>
            <p:nvPr/>
          </p:nvSpPr>
          <p:spPr bwMode="auto">
            <a:xfrm>
              <a:off x="224" y="1070"/>
              <a:ext cx="214" cy="269"/>
            </a:xfrm>
            <a:prstGeom prst="rect">
              <a:avLst/>
            </a:prstGeom>
            <a:grpFill/>
            <a:ln w="9525">
              <a:noFill/>
              <a:miter lim="800000"/>
              <a:headEnd/>
              <a:tailEnd/>
            </a:ln>
          </p:spPr>
          <p:txBody>
            <a:bodyPr wrap="none">
              <a:spAutoFit/>
            </a:bodyPr>
            <a:lstStyle/>
            <a:p>
              <a:pPr>
                <a:defRPr/>
              </a:pPr>
              <a:r>
                <a:rPr lang="en-US" sz="2200">
                  <a:solidFill>
                    <a:srgbClr val="FFFFFF"/>
                  </a:solidFill>
                  <a:latin typeface="Segoe"/>
                  <a:cs typeface="Arial"/>
                </a:rPr>
                <a:t>2</a:t>
              </a:r>
            </a:p>
          </p:txBody>
        </p:sp>
      </p:grpSp>
      <p:grpSp>
        <p:nvGrpSpPr>
          <p:cNvPr id="26628" name="Group 10"/>
          <p:cNvGrpSpPr>
            <a:grpSpLocks/>
          </p:cNvGrpSpPr>
          <p:nvPr/>
        </p:nvGrpSpPr>
        <p:grpSpPr bwMode="auto">
          <a:xfrm>
            <a:off x="687388" y="2773363"/>
            <a:ext cx="349250" cy="427037"/>
            <a:chOff x="224" y="1070"/>
            <a:chExt cx="220" cy="269"/>
          </a:xfrm>
        </p:grpSpPr>
        <p:sp>
          <p:nvSpPr>
            <p:cNvPr id="67595" name="Oval 11"/>
            <p:cNvSpPr>
              <a:spLocks noChangeAspect="1" noChangeArrowheads="1"/>
            </p:cNvSpPr>
            <p:nvPr/>
          </p:nvSpPr>
          <p:spPr bwMode="auto">
            <a:xfrm>
              <a:off x="225" y="1095"/>
              <a:ext cx="219" cy="219"/>
            </a:xfrm>
            <a:prstGeom prst="ellipse">
              <a:avLst/>
            </a:prstGeom>
            <a:gradFill rotWithShape="1">
              <a:gsLst>
                <a:gs pos="0">
                  <a:schemeClr val="accent1"/>
                </a:gs>
                <a:gs pos="100000">
                  <a:schemeClr val="accent1">
                    <a:gamma/>
                    <a:shade val="72941"/>
                    <a:invGamma/>
                  </a:schemeClr>
                </a:gs>
              </a:gsLst>
              <a:path path="shape">
                <a:fillToRect l="50000" t="50000" r="50000" b="50000"/>
              </a:path>
            </a:gradFill>
            <a:ln w="9525">
              <a:noFill/>
              <a:round/>
              <a:headEnd/>
              <a:tailEnd/>
            </a:ln>
            <a:effectLst>
              <a:outerShdw dist="53882" dir="2700000" algn="ctr" rotWithShape="0">
                <a:schemeClr val="bg2">
                  <a:alpha val="50000"/>
                </a:schemeClr>
              </a:outerShdw>
            </a:effectLst>
          </p:spPr>
          <p:txBody>
            <a:bodyPr wrap="none" anchor="ctr"/>
            <a:lstStyle/>
            <a:p>
              <a:pPr>
                <a:defRPr/>
              </a:pPr>
              <a:endParaRPr lang="en-US" dirty="0"/>
            </a:p>
          </p:txBody>
        </p:sp>
        <p:sp>
          <p:nvSpPr>
            <p:cNvPr id="26635" name="Text Box 12"/>
            <p:cNvSpPr txBox="1">
              <a:spLocks noChangeAspect="1" noChangeArrowheads="1"/>
            </p:cNvSpPr>
            <p:nvPr/>
          </p:nvSpPr>
          <p:spPr bwMode="auto">
            <a:xfrm>
              <a:off x="224" y="1070"/>
              <a:ext cx="211" cy="269"/>
            </a:xfrm>
            <a:prstGeom prst="rect">
              <a:avLst/>
            </a:prstGeom>
            <a:solidFill>
              <a:srgbClr val="085078"/>
            </a:solidFill>
            <a:ln w="9525">
              <a:noFill/>
              <a:miter lim="800000"/>
              <a:headEnd/>
              <a:tailEnd/>
            </a:ln>
          </p:spPr>
          <p:txBody>
            <a:bodyPr wrap="none">
              <a:spAutoFit/>
            </a:bodyPr>
            <a:lstStyle/>
            <a:p>
              <a:r>
                <a:rPr lang="es-ES" sz="2200">
                  <a:solidFill>
                    <a:srgbClr val="FFFFFF"/>
                  </a:solidFill>
                  <a:latin typeface="Segoe"/>
                  <a:cs typeface="Arial" charset="0"/>
                </a:rPr>
                <a:t>3</a:t>
              </a:r>
            </a:p>
          </p:txBody>
        </p:sp>
      </p:grpSp>
      <p:sp>
        <p:nvSpPr>
          <p:cNvPr id="26629" name="Text Box 13"/>
          <p:cNvSpPr txBox="1">
            <a:spLocks noChangeArrowheads="1"/>
          </p:cNvSpPr>
          <p:nvPr/>
        </p:nvSpPr>
        <p:spPr bwMode="auto">
          <a:xfrm>
            <a:off x="1554163" y="4656138"/>
            <a:ext cx="5594350" cy="517525"/>
          </a:xfrm>
          <a:prstGeom prst="rect">
            <a:avLst/>
          </a:prstGeom>
          <a:noFill/>
          <a:ln w="9525">
            <a:noFill/>
            <a:miter lim="800000"/>
            <a:headEnd/>
            <a:tailEnd/>
          </a:ln>
        </p:spPr>
        <p:txBody>
          <a:bodyPr>
            <a:spAutoFit/>
          </a:bodyPr>
          <a:lstStyle/>
          <a:p>
            <a:r>
              <a:rPr lang="es-ES" sz="1400">
                <a:solidFill>
                  <a:srgbClr val="404040"/>
                </a:solidFill>
                <a:latin typeface="Calibri" pitchFamily="34" charset="0"/>
                <a:cs typeface="Arial" charset="0"/>
              </a:rPr>
              <a:t>NOTA: Ya sea el reseller o el cliente final </a:t>
            </a:r>
            <a:r>
              <a:rPr lang="es-ES" sz="1400" b="1" i="1">
                <a:solidFill>
                  <a:srgbClr val="404040"/>
                </a:solidFill>
                <a:latin typeface="Calibri" pitchFamily="34" charset="0"/>
                <a:cs typeface="Arial" charset="0"/>
              </a:rPr>
              <a:t>debe </a:t>
            </a:r>
            <a:r>
              <a:rPr lang="es-ES" sz="1400">
                <a:solidFill>
                  <a:srgbClr val="404040"/>
                </a:solidFill>
                <a:latin typeface="Calibri" pitchFamily="34" charset="0"/>
                <a:cs typeface="Arial" charset="0"/>
              </a:rPr>
              <a:t>realizar el Paso #3 para recibir actualizaciones, mejoras y servicios de soporte.</a:t>
            </a:r>
          </a:p>
        </p:txBody>
      </p:sp>
      <p:sp>
        <p:nvSpPr>
          <p:cNvPr id="67598" name="AutoShape 14"/>
          <p:cNvSpPr>
            <a:spLocks noChangeAspect="1" noChangeArrowheads="1"/>
          </p:cNvSpPr>
          <p:nvPr/>
        </p:nvSpPr>
        <p:spPr bwMode="auto">
          <a:xfrm>
            <a:off x="960438" y="4675188"/>
            <a:ext cx="427037" cy="506412"/>
          </a:xfrm>
          <a:prstGeom prst="chevron">
            <a:avLst>
              <a:gd name="adj" fmla="val 53671"/>
            </a:avLst>
          </a:prstGeom>
          <a:solidFill>
            <a:srgbClr val="085078"/>
          </a:solidFill>
          <a:ln w="9525">
            <a:solidFill>
              <a:srgbClr val="0070C0"/>
            </a:solidFill>
            <a:miter lim="800000"/>
            <a:headEnd/>
            <a:tailEnd/>
          </a:ln>
          <a:effectLst>
            <a:outerShdw dist="107763" dir="2700000" algn="ctr" rotWithShape="0">
              <a:schemeClr val="bg2">
                <a:alpha val="50000"/>
              </a:schemeClr>
            </a:outerShdw>
          </a:effectLst>
        </p:spPr>
        <p:txBody>
          <a:bodyPr wrap="none" anchor="ctr"/>
          <a:lstStyle/>
          <a:p>
            <a:pPr>
              <a:defRPr/>
            </a:pPr>
            <a:endParaRPr lang="en-US" dirty="0"/>
          </a:p>
        </p:txBody>
      </p:sp>
      <p:sp>
        <p:nvSpPr>
          <p:cNvPr id="67599" name="AutoShape 15"/>
          <p:cNvSpPr>
            <a:spLocks noChangeAspect="1" noChangeArrowheads="1"/>
          </p:cNvSpPr>
          <p:nvPr/>
        </p:nvSpPr>
        <p:spPr bwMode="auto">
          <a:xfrm rot="10800000">
            <a:off x="7321550" y="4689475"/>
            <a:ext cx="428625" cy="509588"/>
          </a:xfrm>
          <a:prstGeom prst="chevron">
            <a:avLst>
              <a:gd name="adj" fmla="val 53671"/>
            </a:avLst>
          </a:prstGeom>
          <a:solidFill>
            <a:srgbClr val="085078"/>
          </a:solidFill>
          <a:ln w="9525">
            <a:solidFill>
              <a:srgbClr val="0070C0"/>
            </a:solidFill>
            <a:miter lim="800000"/>
            <a:headEnd/>
            <a:tailEnd/>
          </a:ln>
          <a:effectLst>
            <a:outerShdw dist="107763" dir="2700000" algn="ctr" rotWithShape="0">
              <a:schemeClr val="bg2">
                <a:alpha val="50000"/>
              </a:schemeClr>
            </a:outerShdw>
          </a:effectLst>
        </p:spPr>
        <p:txBody>
          <a:bodyPr rot="10800000" wrap="none" anchor="ctr"/>
          <a:lstStyle/>
          <a:p>
            <a:pPr>
              <a:defRPr/>
            </a:pPr>
            <a:endParaRPr lang="en-US" dirty="0"/>
          </a:p>
        </p:txBody>
      </p:sp>
      <p:sp>
        <p:nvSpPr>
          <p:cNvPr id="26632" name="Rectangle 18"/>
          <p:cNvSpPr>
            <a:spLocks noChangeArrowheads="1"/>
          </p:cNvSpPr>
          <p:nvPr/>
        </p:nvSpPr>
        <p:spPr bwMode="auto">
          <a:xfrm>
            <a:off x="0" y="558800"/>
            <a:ext cx="8229600" cy="685800"/>
          </a:xfrm>
          <a:prstGeom prst="rect">
            <a:avLst/>
          </a:prstGeom>
          <a:noFill/>
          <a:ln w="9525">
            <a:noFill/>
            <a:miter lim="800000"/>
            <a:headEnd/>
            <a:tailEnd/>
          </a:ln>
        </p:spPr>
        <p:txBody>
          <a:bodyPr rIns="274320" anchor="ctr"/>
          <a:lstStyle/>
          <a:p>
            <a:r>
              <a:rPr lang="es-ES" sz="2400">
                <a:solidFill>
                  <a:srgbClr val="085078"/>
                </a:solidFill>
              </a:rPr>
              <a:t>Proceso de instalación</a:t>
            </a:r>
          </a:p>
        </p:txBody>
      </p:sp>
      <p:sp>
        <p:nvSpPr>
          <p:cNvPr id="26633"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5199D826-B274-43DB-89AE-DD4CDD7C28C9}" type="slidenum">
              <a:rPr lang="es-ES" sz="1100">
                <a:solidFill>
                  <a:srgbClr val="FFFFFF"/>
                </a:solidFill>
              </a:rPr>
              <a:pPr algn="ctr"/>
              <a:t>11</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title"/>
          </p:nvPr>
        </p:nvSpPr>
        <p:spPr>
          <a:xfrm>
            <a:off x="0" y="604838"/>
            <a:ext cx="8221663" cy="544512"/>
          </a:xfrm>
        </p:spPr>
        <p:txBody>
          <a:bodyPr/>
          <a:lstStyle/>
          <a:p>
            <a:r>
              <a:rPr lang="es-ES" sz="2400" smtClean="0"/>
              <a:t>Empaque</a:t>
            </a:r>
          </a:p>
        </p:txBody>
      </p:sp>
      <p:sp>
        <p:nvSpPr>
          <p:cNvPr id="27650" name="Rectangle 10"/>
          <p:cNvSpPr>
            <a:spLocks noChangeArrowheads="1"/>
          </p:cNvSpPr>
          <p:nvPr/>
        </p:nvSpPr>
        <p:spPr bwMode="auto">
          <a:xfrm>
            <a:off x="169863" y="1093788"/>
            <a:ext cx="6935787" cy="1511300"/>
          </a:xfrm>
          <a:prstGeom prst="rect">
            <a:avLst/>
          </a:prstGeom>
          <a:noFill/>
          <a:ln w="9525">
            <a:noFill/>
            <a:miter lim="800000"/>
            <a:headEnd/>
            <a:tailEnd/>
          </a:ln>
        </p:spPr>
        <p:txBody>
          <a:bodyPr>
            <a:spAutoFit/>
          </a:bodyPr>
          <a:lstStyle/>
          <a:p>
            <a:pPr marL="346075" indent="-346075">
              <a:spcBef>
                <a:spcPts val="288"/>
              </a:spcBef>
            </a:pPr>
            <a:r>
              <a:rPr lang="es-ES" sz="1600" b="1"/>
              <a:t>	</a:t>
            </a:r>
            <a:r>
              <a:rPr lang="es-ES" sz="1300"/>
              <a:t>El kit Windows Vista Business incluye: </a:t>
            </a:r>
          </a:p>
          <a:p>
            <a:pPr marL="685800" lvl="1" indent="-228600">
              <a:spcBef>
                <a:spcPts val="288"/>
              </a:spcBef>
              <a:buClr>
                <a:srgbClr val="085078"/>
              </a:buClr>
              <a:buFont typeface="Arial" charset="0"/>
              <a:buChar char="•"/>
            </a:pPr>
            <a:r>
              <a:rPr lang="es-ES" sz="1300">
                <a:solidFill>
                  <a:srgbClr val="000000"/>
                </a:solidFill>
              </a:rPr>
              <a:t>Contrato de licencia para el proveedor de servicios </a:t>
            </a:r>
          </a:p>
          <a:p>
            <a:pPr marL="685800" lvl="1" indent="-228600">
              <a:spcBef>
                <a:spcPts val="288"/>
              </a:spcBef>
              <a:buClr>
                <a:srgbClr val="085078"/>
              </a:buClr>
              <a:buFont typeface="Arial" charset="0"/>
              <a:buChar char="•"/>
            </a:pPr>
            <a:r>
              <a:rPr lang="es-ES" sz="1300">
                <a:solidFill>
                  <a:srgbClr val="000000"/>
                </a:solidFill>
              </a:rPr>
              <a:t>Términos complementarios de la licencia para el usuario final</a:t>
            </a:r>
          </a:p>
          <a:p>
            <a:pPr marL="685800" lvl="1" indent="-228600">
              <a:spcBef>
                <a:spcPts val="288"/>
              </a:spcBef>
              <a:buClr>
                <a:srgbClr val="085078"/>
              </a:buClr>
              <a:buFont typeface="Arial" charset="0"/>
              <a:buChar char="•"/>
            </a:pPr>
            <a:r>
              <a:rPr lang="es-ES" sz="1300">
                <a:solidFill>
                  <a:srgbClr val="000000"/>
                </a:solidFill>
              </a:rPr>
              <a:t>Medios (DVD con holograma de extreme a extremo)</a:t>
            </a:r>
          </a:p>
          <a:p>
            <a:pPr marL="685800" lvl="1" indent="-228600">
              <a:spcBef>
                <a:spcPts val="288"/>
              </a:spcBef>
              <a:buClr>
                <a:srgbClr val="085078"/>
              </a:buClr>
              <a:buFont typeface="Arial" charset="0"/>
              <a:buChar char="•"/>
            </a:pPr>
            <a:r>
              <a:rPr lang="es-ES" sz="1300">
                <a:solidFill>
                  <a:srgbClr val="000000"/>
                </a:solidFill>
              </a:rPr>
              <a:t>Etiquetas COA </a:t>
            </a:r>
          </a:p>
          <a:p>
            <a:pPr marL="685800" lvl="1" indent="-228600">
              <a:spcBef>
                <a:spcPts val="288"/>
              </a:spcBef>
              <a:buClr>
                <a:srgbClr val="085078"/>
              </a:buClr>
              <a:buFont typeface="Arial" charset="0"/>
              <a:buChar char="•"/>
            </a:pPr>
            <a:r>
              <a:rPr lang="es-ES" sz="1300">
                <a:solidFill>
                  <a:srgbClr val="000000"/>
                </a:solidFill>
              </a:rPr>
              <a:t>Manual</a:t>
            </a:r>
          </a:p>
        </p:txBody>
      </p:sp>
      <p:sp>
        <p:nvSpPr>
          <p:cNvPr id="27651" name="Text Box 14"/>
          <p:cNvSpPr txBox="1">
            <a:spLocks noChangeArrowheads="1"/>
          </p:cNvSpPr>
          <p:nvPr/>
        </p:nvSpPr>
        <p:spPr bwMode="auto">
          <a:xfrm>
            <a:off x="914400" y="6067425"/>
            <a:ext cx="7658100" cy="396875"/>
          </a:xfrm>
          <a:prstGeom prst="rect">
            <a:avLst/>
          </a:prstGeom>
          <a:noFill/>
          <a:ln w="9525">
            <a:noFill/>
            <a:miter lim="800000"/>
            <a:headEnd/>
            <a:tailEnd/>
          </a:ln>
        </p:spPr>
        <p:txBody>
          <a:bodyPr>
            <a:spAutoFit/>
          </a:bodyPr>
          <a:lstStyle/>
          <a:p>
            <a:r>
              <a:rPr lang="es-ES" sz="1000"/>
              <a:t>*Nota: Una vez que se ha roto el sello de la licencia,</a:t>
            </a:r>
          </a:p>
          <a:p>
            <a:r>
              <a:rPr lang="es-ES" sz="1000"/>
              <a:t> esto constituye aceptación de los términos de la misma</a:t>
            </a:r>
          </a:p>
        </p:txBody>
      </p:sp>
      <p:sp>
        <p:nvSpPr>
          <p:cNvPr id="27652" name="TextBox 9"/>
          <p:cNvSpPr txBox="1">
            <a:spLocks noChangeArrowheads="1"/>
          </p:cNvSpPr>
          <p:nvPr/>
        </p:nvSpPr>
        <p:spPr bwMode="auto">
          <a:xfrm>
            <a:off x="4779963" y="2147888"/>
            <a:ext cx="3200400" cy="488950"/>
          </a:xfrm>
          <a:prstGeom prst="rect">
            <a:avLst/>
          </a:prstGeom>
          <a:noFill/>
          <a:ln w="9525">
            <a:noFill/>
            <a:miter lim="800000"/>
            <a:headEnd/>
            <a:tailEnd/>
          </a:ln>
        </p:spPr>
        <p:txBody>
          <a:bodyPr>
            <a:spAutoFit/>
          </a:bodyPr>
          <a:lstStyle/>
          <a:p>
            <a:r>
              <a:rPr lang="es-ES" sz="1300">
                <a:solidFill>
                  <a:srgbClr val="202020"/>
                </a:solidFill>
              </a:rPr>
              <a:t>Dentro de la funda, el empaque luce así**:</a:t>
            </a:r>
          </a:p>
        </p:txBody>
      </p:sp>
      <p:pic>
        <p:nvPicPr>
          <p:cNvPr id="27653" name="Picture 3"/>
          <p:cNvPicPr>
            <a:picLocks noChangeAspect="1" noChangeArrowheads="1"/>
          </p:cNvPicPr>
          <p:nvPr/>
        </p:nvPicPr>
        <p:blipFill>
          <a:blip r:embed="rId3"/>
          <a:srcRect/>
          <a:stretch>
            <a:fillRect/>
          </a:stretch>
        </p:blipFill>
        <p:spPr bwMode="auto">
          <a:xfrm>
            <a:off x="228600" y="3352800"/>
            <a:ext cx="2133600" cy="2093913"/>
          </a:xfrm>
          <a:prstGeom prst="rect">
            <a:avLst/>
          </a:prstGeom>
          <a:noFill/>
          <a:ln w="9525">
            <a:noFill/>
            <a:miter lim="800000"/>
            <a:headEnd/>
            <a:tailEnd/>
          </a:ln>
        </p:spPr>
      </p:pic>
      <p:pic>
        <p:nvPicPr>
          <p:cNvPr id="27654" name="Picture 6"/>
          <p:cNvPicPr>
            <a:picLocks noChangeAspect="1" noChangeArrowheads="1"/>
          </p:cNvPicPr>
          <p:nvPr/>
        </p:nvPicPr>
        <p:blipFill>
          <a:blip r:embed="rId4"/>
          <a:srcRect/>
          <a:stretch>
            <a:fillRect/>
          </a:stretch>
        </p:blipFill>
        <p:spPr bwMode="auto">
          <a:xfrm>
            <a:off x="1528763" y="4738688"/>
            <a:ext cx="2819400" cy="1216025"/>
          </a:xfrm>
          <a:prstGeom prst="rect">
            <a:avLst/>
          </a:prstGeom>
          <a:noFill/>
          <a:ln w="9525">
            <a:noFill/>
            <a:miter lim="800000"/>
            <a:headEnd/>
            <a:tailEnd/>
          </a:ln>
        </p:spPr>
      </p:pic>
      <p:pic>
        <p:nvPicPr>
          <p:cNvPr id="27655" name="Picture 2"/>
          <p:cNvPicPr>
            <a:picLocks noChangeAspect="1" noChangeArrowheads="1"/>
          </p:cNvPicPr>
          <p:nvPr/>
        </p:nvPicPr>
        <p:blipFill>
          <a:blip r:embed="rId5"/>
          <a:srcRect/>
          <a:stretch>
            <a:fillRect/>
          </a:stretch>
        </p:blipFill>
        <p:spPr bwMode="auto">
          <a:xfrm>
            <a:off x="4772025" y="2671763"/>
            <a:ext cx="2413000" cy="1609725"/>
          </a:xfrm>
          <a:prstGeom prst="rect">
            <a:avLst/>
          </a:prstGeom>
          <a:noFill/>
          <a:ln w="9525">
            <a:noFill/>
            <a:miter lim="800000"/>
            <a:headEnd/>
            <a:tailEnd/>
          </a:ln>
        </p:spPr>
      </p:pic>
      <p:pic>
        <p:nvPicPr>
          <p:cNvPr id="27656" name="Picture 4"/>
          <p:cNvPicPr>
            <a:picLocks noChangeAspect="1" noChangeArrowheads="1"/>
          </p:cNvPicPr>
          <p:nvPr/>
        </p:nvPicPr>
        <p:blipFill>
          <a:blip r:embed="rId6"/>
          <a:srcRect/>
          <a:stretch>
            <a:fillRect/>
          </a:stretch>
        </p:blipFill>
        <p:spPr bwMode="auto">
          <a:xfrm>
            <a:off x="4752975" y="4403725"/>
            <a:ext cx="990600" cy="1468438"/>
          </a:xfrm>
          <a:prstGeom prst="rect">
            <a:avLst/>
          </a:prstGeom>
          <a:noFill/>
          <a:ln w="9525">
            <a:noFill/>
            <a:miter lim="800000"/>
            <a:headEnd/>
            <a:tailEnd/>
          </a:ln>
        </p:spPr>
      </p:pic>
      <p:pic>
        <p:nvPicPr>
          <p:cNvPr id="27657" name="Picture 5"/>
          <p:cNvPicPr>
            <a:picLocks noChangeAspect="1" noChangeArrowheads="1"/>
          </p:cNvPicPr>
          <p:nvPr/>
        </p:nvPicPr>
        <p:blipFill>
          <a:blip r:embed="rId7"/>
          <a:srcRect/>
          <a:stretch>
            <a:fillRect/>
          </a:stretch>
        </p:blipFill>
        <p:spPr bwMode="auto">
          <a:xfrm>
            <a:off x="5838825" y="4405313"/>
            <a:ext cx="1724025" cy="1684337"/>
          </a:xfrm>
          <a:prstGeom prst="rect">
            <a:avLst/>
          </a:prstGeom>
          <a:noFill/>
          <a:ln w="9525">
            <a:noFill/>
            <a:miter lim="800000"/>
            <a:headEnd/>
            <a:tailEnd/>
          </a:ln>
        </p:spPr>
      </p:pic>
      <p:sp>
        <p:nvSpPr>
          <p:cNvPr id="27658" name="TextBox 18"/>
          <p:cNvSpPr txBox="1">
            <a:spLocks noChangeArrowheads="1"/>
          </p:cNvSpPr>
          <p:nvPr/>
        </p:nvSpPr>
        <p:spPr bwMode="auto">
          <a:xfrm>
            <a:off x="242888" y="2749550"/>
            <a:ext cx="2438400" cy="488950"/>
          </a:xfrm>
          <a:prstGeom prst="rect">
            <a:avLst/>
          </a:prstGeom>
          <a:noFill/>
          <a:ln w="9525">
            <a:noFill/>
            <a:miter lim="800000"/>
            <a:headEnd/>
            <a:tailEnd/>
          </a:ln>
        </p:spPr>
        <p:txBody>
          <a:bodyPr>
            <a:spAutoFit/>
          </a:bodyPr>
          <a:lstStyle/>
          <a:p>
            <a:r>
              <a:rPr lang="es-ES" sz="1300">
                <a:solidFill>
                  <a:srgbClr val="202020"/>
                </a:solidFill>
              </a:rPr>
              <a:t>Funda exterior con licencia de romper el sello*:</a:t>
            </a:r>
          </a:p>
        </p:txBody>
      </p:sp>
      <p:sp>
        <p:nvSpPr>
          <p:cNvPr id="27659" name="TextBox 19"/>
          <p:cNvSpPr txBox="1">
            <a:spLocks noChangeArrowheads="1"/>
          </p:cNvSpPr>
          <p:nvPr/>
        </p:nvSpPr>
        <p:spPr bwMode="auto">
          <a:xfrm>
            <a:off x="1519238" y="4406900"/>
            <a:ext cx="2895600" cy="488950"/>
          </a:xfrm>
          <a:prstGeom prst="rect">
            <a:avLst/>
          </a:prstGeom>
          <a:noFill/>
          <a:ln w="9525">
            <a:noFill/>
            <a:miter lim="800000"/>
            <a:headEnd/>
            <a:tailEnd/>
          </a:ln>
        </p:spPr>
        <p:txBody>
          <a:bodyPr>
            <a:spAutoFit/>
          </a:bodyPr>
          <a:lstStyle/>
          <a:p>
            <a:r>
              <a:rPr lang="es-ES" sz="1300">
                <a:solidFill>
                  <a:srgbClr val="202020"/>
                </a:solidFill>
              </a:rPr>
              <a:t>Etiqueta que describe el producto y política de soporte:</a:t>
            </a:r>
          </a:p>
        </p:txBody>
      </p:sp>
      <p:sp>
        <p:nvSpPr>
          <p:cNvPr id="27660" name="Rectangle 20"/>
          <p:cNvSpPr>
            <a:spLocks noChangeArrowheads="1"/>
          </p:cNvSpPr>
          <p:nvPr/>
        </p:nvSpPr>
        <p:spPr bwMode="auto">
          <a:xfrm>
            <a:off x="4706938" y="6130925"/>
            <a:ext cx="4089400" cy="396875"/>
          </a:xfrm>
          <a:prstGeom prst="rect">
            <a:avLst/>
          </a:prstGeom>
          <a:noFill/>
          <a:ln w="9525">
            <a:noFill/>
            <a:miter lim="800000"/>
            <a:headEnd/>
            <a:tailEnd/>
          </a:ln>
        </p:spPr>
        <p:txBody>
          <a:bodyPr wrap="none">
            <a:spAutoFit/>
          </a:bodyPr>
          <a:lstStyle/>
          <a:p>
            <a:r>
              <a:rPr lang="es-ES" sz="1000">
                <a:solidFill>
                  <a:srgbClr val="202020"/>
                </a:solidFill>
              </a:rPr>
              <a:t>**Sólo muestra, las imágenes son únicamente de GGK para </a:t>
            </a:r>
            <a:br>
              <a:rPr lang="es-ES" sz="1000">
                <a:solidFill>
                  <a:srgbClr val="202020"/>
                </a:solidFill>
              </a:rPr>
            </a:br>
            <a:r>
              <a:rPr lang="es-ES" sz="1000">
                <a:solidFill>
                  <a:srgbClr val="202020"/>
                </a:solidFill>
              </a:rPr>
              <a:t>Windows Vista  </a:t>
            </a:r>
          </a:p>
        </p:txBody>
      </p:sp>
      <p:sp>
        <p:nvSpPr>
          <p:cNvPr id="27661"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41987E8A-BA87-4955-B577-AA4CD376CF90}" type="slidenum">
              <a:rPr lang="es-ES" sz="1100">
                <a:solidFill>
                  <a:srgbClr val="FFFFFF"/>
                </a:solidFill>
              </a:rPr>
              <a:pPr algn="ctr"/>
              <a:t>12</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reeform 2"/>
          <p:cNvSpPr>
            <a:spLocks/>
          </p:cNvSpPr>
          <p:nvPr/>
        </p:nvSpPr>
        <p:spPr bwMode="auto">
          <a:xfrm>
            <a:off x="4857750" y="2132013"/>
            <a:ext cx="111125" cy="57150"/>
          </a:xfrm>
          <a:custGeom>
            <a:avLst/>
            <a:gdLst>
              <a:gd name="T0" fmla="*/ 2147483647 w 70"/>
              <a:gd name="T1" fmla="*/ 2147483647 h 36"/>
              <a:gd name="T2" fmla="*/ 2147483647 w 70"/>
              <a:gd name="T3" fmla="*/ 0 h 36"/>
              <a:gd name="T4" fmla="*/ 2147483647 w 70"/>
              <a:gd name="T5" fmla="*/ 0 h 36"/>
              <a:gd name="T6" fmla="*/ 0 w 70"/>
              <a:gd name="T7" fmla="*/ 2147483647 h 36"/>
              <a:gd name="T8" fmla="*/ 2147483647 w 70"/>
              <a:gd name="T9" fmla="*/ 2147483647 h 36"/>
              <a:gd name="T10" fmla="*/ 2147483647 w 70"/>
              <a:gd name="T11" fmla="*/ 2147483647 h 36"/>
              <a:gd name="T12" fmla="*/ 2147483647 w 70"/>
              <a:gd name="T13" fmla="*/ 2147483647 h 36"/>
              <a:gd name="T14" fmla="*/ 2147483647 w 70"/>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6"/>
              <a:gd name="T26" fmla="*/ 70 w 7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6">
                <a:moveTo>
                  <a:pt x="68" y="20"/>
                </a:moveTo>
                <a:lnTo>
                  <a:pt x="28" y="0"/>
                </a:lnTo>
                <a:lnTo>
                  <a:pt x="2" y="0"/>
                </a:lnTo>
                <a:lnTo>
                  <a:pt x="0" y="18"/>
                </a:lnTo>
                <a:lnTo>
                  <a:pt x="12" y="24"/>
                </a:lnTo>
                <a:lnTo>
                  <a:pt x="46" y="26"/>
                </a:lnTo>
                <a:lnTo>
                  <a:pt x="70" y="36"/>
                </a:lnTo>
                <a:lnTo>
                  <a:pt x="68" y="20"/>
                </a:lnTo>
                <a:close/>
              </a:path>
            </a:pathLst>
          </a:custGeom>
          <a:solidFill>
            <a:schemeClr val="accent1"/>
          </a:solidFill>
          <a:ln w="9525">
            <a:solidFill>
              <a:schemeClr val="bg1"/>
            </a:solidFill>
            <a:round/>
            <a:headEnd/>
            <a:tailEnd/>
          </a:ln>
        </p:spPr>
        <p:txBody>
          <a:bodyPr/>
          <a:lstStyle/>
          <a:p>
            <a:endParaRPr lang="es-ES"/>
          </a:p>
        </p:txBody>
      </p:sp>
      <p:sp>
        <p:nvSpPr>
          <p:cNvPr id="29698" name="Text Box 5"/>
          <p:cNvSpPr txBox="1">
            <a:spLocks noChangeArrowheads="1"/>
          </p:cNvSpPr>
          <p:nvPr/>
        </p:nvSpPr>
        <p:spPr bwMode="auto">
          <a:xfrm>
            <a:off x="0" y="1446213"/>
            <a:ext cx="8459788" cy="581025"/>
          </a:xfrm>
          <a:prstGeom prst="rect">
            <a:avLst/>
          </a:prstGeom>
          <a:noFill/>
          <a:ln w="9525">
            <a:noFill/>
            <a:miter lim="800000"/>
            <a:headEnd/>
            <a:tailEnd/>
          </a:ln>
        </p:spPr>
        <p:txBody>
          <a:bodyPr>
            <a:spAutoFit/>
          </a:bodyPr>
          <a:lstStyle/>
          <a:p>
            <a:pPr marL="346075" indent="-346075"/>
            <a:r>
              <a:rPr lang="es-ES" sz="1600" b="1">
                <a:solidFill>
                  <a:srgbClr val="085078"/>
                </a:solidFill>
              </a:rPr>
              <a:t>¡Asegúrese de entender el Get Genuine Kit para que sus clientes puedan aprovechar esta solución de legalización sencilla para Windows! </a:t>
            </a:r>
          </a:p>
        </p:txBody>
      </p:sp>
      <p:sp>
        <p:nvSpPr>
          <p:cNvPr id="28677" name="Rectangle 9"/>
          <p:cNvSpPr>
            <a:spLocks noChangeArrowheads="1"/>
          </p:cNvSpPr>
          <p:nvPr/>
        </p:nvSpPr>
        <p:spPr bwMode="auto">
          <a:xfrm>
            <a:off x="300038" y="2001838"/>
            <a:ext cx="8547100" cy="4243387"/>
          </a:xfrm>
          <a:prstGeom prst="rect">
            <a:avLst/>
          </a:prstGeom>
          <a:solidFill>
            <a:schemeClr val="bg1"/>
          </a:solidFill>
          <a:ln w="9525">
            <a:noFill/>
            <a:miter lim="800000"/>
            <a:headEnd/>
            <a:tailEnd/>
          </a:ln>
        </p:spPr>
        <p:txBody>
          <a:bodyPr>
            <a:spAutoFit/>
          </a:bodyPr>
          <a:lstStyle/>
          <a:p>
            <a:pPr marL="173736" indent="-173736">
              <a:lnSpc>
                <a:spcPct val="90000"/>
              </a:lnSpc>
              <a:spcBef>
                <a:spcPts val="384"/>
              </a:spcBef>
              <a:spcAft>
                <a:spcPts val="384"/>
              </a:spcAft>
              <a:buClr>
                <a:srgbClr val="085078"/>
              </a:buClr>
              <a:buFont typeface="Wingdings"/>
              <a:buChar char="§"/>
              <a:defRPr/>
            </a:pPr>
            <a:endParaRPr lang="es-CO" sz="1600" dirty="0">
              <a:solidFill>
                <a:schemeClr val="bg2">
                  <a:lumMod val="50000"/>
                </a:schemeClr>
              </a:solidFill>
            </a:endParaRPr>
          </a:p>
          <a:p>
            <a:pPr marL="173736" indent="-173736">
              <a:lnSpc>
                <a:spcPct val="90000"/>
              </a:lnSpc>
              <a:spcBef>
                <a:spcPts val="384"/>
              </a:spcBef>
              <a:spcAft>
                <a:spcPts val="384"/>
              </a:spcAft>
              <a:buClr>
                <a:srgbClr val="085078"/>
              </a:buClr>
              <a:buFont typeface="Wingdings"/>
              <a:buChar char="§"/>
              <a:defRPr/>
            </a:pPr>
            <a:r>
              <a:rPr lang="es-CO" sz="1600" dirty="0">
                <a:solidFill>
                  <a:srgbClr val="808080">
                    <a:lumMod val="50000"/>
                  </a:srgbClr>
                </a:solidFill>
                <a:latin typeface="Verdana"/>
              </a:rPr>
              <a:t>Invierta tiempo para conocer más sobre GGK</a:t>
            </a:r>
          </a:p>
          <a:p>
            <a:pPr marL="173736" indent="-173736">
              <a:lnSpc>
                <a:spcPct val="90000"/>
              </a:lnSpc>
              <a:spcBef>
                <a:spcPts val="384"/>
              </a:spcBef>
              <a:spcAft>
                <a:spcPts val="384"/>
              </a:spcAft>
              <a:buClr>
                <a:srgbClr val="085078"/>
              </a:buClr>
              <a:buFont typeface="Wingdings"/>
              <a:buChar char="§"/>
              <a:defRPr/>
            </a:pPr>
            <a:r>
              <a:rPr lang="es-CO" sz="1600" dirty="0">
                <a:solidFill>
                  <a:srgbClr val="808080">
                    <a:lumMod val="50000"/>
                  </a:srgbClr>
                </a:solidFill>
                <a:latin typeface="Verdana"/>
              </a:rPr>
              <a:t>Impulse la conciencia y la legalización de la base instalada de PCs de sus clientes.</a:t>
            </a:r>
          </a:p>
          <a:p>
            <a:pPr marL="173736" indent="-173736">
              <a:lnSpc>
                <a:spcPct val="90000"/>
              </a:lnSpc>
              <a:spcBef>
                <a:spcPts val="384"/>
              </a:spcBef>
              <a:spcAft>
                <a:spcPts val="384"/>
              </a:spcAft>
              <a:buClr>
                <a:srgbClr val="085078"/>
              </a:buClr>
              <a:buFont typeface="Wingdings"/>
              <a:buChar char="§"/>
              <a:defRPr/>
            </a:pPr>
            <a:r>
              <a:rPr lang="es-CO" sz="1600" dirty="0">
                <a:solidFill>
                  <a:srgbClr val="808080">
                    <a:lumMod val="50000"/>
                  </a:srgbClr>
                </a:solidFill>
                <a:latin typeface="Verdana"/>
              </a:rPr>
              <a:t>Informe a sus clientes por qué es importante usar únicamente software Windows original.</a:t>
            </a:r>
          </a:p>
          <a:p>
            <a:pPr marL="173736" indent="-173736">
              <a:lnSpc>
                <a:spcPct val="90000"/>
              </a:lnSpc>
              <a:spcBef>
                <a:spcPts val="432"/>
              </a:spcBef>
              <a:spcAft>
                <a:spcPts val="432"/>
              </a:spcAft>
              <a:buClr>
                <a:srgbClr val="085078"/>
              </a:buClr>
              <a:buFont typeface="Wingdings"/>
              <a:buChar char="§"/>
              <a:defRPr/>
            </a:pPr>
            <a:endParaRPr lang="es-CO" sz="1800" dirty="0">
              <a:solidFill>
                <a:schemeClr val="bg2">
                  <a:lumMod val="50000"/>
                </a:schemeClr>
              </a:solidFill>
            </a:endParaRPr>
          </a:p>
          <a:p>
            <a:pPr marL="173736" indent="-173736">
              <a:lnSpc>
                <a:spcPct val="90000"/>
              </a:lnSpc>
              <a:spcBef>
                <a:spcPts val="480"/>
              </a:spcBef>
              <a:spcAft>
                <a:spcPts val="480"/>
              </a:spcAft>
              <a:defRPr/>
            </a:pPr>
            <a:r>
              <a:rPr lang="es-CO" sz="2000" b="1" dirty="0">
                <a:solidFill>
                  <a:srgbClr val="085078"/>
                </a:solidFill>
                <a:latin typeface="Verdana"/>
              </a:rPr>
              <a:t>	Para conocer más recursos sobre GGK y obtener el volante para el cliente, visite:</a:t>
            </a:r>
            <a:r>
              <a:rPr lang="es-CO" sz="2000" dirty="0">
                <a:solidFill>
                  <a:srgbClr val="808080">
                    <a:lumMod val="50000"/>
                  </a:srgbClr>
                </a:solidFill>
                <a:latin typeface="Verdana"/>
              </a:rPr>
              <a:t> </a:t>
            </a:r>
            <a:r>
              <a:rPr lang="es-CO" sz="1800" dirty="0">
                <a:latin typeface="Verdana"/>
                <a:hlinkClick r:id="rId2"/>
              </a:rPr>
              <a:t>http://oem.microsoft.com/getgenuinekit</a:t>
            </a:r>
            <a:r>
              <a:rPr lang="es-CO" sz="1800" dirty="0">
                <a:latin typeface="Verdana"/>
              </a:rPr>
              <a:t> </a:t>
            </a:r>
            <a:r>
              <a:rPr lang="es-CO" sz="1800" dirty="0"/>
              <a:t>(ingles)</a:t>
            </a:r>
          </a:p>
          <a:p>
            <a:pPr marL="173736" indent="-173736">
              <a:lnSpc>
                <a:spcPct val="90000"/>
              </a:lnSpc>
              <a:spcBef>
                <a:spcPts val="480"/>
              </a:spcBef>
              <a:spcAft>
                <a:spcPts val="480"/>
              </a:spcAft>
              <a:defRPr/>
            </a:pPr>
            <a:r>
              <a:rPr lang="es-CO" sz="1800" dirty="0">
                <a:hlinkClick r:id="rId3"/>
              </a:rPr>
              <a:t>http://www.microsoft.com/latam/socios/oem/licenciamiento</a:t>
            </a:r>
            <a:r>
              <a:rPr lang="es-CO" sz="1800" dirty="0"/>
              <a:t> (español)</a:t>
            </a:r>
          </a:p>
          <a:p>
            <a:pPr marL="173736" indent="-173736">
              <a:lnSpc>
                <a:spcPct val="90000"/>
              </a:lnSpc>
              <a:spcBef>
                <a:spcPts val="480"/>
              </a:spcBef>
              <a:spcAft>
                <a:spcPts val="480"/>
              </a:spcAft>
              <a:defRPr/>
            </a:pPr>
            <a:r>
              <a:rPr lang="es-CO" sz="1800" dirty="0">
                <a:hlinkClick r:id="rId4"/>
              </a:rPr>
              <a:t>http://www.microsoft.com/latam/original/legalizacion</a:t>
            </a:r>
            <a:r>
              <a:rPr lang="es-CO" sz="1800" dirty="0"/>
              <a:t> (español)</a:t>
            </a:r>
          </a:p>
          <a:p>
            <a:pPr marL="173736" indent="-173736">
              <a:lnSpc>
                <a:spcPct val="90000"/>
              </a:lnSpc>
              <a:spcBef>
                <a:spcPts val="480"/>
              </a:spcBef>
              <a:spcAft>
                <a:spcPts val="480"/>
              </a:spcAft>
              <a:defRPr/>
            </a:pPr>
            <a:endParaRPr lang="es-CO" sz="2000" dirty="0"/>
          </a:p>
        </p:txBody>
      </p:sp>
      <p:sp>
        <p:nvSpPr>
          <p:cNvPr id="29700"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Siguientes pasos y recursos</a:t>
            </a:r>
          </a:p>
        </p:txBody>
      </p:sp>
      <p:sp>
        <p:nvSpPr>
          <p:cNvPr id="29701"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CEABC7B0-4F7B-492D-86D1-A2BAE8126F89}" type="slidenum">
              <a:rPr lang="es-ES" sz="1100">
                <a:solidFill>
                  <a:srgbClr val="FFFFFF"/>
                </a:solidFill>
              </a:rPr>
              <a:pPr algn="ctr"/>
              <a:t>13</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45418C24-87EA-445B-B4F6-608233AFCA0D}" type="slidenum">
              <a:rPr lang="es-ES" sz="1400" b="1"/>
              <a:pPr algn="r"/>
              <a:t>14</a:t>
            </a:fld>
            <a:endParaRPr lang="es-ES" sz="1400" b="1"/>
          </a:p>
        </p:txBody>
      </p:sp>
      <p:sp>
        <p:nvSpPr>
          <p:cNvPr id="30722" name="Rectangle 3"/>
          <p:cNvSpPr>
            <a:spLocks noGrp="1" noChangeArrowheads="1"/>
          </p:cNvSpPr>
          <p:nvPr>
            <p:ph type="body" idx="4294967295"/>
          </p:nvPr>
        </p:nvSpPr>
        <p:spPr>
          <a:xfrm>
            <a:off x="657225" y="1525588"/>
            <a:ext cx="8229600" cy="4525962"/>
          </a:xfrm>
        </p:spPr>
        <p:txBody>
          <a:bodyPr/>
          <a:lstStyle/>
          <a:p>
            <a:pPr marL="0" indent="0">
              <a:lnSpc>
                <a:spcPct val="80000"/>
              </a:lnSpc>
              <a:buFontTx/>
              <a:buNone/>
            </a:pPr>
            <a:r>
              <a:rPr lang="es-ES" sz="1600" b="1" smtClean="0">
                <a:solidFill>
                  <a:srgbClr val="085078"/>
                </a:solidFill>
              </a:rPr>
              <a:t>¿Por qué ofrece Microsoft el GGK?</a:t>
            </a:r>
          </a:p>
          <a:p>
            <a:pPr marL="0" indent="0">
              <a:lnSpc>
                <a:spcPct val="80000"/>
              </a:lnSpc>
              <a:buFontTx/>
              <a:buNone/>
            </a:pPr>
            <a:endParaRPr lang="es-ES" sz="1000" smtClean="0"/>
          </a:p>
          <a:p>
            <a:pPr marL="0" indent="0">
              <a:lnSpc>
                <a:spcPct val="80000"/>
              </a:lnSpc>
              <a:buFontTx/>
              <a:buNone/>
            </a:pPr>
            <a:r>
              <a:rPr lang="es-ES" sz="1600" smtClean="0"/>
              <a:t>Dada la oportunidad de enfocarse a un gran número de PCs sin licencia (UPCs), el GGK permite que el amplio canal de resellers ofrezca una solución de legalización fácil y anónima para los clientes.  </a:t>
            </a:r>
          </a:p>
          <a:p>
            <a:pPr marL="0" indent="0">
              <a:lnSpc>
                <a:spcPct val="80000"/>
              </a:lnSpc>
              <a:buFontTx/>
              <a:buNone/>
            </a:pPr>
            <a:endParaRPr lang="es-ES" sz="1600" smtClean="0">
              <a:solidFill>
                <a:srgbClr val="085078"/>
              </a:solidFill>
            </a:endParaRPr>
          </a:p>
          <a:p>
            <a:pPr marL="0" indent="0">
              <a:lnSpc>
                <a:spcPct val="80000"/>
              </a:lnSpc>
              <a:buFontTx/>
              <a:buNone/>
            </a:pPr>
            <a:r>
              <a:rPr lang="es-ES" sz="1600" b="1" smtClean="0">
                <a:solidFill>
                  <a:srgbClr val="085078"/>
                </a:solidFill>
              </a:rPr>
              <a:t>¿Cuál es la diferencia entre el GGK y una licencia de OEM?</a:t>
            </a:r>
          </a:p>
          <a:p>
            <a:pPr marL="0" indent="0">
              <a:lnSpc>
                <a:spcPct val="80000"/>
              </a:lnSpc>
              <a:buFontTx/>
              <a:buNone/>
            </a:pPr>
            <a:endParaRPr lang="es-ES" sz="800" smtClean="0"/>
          </a:p>
          <a:p>
            <a:pPr marL="0" indent="0">
              <a:lnSpc>
                <a:spcPct val="80000"/>
              </a:lnSpc>
              <a:buFontTx/>
              <a:buNone/>
            </a:pPr>
            <a:r>
              <a:rPr lang="es-ES" sz="1600" smtClean="0"/>
              <a:t>El GGK es una solución de legalización para Windows para los PCs existentes. Una licencia OEM únicamente se puede usar para la preinsatlación en un PC nuevo. El GGK es similar a una licencia de OEM en que no se puede transferir a otro PC y cuenta con un COA. El GGK difiere de una licencia de OEM en que no tiene derechos para uso de versiones anteriores</a:t>
            </a:r>
          </a:p>
          <a:p>
            <a:pPr marL="0" indent="0">
              <a:lnSpc>
                <a:spcPct val="80000"/>
              </a:lnSpc>
              <a:buFontTx/>
              <a:buNone/>
            </a:pPr>
            <a:r>
              <a:rPr lang="es-ES" sz="1600" smtClean="0"/>
              <a:t>y Microsoft brinda el soporte al cliente.</a:t>
            </a:r>
          </a:p>
          <a:p>
            <a:pPr marL="0" indent="0">
              <a:lnSpc>
                <a:spcPct val="80000"/>
              </a:lnSpc>
              <a:buFontTx/>
              <a:buNone/>
            </a:pPr>
            <a:endParaRPr lang="es-ES" sz="1600" smtClean="0"/>
          </a:p>
          <a:p>
            <a:pPr marL="0" indent="0">
              <a:lnSpc>
                <a:spcPct val="80000"/>
              </a:lnSpc>
              <a:buFontTx/>
              <a:buNone/>
            </a:pPr>
            <a:r>
              <a:rPr lang="es-ES" sz="1600" b="1" smtClean="0">
                <a:solidFill>
                  <a:srgbClr val="085078"/>
                </a:solidFill>
              </a:rPr>
              <a:t>¿El software legalizado a través del GGK se puede inscribir en Software Assurance (SA)?</a:t>
            </a:r>
          </a:p>
          <a:p>
            <a:pPr marL="0" indent="0">
              <a:lnSpc>
                <a:spcPct val="80000"/>
              </a:lnSpc>
              <a:buFontTx/>
              <a:buNone/>
            </a:pPr>
            <a:r>
              <a:rPr lang="es-ES" sz="1600" smtClean="0"/>
              <a:t> Sí.  Software Assurance se puede adquirir dentro de los 90 días siguientes a la compra de la licencia completa.</a:t>
            </a:r>
          </a:p>
          <a:p>
            <a:pPr marL="0" indent="0">
              <a:lnSpc>
                <a:spcPct val="80000"/>
              </a:lnSpc>
              <a:buFontTx/>
              <a:buNone/>
            </a:pPr>
            <a:endParaRPr lang="es-ES" sz="1600" smtClean="0"/>
          </a:p>
          <a:p>
            <a:pPr marL="0" indent="0">
              <a:lnSpc>
                <a:spcPct val="80000"/>
              </a:lnSpc>
              <a:buFontTx/>
              <a:buNone/>
            </a:pPr>
            <a:endParaRPr lang="es-ES" sz="1600" smtClean="0"/>
          </a:p>
        </p:txBody>
      </p:sp>
      <p:sp>
        <p:nvSpPr>
          <p:cNvPr id="30723" name="Rectangle 4"/>
          <p:cNvSpPr>
            <a:spLocks noChangeArrowheads="1"/>
          </p:cNvSpPr>
          <p:nvPr/>
        </p:nvSpPr>
        <p:spPr bwMode="auto">
          <a:xfrm>
            <a:off x="0" y="1938338"/>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0724" name="Text Box 7"/>
          <p:cNvSpPr txBox="1">
            <a:spLocks noChangeArrowheads="1"/>
          </p:cNvSpPr>
          <p:nvPr/>
        </p:nvSpPr>
        <p:spPr bwMode="auto">
          <a:xfrm>
            <a:off x="355600" y="1885950"/>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grpSp>
        <p:nvGrpSpPr>
          <p:cNvPr id="30725" name="Group 13"/>
          <p:cNvGrpSpPr>
            <a:grpSpLocks/>
          </p:cNvGrpSpPr>
          <p:nvPr/>
        </p:nvGrpSpPr>
        <p:grpSpPr bwMode="auto">
          <a:xfrm>
            <a:off x="22225" y="1525588"/>
            <a:ext cx="666750" cy="336550"/>
            <a:chOff x="3" y="960"/>
            <a:chExt cx="420" cy="212"/>
          </a:xfrm>
        </p:grpSpPr>
        <p:sp>
          <p:nvSpPr>
            <p:cNvPr id="30734" name="Rectangle 5"/>
            <p:cNvSpPr>
              <a:spLocks noChangeArrowheads="1"/>
            </p:cNvSpPr>
            <p:nvPr/>
          </p:nvSpPr>
          <p:spPr bwMode="auto">
            <a:xfrm>
              <a:off x="224" y="1009"/>
              <a:ext cx="175" cy="144"/>
            </a:xfrm>
            <a:prstGeom prst="rect">
              <a:avLst/>
            </a:prstGeom>
            <a:gradFill rotWithShape="1">
              <a:gsLst>
                <a:gs pos="0">
                  <a:schemeClr val="bg1"/>
                </a:gs>
                <a:gs pos="100000">
                  <a:srgbClr val="FF4719"/>
                </a:gs>
              </a:gsLst>
              <a:lin ang="0" scaled="1"/>
            </a:gradFill>
            <a:ln w="9525">
              <a:noFill/>
              <a:miter lim="800000"/>
              <a:headEnd/>
              <a:tailEnd/>
            </a:ln>
          </p:spPr>
          <p:txBody>
            <a:bodyPr wrap="none" anchor="ctr"/>
            <a:lstStyle/>
            <a:p>
              <a:endParaRPr lang="es-ES"/>
            </a:p>
          </p:txBody>
        </p:sp>
        <p:sp>
          <p:nvSpPr>
            <p:cNvPr id="30735" name="Text Box 6"/>
            <p:cNvSpPr txBox="1">
              <a:spLocks noChangeArrowheads="1"/>
            </p:cNvSpPr>
            <p:nvPr/>
          </p:nvSpPr>
          <p:spPr bwMode="auto">
            <a:xfrm>
              <a:off x="3" y="960"/>
              <a:ext cx="420" cy="212"/>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grpSp>
      <p:sp>
        <p:nvSpPr>
          <p:cNvPr id="30726" name="Rectangle 4"/>
          <p:cNvSpPr>
            <a:spLocks noChangeArrowheads="1"/>
          </p:cNvSpPr>
          <p:nvPr/>
        </p:nvSpPr>
        <p:spPr bwMode="auto">
          <a:xfrm>
            <a:off x="0" y="3228975"/>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0727" name="Text Box 6"/>
          <p:cNvSpPr txBox="1">
            <a:spLocks noChangeArrowheads="1"/>
          </p:cNvSpPr>
          <p:nvPr/>
        </p:nvSpPr>
        <p:spPr bwMode="auto">
          <a:xfrm>
            <a:off x="0" y="2781300"/>
            <a:ext cx="666750" cy="336550"/>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sp>
        <p:nvSpPr>
          <p:cNvPr id="30728" name="Text Box 7"/>
          <p:cNvSpPr txBox="1">
            <a:spLocks noChangeArrowheads="1"/>
          </p:cNvSpPr>
          <p:nvPr/>
        </p:nvSpPr>
        <p:spPr bwMode="auto">
          <a:xfrm>
            <a:off x="354013" y="3176588"/>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sp>
        <p:nvSpPr>
          <p:cNvPr id="30729"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Preguntas más frecuentes</a:t>
            </a:r>
          </a:p>
        </p:txBody>
      </p:sp>
      <p:sp>
        <p:nvSpPr>
          <p:cNvPr id="30730" name="Rectangle 4"/>
          <p:cNvSpPr>
            <a:spLocks noChangeArrowheads="1"/>
          </p:cNvSpPr>
          <p:nvPr/>
        </p:nvSpPr>
        <p:spPr bwMode="auto">
          <a:xfrm>
            <a:off x="4763" y="5116513"/>
            <a:ext cx="633412"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0731" name="Text Box 6"/>
          <p:cNvSpPr txBox="1">
            <a:spLocks noChangeArrowheads="1"/>
          </p:cNvSpPr>
          <p:nvPr/>
        </p:nvSpPr>
        <p:spPr bwMode="auto">
          <a:xfrm>
            <a:off x="4763" y="4668838"/>
            <a:ext cx="666750" cy="336550"/>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sp>
        <p:nvSpPr>
          <p:cNvPr id="30732" name="Text Box 7"/>
          <p:cNvSpPr txBox="1">
            <a:spLocks noChangeArrowheads="1"/>
          </p:cNvSpPr>
          <p:nvPr/>
        </p:nvSpPr>
        <p:spPr bwMode="auto">
          <a:xfrm>
            <a:off x="358775" y="5064125"/>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sp>
        <p:nvSpPr>
          <p:cNvPr id="30733"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87B9AE7F-9B0B-472A-B35A-0D9CECF840A7}" type="slidenum">
              <a:rPr lang="es-ES" sz="1100">
                <a:solidFill>
                  <a:srgbClr val="FFFFFF"/>
                </a:solidFill>
              </a:rPr>
              <a:pPr algn="ctr"/>
              <a:t>14</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4294967295"/>
          </p:nvPr>
        </p:nvSpPr>
        <p:spPr>
          <a:xfrm>
            <a:off x="657225" y="1525588"/>
            <a:ext cx="8229600" cy="4665662"/>
          </a:xfrm>
        </p:spPr>
        <p:txBody>
          <a:bodyPr/>
          <a:lstStyle/>
          <a:p>
            <a:pPr marL="0" indent="0">
              <a:lnSpc>
                <a:spcPct val="80000"/>
              </a:lnSpc>
              <a:buFontTx/>
              <a:buNone/>
              <a:defRPr/>
            </a:pPr>
            <a:r>
              <a:rPr lang="en-US" sz="1600" b="1" dirty="0">
                <a:solidFill>
                  <a:srgbClr val="085078"/>
                </a:solidFill>
              </a:rPr>
              <a:t>¿</a:t>
            </a:r>
            <a:r>
              <a:rPr lang="en-US" sz="1600" b="1" dirty="0" err="1">
                <a:solidFill>
                  <a:srgbClr val="085078"/>
                </a:solidFill>
              </a:rPr>
              <a:t>Qué</a:t>
            </a:r>
            <a:r>
              <a:rPr lang="en-US" sz="1600" b="1" dirty="0">
                <a:solidFill>
                  <a:srgbClr val="085078"/>
                </a:solidFill>
              </a:rPr>
              <a:t> </a:t>
            </a:r>
            <a:r>
              <a:rPr lang="en-US" sz="1600" b="1" dirty="0" err="1">
                <a:solidFill>
                  <a:srgbClr val="085078"/>
                </a:solidFill>
              </a:rPr>
              <a:t>incluye</a:t>
            </a:r>
            <a:r>
              <a:rPr lang="en-US" sz="1600" b="1" dirty="0">
                <a:solidFill>
                  <a:srgbClr val="085078"/>
                </a:solidFill>
              </a:rPr>
              <a:t> el </a:t>
            </a:r>
            <a:r>
              <a:rPr lang="en-US" sz="1600" b="1" dirty="0" err="1">
                <a:solidFill>
                  <a:srgbClr val="085078"/>
                </a:solidFill>
              </a:rPr>
              <a:t>paquete</a:t>
            </a:r>
            <a:r>
              <a:rPr lang="en-US" sz="1600" b="1" dirty="0">
                <a:solidFill>
                  <a:srgbClr val="085078"/>
                </a:solidFill>
              </a:rPr>
              <a:t> de </a:t>
            </a:r>
            <a:r>
              <a:rPr lang="en-US" sz="1600" b="1" dirty="0" err="1">
                <a:solidFill>
                  <a:srgbClr val="085078"/>
                </a:solidFill>
              </a:rPr>
              <a:t>licencia</a:t>
            </a:r>
            <a:r>
              <a:rPr lang="en-US" sz="1600" b="1" dirty="0">
                <a:solidFill>
                  <a:srgbClr val="085078"/>
                </a:solidFill>
              </a:rPr>
              <a:t> GGK?</a:t>
            </a:r>
          </a:p>
          <a:p>
            <a:pPr marL="0" indent="0">
              <a:lnSpc>
                <a:spcPct val="80000"/>
              </a:lnSpc>
              <a:buFontTx/>
              <a:buNone/>
              <a:defRPr/>
            </a:pPr>
            <a:endParaRPr lang="en-US" sz="900" dirty="0" smtClean="0"/>
          </a:p>
          <a:p>
            <a:pPr marL="0" indent="0">
              <a:lnSpc>
                <a:spcPct val="80000"/>
              </a:lnSpc>
              <a:buFontTx/>
              <a:buNone/>
              <a:defRPr/>
            </a:pPr>
            <a:r>
              <a:rPr lang="en-US" sz="1600" dirty="0" err="1"/>
              <a:t>Cada</a:t>
            </a:r>
            <a:r>
              <a:rPr lang="en-US" sz="1600" dirty="0"/>
              <a:t> </a:t>
            </a:r>
            <a:r>
              <a:rPr lang="en-US" sz="1600" dirty="0" err="1"/>
              <a:t>paquete</a:t>
            </a:r>
            <a:r>
              <a:rPr lang="en-US" sz="1600" dirty="0"/>
              <a:t> de 1 o 10 </a:t>
            </a:r>
            <a:r>
              <a:rPr lang="en-US" sz="1600" dirty="0" err="1"/>
              <a:t>licencias</a:t>
            </a:r>
            <a:r>
              <a:rPr lang="en-US" sz="1600" dirty="0"/>
              <a:t> </a:t>
            </a:r>
            <a:r>
              <a:rPr lang="en-US" sz="1600" dirty="0" err="1"/>
              <a:t>incluye</a:t>
            </a:r>
            <a:r>
              <a:rPr lang="en-US" sz="1600" dirty="0"/>
              <a:t>: </a:t>
            </a:r>
          </a:p>
          <a:p>
            <a:pPr marL="685800" lvl="1" indent="-228600">
              <a:spcBef>
                <a:spcPts val="288"/>
              </a:spcBef>
              <a:buClr>
                <a:srgbClr val="085078"/>
              </a:buClr>
              <a:buFont typeface="Arial"/>
              <a:buChar char="•"/>
              <a:defRPr/>
            </a:pPr>
            <a:r>
              <a:rPr lang="en-US" sz="1600" dirty="0" err="1">
                <a:solidFill>
                  <a:srgbClr val="000000"/>
                </a:solidFill>
              </a:rPr>
              <a:t>Contrato</a:t>
            </a:r>
            <a:r>
              <a:rPr lang="en-US" sz="1600" dirty="0">
                <a:solidFill>
                  <a:srgbClr val="000000"/>
                </a:solidFill>
              </a:rPr>
              <a:t> de </a:t>
            </a:r>
            <a:r>
              <a:rPr lang="en-US" sz="1600" dirty="0" err="1">
                <a:solidFill>
                  <a:srgbClr val="000000"/>
                </a:solidFill>
              </a:rPr>
              <a:t>licencia</a:t>
            </a:r>
            <a:r>
              <a:rPr lang="en-US" sz="1600" dirty="0">
                <a:solidFill>
                  <a:srgbClr val="000000"/>
                </a:solidFill>
              </a:rPr>
              <a:t> </a:t>
            </a:r>
            <a:r>
              <a:rPr lang="en-US" sz="1600" dirty="0" err="1">
                <a:solidFill>
                  <a:srgbClr val="000000"/>
                </a:solidFill>
              </a:rPr>
              <a:t>para</a:t>
            </a:r>
            <a:r>
              <a:rPr lang="en-US" sz="1600" dirty="0">
                <a:solidFill>
                  <a:srgbClr val="000000"/>
                </a:solidFill>
              </a:rPr>
              <a:t> el </a:t>
            </a:r>
            <a:r>
              <a:rPr lang="en-US" sz="1600" dirty="0" err="1">
                <a:solidFill>
                  <a:srgbClr val="000000"/>
                </a:solidFill>
              </a:rPr>
              <a:t>proveedor</a:t>
            </a:r>
            <a:r>
              <a:rPr lang="en-US" sz="1600" dirty="0">
                <a:solidFill>
                  <a:srgbClr val="000000"/>
                </a:solidFill>
              </a:rPr>
              <a:t> de </a:t>
            </a:r>
            <a:r>
              <a:rPr lang="en-US" sz="1600" dirty="0" err="1">
                <a:solidFill>
                  <a:srgbClr val="000000"/>
                </a:solidFill>
              </a:rPr>
              <a:t>servicios</a:t>
            </a:r>
            <a:r>
              <a:rPr lang="en-US" sz="1600" dirty="0">
                <a:solidFill>
                  <a:srgbClr val="000000"/>
                </a:solidFill>
              </a:rPr>
              <a:t> </a:t>
            </a:r>
          </a:p>
          <a:p>
            <a:pPr marL="685800" lvl="1" indent="-228600">
              <a:spcBef>
                <a:spcPts val="288"/>
              </a:spcBef>
              <a:buClr>
                <a:srgbClr val="085078"/>
              </a:buClr>
              <a:buFont typeface="Arial"/>
              <a:buChar char="•"/>
              <a:defRPr/>
            </a:pPr>
            <a:r>
              <a:rPr lang="en-US" sz="1600" dirty="0" err="1">
                <a:solidFill>
                  <a:srgbClr val="000000"/>
                </a:solidFill>
              </a:rPr>
              <a:t>Términos</a:t>
            </a:r>
            <a:r>
              <a:rPr lang="en-US" sz="1600" dirty="0">
                <a:solidFill>
                  <a:srgbClr val="000000"/>
                </a:solidFill>
              </a:rPr>
              <a:t> </a:t>
            </a:r>
            <a:r>
              <a:rPr lang="en-US" sz="1600" dirty="0" err="1">
                <a:solidFill>
                  <a:srgbClr val="000000"/>
                </a:solidFill>
              </a:rPr>
              <a:t>complementarios</a:t>
            </a:r>
            <a:r>
              <a:rPr lang="en-US" sz="1600" dirty="0">
                <a:solidFill>
                  <a:srgbClr val="000000"/>
                </a:solidFill>
              </a:rPr>
              <a:t> de la </a:t>
            </a:r>
            <a:r>
              <a:rPr lang="en-US" sz="1600" dirty="0" err="1">
                <a:solidFill>
                  <a:srgbClr val="000000"/>
                </a:solidFill>
              </a:rPr>
              <a:t>licencia</a:t>
            </a:r>
            <a:r>
              <a:rPr lang="en-US" sz="1600" dirty="0">
                <a:solidFill>
                  <a:srgbClr val="000000"/>
                </a:solidFill>
              </a:rPr>
              <a:t> </a:t>
            </a:r>
            <a:r>
              <a:rPr lang="en-US" sz="1600" dirty="0" err="1">
                <a:solidFill>
                  <a:srgbClr val="000000"/>
                </a:solidFill>
              </a:rPr>
              <a:t>para</a:t>
            </a:r>
            <a:r>
              <a:rPr lang="en-US" sz="1600" dirty="0">
                <a:solidFill>
                  <a:srgbClr val="000000"/>
                </a:solidFill>
              </a:rPr>
              <a:t> el </a:t>
            </a:r>
            <a:r>
              <a:rPr lang="en-US" sz="1600" dirty="0" err="1">
                <a:solidFill>
                  <a:srgbClr val="000000"/>
                </a:solidFill>
              </a:rPr>
              <a:t>usuario</a:t>
            </a:r>
            <a:r>
              <a:rPr lang="en-US" sz="1600" dirty="0">
                <a:solidFill>
                  <a:srgbClr val="000000"/>
                </a:solidFill>
              </a:rPr>
              <a:t> final</a:t>
            </a:r>
          </a:p>
          <a:p>
            <a:pPr marL="685800" lvl="1" indent="-228600">
              <a:spcBef>
                <a:spcPts val="288"/>
              </a:spcBef>
              <a:buClr>
                <a:srgbClr val="085078"/>
              </a:buClr>
              <a:buFont typeface="Arial"/>
              <a:buChar char="•"/>
              <a:defRPr/>
            </a:pPr>
            <a:r>
              <a:rPr lang="en-US" sz="1600" dirty="0" err="1">
                <a:solidFill>
                  <a:srgbClr val="000000"/>
                </a:solidFill>
              </a:rPr>
              <a:t>Medios</a:t>
            </a:r>
            <a:r>
              <a:rPr lang="en-US" sz="1600" dirty="0">
                <a:solidFill>
                  <a:srgbClr val="000000"/>
                </a:solidFill>
              </a:rPr>
              <a:t> (DVD con </a:t>
            </a:r>
            <a:r>
              <a:rPr lang="en-US" sz="1600" dirty="0" err="1">
                <a:solidFill>
                  <a:srgbClr val="000000"/>
                </a:solidFill>
              </a:rPr>
              <a:t>holograma</a:t>
            </a:r>
            <a:r>
              <a:rPr lang="en-US" sz="1600" dirty="0">
                <a:solidFill>
                  <a:srgbClr val="000000"/>
                </a:solidFill>
              </a:rPr>
              <a:t> de extreme a </a:t>
            </a:r>
            <a:r>
              <a:rPr lang="en-US" sz="1600" dirty="0" err="1">
                <a:solidFill>
                  <a:srgbClr val="000000"/>
                </a:solidFill>
              </a:rPr>
              <a:t>extremo</a:t>
            </a:r>
            <a:r>
              <a:rPr lang="en-US" sz="1600" dirty="0">
                <a:solidFill>
                  <a:srgbClr val="000000"/>
                </a:solidFill>
              </a:rPr>
              <a:t>)</a:t>
            </a:r>
          </a:p>
          <a:p>
            <a:pPr marL="685800" lvl="1" indent="-228600">
              <a:spcBef>
                <a:spcPts val="288"/>
              </a:spcBef>
              <a:buClr>
                <a:srgbClr val="085078"/>
              </a:buClr>
              <a:buFont typeface="Arial"/>
              <a:buChar char="•"/>
              <a:defRPr/>
            </a:pPr>
            <a:r>
              <a:rPr lang="en-US" sz="1600" dirty="0" err="1">
                <a:solidFill>
                  <a:srgbClr val="000000"/>
                </a:solidFill>
              </a:rPr>
              <a:t>Etiquetas</a:t>
            </a:r>
            <a:r>
              <a:rPr lang="en-US" sz="1600" dirty="0">
                <a:solidFill>
                  <a:srgbClr val="000000"/>
                </a:solidFill>
              </a:rPr>
              <a:t> COA </a:t>
            </a:r>
          </a:p>
          <a:p>
            <a:pPr marL="685800" lvl="1" indent="-228600">
              <a:spcBef>
                <a:spcPts val="288"/>
              </a:spcBef>
              <a:buClr>
                <a:srgbClr val="085078"/>
              </a:buClr>
              <a:buFont typeface="Arial"/>
              <a:buChar char="•"/>
              <a:defRPr/>
            </a:pPr>
            <a:r>
              <a:rPr lang="en-US" sz="1600" dirty="0">
                <a:solidFill>
                  <a:srgbClr val="000000"/>
                </a:solidFill>
              </a:rPr>
              <a:t>Manual</a:t>
            </a:r>
          </a:p>
          <a:p>
            <a:pPr marL="0" indent="0">
              <a:lnSpc>
                <a:spcPct val="80000"/>
              </a:lnSpc>
              <a:buFontTx/>
              <a:buNone/>
              <a:defRPr/>
            </a:pPr>
            <a:endParaRPr lang="en-US" sz="1600" dirty="0" smtClean="0">
              <a:solidFill>
                <a:srgbClr val="085078"/>
              </a:solidFill>
            </a:endParaRPr>
          </a:p>
          <a:p>
            <a:pPr marL="0" indent="0">
              <a:lnSpc>
                <a:spcPct val="80000"/>
              </a:lnSpc>
              <a:buFontTx/>
              <a:buNone/>
              <a:defRPr/>
            </a:pPr>
            <a:r>
              <a:rPr lang="en-US" sz="1600" b="1" dirty="0">
                <a:solidFill>
                  <a:srgbClr val="085078"/>
                </a:solidFill>
              </a:rPr>
              <a:t>¿</a:t>
            </a:r>
            <a:r>
              <a:rPr lang="en-US" sz="1600" b="1" dirty="0" err="1">
                <a:solidFill>
                  <a:srgbClr val="085078"/>
                </a:solidFill>
              </a:rPr>
              <a:t>Necesitan</a:t>
            </a:r>
            <a:r>
              <a:rPr lang="en-US" sz="1600" b="1" dirty="0">
                <a:solidFill>
                  <a:srgbClr val="085078"/>
                </a:solidFill>
              </a:rPr>
              <a:t> los </a:t>
            </a:r>
            <a:r>
              <a:rPr lang="en-US" sz="1600" b="1" dirty="0" err="1">
                <a:solidFill>
                  <a:srgbClr val="085078"/>
                </a:solidFill>
              </a:rPr>
              <a:t>clientes</a:t>
            </a:r>
            <a:r>
              <a:rPr lang="en-US" sz="1600" b="1" dirty="0">
                <a:solidFill>
                  <a:srgbClr val="085078"/>
                </a:solidFill>
              </a:rPr>
              <a:t> </a:t>
            </a:r>
            <a:r>
              <a:rPr lang="en-US" sz="1600" b="1" dirty="0" err="1">
                <a:solidFill>
                  <a:srgbClr val="085078"/>
                </a:solidFill>
              </a:rPr>
              <a:t>instalar</a:t>
            </a:r>
            <a:r>
              <a:rPr lang="en-US" sz="1600" b="1" dirty="0">
                <a:solidFill>
                  <a:srgbClr val="085078"/>
                </a:solidFill>
              </a:rPr>
              <a:t> el software de </a:t>
            </a:r>
            <a:r>
              <a:rPr lang="en-US" sz="1600" b="1" dirty="0" err="1">
                <a:solidFill>
                  <a:srgbClr val="085078"/>
                </a:solidFill>
              </a:rPr>
              <a:t>sistema</a:t>
            </a:r>
            <a:r>
              <a:rPr lang="en-US" sz="1600" b="1" dirty="0">
                <a:solidFill>
                  <a:srgbClr val="085078"/>
                </a:solidFill>
              </a:rPr>
              <a:t> </a:t>
            </a:r>
            <a:r>
              <a:rPr lang="en-US" sz="1600" b="1" dirty="0" err="1">
                <a:solidFill>
                  <a:srgbClr val="085078"/>
                </a:solidFill>
              </a:rPr>
              <a:t>operativo</a:t>
            </a:r>
            <a:r>
              <a:rPr lang="en-US" sz="1600" b="1" dirty="0">
                <a:solidFill>
                  <a:srgbClr val="085078"/>
                </a:solidFill>
              </a:rPr>
              <a:t> Windows </a:t>
            </a:r>
            <a:r>
              <a:rPr lang="en-US" sz="1600" b="1" dirty="0" err="1">
                <a:solidFill>
                  <a:srgbClr val="085078"/>
                </a:solidFill>
              </a:rPr>
              <a:t>para</a:t>
            </a:r>
            <a:r>
              <a:rPr lang="en-US" sz="1600" b="1" dirty="0">
                <a:solidFill>
                  <a:srgbClr val="085078"/>
                </a:solidFill>
              </a:rPr>
              <a:t> </a:t>
            </a:r>
            <a:r>
              <a:rPr lang="en-US" sz="1600" b="1" dirty="0" err="1">
                <a:solidFill>
                  <a:srgbClr val="085078"/>
                </a:solidFill>
              </a:rPr>
              <a:t>estar</a:t>
            </a:r>
            <a:r>
              <a:rPr lang="en-US" sz="1600" b="1" dirty="0">
                <a:solidFill>
                  <a:srgbClr val="085078"/>
                </a:solidFill>
              </a:rPr>
              <a:t> en </a:t>
            </a:r>
            <a:r>
              <a:rPr lang="en-US" sz="1600" b="1" dirty="0" err="1">
                <a:solidFill>
                  <a:srgbClr val="085078"/>
                </a:solidFill>
              </a:rPr>
              <a:t>cumplimiento</a:t>
            </a:r>
            <a:r>
              <a:rPr lang="en-US" sz="1600" b="1" dirty="0">
                <a:solidFill>
                  <a:srgbClr val="085078"/>
                </a:solidFill>
              </a:rPr>
              <a:t>?</a:t>
            </a:r>
          </a:p>
          <a:p>
            <a:pPr marL="0" indent="0">
              <a:lnSpc>
                <a:spcPct val="80000"/>
              </a:lnSpc>
              <a:buFontTx/>
              <a:buNone/>
              <a:defRPr/>
            </a:pPr>
            <a:endParaRPr lang="en-US" sz="800" dirty="0" smtClean="0"/>
          </a:p>
          <a:p>
            <a:pPr marL="0" indent="0">
              <a:lnSpc>
                <a:spcPct val="80000"/>
              </a:lnSpc>
              <a:buFontTx/>
              <a:buNone/>
              <a:defRPr/>
            </a:pPr>
            <a:r>
              <a:rPr lang="en-US" sz="1600" dirty="0"/>
              <a:t>No, no se </a:t>
            </a:r>
            <a:r>
              <a:rPr lang="en-US" sz="1600" dirty="0" err="1"/>
              <a:t>necesita</a:t>
            </a:r>
            <a:r>
              <a:rPr lang="en-US" sz="1600" dirty="0"/>
              <a:t> </a:t>
            </a:r>
            <a:r>
              <a:rPr lang="en-US" sz="1600" dirty="0" err="1"/>
              <a:t>instalar</a:t>
            </a:r>
            <a:r>
              <a:rPr lang="en-US" sz="1600" dirty="0"/>
              <a:t> el software.  Sin embargo, Microsoft </a:t>
            </a:r>
            <a:r>
              <a:rPr lang="en-US" sz="1600" dirty="0" err="1"/>
              <a:t>recomienda</a:t>
            </a:r>
            <a:r>
              <a:rPr lang="en-US" sz="1600" dirty="0"/>
              <a:t> </a:t>
            </a:r>
            <a:r>
              <a:rPr lang="en-US" sz="1600" dirty="0" err="1"/>
              <a:t>que</a:t>
            </a:r>
            <a:r>
              <a:rPr lang="en-US" sz="1600" dirty="0"/>
              <a:t> en el PC del </a:t>
            </a:r>
            <a:r>
              <a:rPr lang="en-US" sz="1600" dirty="0" err="1"/>
              <a:t>usuario</a:t>
            </a:r>
            <a:r>
              <a:rPr lang="en-US" sz="1600" dirty="0"/>
              <a:t> final se </a:t>
            </a:r>
            <a:r>
              <a:rPr lang="en-US" sz="1600" dirty="0" err="1"/>
              <a:t>realice</a:t>
            </a:r>
            <a:r>
              <a:rPr lang="en-US" sz="1600" dirty="0"/>
              <a:t> </a:t>
            </a:r>
            <a:r>
              <a:rPr lang="en-US" sz="1600" dirty="0" err="1"/>
              <a:t>una</a:t>
            </a:r>
            <a:r>
              <a:rPr lang="en-US" sz="1600" dirty="0"/>
              <a:t> de </a:t>
            </a:r>
            <a:r>
              <a:rPr lang="en-US" sz="1600" dirty="0" err="1"/>
              <a:t>las</a:t>
            </a:r>
            <a:r>
              <a:rPr lang="en-US" sz="1600" dirty="0"/>
              <a:t> </a:t>
            </a:r>
            <a:r>
              <a:rPr lang="en-US" sz="1600" dirty="0" err="1"/>
              <a:t>siguientes</a:t>
            </a:r>
            <a:r>
              <a:rPr lang="en-US" sz="1600" dirty="0"/>
              <a:t> </a:t>
            </a:r>
            <a:r>
              <a:rPr lang="en-US" sz="1600" dirty="0" err="1"/>
              <a:t>actividades</a:t>
            </a:r>
            <a:r>
              <a:rPr lang="en-US" sz="1600" dirty="0"/>
              <a:t> </a:t>
            </a:r>
            <a:r>
              <a:rPr lang="en-US" sz="1600" dirty="0" err="1"/>
              <a:t>para</a:t>
            </a:r>
            <a:r>
              <a:rPr lang="en-US" sz="1600" dirty="0"/>
              <a:t> ser </a:t>
            </a:r>
            <a:r>
              <a:rPr lang="en-US" sz="1600" dirty="0" err="1"/>
              <a:t>elegibles</a:t>
            </a:r>
            <a:r>
              <a:rPr lang="en-US" sz="1600" dirty="0"/>
              <a:t> </a:t>
            </a:r>
            <a:r>
              <a:rPr lang="en-US" sz="1600" dirty="0" err="1"/>
              <a:t>para</a:t>
            </a:r>
            <a:r>
              <a:rPr lang="en-US" sz="1600" dirty="0"/>
              <a:t> </a:t>
            </a:r>
            <a:r>
              <a:rPr lang="en-US" sz="1600" dirty="0" err="1"/>
              <a:t>soporte</a:t>
            </a:r>
            <a:r>
              <a:rPr lang="en-US" sz="1600" dirty="0"/>
              <a:t>:</a:t>
            </a:r>
          </a:p>
          <a:p>
            <a:pPr lvl="1">
              <a:lnSpc>
                <a:spcPct val="80000"/>
              </a:lnSpc>
              <a:buClr>
                <a:srgbClr val="085078"/>
              </a:buClr>
              <a:buFont typeface="Wingdings"/>
              <a:buChar char="§"/>
              <a:defRPr/>
            </a:pPr>
            <a:r>
              <a:rPr lang="en-US" sz="1600" dirty="0" err="1"/>
              <a:t>Actualice</a:t>
            </a:r>
            <a:r>
              <a:rPr lang="en-US" sz="1600" dirty="0"/>
              <a:t> la clave de </a:t>
            </a:r>
            <a:r>
              <a:rPr lang="en-US" sz="1600" dirty="0" err="1"/>
              <a:t>producto</a:t>
            </a:r>
            <a:r>
              <a:rPr lang="en-US" sz="1600" dirty="0"/>
              <a:t> (</a:t>
            </a:r>
            <a:r>
              <a:rPr lang="en-US" sz="1600" dirty="0" err="1"/>
              <a:t>consulte</a:t>
            </a:r>
            <a:r>
              <a:rPr lang="en-US" sz="1600" dirty="0"/>
              <a:t> </a:t>
            </a:r>
            <a:r>
              <a:rPr lang="en-US" sz="1600" dirty="0">
                <a:hlinkClick r:id="rId2"/>
              </a:rPr>
              <a:t>http://</a:t>
            </a:r>
            <a:r>
              <a:rPr lang="en-US" sz="1600" dirty="0" smtClean="0">
                <a:hlinkClick r:id="rId2"/>
              </a:rPr>
              <a:t>microsoft.com/genuine/selfhelp/PKUinstructions.aspx?displayin=es</a:t>
            </a:r>
            <a:r>
              <a:rPr lang="en-US" sz="1600" dirty="0" smtClean="0"/>
              <a:t> </a:t>
            </a:r>
            <a:r>
              <a:rPr lang="en-US" sz="1600" dirty="0"/>
              <a:t>)</a:t>
            </a:r>
          </a:p>
          <a:p>
            <a:pPr lvl="1">
              <a:lnSpc>
                <a:spcPct val="80000"/>
              </a:lnSpc>
              <a:buClr>
                <a:srgbClr val="085078"/>
              </a:buClr>
              <a:buFont typeface="Wingdings"/>
              <a:buChar char="§"/>
              <a:defRPr/>
            </a:pPr>
            <a:r>
              <a:rPr lang="en-US" sz="1600" dirty="0" err="1"/>
              <a:t>Realice</a:t>
            </a:r>
            <a:r>
              <a:rPr lang="en-US" sz="1600" dirty="0"/>
              <a:t> </a:t>
            </a:r>
            <a:r>
              <a:rPr lang="en-US" sz="1600" dirty="0" err="1"/>
              <a:t>una</a:t>
            </a:r>
            <a:r>
              <a:rPr lang="en-US" sz="1600" dirty="0"/>
              <a:t> </a:t>
            </a:r>
            <a:r>
              <a:rPr lang="en-US" sz="1600" dirty="0" err="1"/>
              <a:t>reinstalación</a:t>
            </a:r>
            <a:r>
              <a:rPr lang="en-US" sz="1600" dirty="0"/>
              <a:t> de Windows.</a:t>
            </a:r>
          </a:p>
          <a:p>
            <a:pPr marL="0" indent="0">
              <a:lnSpc>
                <a:spcPct val="80000"/>
              </a:lnSpc>
              <a:buFontTx/>
              <a:buNone/>
              <a:defRPr/>
            </a:pPr>
            <a:r>
              <a:rPr lang="en-US" sz="1600" dirty="0" err="1"/>
              <a:t>Ya</a:t>
            </a:r>
            <a:r>
              <a:rPr lang="en-US" sz="1600" dirty="0"/>
              <a:t> sea el reseller o el </a:t>
            </a:r>
            <a:r>
              <a:rPr lang="en-US" sz="1600" dirty="0" err="1"/>
              <a:t>cliente</a:t>
            </a:r>
            <a:r>
              <a:rPr lang="en-US" sz="1600" dirty="0"/>
              <a:t> final </a:t>
            </a:r>
            <a:r>
              <a:rPr lang="en-US" sz="1600" dirty="0" err="1"/>
              <a:t>debe</a:t>
            </a:r>
            <a:r>
              <a:rPr lang="en-US" sz="1600" dirty="0"/>
              <a:t> </a:t>
            </a:r>
            <a:r>
              <a:rPr lang="en-US" sz="1600" dirty="0" err="1"/>
              <a:t>realizar</a:t>
            </a:r>
            <a:r>
              <a:rPr lang="en-US" sz="1600" dirty="0"/>
              <a:t> el Paso #3 </a:t>
            </a:r>
            <a:r>
              <a:rPr lang="en-US" sz="1600" dirty="0" err="1"/>
              <a:t>para</a:t>
            </a:r>
            <a:r>
              <a:rPr lang="en-US" sz="1600" dirty="0"/>
              <a:t> </a:t>
            </a:r>
            <a:r>
              <a:rPr lang="en-US" sz="1600" dirty="0" err="1"/>
              <a:t>recibir</a:t>
            </a:r>
            <a:r>
              <a:rPr lang="en-US" sz="1600" dirty="0"/>
              <a:t> </a:t>
            </a:r>
            <a:r>
              <a:rPr lang="en-US" sz="1600" dirty="0" err="1"/>
              <a:t>actualizaciones</a:t>
            </a:r>
            <a:r>
              <a:rPr lang="en-US" sz="1600" dirty="0"/>
              <a:t>, </a:t>
            </a:r>
            <a:r>
              <a:rPr lang="en-US" sz="1600" dirty="0" err="1"/>
              <a:t>mejoras</a:t>
            </a:r>
            <a:r>
              <a:rPr lang="en-US" sz="1600" dirty="0"/>
              <a:t> y </a:t>
            </a:r>
            <a:r>
              <a:rPr lang="en-US" sz="1600" dirty="0" err="1"/>
              <a:t>servicios</a:t>
            </a:r>
            <a:r>
              <a:rPr lang="en-US" sz="1600" dirty="0"/>
              <a:t> de </a:t>
            </a:r>
            <a:r>
              <a:rPr lang="en-US" sz="1600" dirty="0" err="1"/>
              <a:t>soporte</a:t>
            </a:r>
            <a:r>
              <a:rPr lang="en-US" sz="1600" dirty="0"/>
              <a:t>.</a:t>
            </a:r>
          </a:p>
          <a:p>
            <a:pPr marL="0" indent="0">
              <a:lnSpc>
                <a:spcPct val="80000"/>
              </a:lnSpc>
              <a:buFontTx/>
              <a:buNone/>
              <a:defRPr/>
            </a:pPr>
            <a:endParaRPr lang="en-US" sz="1600" dirty="0" smtClean="0"/>
          </a:p>
        </p:txBody>
      </p:sp>
      <p:sp>
        <p:nvSpPr>
          <p:cNvPr id="31746" name="Rectangle 4"/>
          <p:cNvSpPr>
            <a:spLocks noChangeArrowheads="1"/>
          </p:cNvSpPr>
          <p:nvPr/>
        </p:nvSpPr>
        <p:spPr bwMode="auto">
          <a:xfrm>
            <a:off x="0" y="1970088"/>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1747" name="Text Box 7"/>
          <p:cNvSpPr txBox="1">
            <a:spLocks noChangeArrowheads="1"/>
          </p:cNvSpPr>
          <p:nvPr/>
        </p:nvSpPr>
        <p:spPr bwMode="auto">
          <a:xfrm>
            <a:off x="355600" y="1917700"/>
            <a:ext cx="325438" cy="336550"/>
          </a:xfrm>
          <a:prstGeom prst="rect">
            <a:avLst/>
          </a:prstGeom>
          <a:noFill/>
          <a:ln w="9525">
            <a:noFill/>
            <a:miter lim="800000"/>
            <a:headEnd/>
            <a:tailEnd/>
          </a:ln>
        </p:spPr>
        <p:txBody>
          <a:bodyPr wrap="none">
            <a:spAutoFit/>
          </a:bodyPr>
          <a:lstStyle/>
          <a:p>
            <a:r>
              <a:rPr lang="es-MX" sz="1600">
                <a:solidFill>
                  <a:srgbClr val="FFFFFF"/>
                </a:solidFill>
              </a:rPr>
              <a:t>R</a:t>
            </a:r>
            <a:endParaRPr lang="es-ES" sz="1600">
              <a:solidFill>
                <a:srgbClr val="FFFFFF"/>
              </a:solidFill>
            </a:endParaRPr>
          </a:p>
        </p:txBody>
      </p:sp>
      <p:sp>
        <p:nvSpPr>
          <p:cNvPr id="31748" name="Rectangle 20"/>
          <p:cNvSpPr>
            <a:spLocks noChangeArrowheads="1"/>
          </p:cNvSpPr>
          <p:nvPr/>
        </p:nvSpPr>
        <p:spPr bwMode="auto">
          <a:xfrm>
            <a:off x="0" y="4314825"/>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1749" name="Text Box 23"/>
          <p:cNvSpPr txBox="1">
            <a:spLocks noChangeArrowheads="1"/>
          </p:cNvSpPr>
          <p:nvPr/>
        </p:nvSpPr>
        <p:spPr bwMode="auto">
          <a:xfrm>
            <a:off x="355600" y="4275138"/>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grpSp>
        <p:nvGrpSpPr>
          <p:cNvPr id="31750" name="Group 25"/>
          <p:cNvGrpSpPr>
            <a:grpSpLocks/>
          </p:cNvGrpSpPr>
          <p:nvPr/>
        </p:nvGrpSpPr>
        <p:grpSpPr bwMode="auto">
          <a:xfrm>
            <a:off x="22225" y="1525588"/>
            <a:ext cx="666750" cy="336550"/>
            <a:chOff x="3" y="960"/>
            <a:chExt cx="420" cy="212"/>
          </a:xfrm>
        </p:grpSpPr>
        <p:sp>
          <p:nvSpPr>
            <p:cNvPr id="31754" name="Rectangle 5"/>
            <p:cNvSpPr>
              <a:spLocks noChangeArrowheads="1"/>
            </p:cNvSpPr>
            <p:nvPr/>
          </p:nvSpPr>
          <p:spPr bwMode="auto">
            <a:xfrm>
              <a:off x="224" y="1009"/>
              <a:ext cx="175" cy="144"/>
            </a:xfrm>
            <a:prstGeom prst="rect">
              <a:avLst/>
            </a:prstGeom>
            <a:gradFill rotWithShape="1">
              <a:gsLst>
                <a:gs pos="0">
                  <a:schemeClr val="bg1"/>
                </a:gs>
                <a:gs pos="100000">
                  <a:srgbClr val="FF4719"/>
                </a:gs>
              </a:gsLst>
              <a:lin ang="0" scaled="1"/>
            </a:gradFill>
            <a:ln w="9525">
              <a:noFill/>
              <a:miter lim="800000"/>
              <a:headEnd/>
              <a:tailEnd/>
            </a:ln>
          </p:spPr>
          <p:txBody>
            <a:bodyPr wrap="none" anchor="ctr"/>
            <a:lstStyle/>
            <a:p>
              <a:endParaRPr lang="es-ES"/>
            </a:p>
          </p:txBody>
        </p:sp>
        <p:sp>
          <p:nvSpPr>
            <p:cNvPr id="31755" name="Text Box 6"/>
            <p:cNvSpPr txBox="1">
              <a:spLocks noChangeArrowheads="1"/>
            </p:cNvSpPr>
            <p:nvPr/>
          </p:nvSpPr>
          <p:spPr bwMode="auto">
            <a:xfrm>
              <a:off x="3" y="960"/>
              <a:ext cx="420" cy="212"/>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grpSp>
      <p:sp>
        <p:nvSpPr>
          <p:cNvPr id="31751" name="Text Box 6"/>
          <p:cNvSpPr txBox="1">
            <a:spLocks noChangeArrowheads="1"/>
          </p:cNvSpPr>
          <p:nvPr/>
        </p:nvSpPr>
        <p:spPr bwMode="auto">
          <a:xfrm>
            <a:off x="0" y="3852863"/>
            <a:ext cx="666750" cy="336550"/>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sp>
        <p:nvSpPr>
          <p:cNvPr id="31752"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Preguntas más frecuentes</a:t>
            </a:r>
          </a:p>
        </p:txBody>
      </p:sp>
      <p:sp>
        <p:nvSpPr>
          <p:cNvPr id="31753"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54749EB6-36AA-4239-91C5-14B36BF0EEC8}" type="slidenum">
              <a:rPr lang="es-ES" sz="1100">
                <a:solidFill>
                  <a:srgbClr val="FFFFFF"/>
                </a:solidFill>
              </a:rPr>
              <a:pPr algn="ctr"/>
              <a:t>15</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4294967295"/>
          </p:nvPr>
        </p:nvSpPr>
        <p:spPr>
          <a:xfrm>
            <a:off x="657225" y="1797050"/>
            <a:ext cx="8229600" cy="4443413"/>
          </a:xfrm>
        </p:spPr>
        <p:txBody>
          <a:bodyPr/>
          <a:lstStyle/>
          <a:p>
            <a:pPr marL="0" indent="0">
              <a:lnSpc>
                <a:spcPct val="80000"/>
              </a:lnSpc>
              <a:buFontTx/>
              <a:buNone/>
            </a:pPr>
            <a:r>
              <a:rPr lang="es-ES" sz="1600" b="1" smtClean="0">
                <a:solidFill>
                  <a:srgbClr val="085078"/>
                </a:solidFill>
              </a:rPr>
              <a:t>¿Qué se deba hacer con la etiqueta del COA?</a:t>
            </a:r>
          </a:p>
          <a:p>
            <a:pPr marL="0" indent="0">
              <a:lnSpc>
                <a:spcPct val="90000"/>
              </a:lnSpc>
              <a:buFontTx/>
              <a:buNone/>
            </a:pPr>
            <a:r>
              <a:rPr lang="es-ES" sz="1600" smtClean="0"/>
              <a:t>El COA se debe pegar en el PC en un área visible para que la licencia de software sea legal. El COA se mantiene en el PC como prueba de licencia. El software no es transferible a otro PC.</a:t>
            </a:r>
          </a:p>
          <a:p>
            <a:pPr marL="0" indent="0">
              <a:lnSpc>
                <a:spcPct val="90000"/>
              </a:lnSpc>
              <a:buFontTx/>
              <a:buNone/>
            </a:pPr>
            <a:endParaRPr lang="es-ES" sz="1600" smtClean="0">
              <a:solidFill>
                <a:schemeClr val="accent1"/>
              </a:solidFill>
            </a:endParaRPr>
          </a:p>
          <a:p>
            <a:pPr marL="0" indent="0">
              <a:lnSpc>
                <a:spcPct val="90000"/>
              </a:lnSpc>
              <a:buFontTx/>
              <a:buNone/>
            </a:pPr>
            <a:r>
              <a:rPr lang="es-ES" sz="1600" b="1" smtClean="0">
                <a:solidFill>
                  <a:srgbClr val="085078"/>
                </a:solidFill>
              </a:rPr>
              <a:t>¿Qué sucede con la etiqueta del COA si el cliente vende el hardware del PC?</a:t>
            </a:r>
          </a:p>
          <a:p>
            <a:pPr marL="0" indent="0">
              <a:lnSpc>
                <a:spcPct val="90000"/>
              </a:lnSpc>
              <a:buFontTx/>
              <a:buNone/>
            </a:pPr>
            <a:r>
              <a:rPr lang="es-ES" sz="1600" smtClean="0"/>
              <a:t>El COA se mantiene en el PC como prueba de licencia. Al igual que el software del OEM, el GGK no es transferible a otro PC.</a:t>
            </a:r>
          </a:p>
          <a:p>
            <a:pPr marL="0" indent="0">
              <a:lnSpc>
                <a:spcPct val="90000"/>
              </a:lnSpc>
              <a:buFontTx/>
              <a:buNone/>
            </a:pPr>
            <a:endParaRPr lang="es-ES" sz="1600" smtClean="0"/>
          </a:p>
          <a:p>
            <a:pPr marL="0" indent="0">
              <a:lnSpc>
                <a:spcPct val="90000"/>
              </a:lnSpc>
              <a:buFontTx/>
              <a:buNone/>
            </a:pPr>
            <a:r>
              <a:rPr lang="es-ES" sz="1600" b="1" smtClean="0">
                <a:solidFill>
                  <a:srgbClr val="085078"/>
                </a:solidFill>
              </a:rPr>
              <a:t>¿Quién brinda el soporte para el GGK?</a:t>
            </a:r>
          </a:p>
          <a:p>
            <a:pPr marL="0" indent="0">
              <a:lnSpc>
                <a:spcPct val="90000"/>
              </a:lnSpc>
              <a:buFontTx/>
              <a:buNone/>
            </a:pPr>
            <a:r>
              <a:rPr lang="es-ES" sz="1600" smtClean="0"/>
              <a:t>Microsoft ofrece el soporte para el GGK.</a:t>
            </a:r>
          </a:p>
          <a:p>
            <a:pPr marL="0" indent="0">
              <a:lnSpc>
                <a:spcPct val="90000"/>
              </a:lnSpc>
              <a:buFontTx/>
              <a:buNone/>
            </a:pPr>
            <a:endParaRPr lang="es-ES" sz="1600" smtClean="0"/>
          </a:p>
          <a:p>
            <a:pPr marL="0" indent="0">
              <a:lnSpc>
                <a:spcPct val="90000"/>
              </a:lnSpc>
              <a:buFontTx/>
              <a:buNone/>
            </a:pPr>
            <a:endParaRPr lang="es-ES" sz="1600" smtClean="0"/>
          </a:p>
        </p:txBody>
      </p:sp>
      <p:sp>
        <p:nvSpPr>
          <p:cNvPr id="32770" name="Rectangle 4"/>
          <p:cNvSpPr>
            <a:spLocks noChangeArrowheads="1"/>
          </p:cNvSpPr>
          <p:nvPr/>
        </p:nvSpPr>
        <p:spPr bwMode="auto">
          <a:xfrm>
            <a:off x="0" y="2193925"/>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2771" name="Text Box 7"/>
          <p:cNvSpPr txBox="1">
            <a:spLocks noChangeArrowheads="1"/>
          </p:cNvSpPr>
          <p:nvPr/>
        </p:nvSpPr>
        <p:spPr bwMode="auto">
          <a:xfrm>
            <a:off x="355600" y="2141538"/>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sp>
        <p:nvSpPr>
          <p:cNvPr id="32772" name="Rectangle 8"/>
          <p:cNvSpPr>
            <a:spLocks noChangeArrowheads="1"/>
          </p:cNvSpPr>
          <p:nvPr/>
        </p:nvSpPr>
        <p:spPr bwMode="auto">
          <a:xfrm>
            <a:off x="0" y="3457575"/>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2773" name="Text Box 11"/>
          <p:cNvSpPr txBox="1">
            <a:spLocks noChangeArrowheads="1"/>
          </p:cNvSpPr>
          <p:nvPr/>
        </p:nvSpPr>
        <p:spPr bwMode="auto">
          <a:xfrm>
            <a:off x="355600" y="3405188"/>
            <a:ext cx="325438" cy="336550"/>
          </a:xfrm>
          <a:prstGeom prst="rect">
            <a:avLst/>
          </a:prstGeom>
          <a:noFill/>
          <a:ln w="9525">
            <a:noFill/>
            <a:miter lim="800000"/>
            <a:headEnd/>
            <a:tailEnd/>
          </a:ln>
        </p:spPr>
        <p:txBody>
          <a:bodyPr wrap="none">
            <a:spAutoFit/>
          </a:bodyPr>
          <a:lstStyle/>
          <a:p>
            <a:r>
              <a:rPr lang="es-MX" sz="1600">
                <a:solidFill>
                  <a:srgbClr val="FFFFFF"/>
                </a:solidFill>
              </a:rPr>
              <a:t>R</a:t>
            </a:r>
            <a:endParaRPr lang="es-ES" sz="1600">
              <a:solidFill>
                <a:srgbClr val="FFFFFF"/>
              </a:solidFill>
            </a:endParaRPr>
          </a:p>
        </p:txBody>
      </p:sp>
      <p:grpSp>
        <p:nvGrpSpPr>
          <p:cNvPr id="32774" name="Group 14"/>
          <p:cNvGrpSpPr>
            <a:grpSpLocks/>
          </p:cNvGrpSpPr>
          <p:nvPr/>
        </p:nvGrpSpPr>
        <p:grpSpPr bwMode="auto">
          <a:xfrm>
            <a:off x="22225" y="1724025"/>
            <a:ext cx="666750" cy="336550"/>
            <a:chOff x="3" y="960"/>
            <a:chExt cx="420" cy="212"/>
          </a:xfrm>
        </p:grpSpPr>
        <p:sp>
          <p:nvSpPr>
            <p:cNvPr id="32785" name="Rectangle 5"/>
            <p:cNvSpPr>
              <a:spLocks noChangeArrowheads="1"/>
            </p:cNvSpPr>
            <p:nvPr/>
          </p:nvSpPr>
          <p:spPr bwMode="auto">
            <a:xfrm>
              <a:off x="224" y="1009"/>
              <a:ext cx="175" cy="144"/>
            </a:xfrm>
            <a:prstGeom prst="rect">
              <a:avLst/>
            </a:prstGeom>
            <a:gradFill rotWithShape="1">
              <a:gsLst>
                <a:gs pos="0">
                  <a:schemeClr val="bg1"/>
                </a:gs>
                <a:gs pos="100000">
                  <a:srgbClr val="FF4719"/>
                </a:gs>
              </a:gsLst>
              <a:lin ang="0" scaled="1"/>
            </a:gradFill>
            <a:ln w="9525">
              <a:noFill/>
              <a:miter lim="800000"/>
              <a:headEnd/>
              <a:tailEnd/>
            </a:ln>
          </p:spPr>
          <p:txBody>
            <a:bodyPr wrap="none" anchor="ctr"/>
            <a:lstStyle/>
            <a:p>
              <a:endParaRPr lang="es-ES"/>
            </a:p>
          </p:txBody>
        </p:sp>
        <p:sp>
          <p:nvSpPr>
            <p:cNvPr id="32786" name="Text Box 6"/>
            <p:cNvSpPr txBox="1">
              <a:spLocks noChangeArrowheads="1"/>
            </p:cNvSpPr>
            <p:nvPr/>
          </p:nvSpPr>
          <p:spPr bwMode="auto">
            <a:xfrm>
              <a:off x="3" y="960"/>
              <a:ext cx="420" cy="212"/>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grpSp>
      <p:grpSp>
        <p:nvGrpSpPr>
          <p:cNvPr id="32775" name="Group 17"/>
          <p:cNvGrpSpPr>
            <a:grpSpLocks/>
          </p:cNvGrpSpPr>
          <p:nvPr/>
        </p:nvGrpSpPr>
        <p:grpSpPr bwMode="auto">
          <a:xfrm>
            <a:off x="0" y="3068638"/>
            <a:ext cx="666750" cy="336550"/>
            <a:chOff x="3" y="960"/>
            <a:chExt cx="420" cy="212"/>
          </a:xfrm>
        </p:grpSpPr>
        <p:sp>
          <p:nvSpPr>
            <p:cNvPr id="32783" name="Rectangle 5"/>
            <p:cNvSpPr>
              <a:spLocks noChangeArrowheads="1"/>
            </p:cNvSpPr>
            <p:nvPr/>
          </p:nvSpPr>
          <p:spPr bwMode="auto">
            <a:xfrm>
              <a:off x="224" y="1009"/>
              <a:ext cx="175" cy="144"/>
            </a:xfrm>
            <a:prstGeom prst="rect">
              <a:avLst/>
            </a:prstGeom>
            <a:gradFill rotWithShape="1">
              <a:gsLst>
                <a:gs pos="0">
                  <a:schemeClr val="bg1"/>
                </a:gs>
                <a:gs pos="100000">
                  <a:srgbClr val="FF4719"/>
                </a:gs>
              </a:gsLst>
              <a:lin ang="0" scaled="1"/>
            </a:gradFill>
            <a:ln w="9525">
              <a:noFill/>
              <a:miter lim="800000"/>
              <a:headEnd/>
              <a:tailEnd/>
            </a:ln>
          </p:spPr>
          <p:txBody>
            <a:bodyPr wrap="none" anchor="ctr"/>
            <a:lstStyle/>
            <a:p>
              <a:endParaRPr lang="es-ES"/>
            </a:p>
          </p:txBody>
        </p:sp>
        <p:sp>
          <p:nvSpPr>
            <p:cNvPr id="32784" name="Text Box 6"/>
            <p:cNvSpPr txBox="1">
              <a:spLocks noChangeArrowheads="1"/>
            </p:cNvSpPr>
            <p:nvPr/>
          </p:nvSpPr>
          <p:spPr bwMode="auto">
            <a:xfrm>
              <a:off x="3" y="960"/>
              <a:ext cx="420" cy="212"/>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grpSp>
      <p:sp>
        <p:nvSpPr>
          <p:cNvPr id="32776" name="Rectangle 8"/>
          <p:cNvSpPr>
            <a:spLocks noChangeArrowheads="1"/>
          </p:cNvSpPr>
          <p:nvPr/>
        </p:nvSpPr>
        <p:spPr bwMode="auto">
          <a:xfrm>
            <a:off x="0" y="4522788"/>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2777" name="Text Box 11"/>
          <p:cNvSpPr txBox="1">
            <a:spLocks noChangeArrowheads="1"/>
          </p:cNvSpPr>
          <p:nvPr/>
        </p:nvSpPr>
        <p:spPr bwMode="auto">
          <a:xfrm>
            <a:off x="355600" y="4470400"/>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grpSp>
        <p:nvGrpSpPr>
          <p:cNvPr id="32778" name="Group 22"/>
          <p:cNvGrpSpPr>
            <a:grpSpLocks/>
          </p:cNvGrpSpPr>
          <p:nvPr/>
        </p:nvGrpSpPr>
        <p:grpSpPr bwMode="auto">
          <a:xfrm>
            <a:off x="0" y="4133850"/>
            <a:ext cx="666750" cy="336550"/>
            <a:chOff x="3" y="960"/>
            <a:chExt cx="420" cy="212"/>
          </a:xfrm>
        </p:grpSpPr>
        <p:sp>
          <p:nvSpPr>
            <p:cNvPr id="32781" name="Rectangle 5"/>
            <p:cNvSpPr>
              <a:spLocks noChangeArrowheads="1"/>
            </p:cNvSpPr>
            <p:nvPr/>
          </p:nvSpPr>
          <p:spPr bwMode="auto">
            <a:xfrm>
              <a:off x="224" y="1009"/>
              <a:ext cx="175" cy="144"/>
            </a:xfrm>
            <a:prstGeom prst="rect">
              <a:avLst/>
            </a:prstGeom>
            <a:gradFill rotWithShape="1">
              <a:gsLst>
                <a:gs pos="0">
                  <a:schemeClr val="bg1"/>
                </a:gs>
                <a:gs pos="100000">
                  <a:srgbClr val="FF4719"/>
                </a:gs>
              </a:gsLst>
              <a:lin ang="0" scaled="1"/>
            </a:gradFill>
            <a:ln w="9525">
              <a:noFill/>
              <a:miter lim="800000"/>
              <a:headEnd/>
              <a:tailEnd/>
            </a:ln>
          </p:spPr>
          <p:txBody>
            <a:bodyPr wrap="none" anchor="ctr"/>
            <a:lstStyle/>
            <a:p>
              <a:endParaRPr lang="es-ES"/>
            </a:p>
          </p:txBody>
        </p:sp>
        <p:sp>
          <p:nvSpPr>
            <p:cNvPr id="32782" name="Text Box 6"/>
            <p:cNvSpPr txBox="1">
              <a:spLocks noChangeArrowheads="1"/>
            </p:cNvSpPr>
            <p:nvPr/>
          </p:nvSpPr>
          <p:spPr bwMode="auto">
            <a:xfrm>
              <a:off x="3" y="960"/>
              <a:ext cx="420" cy="212"/>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grpSp>
      <p:sp>
        <p:nvSpPr>
          <p:cNvPr id="32779"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Preguntas más frecuentes</a:t>
            </a:r>
          </a:p>
        </p:txBody>
      </p:sp>
      <p:sp>
        <p:nvSpPr>
          <p:cNvPr id="32780"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08F7B416-230C-4AFB-9173-C15782000B14}" type="slidenum">
              <a:rPr lang="es-ES" sz="1100">
                <a:solidFill>
                  <a:srgbClr val="FFFFFF"/>
                </a:solidFill>
              </a:rPr>
              <a:pPr algn="ctr"/>
              <a:t>16</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4294967295"/>
          </p:nvPr>
        </p:nvSpPr>
        <p:spPr>
          <a:xfrm>
            <a:off x="657225" y="1525588"/>
            <a:ext cx="8229600" cy="4525962"/>
          </a:xfrm>
        </p:spPr>
        <p:txBody>
          <a:bodyPr/>
          <a:lstStyle/>
          <a:p>
            <a:pPr marL="0" indent="0">
              <a:lnSpc>
                <a:spcPct val="80000"/>
              </a:lnSpc>
              <a:buFontTx/>
              <a:buNone/>
            </a:pPr>
            <a:endParaRPr lang="es-ES" sz="1600" dirty="0" smtClean="0">
              <a:solidFill>
                <a:srgbClr val="085078"/>
              </a:solidFill>
            </a:endParaRPr>
          </a:p>
          <a:p>
            <a:pPr marL="0" indent="0">
              <a:lnSpc>
                <a:spcPct val="80000"/>
              </a:lnSpc>
              <a:buFontTx/>
              <a:buNone/>
            </a:pPr>
            <a:r>
              <a:rPr lang="es-ES" sz="1600" b="1" dirty="0" smtClean="0">
                <a:solidFill>
                  <a:srgbClr val="085078"/>
                </a:solidFill>
              </a:rPr>
              <a:t>¿Existe una solución disponible para tratos de gran volumen?</a:t>
            </a:r>
          </a:p>
          <a:p>
            <a:pPr marL="0" indent="0">
              <a:lnSpc>
                <a:spcPct val="80000"/>
              </a:lnSpc>
              <a:spcBef>
                <a:spcPts val="38"/>
              </a:spcBef>
              <a:buFontTx/>
              <a:buNone/>
            </a:pPr>
            <a:endParaRPr lang="es-ES" sz="1600" dirty="0" smtClean="0"/>
          </a:p>
          <a:p>
            <a:pPr marL="0" indent="0">
              <a:lnSpc>
                <a:spcPct val="80000"/>
              </a:lnSpc>
              <a:spcBef>
                <a:spcPts val="38"/>
              </a:spcBef>
              <a:buFontTx/>
              <a:buNone/>
            </a:pPr>
            <a:r>
              <a:rPr lang="es-ES" sz="1600" dirty="0" smtClean="0"/>
              <a:t> Sí. El </a:t>
            </a:r>
            <a:r>
              <a:rPr lang="es-ES" sz="1600" dirty="0" smtClean="0"/>
              <a:t>Acuerdo </a:t>
            </a:r>
            <a:r>
              <a:rPr lang="es-ES" sz="1600" dirty="0" err="1" smtClean="0"/>
              <a:t>Get</a:t>
            </a:r>
            <a:r>
              <a:rPr lang="es-ES" sz="1600" dirty="0" smtClean="0"/>
              <a:t> </a:t>
            </a:r>
            <a:r>
              <a:rPr lang="es-ES" sz="1600" dirty="0" err="1" smtClean="0"/>
              <a:t>Genuine</a:t>
            </a:r>
            <a:r>
              <a:rPr lang="es-ES" sz="1600" dirty="0" smtClean="0"/>
              <a:t> Windows para empresas pequeñas </a:t>
            </a:r>
            <a:r>
              <a:rPr lang="es-ES" sz="1600" dirty="0" smtClean="0"/>
              <a:t>y medianas</a:t>
            </a:r>
          </a:p>
          <a:p>
            <a:pPr marL="0" indent="0">
              <a:lnSpc>
                <a:spcPct val="80000"/>
              </a:lnSpc>
              <a:spcBef>
                <a:spcPts val="38"/>
              </a:spcBef>
              <a:buFontTx/>
              <a:buNone/>
            </a:pPr>
            <a:r>
              <a:rPr lang="es-ES" sz="1600" dirty="0" smtClean="0"/>
              <a:t>(GGWA-SMO) está disponible a través de las </a:t>
            </a:r>
            <a:r>
              <a:rPr lang="es-ES" sz="1600" dirty="0" smtClean="0"/>
              <a:t>Licenciamiento por volumen </a:t>
            </a:r>
            <a:r>
              <a:rPr lang="es-ES" sz="1600" dirty="0" smtClean="0"/>
              <a:t>y el Acuerdo </a:t>
            </a:r>
            <a:r>
              <a:rPr lang="es-ES" sz="1600" dirty="0" err="1" smtClean="0"/>
              <a:t>Get</a:t>
            </a:r>
            <a:r>
              <a:rPr lang="es-ES" sz="1600" dirty="0" smtClean="0"/>
              <a:t> </a:t>
            </a:r>
            <a:r>
              <a:rPr lang="es-ES" sz="1600" dirty="0" err="1" smtClean="0"/>
              <a:t>Genuine</a:t>
            </a:r>
            <a:r>
              <a:rPr lang="es-ES" sz="1600" dirty="0" smtClean="0"/>
              <a:t> Windows para </a:t>
            </a:r>
            <a:r>
              <a:rPr lang="es-ES" sz="1600" dirty="0" smtClean="0"/>
              <a:t>Organizaciones grandes (GGWA-LO) está disponible al contactar a Microsoft o un </a:t>
            </a:r>
            <a:r>
              <a:rPr lang="es-ES" sz="1600" dirty="0" err="1" smtClean="0"/>
              <a:t>Reseller</a:t>
            </a:r>
            <a:r>
              <a:rPr lang="es-ES" sz="1600" dirty="0" smtClean="0"/>
              <a:t> de cuentas grandes (LAR) para más detalles.</a:t>
            </a:r>
          </a:p>
          <a:p>
            <a:pPr marL="0" indent="0">
              <a:lnSpc>
                <a:spcPct val="80000"/>
              </a:lnSpc>
              <a:spcBef>
                <a:spcPts val="38"/>
              </a:spcBef>
              <a:buFontTx/>
              <a:buNone/>
            </a:pPr>
            <a:endParaRPr lang="es-ES" sz="1600" dirty="0" smtClean="0"/>
          </a:p>
          <a:p>
            <a:pPr marL="0" indent="0">
              <a:lnSpc>
                <a:spcPct val="80000"/>
              </a:lnSpc>
              <a:spcBef>
                <a:spcPts val="38"/>
              </a:spcBef>
              <a:buFontTx/>
              <a:buNone/>
            </a:pPr>
            <a:endParaRPr lang="es-ES" sz="1600" dirty="0" smtClean="0"/>
          </a:p>
          <a:p>
            <a:pPr marL="0" indent="0">
              <a:lnSpc>
                <a:spcPct val="80000"/>
              </a:lnSpc>
              <a:buFontTx/>
              <a:buNone/>
            </a:pPr>
            <a:r>
              <a:rPr lang="es-ES" sz="1600" b="1" dirty="0" smtClean="0">
                <a:solidFill>
                  <a:srgbClr val="085078"/>
                </a:solidFill>
              </a:rPr>
              <a:t>¿Qué otras soluciones de legalización existen?</a:t>
            </a:r>
          </a:p>
          <a:p>
            <a:pPr marL="0" indent="0">
              <a:buFontTx/>
              <a:buNone/>
            </a:pPr>
            <a:r>
              <a:rPr lang="es-ES" sz="1600" dirty="0" smtClean="0"/>
              <a:t>Los clientes pueden compran un Producto completo empacado (FPP) y dependiendo de las circunstancias de cada cliente, se puede ofrecer el Kit </a:t>
            </a:r>
            <a:r>
              <a:rPr lang="es-ES" sz="1600" dirty="0" smtClean="0"/>
              <a:t>de Ventajas </a:t>
            </a:r>
            <a:r>
              <a:rPr lang="es-ES" sz="1600" smtClean="0"/>
              <a:t>Originales Windows (</a:t>
            </a:r>
            <a:r>
              <a:rPr lang="es-ES" sz="1600" dirty="0" smtClean="0"/>
              <a:t>WGA). Visite </a:t>
            </a:r>
            <a:r>
              <a:rPr lang="es-ES" sz="1600" dirty="0" smtClean="0">
                <a:hlinkClick r:id="rId2"/>
              </a:rPr>
              <a:t>www.microsoft.com/latam/original</a:t>
            </a:r>
            <a:r>
              <a:rPr lang="es-ES" sz="1600" dirty="0" smtClean="0"/>
              <a:t> para obtener información sobre WGA.</a:t>
            </a:r>
          </a:p>
          <a:p>
            <a:pPr marL="0" indent="0">
              <a:lnSpc>
                <a:spcPct val="80000"/>
              </a:lnSpc>
              <a:spcBef>
                <a:spcPts val="38"/>
              </a:spcBef>
              <a:buFontTx/>
              <a:buNone/>
            </a:pPr>
            <a:endParaRPr lang="es-ES" sz="1600" dirty="0" smtClean="0">
              <a:solidFill>
                <a:srgbClr val="085078"/>
              </a:solidFill>
            </a:endParaRPr>
          </a:p>
        </p:txBody>
      </p:sp>
      <p:sp>
        <p:nvSpPr>
          <p:cNvPr id="33794" name="Text Box 7"/>
          <p:cNvSpPr txBox="1">
            <a:spLocks noChangeArrowheads="1"/>
          </p:cNvSpPr>
          <p:nvPr/>
        </p:nvSpPr>
        <p:spPr bwMode="auto">
          <a:xfrm>
            <a:off x="355600" y="2152650"/>
            <a:ext cx="323850" cy="336550"/>
          </a:xfrm>
          <a:prstGeom prst="rect">
            <a:avLst/>
          </a:prstGeom>
          <a:noFill/>
          <a:ln w="9525">
            <a:noFill/>
            <a:miter lim="800000"/>
            <a:headEnd/>
            <a:tailEnd/>
          </a:ln>
        </p:spPr>
        <p:txBody>
          <a:bodyPr wrap="none">
            <a:spAutoFit/>
          </a:bodyPr>
          <a:lstStyle/>
          <a:p>
            <a:r>
              <a:rPr lang="es-ES" sz="1600">
                <a:solidFill>
                  <a:srgbClr val="085078"/>
                </a:solidFill>
              </a:rPr>
              <a:t>A</a:t>
            </a:r>
          </a:p>
        </p:txBody>
      </p:sp>
      <p:sp>
        <p:nvSpPr>
          <p:cNvPr id="33795" name="Text Box 6"/>
          <p:cNvSpPr txBox="1">
            <a:spLocks noChangeArrowheads="1"/>
          </p:cNvSpPr>
          <p:nvPr/>
        </p:nvSpPr>
        <p:spPr bwMode="auto">
          <a:xfrm>
            <a:off x="0" y="1779588"/>
            <a:ext cx="666750" cy="338137"/>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sp>
        <p:nvSpPr>
          <p:cNvPr id="33796" name="Text Box 6"/>
          <p:cNvSpPr txBox="1">
            <a:spLocks noChangeArrowheads="1"/>
          </p:cNvSpPr>
          <p:nvPr/>
        </p:nvSpPr>
        <p:spPr bwMode="auto">
          <a:xfrm>
            <a:off x="0" y="3716338"/>
            <a:ext cx="666750" cy="338137"/>
          </a:xfrm>
          <a:prstGeom prst="rect">
            <a:avLst/>
          </a:prstGeom>
          <a:solidFill>
            <a:srgbClr val="085078"/>
          </a:solidFill>
          <a:ln w="9525">
            <a:noFill/>
            <a:miter lim="800000"/>
            <a:headEnd/>
            <a:tailEnd/>
          </a:ln>
        </p:spPr>
        <p:txBody>
          <a:bodyPr>
            <a:spAutoFit/>
          </a:bodyPr>
          <a:lstStyle/>
          <a:p>
            <a:pPr algn="r"/>
            <a:r>
              <a:rPr lang="es-ES" sz="1600">
                <a:solidFill>
                  <a:srgbClr val="FFFFFF"/>
                </a:solidFill>
              </a:rPr>
              <a:t>P.</a:t>
            </a:r>
          </a:p>
        </p:txBody>
      </p:sp>
      <p:sp>
        <p:nvSpPr>
          <p:cNvPr id="33797" name="Rectangle 4"/>
          <p:cNvSpPr>
            <a:spLocks noChangeArrowheads="1"/>
          </p:cNvSpPr>
          <p:nvPr/>
        </p:nvSpPr>
        <p:spPr bwMode="auto">
          <a:xfrm>
            <a:off x="0" y="2230438"/>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3798" name="Text Box 7"/>
          <p:cNvSpPr txBox="1">
            <a:spLocks noChangeArrowheads="1"/>
          </p:cNvSpPr>
          <p:nvPr/>
        </p:nvSpPr>
        <p:spPr bwMode="auto">
          <a:xfrm>
            <a:off x="322263" y="2181225"/>
            <a:ext cx="323850" cy="336550"/>
          </a:xfrm>
          <a:prstGeom prst="rect">
            <a:avLst/>
          </a:prstGeom>
          <a:noFill/>
          <a:ln w="9525">
            <a:noFill/>
            <a:miter lim="800000"/>
            <a:headEnd/>
            <a:tailEnd/>
          </a:ln>
        </p:spPr>
        <p:txBody>
          <a:bodyPr wrap="none">
            <a:spAutoFit/>
          </a:bodyPr>
          <a:lstStyle/>
          <a:p>
            <a:r>
              <a:rPr lang="es-ES" sz="1600">
                <a:solidFill>
                  <a:srgbClr val="FFFFFF"/>
                </a:solidFill>
              </a:rPr>
              <a:t>R</a:t>
            </a:r>
          </a:p>
        </p:txBody>
      </p:sp>
      <p:sp>
        <p:nvSpPr>
          <p:cNvPr id="33799" name="Text Box 7"/>
          <p:cNvSpPr txBox="1">
            <a:spLocks noChangeArrowheads="1"/>
          </p:cNvSpPr>
          <p:nvPr/>
        </p:nvSpPr>
        <p:spPr bwMode="auto">
          <a:xfrm>
            <a:off x="322263" y="4114800"/>
            <a:ext cx="323850" cy="336550"/>
          </a:xfrm>
          <a:prstGeom prst="rect">
            <a:avLst/>
          </a:prstGeom>
          <a:noFill/>
          <a:ln w="9525">
            <a:noFill/>
            <a:miter lim="800000"/>
            <a:headEnd/>
            <a:tailEnd/>
          </a:ln>
        </p:spPr>
        <p:txBody>
          <a:bodyPr wrap="none">
            <a:spAutoFit/>
          </a:bodyPr>
          <a:lstStyle/>
          <a:p>
            <a:r>
              <a:rPr lang="es-ES" sz="1600">
                <a:solidFill>
                  <a:srgbClr val="FFFFFF"/>
                </a:solidFill>
              </a:rPr>
              <a:t>A</a:t>
            </a:r>
          </a:p>
        </p:txBody>
      </p:sp>
      <p:sp>
        <p:nvSpPr>
          <p:cNvPr id="33800" name="Rectangle 4"/>
          <p:cNvSpPr>
            <a:spLocks noChangeArrowheads="1"/>
          </p:cNvSpPr>
          <p:nvPr/>
        </p:nvSpPr>
        <p:spPr bwMode="auto">
          <a:xfrm>
            <a:off x="0" y="4143375"/>
            <a:ext cx="633413" cy="228600"/>
          </a:xfrm>
          <a:prstGeom prst="rect">
            <a:avLst/>
          </a:prstGeom>
          <a:gradFill rotWithShape="1">
            <a:gsLst>
              <a:gs pos="0">
                <a:schemeClr val="bg1"/>
              </a:gs>
              <a:gs pos="100000">
                <a:schemeClr val="tx1"/>
              </a:gs>
            </a:gsLst>
            <a:lin ang="0" scaled="1"/>
          </a:gradFill>
          <a:ln w="9525">
            <a:noFill/>
            <a:miter lim="800000"/>
            <a:headEnd/>
            <a:tailEnd/>
          </a:ln>
        </p:spPr>
        <p:txBody>
          <a:bodyPr wrap="none" anchor="ctr"/>
          <a:lstStyle/>
          <a:p>
            <a:endParaRPr lang="es-ES"/>
          </a:p>
        </p:txBody>
      </p:sp>
      <p:sp>
        <p:nvSpPr>
          <p:cNvPr id="33801" name="Text Box 7"/>
          <p:cNvSpPr txBox="1">
            <a:spLocks noChangeArrowheads="1"/>
          </p:cNvSpPr>
          <p:nvPr/>
        </p:nvSpPr>
        <p:spPr bwMode="auto">
          <a:xfrm>
            <a:off x="301625" y="4081463"/>
            <a:ext cx="414338" cy="336550"/>
          </a:xfrm>
          <a:prstGeom prst="rect">
            <a:avLst/>
          </a:prstGeom>
          <a:noFill/>
          <a:ln w="9525">
            <a:noFill/>
            <a:miter lim="800000"/>
            <a:headEnd/>
            <a:tailEnd/>
          </a:ln>
        </p:spPr>
        <p:txBody>
          <a:bodyPr>
            <a:spAutoFit/>
          </a:bodyPr>
          <a:lstStyle/>
          <a:p>
            <a:r>
              <a:rPr lang="es-ES" sz="1600">
                <a:solidFill>
                  <a:srgbClr val="FFFFFF"/>
                </a:solidFill>
              </a:rPr>
              <a:t> A</a:t>
            </a:r>
          </a:p>
        </p:txBody>
      </p:sp>
      <p:sp>
        <p:nvSpPr>
          <p:cNvPr id="33802"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Preguntas más frecuentes</a:t>
            </a:r>
          </a:p>
        </p:txBody>
      </p:sp>
      <p:sp>
        <p:nvSpPr>
          <p:cNvPr id="33803"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498E73A1-1216-4B2E-8AA8-72F60D31E542}" type="slidenum">
              <a:rPr lang="es-ES" sz="1100">
                <a:solidFill>
                  <a:srgbClr val="FFFFFF"/>
                </a:solidFill>
              </a:rPr>
              <a:pPr algn="ctr"/>
              <a:t>17</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73736" indent="-173736">
              <a:spcBef>
                <a:spcPts val="480"/>
              </a:spcBef>
              <a:spcAft>
                <a:spcPts val="480"/>
              </a:spcAft>
              <a:buFontTx/>
              <a:buNone/>
              <a:defRPr/>
            </a:pPr>
            <a:r>
              <a:rPr lang="es-CO" sz="2000" dirty="0" smtClean="0">
                <a:solidFill>
                  <a:srgbClr val="808080">
                    <a:lumMod val="25000"/>
                  </a:srgbClr>
                </a:solidFill>
                <a:latin typeface="Verdana"/>
                <a:cs typeface="Verdana"/>
              </a:rPr>
              <a:t>	</a:t>
            </a:r>
            <a:r>
              <a:rPr lang="es-CO" sz="1800" dirty="0" smtClean="0">
                <a:solidFill>
                  <a:srgbClr val="808080">
                    <a:lumMod val="25000"/>
                  </a:srgbClr>
                </a:solidFill>
                <a:latin typeface="Verdana"/>
                <a:cs typeface="Verdana"/>
              </a:rPr>
              <a:t>Nuestro objetivo es ayudarle a apoyar a sus clientes que quizás compraron un PC sin un sistema operativo Microsoft</a:t>
            </a:r>
            <a:r>
              <a:rPr lang="es-CO" sz="1400" baseline="30000" dirty="0" smtClean="0">
                <a:solidFill>
                  <a:srgbClr val="808080">
                    <a:lumMod val="25000"/>
                  </a:srgbClr>
                </a:solidFill>
                <a:latin typeface="Verdana"/>
                <a:cs typeface="Verdana"/>
              </a:rPr>
              <a:t> </a:t>
            </a:r>
            <a:r>
              <a:rPr lang="es-CO" sz="1600" baseline="30000" dirty="0" smtClean="0">
                <a:solidFill>
                  <a:srgbClr val="808080">
                    <a:lumMod val="25000"/>
                  </a:srgbClr>
                </a:solidFill>
                <a:latin typeface="Verdana"/>
                <a:cs typeface="Verdana"/>
              </a:rPr>
              <a:t>®</a:t>
            </a:r>
            <a:r>
              <a:rPr lang="es-CO" sz="2000" dirty="0" smtClean="0">
                <a:solidFill>
                  <a:srgbClr val="808080">
                    <a:lumMod val="25000"/>
                  </a:srgbClr>
                </a:solidFill>
                <a:latin typeface="Verdana"/>
                <a:cs typeface="Verdana"/>
              </a:rPr>
              <a:t> </a:t>
            </a:r>
            <a:r>
              <a:rPr lang="es-CO" sz="1800" dirty="0" smtClean="0">
                <a:solidFill>
                  <a:srgbClr val="808080">
                    <a:lumMod val="25000"/>
                  </a:srgbClr>
                </a:solidFill>
                <a:latin typeface="Verdana"/>
                <a:cs typeface="Verdana"/>
              </a:rPr>
              <a:t>Windows</a:t>
            </a:r>
            <a:r>
              <a:rPr lang="es-CO" sz="1400" baseline="30000" dirty="0" smtClean="0">
                <a:solidFill>
                  <a:srgbClr val="808080">
                    <a:lumMod val="25000"/>
                  </a:srgbClr>
                </a:solidFill>
                <a:latin typeface="Verdana"/>
                <a:cs typeface="Verdana"/>
              </a:rPr>
              <a:t> </a:t>
            </a:r>
            <a:r>
              <a:rPr lang="es-CO" sz="1600" baseline="30000" dirty="0" smtClean="0">
                <a:solidFill>
                  <a:srgbClr val="808080">
                    <a:lumMod val="25000"/>
                  </a:srgbClr>
                </a:solidFill>
                <a:latin typeface="Verdana"/>
                <a:cs typeface="Verdana"/>
              </a:rPr>
              <a:t>®</a:t>
            </a:r>
            <a:r>
              <a:rPr lang="es-CO" sz="1800" dirty="0" smtClean="0">
                <a:solidFill>
                  <a:srgbClr val="808080">
                    <a:lumMod val="25000"/>
                  </a:srgbClr>
                </a:solidFill>
                <a:latin typeface="Verdana"/>
                <a:cs typeface="Verdana"/>
              </a:rPr>
              <a:t> original o descubren que podrían tener software Windows sin licencia. </a:t>
            </a:r>
          </a:p>
          <a:p>
            <a:pPr marL="173736" indent="-173736">
              <a:spcBef>
                <a:spcPts val="432"/>
              </a:spcBef>
              <a:spcAft>
                <a:spcPts val="432"/>
              </a:spcAft>
              <a:buFontTx/>
              <a:buNone/>
              <a:defRPr/>
            </a:pPr>
            <a:r>
              <a:rPr lang="es-CO" sz="1800" dirty="0" smtClean="0">
                <a:solidFill>
                  <a:srgbClr val="808080">
                    <a:lumMod val="25000"/>
                  </a:srgbClr>
                </a:solidFill>
                <a:latin typeface="Verdana"/>
                <a:cs typeface="Verdana"/>
              </a:rPr>
              <a:t>	El propósito de esta presentación es dar información sobre el </a:t>
            </a:r>
            <a:r>
              <a:rPr lang="es-CO" sz="1800" b="1" dirty="0" smtClean="0">
                <a:solidFill>
                  <a:srgbClr val="808080">
                    <a:lumMod val="25000"/>
                  </a:srgbClr>
                </a:solidFill>
                <a:latin typeface="Verdana"/>
                <a:cs typeface="Verdana"/>
              </a:rPr>
              <a:t>Kit de </a:t>
            </a:r>
            <a:r>
              <a:rPr lang="es-CO" sz="1800" b="1" dirty="0" smtClean="0">
                <a:solidFill>
                  <a:srgbClr val="808080">
                    <a:lumMod val="25000"/>
                  </a:srgbClr>
                </a:solidFill>
                <a:latin typeface="Verdana"/>
                <a:cs typeface="Verdana"/>
              </a:rPr>
              <a:t>Legalización </a:t>
            </a:r>
            <a:r>
              <a:rPr lang="es-CO" sz="1800" dirty="0" smtClean="0">
                <a:solidFill>
                  <a:srgbClr val="808080">
                    <a:lumMod val="25000"/>
                  </a:srgbClr>
                </a:solidFill>
                <a:latin typeface="Verdana"/>
                <a:cs typeface="Verdana"/>
              </a:rPr>
              <a:t>(</a:t>
            </a:r>
            <a:r>
              <a:rPr lang="es-CO" sz="1800" b="1" dirty="0" err="1" smtClean="0">
                <a:solidFill>
                  <a:srgbClr val="808080">
                    <a:lumMod val="25000"/>
                  </a:srgbClr>
                </a:solidFill>
                <a:latin typeface="Verdana"/>
                <a:cs typeface="Verdana"/>
              </a:rPr>
              <a:t>Get</a:t>
            </a:r>
            <a:r>
              <a:rPr lang="es-CO" sz="1800" b="1" dirty="0" smtClean="0">
                <a:solidFill>
                  <a:srgbClr val="808080">
                    <a:lumMod val="25000"/>
                  </a:srgbClr>
                </a:solidFill>
                <a:latin typeface="Verdana"/>
                <a:cs typeface="Verdana"/>
              </a:rPr>
              <a:t> </a:t>
            </a:r>
            <a:r>
              <a:rPr lang="es-CO" sz="1800" b="1" dirty="0" err="1" smtClean="0">
                <a:solidFill>
                  <a:srgbClr val="808080">
                    <a:lumMod val="25000"/>
                  </a:srgbClr>
                </a:solidFill>
                <a:latin typeface="Verdana"/>
                <a:cs typeface="Verdana"/>
              </a:rPr>
              <a:t>Genuine</a:t>
            </a:r>
            <a:r>
              <a:rPr lang="es-CO" sz="1800" b="1" dirty="0" smtClean="0">
                <a:solidFill>
                  <a:srgbClr val="808080">
                    <a:lumMod val="25000"/>
                  </a:srgbClr>
                </a:solidFill>
                <a:latin typeface="Verdana"/>
                <a:cs typeface="Verdana"/>
              </a:rPr>
              <a:t> Kit (GGK))</a:t>
            </a:r>
            <a:r>
              <a:rPr lang="es-CO" sz="1800" dirty="0" smtClean="0">
                <a:solidFill>
                  <a:srgbClr val="808080">
                    <a:lumMod val="25000"/>
                  </a:srgbClr>
                </a:solidFill>
                <a:latin typeface="Verdana"/>
                <a:cs typeface="Verdana"/>
              </a:rPr>
              <a:t> con el propósito que entienda la oferta y la comercialice efectivamente con sus clientes para participar en la oportunidad de negocios de legalización.</a:t>
            </a:r>
          </a:p>
          <a:p>
            <a:pPr marL="173736" indent="-173736">
              <a:spcBef>
                <a:spcPts val="432"/>
              </a:spcBef>
              <a:spcAft>
                <a:spcPts val="432"/>
              </a:spcAft>
              <a:buFontTx/>
              <a:buNone/>
              <a:defRPr/>
            </a:pPr>
            <a:endParaRPr lang="es-CO" sz="1800" dirty="0" smtClean="0">
              <a:solidFill>
                <a:schemeClr val="bg2">
                  <a:lumMod val="25000"/>
                </a:schemeClr>
              </a:solidFill>
            </a:endParaRPr>
          </a:p>
          <a:p>
            <a:pPr marL="173736" indent="-173736">
              <a:spcBef>
                <a:spcPts val="432"/>
              </a:spcBef>
              <a:spcAft>
                <a:spcPts val="432"/>
              </a:spcAft>
              <a:buFontTx/>
              <a:buNone/>
              <a:defRPr/>
            </a:pPr>
            <a:endParaRPr lang="es-CO" sz="1800" dirty="0" smtClean="0">
              <a:solidFill>
                <a:schemeClr val="bg2">
                  <a:lumMod val="25000"/>
                </a:schemeClr>
              </a:solidFill>
            </a:endParaRPr>
          </a:p>
          <a:p>
            <a:pPr marL="228600" indent="-228600">
              <a:spcBef>
                <a:spcPts val="0"/>
              </a:spcBef>
              <a:spcAft>
                <a:spcPts val="0"/>
              </a:spcAft>
              <a:defRPr/>
            </a:pPr>
            <a:endParaRPr lang="es-CO" dirty="0" smtClean="0"/>
          </a:p>
        </p:txBody>
      </p:sp>
      <p:sp>
        <p:nvSpPr>
          <p:cNvPr id="17410"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n-US" sz="2400">
                <a:solidFill>
                  <a:srgbClr val="085078"/>
                </a:solidFill>
              </a:rPr>
              <a:t>Introducción</a:t>
            </a:r>
          </a:p>
        </p:txBody>
      </p:sp>
      <p:sp>
        <p:nvSpPr>
          <p:cNvPr id="17411"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8786A4C2-463A-4709-B358-1D6EAA71BEDD}" type="slidenum">
              <a:rPr lang="en-US" sz="1100">
                <a:solidFill>
                  <a:srgbClr val="FFFFFF"/>
                </a:solidFill>
                <a:ea typeface="Verdana" pitchFamily="34" charset="0"/>
                <a:cs typeface="Verdana" pitchFamily="34" charset="0"/>
              </a:rPr>
              <a:pPr algn="ctr"/>
              <a:t>2</a:t>
            </a:fld>
            <a:endParaRPr lang="en-US" sz="1100">
              <a:solidFill>
                <a:srgbClr val="FFFFFF"/>
              </a:solidFill>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89" name="Group 193"/>
          <p:cNvGraphicFramePr>
            <a:graphicFrameLocks noGrp="1"/>
          </p:cNvGraphicFramePr>
          <p:nvPr/>
        </p:nvGraphicFramePr>
        <p:xfrm>
          <a:off x="1524000" y="1602913"/>
          <a:ext cx="6096000" cy="3864931"/>
        </p:xfrm>
        <a:graphic>
          <a:graphicData uri="http://schemas.openxmlformats.org/drawingml/2006/table">
            <a:tbl>
              <a:tblPr>
                <a:effectLst>
                  <a:outerShdw blurRad="50800" dist="38100" dir="2700000" algn="tl" rotWithShape="0">
                    <a:prstClr val="black">
                      <a:alpha val="40000"/>
                    </a:prstClr>
                  </a:outerShdw>
                </a:effectLst>
              </a:tblPr>
              <a:tblGrid>
                <a:gridCol w="4848225"/>
                <a:gridCol w="1247775"/>
              </a:tblGrid>
              <a:tr h="338138">
                <a:tc>
                  <a:txBody>
                    <a:bodyPr/>
                    <a:lstStyle/>
                    <a:p>
                      <a:pPr marL="0" marR="0" indent="0" algn="l" defTabSz="914400">
                        <a:lnSpc>
                          <a:spcPct val="100000"/>
                        </a:lnSpc>
                        <a:spcBef>
                          <a:spcPts val="384"/>
                        </a:spcBef>
                        <a:spcAft>
                          <a:spcPts val="0"/>
                        </a:spcAft>
                        <a:buNone/>
                      </a:pPr>
                      <a:r>
                        <a:rPr lang="es-CO" sz="1600" b="0" i="0" u="none" strike="noStrike" cap="none" baseline="0" noProof="0" dirty="0" smtClean="0">
                          <a:solidFill>
                            <a:srgbClr val="000000"/>
                          </a:solidFill>
                          <a:effectLst/>
                          <a:latin typeface="Verdana"/>
                          <a:cs typeface="Verdana"/>
                        </a:rPr>
                        <a:t>Oportunidad</a:t>
                      </a:r>
                      <a:endParaRPr lang="es-CO" sz="1600" b="0" i="0" u="none" strike="noStrike" cap="none" baseline="0" noProof="0" dirty="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4</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rgbClr val="08507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smtClean="0">
                          <a:solidFill>
                            <a:srgbClr val="000000"/>
                          </a:solidFill>
                          <a:effectLst/>
                          <a:latin typeface="Verdana"/>
                          <a:cs typeface="Verdana"/>
                        </a:rPr>
                        <a:t>Escenarios de legalización</a:t>
                      </a:r>
                      <a:endParaRPr lang="es-CO" sz="1600" b="0" i="0" u="none" strike="noStrike" cap="none" baseline="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5</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dirty="0" smtClean="0">
                          <a:solidFill>
                            <a:srgbClr val="000000"/>
                          </a:solidFill>
                          <a:effectLst/>
                          <a:latin typeface="Verdana"/>
                          <a:cs typeface="Verdana"/>
                        </a:rPr>
                        <a:t>Puntos sobresalientes del Kit de Legalización (</a:t>
                      </a:r>
                      <a:r>
                        <a:rPr lang="es-CO" sz="1600" b="0" i="0" u="none" strike="noStrike" cap="none" baseline="0" noProof="0" dirty="0" err="1" smtClean="0">
                          <a:solidFill>
                            <a:srgbClr val="000000"/>
                          </a:solidFill>
                          <a:effectLst/>
                          <a:latin typeface="Verdana"/>
                          <a:cs typeface="Verdana"/>
                        </a:rPr>
                        <a:t>Get</a:t>
                      </a:r>
                      <a:r>
                        <a:rPr lang="es-CO" sz="1600" b="0" i="0" u="none" strike="noStrike" cap="none" baseline="0" noProof="0" dirty="0" smtClean="0">
                          <a:solidFill>
                            <a:srgbClr val="000000"/>
                          </a:solidFill>
                          <a:effectLst/>
                          <a:latin typeface="Verdana"/>
                          <a:cs typeface="Verdana"/>
                        </a:rPr>
                        <a:t> </a:t>
                      </a:r>
                      <a:r>
                        <a:rPr lang="es-CO" sz="1600" b="0" i="0" u="none" strike="noStrike" cap="none" baseline="0" noProof="0" dirty="0" err="1" smtClean="0">
                          <a:solidFill>
                            <a:srgbClr val="000000"/>
                          </a:solidFill>
                          <a:effectLst/>
                          <a:latin typeface="Verdana"/>
                          <a:cs typeface="Verdana"/>
                        </a:rPr>
                        <a:t>Genuine</a:t>
                      </a:r>
                      <a:r>
                        <a:rPr lang="es-CO" sz="1600" b="0" i="0" u="none" strike="noStrike" cap="none" baseline="0" noProof="0" dirty="0" smtClean="0">
                          <a:solidFill>
                            <a:srgbClr val="000000"/>
                          </a:solidFill>
                          <a:effectLst/>
                          <a:latin typeface="Verdana"/>
                          <a:cs typeface="Verdana"/>
                        </a:rPr>
                        <a:t> Kit (GGK))</a:t>
                      </a:r>
                      <a:endParaRPr lang="es-CO" sz="1600" b="0" i="0" u="none" strike="noStrike" cap="none" baseline="0" noProof="0" dirty="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6</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smtClean="0">
                          <a:solidFill>
                            <a:srgbClr val="000000"/>
                          </a:solidFill>
                          <a:effectLst/>
                          <a:latin typeface="Verdana"/>
                          <a:cs typeface="Verdana"/>
                        </a:rPr>
                        <a:t>Descripción general de la oferta GGK </a:t>
                      </a:r>
                      <a:endParaRPr lang="es-CO" sz="1600" b="0" i="0" u="none" strike="noStrike" cap="none" baseline="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7</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38138">
                <a:tc>
                  <a:txBody>
                    <a:bodyPr/>
                    <a:lstStyle/>
                    <a:p>
                      <a:pPr marL="0" marR="0" indent="0" algn="l" defTabSz="914400">
                        <a:lnSpc>
                          <a:spcPct val="100000"/>
                        </a:lnSpc>
                        <a:spcBef>
                          <a:spcPts val="384"/>
                        </a:spcBef>
                        <a:spcAft>
                          <a:spcPts val="0"/>
                        </a:spcAft>
                        <a:buNone/>
                      </a:pPr>
                      <a:r>
                        <a:rPr lang="es-CO" sz="1600" b="0" i="0" noProof="0" smtClean="0">
                          <a:solidFill>
                            <a:srgbClr val="000000"/>
                          </a:solidFill>
                          <a:effectLst/>
                          <a:latin typeface="Verdana"/>
                          <a:cs typeface="Verdana"/>
                        </a:rPr>
                        <a:t>GGK versus un producto de</a:t>
                      </a:r>
                      <a:r>
                        <a:rPr lang="es-CO" sz="1600" b="0" i="0" baseline="0" noProof="0" smtClean="0">
                          <a:solidFill>
                            <a:srgbClr val="000000"/>
                          </a:solidFill>
                          <a:effectLst/>
                          <a:latin typeface="Verdana"/>
                          <a:cs typeface="Verdana"/>
                        </a:rPr>
                        <a:t> Integrador de sistemas</a:t>
                      </a:r>
                      <a:r>
                        <a:rPr lang="es-CO" sz="1600" b="0" i="0" noProof="0" smtClean="0">
                          <a:solidFill>
                            <a:srgbClr val="000000"/>
                          </a:solidFill>
                          <a:effectLst/>
                          <a:latin typeface="Verdana"/>
                          <a:cs typeface="Verdana"/>
                        </a:rPr>
                        <a:t>OEM</a:t>
                      </a:r>
                      <a:endParaRPr lang="es-CO" sz="1600" b="0" i="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9</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smtClean="0">
                          <a:solidFill>
                            <a:srgbClr val="000000"/>
                          </a:solidFill>
                          <a:effectLst/>
                          <a:latin typeface="Verdana"/>
                          <a:cs typeface="Verdana"/>
                        </a:rPr>
                        <a:t>Orden y cumplimiento </a:t>
                      </a:r>
                      <a:endParaRPr lang="es-CO" sz="1600" b="0" i="0" u="none" strike="noStrike" cap="none" baseline="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10</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smtClean="0">
                          <a:solidFill>
                            <a:srgbClr val="000000"/>
                          </a:solidFill>
                          <a:effectLst/>
                          <a:latin typeface="Verdana"/>
                          <a:cs typeface="Verdana"/>
                        </a:rPr>
                        <a:t>Proceso de instalación</a:t>
                      </a:r>
                      <a:endParaRPr lang="es-CO" sz="1600" b="0" i="0" u="none" strike="noStrike" cap="none" baseline="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11</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39725">
                <a:tc>
                  <a:txBody>
                    <a:bodyPr/>
                    <a:lstStyle/>
                    <a:p>
                      <a:pPr marL="0" marR="0" indent="0" algn="l" defTabSz="914400">
                        <a:lnSpc>
                          <a:spcPct val="100000"/>
                        </a:lnSpc>
                        <a:spcBef>
                          <a:spcPts val="384"/>
                        </a:spcBef>
                        <a:spcAft>
                          <a:spcPts val="0"/>
                        </a:spcAft>
                        <a:buNone/>
                      </a:pPr>
                      <a:r>
                        <a:rPr lang="es-CO" sz="1600" b="0" i="0" u="none" strike="noStrike" cap="none" baseline="0" noProof="0" smtClean="0">
                          <a:solidFill>
                            <a:srgbClr val="000000"/>
                          </a:solidFill>
                          <a:effectLst/>
                          <a:latin typeface="Verdana"/>
                          <a:cs typeface="Verdana"/>
                        </a:rPr>
                        <a:t>Empaque</a:t>
                      </a:r>
                      <a:endParaRPr lang="es-CO" sz="1600" b="0" i="0" u="none" strike="noStrike" cap="none" baseline="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12</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smtClean="0">
                          <a:solidFill>
                            <a:srgbClr val="000000"/>
                          </a:solidFill>
                          <a:effectLst/>
                          <a:latin typeface="Verdana"/>
                          <a:cs typeface="Verdana"/>
                        </a:rPr>
                        <a:t>Siguientes pasos y recursos</a:t>
                      </a:r>
                      <a:endParaRPr lang="es-CO" sz="1600" b="0" i="0" u="none" strike="noStrike" cap="none" baseline="0" noProof="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a:lnSpc>
                          <a:spcPct val="100000"/>
                        </a:lnSpc>
                        <a:spcBef>
                          <a:spcPts val="384"/>
                        </a:spcBef>
                        <a:spcAft>
                          <a:spcPts val="0"/>
                        </a:spcAft>
                        <a:buNone/>
                      </a:pPr>
                      <a:r>
                        <a:rPr lang="en-US" sz="1600" b="0" i="0" u="none" strike="noStrike" cap="none" baseline="0">
                          <a:solidFill>
                            <a:srgbClr val="000000"/>
                          </a:solidFill>
                          <a:effectLst/>
                          <a:latin typeface="Verdana"/>
                          <a:cs typeface="Verdana"/>
                        </a:rPr>
                        <a:t>14</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38138">
                <a:tc>
                  <a:txBody>
                    <a:bodyPr/>
                    <a:lstStyle/>
                    <a:p>
                      <a:pPr marL="0" marR="0" indent="0" algn="l" defTabSz="914400">
                        <a:lnSpc>
                          <a:spcPct val="100000"/>
                        </a:lnSpc>
                        <a:spcBef>
                          <a:spcPts val="384"/>
                        </a:spcBef>
                        <a:spcAft>
                          <a:spcPts val="0"/>
                        </a:spcAft>
                        <a:buNone/>
                      </a:pPr>
                      <a:r>
                        <a:rPr lang="es-CO" sz="1600" b="0" i="0" u="none" strike="noStrike" cap="none" baseline="0" noProof="0" dirty="0" smtClean="0">
                          <a:solidFill>
                            <a:srgbClr val="000000"/>
                          </a:solidFill>
                          <a:effectLst/>
                          <a:latin typeface="Verdana"/>
                          <a:cs typeface="Verdana"/>
                        </a:rPr>
                        <a:t>Preguntas más frecuentes</a:t>
                      </a:r>
                      <a:endParaRPr lang="es-CO" sz="1600" b="0" i="0" u="none" strike="noStrike" cap="none" baseline="0" noProof="0" dirty="0">
                        <a:solidFill>
                          <a:srgbClr val="000000"/>
                        </a:solidFill>
                        <a:effectLst/>
                        <a:latin typeface="Verdana"/>
                        <a:cs typeface="Verdana"/>
                      </a:endParaRPr>
                    </a:p>
                  </a:txBody>
                  <a:tcPr horzOverflow="overflow">
                    <a:lnL w="12700" cap="flat" cmpd="sng" algn="ctr">
                      <a:solidFill>
                        <a:srgbClr val="08507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indent="0" algn="ctr" defTabSz="914400">
                        <a:lnSpc>
                          <a:spcPct val="100000"/>
                        </a:lnSpc>
                        <a:spcBef>
                          <a:spcPts val="384"/>
                        </a:spcBef>
                        <a:spcAft>
                          <a:spcPts val="0"/>
                        </a:spcAft>
                        <a:buNone/>
                      </a:pPr>
                      <a:r>
                        <a:rPr lang="en-US" sz="1600" b="0" i="0" u="none" strike="noStrike" cap="none" baseline="0" dirty="0">
                          <a:solidFill>
                            <a:srgbClr val="000000"/>
                          </a:solidFill>
                          <a:effectLst/>
                          <a:latin typeface="Verdana"/>
                          <a:cs typeface="Verdana"/>
                        </a:rPr>
                        <a:t>15</a:t>
                      </a:r>
                    </a:p>
                  </a:txBody>
                  <a:tcPr horzOverflow="overflow">
                    <a:lnL w="12700" cap="flat" cmpd="sng" algn="ctr">
                      <a:solidFill>
                        <a:schemeClr val="bg1"/>
                      </a:solidFill>
                      <a:prstDash val="solid"/>
                      <a:round/>
                      <a:headEnd type="none" w="med" len="med"/>
                      <a:tailEnd type="none" w="med" len="med"/>
                    </a:lnL>
                    <a:lnR w="12700" cap="flat" cmpd="sng" algn="ctr">
                      <a:solidFill>
                        <a:srgbClr val="085078"/>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8434"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CO" sz="2400">
                <a:solidFill>
                  <a:srgbClr val="085078"/>
                </a:solidFill>
              </a:rPr>
              <a:t>Índice</a:t>
            </a:r>
          </a:p>
        </p:txBody>
      </p:sp>
      <p:sp>
        <p:nvSpPr>
          <p:cNvPr id="18435"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BAE6B52D-3A2A-4C64-82BD-4CBB5D4952F7}" type="slidenum">
              <a:rPr lang="en-US" sz="1100">
                <a:solidFill>
                  <a:srgbClr val="FFFFFF"/>
                </a:solidFill>
                <a:ea typeface="Verdana" pitchFamily="34" charset="0"/>
                <a:cs typeface="Verdana" pitchFamily="34" charset="0"/>
              </a:rPr>
              <a:pPr algn="ctr"/>
              <a:t>3</a:t>
            </a:fld>
            <a:endParaRPr lang="en-US" sz="1100">
              <a:solidFill>
                <a:srgbClr val="FFFFFF"/>
              </a:solidFill>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73736" indent="-173736">
              <a:spcBef>
                <a:spcPts val="384"/>
              </a:spcBef>
              <a:spcAft>
                <a:spcPts val="384"/>
              </a:spcAft>
              <a:buFontTx/>
              <a:buNone/>
              <a:defRPr/>
            </a:pPr>
            <a:r>
              <a:rPr lang="en-US" sz="1600" b="1">
                <a:solidFill>
                  <a:srgbClr val="085078"/>
                </a:solidFill>
                <a:latin typeface="Verdana"/>
                <a:cs typeface="Verdana"/>
              </a:rPr>
              <a:t>Impacto económico</a:t>
            </a:r>
          </a:p>
          <a:p>
            <a:pPr marL="246888" indent="-246888">
              <a:spcBef>
                <a:spcPts val="336"/>
              </a:spcBef>
              <a:spcAft>
                <a:spcPts val="336"/>
              </a:spcAft>
              <a:buFont typeface="Wingdings"/>
              <a:buChar char="§"/>
              <a:defRPr/>
            </a:pPr>
            <a:r>
              <a:rPr lang="en-US" sz="1400">
                <a:solidFill>
                  <a:srgbClr val="808080">
                    <a:lumMod val="25000"/>
                  </a:srgbClr>
                </a:solidFill>
                <a:latin typeface="Verdana"/>
                <a:cs typeface="Verdana"/>
              </a:rPr>
              <a:t>El software pirata sigue estando entre los competidores con más altos ingresos cara a </a:t>
            </a:r>
            <a:br>
              <a:rPr lang="en-US" sz="1400">
                <a:solidFill>
                  <a:srgbClr val="808080">
                    <a:lumMod val="25000"/>
                  </a:srgbClr>
                </a:solidFill>
                <a:latin typeface="Verdana"/>
                <a:cs typeface="Verdana"/>
              </a:rPr>
            </a:br>
            <a:r>
              <a:rPr lang="en-US" sz="1400">
                <a:solidFill>
                  <a:srgbClr val="808080">
                    <a:lumMod val="25000"/>
                  </a:srgbClr>
                </a:solidFill>
                <a:latin typeface="Verdana"/>
                <a:cs typeface="Verdana"/>
              </a:rPr>
              <a:t>la industria, con un costo de oportunidad estimado en más de US$40 mil millones anuales*.</a:t>
            </a:r>
          </a:p>
          <a:p>
            <a:pPr marL="246888" indent="-246888">
              <a:spcBef>
                <a:spcPts val="336"/>
              </a:spcBef>
              <a:spcAft>
                <a:spcPts val="336"/>
              </a:spcAft>
              <a:buFont typeface="Wingdings"/>
              <a:buChar char="§"/>
              <a:defRPr/>
            </a:pPr>
            <a:r>
              <a:rPr lang="en-US" sz="1400">
                <a:solidFill>
                  <a:srgbClr val="808080">
                    <a:lumMod val="25000"/>
                  </a:srgbClr>
                </a:solidFill>
                <a:latin typeface="Verdana"/>
                <a:cs typeface="Verdana"/>
              </a:rPr>
              <a:t>La piratería afecta los negocios legítimos que deben competir con quienes venden software falsificado, así que Microsoft y sus socios les pueden ayudar trabajando juntos para detenerlos. </a:t>
            </a:r>
          </a:p>
          <a:p>
            <a:pPr marL="173736" indent="-173736">
              <a:spcBef>
                <a:spcPts val="384"/>
              </a:spcBef>
              <a:spcAft>
                <a:spcPts val="384"/>
              </a:spcAft>
              <a:buFontTx/>
              <a:buNone/>
              <a:defRPr/>
            </a:pPr>
            <a:r>
              <a:rPr lang="en-US" sz="1600" b="1">
                <a:solidFill>
                  <a:srgbClr val="085078"/>
                </a:solidFill>
                <a:latin typeface="Verdana"/>
                <a:cs typeface="Verdana"/>
              </a:rPr>
              <a:t>Oportunidad de mercado</a:t>
            </a:r>
          </a:p>
          <a:p>
            <a:pPr marL="237744" indent="-237744">
              <a:spcBef>
                <a:spcPts val="336"/>
              </a:spcBef>
              <a:spcAft>
                <a:spcPts val="336"/>
              </a:spcAft>
              <a:buFont typeface="Wingdings"/>
              <a:buChar char="§"/>
              <a:defRPr/>
            </a:pPr>
            <a:r>
              <a:rPr lang="en-US" sz="1400">
                <a:solidFill>
                  <a:srgbClr val="808080">
                    <a:lumMod val="25000"/>
                  </a:srgbClr>
                </a:solidFill>
                <a:latin typeface="Verdana"/>
                <a:cs typeface="Verdana"/>
              </a:rPr>
              <a:t>Los PCs con software Windows sin licencia continúan siendo una enorme oportunidad de ingresos para Microsoft y nuestros socios.</a:t>
            </a:r>
          </a:p>
          <a:p>
            <a:pPr marL="237744" indent="-237744">
              <a:spcBef>
                <a:spcPts val="336"/>
              </a:spcBef>
              <a:spcAft>
                <a:spcPts val="336"/>
              </a:spcAft>
              <a:buFont typeface="Wingdings"/>
              <a:buChar char="§"/>
              <a:defRPr/>
            </a:pPr>
            <a:r>
              <a:rPr lang="en-US" sz="1400">
                <a:solidFill>
                  <a:srgbClr val="808080">
                    <a:lumMod val="25000"/>
                  </a:srgbClr>
                </a:solidFill>
                <a:latin typeface="Verdana"/>
                <a:cs typeface="Verdana"/>
              </a:rPr>
              <a:t>La base de clientes con PCs existentes que necesitan legalización debido a escenarios de software falso o sin licencia está aumentando.</a:t>
            </a:r>
          </a:p>
          <a:p>
            <a:pPr marL="237744" indent="-237744">
              <a:spcBef>
                <a:spcPts val="336"/>
              </a:spcBef>
              <a:spcAft>
                <a:spcPts val="336"/>
              </a:spcAft>
              <a:buFont typeface="Wingdings"/>
              <a:buChar char="§"/>
              <a:defRPr/>
            </a:pPr>
            <a:r>
              <a:rPr lang="en-US" sz="1400">
                <a:solidFill>
                  <a:srgbClr val="808080">
                    <a:lumMod val="25000"/>
                  </a:srgbClr>
                </a:solidFill>
                <a:latin typeface="Verdana"/>
                <a:cs typeface="Verdana"/>
              </a:rPr>
              <a:t>Los clientes desean una solución que les permita legalizar fácilmente diversos PCs.</a:t>
            </a:r>
          </a:p>
          <a:p>
            <a:pPr marL="237744" indent="-237744">
              <a:spcBef>
                <a:spcPts val="336"/>
              </a:spcBef>
              <a:spcAft>
                <a:spcPts val="336"/>
              </a:spcAft>
              <a:buFont typeface="Wingdings"/>
              <a:buChar char="§"/>
              <a:defRPr/>
            </a:pPr>
            <a:r>
              <a:rPr lang="en-US" sz="1400">
                <a:solidFill>
                  <a:srgbClr val="808080">
                    <a:lumMod val="25000"/>
                  </a:srgbClr>
                </a:solidFill>
                <a:latin typeface="Verdana"/>
                <a:cs typeface="Verdana"/>
              </a:rPr>
              <a:t>Los clientes quieren adquirir una solución que les sea familiar utilizando su proveedor de canal establecido.</a:t>
            </a:r>
          </a:p>
        </p:txBody>
      </p:sp>
      <p:sp>
        <p:nvSpPr>
          <p:cNvPr id="19458" name="TextBox 5"/>
          <p:cNvSpPr txBox="1">
            <a:spLocks noChangeArrowheads="1"/>
          </p:cNvSpPr>
          <p:nvPr/>
        </p:nvSpPr>
        <p:spPr bwMode="auto">
          <a:xfrm>
            <a:off x="533400" y="5662613"/>
            <a:ext cx="8008938" cy="596900"/>
          </a:xfrm>
          <a:prstGeom prst="rect">
            <a:avLst/>
          </a:prstGeom>
          <a:noFill/>
          <a:ln w="9525">
            <a:noFill/>
            <a:miter lim="800000"/>
            <a:headEnd/>
            <a:tailEnd/>
          </a:ln>
        </p:spPr>
        <p:txBody>
          <a:bodyPr>
            <a:spAutoFit/>
          </a:bodyPr>
          <a:lstStyle/>
          <a:p>
            <a:r>
              <a:rPr lang="es-ES" sz="1100">
                <a:solidFill>
                  <a:srgbClr val="202020"/>
                </a:solidFill>
              </a:rPr>
              <a:t>* Fuente: Estudio anual global sobre el software pirata, mayo de 2007, Cifras del software pirara mundial de 2006, Business Software Alliance</a:t>
            </a:r>
          </a:p>
          <a:p>
            <a:endParaRPr lang="es-ES" sz="1100"/>
          </a:p>
        </p:txBody>
      </p:sp>
      <p:sp>
        <p:nvSpPr>
          <p:cNvPr id="19459" name="Rectangle 2"/>
          <p:cNvSpPr>
            <a:spLocks noChangeArrowheads="1"/>
          </p:cNvSpPr>
          <p:nvPr/>
        </p:nvSpPr>
        <p:spPr bwMode="auto">
          <a:xfrm>
            <a:off x="4763" y="738188"/>
            <a:ext cx="9139237" cy="685800"/>
          </a:xfrm>
          <a:prstGeom prst="rect">
            <a:avLst/>
          </a:prstGeom>
          <a:noFill/>
          <a:ln w="9525">
            <a:noFill/>
            <a:miter lim="800000"/>
            <a:headEnd/>
            <a:tailEnd/>
          </a:ln>
        </p:spPr>
        <p:txBody>
          <a:bodyPr rIns="274320" anchor="ctr"/>
          <a:lstStyle/>
          <a:p>
            <a:r>
              <a:rPr lang="es-ES" sz="2400">
                <a:solidFill>
                  <a:srgbClr val="085078"/>
                </a:solidFill>
              </a:rPr>
              <a:t>Antecedentes: Oportunidad para software sin licencia o con licencia errónea</a:t>
            </a:r>
          </a:p>
        </p:txBody>
      </p:sp>
      <p:sp>
        <p:nvSpPr>
          <p:cNvPr id="19460"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45228A5D-6069-4569-BFE8-4F586587B93A}" type="slidenum">
              <a:rPr lang="es-ES" sz="1100">
                <a:solidFill>
                  <a:srgbClr val="FFFFFF"/>
                </a:solidFill>
              </a:rPr>
              <a:pPr algn="ctr"/>
              <a:t>4</a:t>
            </a:fld>
            <a:endParaRPr lang="es-ES" sz="110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6"/>
          <p:cNvSpPr>
            <a:spLocks noChangeArrowheads="1"/>
          </p:cNvSpPr>
          <p:nvPr/>
        </p:nvSpPr>
        <p:spPr bwMode="auto">
          <a:xfrm>
            <a:off x="349250" y="927100"/>
            <a:ext cx="8337550" cy="5375275"/>
          </a:xfrm>
          <a:prstGeom prst="rect">
            <a:avLst/>
          </a:prstGeom>
          <a:noFill/>
          <a:ln w="9525">
            <a:noFill/>
            <a:miter lim="800000"/>
            <a:headEnd/>
            <a:tailEnd/>
          </a:ln>
        </p:spPr>
        <p:txBody>
          <a:bodyPr/>
          <a:lstStyle/>
          <a:p>
            <a:pPr lvl="1">
              <a:buClr>
                <a:srgbClr val="425E42"/>
              </a:buClr>
            </a:pPr>
            <a:endParaRPr lang="es-ES" sz="1200">
              <a:solidFill>
                <a:srgbClr val="202020"/>
              </a:solidFill>
            </a:endParaRPr>
          </a:p>
          <a:p>
            <a:pPr lvl="1">
              <a:buClr>
                <a:srgbClr val="425E42"/>
              </a:buClr>
              <a:buFont typeface="Wingdings" pitchFamily="2" charset="2"/>
              <a:buChar char="§"/>
            </a:pPr>
            <a:endParaRPr lang="es-ES" sz="1200">
              <a:solidFill>
                <a:srgbClr val="202020"/>
              </a:solidFill>
            </a:endParaRPr>
          </a:p>
          <a:p>
            <a:pPr lvl="1">
              <a:spcAft>
                <a:spcPts val="600"/>
              </a:spcAft>
              <a:buClr>
                <a:srgbClr val="425E42"/>
              </a:buClr>
              <a:buFont typeface="Wingdings" pitchFamily="2" charset="2"/>
              <a:buChar char="§"/>
            </a:pPr>
            <a:r>
              <a:rPr lang="es-ES" sz="1400">
                <a:solidFill>
                  <a:srgbClr val="202020"/>
                </a:solidFill>
              </a:rPr>
              <a:t>GGK está disponible para uso en PC totalmente ensambladas con una copia previamente instalada falsa, pirateada, ilegal o sin licencia de Windows. </a:t>
            </a:r>
            <a:r>
              <a:rPr lang="es-ES" sz="1400" b="1">
                <a:solidFill>
                  <a:srgbClr val="202020"/>
                </a:solidFill>
              </a:rPr>
              <a:t>GGK no se debe usar en PCs nuevos.</a:t>
            </a:r>
          </a:p>
          <a:p>
            <a:pPr lvl="1">
              <a:spcBef>
                <a:spcPts val="388"/>
              </a:spcBef>
              <a:spcAft>
                <a:spcPts val="600"/>
              </a:spcAft>
              <a:buClr>
                <a:srgbClr val="425E42"/>
              </a:buClr>
              <a:buFont typeface="Wingdings" pitchFamily="2" charset="2"/>
              <a:buChar char="§"/>
            </a:pPr>
            <a:r>
              <a:rPr lang="es-ES" sz="1400">
                <a:solidFill>
                  <a:srgbClr val="202020"/>
                </a:solidFill>
              </a:rPr>
              <a:t>GGK es un híbrido entre FPP y OEM en las siguientes formas:</a:t>
            </a:r>
          </a:p>
          <a:p>
            <a:pPr marL="1196975" lvl="3" indent="-282575">
              <a:spcBef>
                <a:spcPts val="388"/>
              </a:spcBef>
              <a:spcAft>
                <a:spcPts val="600"/>
              </a:spcAft>
              <a:buClr>
                <a:srgbClr val="425E42"/>
              </a:buClr>
              <a:buFont typeface="Wingdings" pitchFamily="2" charset="2"/>
              <a:buChar char="Ø"/>
            </a:pPr>
            <a:r>
              <a:rPr lang="es-ES" sz="1400">
                <a:solidFill>
                  <a:srgbClr val="202020"/>
                </a:solidFill>
              </a:rPr>
              <a:t>GGK nunca se puede usar en un PC nuevo.</a:t>
            </a:r>
          </a:p>
          <a:p>
            <a:pPr marL="1196975" lvl="3" indent="-282575" eaLnBrk="0" hangingPunct="0">
              <a:spcBef>
                <a:spcPts val="388"/>
              </a:spcBef>
              <a:spcAft>
                <a:spcPts val="600"/>
              </a:spcAft>
              <a:buClr>
                <a:srgbClr val="425E42"/>
              </a:buClr>
              <a:buSzPct val="90000"/>
              <a:buFont typeface="Wingdings" pitchFamily="2" charset="2"/>
              <a:buChar char="Ø"/>
            </a:pPr>
            <a:r>
              <a:rPr lang="es-ES" sz="1400">
                <a:solidFill>
                  <a:srgbClr val="202020"/>
                </a:solidFill>
              </a:rPr>
              <a:t>Al igual que el FPP, Microsoft ofrece sop9orte y </a:t>
            </a:r>
            <a:r>
              <a:rPr lang="es-ES" sz="1400" u="sng">
                <a:solidFill>
                  <a:srgbClr val="202020"/>
                </a:solidFill>
              </a:rPr>
              <a:t>no</a:t>
            </a:r>
            <a:r>
              <a:rPr lang="es-ES" sz="1400">
                <a:solidFill>
                  <a:srgbClr val="202020"/>
                </a:solidFill>
              </a:rPr>
              <a:t> hay derechos para uso de versiones anteriores.</a:t>
            </a:r>
          </a:p>
          <a:p>
            <a:pPr marL="1196975" lvl="3" indent="-282575" eaLnBrk="0" hangingPunct="0">
              <a:spcBef>
                <a:spcPts val="388"/>
              </a:spcBef>
              <a:spcAft>
                <a:spcPts val="600"/>
              </a:spcAft>
              <a:buClr>
                <a:srgbClr val="425E42"/>
              </a:buClr>
              <a:buSzPct val="90000"/>
              <a:buFont typeface="Wingdings" pitchFamily="2" charset="2"/>
              <a:buChar char="Ø"/>
            </a:pPr>
            <a:r>
              <a:rPr lang="es-ES" sz="1400">
                <a:solidFill>
                  <a:srgbClr val="202020"/>
                </a:solidFill>
              </a:rPr>
              <a:t>Los bits reales de software de los bits FPP no borrarán el disco duro en la instalación.</a:t>
            </a:r>
          </a:p>
          <a:p>
            <a:pPr marL="1196975" lvl="3" indent="-282575" eaLnBrk="0" hangingPunct="0">
              <a:spcAft>
                <a:spcPts val="600"/>
              </a:spcAft>
              <a:buClr>
                <a:srgbClr val="425E42"/>
              </a:buClr>
              <a:buSzPct val="90000"/>
              <a:buFont typeface="Wingdings" pitchFamily="2" charset="2"/>
              <a:buChar char="Ø"/>
            </a:pPr>
            <a:r>
              <a:rPr lang="es-ES" sz="1400">
                <a:solidFill>
                  <a:srgbClr val="202020"/>
                </a:solidFill>
              </a:rPr>
              <a:t>Al igual que el software para OEM, la licencia no es transferible e incluye un Certificado de autenticidad (COA).</a:t>
            </a:r>
          </a:p>
          <a:p>
            <a:pPr lvl="1">
              <a:spcAft>
                <a:spcPts val="600"/>
              </a:spcAft>
              <a:buClr>
                <a:srgbClr val="425E42"/>
              </a:buClr>
              <a:buFont typeface="Wingdings" pitchFamily="2" charset="2"/>
              <a:buChar char="§"/>
            </a:pPr>
            <a:r>
              <a:rPr lang="es-ES" sz="1400">
                <a:solidFill>
                  <a:srgbClr val="202020"/>
                </a:solidFill>
              </a:rPr>
              <a:t>GGK está disponible en todo el mundo a través de los distribuidores Autorizados OEM de Microsoft y se ofrece a los clientes comerciale que por lo generl necesitan menos cantidades y prefieren no firmar un acuerdo de legalización. </a:t>
            </a:r>
          </a:p>
          <a:p>
            <a:pPr lvl="1">
              <a:spcAft>
                <a:spcPts val="600"/>
              </a:spcAft>
              <a:buClr>
                <a:srgbClr val="425E42"/>
              </a:buClr>
              <a:buFont typeface="Wingdings" pitchFamily="2" charset="2"/>
              <a:buChar char="§"/>
            </a:pPr>
            <a:r>
              <a:rPr lang="es-ES" sz="1400">
                <a:solidFill>
                  <a:srgbClr val="202020"/>
                </a:solidFill>
              </a:rPr>
              <a:t>No es una oferta de Licenciamiento por volumen por lo que no requiere un compromiso con Microsoft y el comprador es anónimo para Microsoft.</a:t>
            </a:r>
          </a:p>
          <a:p>
            <a:pPr lvl="1" eaLnBrk="0" hangingPunct="0">
              <a:spcBef>
                <a:spcPts val="388"/>
              </a:spcBef>
              <a:spcAft>
                <a:spcPts val="600"/>
              </a:spcAft>
              <a:buClr>
                <a:srgbClr val="425E42"/>
              </a:buClr>
              <a:buSzPct val="90000"/>
              <a:buFont typeface="Wingdings" pitchFamily="2" charset="2"/>
              <a:buChar char="§"/>
            </a:pPr>
            <a:r>
              <a:rPr lang="es-ES" sz="1400">
                <a:solidFill>
                  <a:srgbClr val="202020"/>
                </a:solidFill>
              </a:rPr>
              <a:t>Software Assurance (SA) se puede adquirir dentro de los 90 días siguiente a la compra de la licencia completa.</a:t>
            </a:r>
          </a:p>
          <a:p>
            <a:pPr lvl="1" eaLnBrk="0" hangingPunct="0">
              <a:lnSpc>
                <a:spcPct val="80000"/>
              </a:lnSpc>
              <a:spcBef>
                <a:spcPct val="20000"/>
              </a:spcBef>
              <a:buClr>
                <a:srgbClr val="085078"/>
              </a:buClr>
              <a:buSzPct val="90000"/>
              <a:buFont typeface="Wingdings" pitchFamily="2" charset="2"/>
              <a:buChar char="§"/>
            </a:pPr>
            <a:endParaRPr lang="es-ES" sz="1400">
              <a:solidFill>
                <a:srgbClr val="404040"/>
              </a:solidFill>
            </a:endParaRPr>
          </a:p>
          <a:p>
            <a:pPr lvl="1" eaLnBrk="0" hangingPunct="0">
              <a:spcBef>
                <a:spcPct val="20000"/>
              </a:spcBef>
              <a:buClr>
                <a:srgbClr val="0070C0"/>
              </a:buClr>
              <a:buSzPct val="90000"/>
              <a:buFont typeface="Wingdings" pitchFamily="2" charset="2"/>
              <a:buChar char="§"/>
            </a:pPr>
            <a:endParaRPr lang="es-ES" sz="1400">
              <a:solidFill>
                <a:srgbClr val="404040"/>
              </a:solidFill>
            </a:endParaRPr>
          </a:p>
        </p:txBody>
      </p:sp>
      <p:sp>
        <p:nvSpPr>
          <p:cNvPr id="20487" name="Rectangle 18"/>
          <p:cNvSpPr>
            <a:spLocks noChangeArrowheads="1"/>
          </p:cNvSpPr>
          <p:nvPr/>
        </p:nvSpPr>
        <p:spPr bwMode="auto">
          <a:xfrm>
            <a:off x="9525" y="576263"/>
            <a:ext cx="8229600" cy="685800"/>
          </a:xfrm>
          <a:prstGeom prst="rect">
            <a:avLst/>
          </a:prstGeom>
          <a:noFill/>
          <a:ln w="9525">
            <a:noFill/>
            <a:miter lim="800000"/>
            <a:headEnd/>
            <a:tailEnd/>
          </a:ln>
        </p:spPr>
        <p:txBody>
          <a:bodyPr rIns="274320" anchor="ctr"/>
          <a:lstStyle/>
          <a:p>
            <a:pPr eaLnBrk="0" hangingPunct="0"/>
            <a:r>
              <a:rPr lang="en-US" sz="2400">
                <a:solidFill>
                  <a:srgbClr val="085078"/>
                </a:solidFill>
              </a:rPr>
              <a:t>Puntos sobresalientes del Get Genuine Kit (GGK)</a:t>
            </a:r>
          </a:p>
        </p:txBody>
      </p:sp>
      <p:sp>
        <p:nvSpPr>
          <p:cNvPr id="20488"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D3127532-BD08-450D-9663-6B76AF12AFAE}" type="slidenum">
              <a:rPr lang="en-US" sz="1100">
                <a:solidFill>
                  <a:schemeClr val="bg1"/>
                </a:solidFill>
              </a:rPr>
              <a:pPr algn="ctr"/>
              <a:t>5</a:t>
            </a:fld>
            <a:endParaRPr lang="en-US" sz="11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614363" y="1577975"/>
            <a:ext cx="8229600" cy="4227513"/>
          </a:xfrm>
        </p:spPr>
        <p:txBody>
          <a:bodyPr/>
          <a:lstStyle/>
          <a:p>
            <a:pPr marL="0" indent="0">
              <a:spcBef>
                <a:spcPts val="388"/>
              </a:spcBef>
              <a:buFontTx/>
              <a:buNone/>
            </a:pPr>
            <a:r>
              <a:rPr lang="es-ES" sz="1600" smtClean="0">
                <a:solidFill>
                  <a:srgbClr val="202020"/>
                </a:solidFill>
              </a:rPr>
              <a:t>Estos y otros escenarios son demasiado comunes y pueden resultar en software Windows sin licencia o falsificado en los PCs de los clientes. </a:t>
            </a:r>
          </a:p>
          <a:p>
            <a:pPr marL="0" indent="0">
              <a:spcBef>
                <a:spcPct val="0"/>
              </a:spcBef>
              <a:buFontTx/>
              <a:buNone/>
            </a:pPr>
            <a:endParaRPr lang="es-ES" smtClean="0">
              <a:solidFill>
                <a:srgbClr val="202020"/>
              </a:solidFill>
            </a:endParaRPr>
          </a:p>
          <a:p>
            <a:pPr marL="0" indent="0">
              <a:spcBef>
                <a:spcPts val="388"/>
              </a:spcBef>
              <a:buFontTx/>
              <a:buNone/>
            </a:pPr>
            <a:r>
              <a:rPr lang="es-ES" sz="1600" b="1" smtClean="0">
                <a:solidFill>
                  <a:srgbClr val="085078"/>
                </a:solidFill>
              </a:rPr>
              <a:t>La necesidad de legalización ocurre cuando el cliente:</a:t>
            </a:r>
          </a:p>
          <a:p>
            <a:pPr marL="328613" lvl="1" indent="-301625">
              <a:spcBef>
                <a:spcPts val="338"/>
              </a:spcBef>
              <a:buClr>
                <a:srgbClr val="085078"/>
              </a:buClr>
              <a:buFont typeface="Wingdings" pitchFamily="2" charset="2"/>
              <a:buChar char="§"/>
            </a:pPr>
            <a:r>
              <a:rPr lang="es-ES" sz="1400" smtClean="0">
                <a:solidFill>
                  <a:srgbClr val="202020"/>
                </a:solidFill>
              </a:rPr>
              <a:t>Instaló software Windows usando Claves de licencia por volumen (VLK) filtradas o robadas.</a:t>
            </a:r>
          </a:p>
          <a:p>
            <a:pPr marL="328613" lvl="1" indent="-301625">
              <a:spcBef>
                <a:spcPts val="338"/>
              </a:spcBef>
              <a:buClr>
                <a:srgbClr val="085078"/>
              </a:buClr>
              <a:buFont typeface="Wingdings" pitchFamily="2" charset="2"/>
              <a:buChar char="§"/>
            </a:pPr>
            <a:r>
              <a:rPr lang="es-ES" sz="1400" smtClean="0">
                <a:solidFill>
                  <a:srgbClr val="202020"/>
                </a:solidFill>
              </a:rPr>
              <a:t>Descargó software en línea o de fuentes desconocidas o de falsificación. </a:t>
            </a:r>
          </a:p>
          <a:p>
            <a:pPr marL="328613" lvl="1" indent="-301625">
              <a:spcBef>
                <a:spcPts val="338"/>
              </a:spcBef>
              <a:buClr>
                <a:srgbClr val="085078"/>
              </a:buClr>
              <a:buFont typeface="Wingdings" pitchFamily="2" charset="2"/>
              <a:buChar char="§"/>
            </a:pPr>
            <a:r>
              <a:rPr lang="es-ES" sz="1400" smtClean="0">
                <a:solidFill>
                  <a:srgbClr val="202020"/>
                </a:solidFill>
              </a:rPr>
              <a:t>Adquirió PCs </a:t>
            </a:r>
            <a:r>
              <a:rPr lang="es-ES" sz="1400" i="1" smtClean="0">
                <a:solidFill>
                  <a:srgbClr val="202020"/>
                </a:solidFill>
              </a:rPr>
              <a:t>sin</a:t>
            </a:r>
            <a:r>
              <a:rPr lang="es-ES" sz="1400" smtClean="0">
                <a:solidFill>
                  <a:srgbClr val="202020"/>
                </a:solidFill>
              </a:rPr>
              <a:t> un sistema operativo preinstalado y después usó un contrato de Licencias por volumen para instalar Windows. </a:t>
            </a:r>
          </a:p>
          <a:p>
            <a:pPr marL="328613" lvl="1" indent="-301625">
              <a:spcBef>
                <a:spcPts val="338"/>
              </a:spcBef>
              <a:buClr>
                <a:srgbClr val="085078"/>
              </a:buClr>
              <a:buFont typeface="Wingdings" pitchFamily="2" charset="2"/>
              <a:buChar char="§"/>
            </a:pPr>
            <a:r>
              <a:rPr lang="es-ES" sz="1400" smtClean="0">
                <a:solidFill>
                  <a:srgbClr val="202020"/>
                </a:solidFill>
              </a:rPr>
              <a:t>Compró PCs </a:t>
            </a:r>
            <a:r>
              <a:rPr lang="es-ES" sz="1400" i="1" smtClean="0">
                <a:solidFill>
                  <a:srgbClr val="202020"/>
                </a:solidFill>
              </a:rPr>
              <a:t>sin</a:t>
            </a:r>
            <a:r>
              <a:rPr lang="es-ES" sz="1400" smtClean="0">
                <a:solidFill>
                  <a:srgbClr val="202020"/>
                </a:solidFill>
              </a:rPr>
              <a:t> ediciones de Windows Vista</a:t>
            </a:r>
            <a:r>
              <a:rPr lang="es-ES" sz="1400" baseline="30000" smtClean="0">
                <a:solidFill>
                  <a:srgbClr val="202020"/>
                </a:solidFill>
              </a:rPr>
              <a:t>®</a:t>
            </a:r>
            <a:r>
              <a:rPr lang="es-ES" sz="1400" smtClean="0">
                <a:solidFill>
                  <a:srgbClr val="202020"/>
                </a:solidFill>
              </a:rPr>
              <a:t> Home Premium, Home Basic, o Starter y después usó un contrato de Licencias por volumen para actualizar a Windows Vista Business o Windows Vista Ultimate.</a:t>
            </a:r>
          </a:p>
          <a:p>
            <a:pPr marL="328613" lvl="1" indent="-301625">
              <a:spcBef>
                <a:spcPts val="338"/>
              </a:spcBef>
              <a:buClr>
                <a:srgbClr val="085078"/>
              </a:buClr>
              <a:buFont typeface="Wingdings" pitchFamily="2" charset="2"/>
              <a:buChar char="§"/>
            </a:pPr>
            <a:r>
              <a:rPr lang="es-ES" sz="1400" smtClean="0">
                <a:solidFill>
                  <a:srgbClr val="202020"/>
                </a:solidFill>
              </a:rPr>
              <a:t>Intentó ahorrar costos al realizar actualizaciones de las tarjetas madre en el lugar sin adquirir nuevas licencias Windows en esos PCs. </a:t>
            </a:r>
          </a:p>
          <a:p>
            <a:pPr marL="0" indent="0">
              <a:spcBef>
                <a:spcPct val="0"/>
              </a:spcBef>
            </a:pPr>
            <a:endParaRPr lang="es-ES" smtClean="0"/>
          </a:p>
        </p:txBody>
      </p:sp>
      <p:sp>
        <p:nvSpPr>
          <p:cNvPr id="4" name="Rectangle 3"/>
          <p:cNvSpPr/>
          <p:nvPr/>
        </p:nvSpPr>
        <p:spPr>
          <a:xfrm>
            <a:off x="630238" y="2466975"/>
            <a:ext cx="8154987" cy="2984500"/>
          </a:xfrm>
          <a:prstGeom prst="rect">
            <a:avLst/>
          </a:prstGeom>
          <a:noFill/>
          <a:ln>
            <a:solidFill>
              <a:srgbClr val="0850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07" name="Rectangle 2"/>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Escenarios típicos de legalización del cliente</a:t>
            </a:r>
          </a:p>
        </p:txBody>
      </p:sp>
      <p:sp>
        <p:nvSpPr>
          <p:cNvPr id="21508"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41CF448E-21D4-4A03-9809-30CD1A4581B1}" type="slidenum">
              <a:rPr lang="es-ES" sz="1100">
                <a:solidFill>
                  <a:srgbClr val="FFFFFF"/>
                </a:solidFill>
              </a:rPr>
              <a:pPr algn="ctr"/>
              <a:t>6</a:t>
            </a:fld>
            <a:endParaRPr lang="es-ES" sz="110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ChangeArrowheads="1"/>
          </p:cNvSpPr>
          <p:nvPr/>
        </p:nvSpPr>
        <p:spPr bwMode="auto">
          <a:xfrm>
            <a:off x="349250" y="914400"/>
            <a:ext cx="8337550" cy="5372100"/>
          </a:xfrm>
          <a:prstGeom prst="rect">
            <a:avLst/>
          </a:prstGeom>
          <a:noFill/>
          <a:ln w="9525">
            <a:noFill/>
            <a:miter lim="800000"/>
            <a:headEnd/>
            <a:tailEnd/>
          </a:ln>
        </p:spPr>
        <p:txBody>
          <a:bodyPr/>
          <a:lstStyle/>
          <a:p>
            <a:pPr lvl="1"/>
            <a:endParaRPr lang="es-ES" sz="2800" dirty="0">
              <a:solidFill>
                <a:srgbClr val="085078"/>
              </a:solidFill>
            </a:endParaRPr>
          </a:p>
          <a:p>
            <a:pPr lvl="1">
              <a:buClr>
                <a:srgbClr val="425E42"/>
              </a:buClr>
              <a:buFont typeface="Wingdings" pitchFamily="2" charset="2"/>
              <a:buChar char="§"/>
            </a:pPr>
            <a:endParaRPr lang="es-ES" sz="1400" dirty="0">
              <a:solidFill>
                <a:srgbClr val="202020"/>
              </a:solidFill>
            </a:endParaRPr>
          </a:p>
          <a:p>
            <a:pPr>
              <a:spcAft>
                <a:spcPts val="600"/>
              </a:spcAft>
            </a:pPr>
            <a:r>
              <a:rPr lang="es-ES" sz="1800" b="1" dirty="0">
                <a:solidFill>
                  <a:srgbClr val="085078"/>
                </a:solidFill>
              </a:rPr>
              <a:t>Los siguientes idiomas están disponibles para GGK:</a:t>
            </a:r>
          </a:p>
          <a:p>
            <a:pPr>
              <a:spcAft>
                <a:spcPts val="600"/>
              </a:spcAft>
              <a:buClr>
                <a:srgbClr val="085078"/>
              </a:buClr>
              <a:buFont typeface="Wingdings" pitchFamily="2" charset="2"/>
              <a:buChar char="§"/>
            </a:pPr>
            <a:r>
              <a:rPr lang="es-ES" sz="1600" dirty="0">
                <a:solidFill>
                  <a:srgbClr val="202020"/>
                </a:solidFill>
              </a:rPr>
              <a:t> Windows Vista Business y Windows XP Professional:</a:t>
            </a:r>
          </a:p>
          <a:p>
            <a:pPr lvl="1">
              <a:spcAft>
                <a:spcPts val="1200"/>
              </a:spcAft>
              <a:buClr>
                <a:srgbClr val="085078"/>
              </a:buClr>
              <a:buFont typeface="Arial" charset="0"/>
              <a:buChar char="•"/>
            </a:pPr>
            <a:r>
              <a:rPr lang="es-ES" sz="1400" dirty="0">
                <a:solidFill>
                  <a:srgbClr val="202020"/>
                </a:solidFill>
              </a:rPr>
              <a:t> Ruso, inglés, español, turco, portugués, italiano, brasileño, coreano, chino simplificado, polaco, holandés, danés, sueco, francés, hebreo, checo, húngaro, árabe </a:t>
            </a:r>
          </a:p>
          <a:p>
            <a:pPr>
              <a:spcAft>
                <a:spcPts val="1200"/>
              </a:spcAft>
              <a:buClr>
                <a:srgbClr val="085078"/>
              </a:buClr>
              <a:buFont typeface="Wingdings" pitchFamily="2" charset="2"/>
              <a:buChar char="§"/>
            </a:pPr>
            <a:r>
              <a:rPr lang="es-ES" sz="1600" dirty="0">
                <a:solidFill>
                  <a:srgbClr val="202020"/>
                </a:solidFill>
              </a:rPr>
              <a:t>Windows XP Professional únicamente</a:t>
            </a:r>
          </a:p>
          <a:p>
            <a:pPr lvl="1">
              <a:spcBef>
                <a:spcPts val="288"/>
              </a:spcBef>
              <a:spcAft>
                <a:spcPts val="600"/>
              </a:spcAft>
              <a:buClr>
                <a:srgbClr val="085078"/>
              </a:buClr>
              <a:buFont typeface="Arial" charset="0"/>
              <a:buChar char="•"/>
            </a:pPr>
            <a:r>
              <a:rPr lang="es-ES" sz="1400" dirty="0">
                <a:solidFill>
                  <a:srgbClr val="202020"/>
                </a:solidFill>
              </a:rPr>
              <a:t> Japonés, chino tradicional de Hong Kong, alemán, griego</a:t>
            </a:r>
          </a:p>
          <a:p>
            <a:pPr lvl="1">
              <a:spcBef>
                <a:spcPts val="288"/>
              </a:spcBef>
              <a:spcAft>
                <a:spcPts val="600"/>
              </a:spcAft>
              <a:buClr>
                <a:srgbClr val="085078"/>
              </a:buClr>
              <a:buFont typeface="Arial" charset="0"/>
              <a:buChar char="•"/>
            </a:pPr>
            <a:endParaRPr lang="es-ES" sz="1400" dirty="0">
              <a:solidFill>
                <a:srgbClr val="202020"/>
              </a:solidFill>
            </a:endParaRPr>
          </a:p>
          <a:p>
            <a:r>
              <a:rPr lang="es-ES" sz="1600" b="1" dirty="0">
                <a:solidFill>
                  <a:srgbClr val="085078"/>
                </a:solidFill>
              </a:rPr>
              <a:t>Países piloto del SKU GGK Windows Vista Home:</a:t>
            </a:r>
          </a:p>
          <a:p>
            <a:pPr lvl="1">
              <a:buClr>
                <a:srgbClr val="425E42"/>
              </a:buClr>
              <a:buFont typeface="Wingdings" pitchFamily="2" charset="2"/>
              <a:buChar char="§"/>
            </a:pPr>
            <a:r>
              <a:rPr lang="es-ES" sz="1400" dirty="0"/>
              <a:t> Windows Vista Home Premium:</a:t>
            </a:r>
          </a:p>
          <a:p>
            <a:pPr lvl="2">
              <a:buClr>
                <a:srgbClr val="425E42"/>
              </a:buClr>
              <a:buFont typeface="Wingdings" pitchFamily="2" charset="2"/>
              <a:buChar char="§"/>
            </a:pPr>
            <a:r>
              <a:rPr lang="es-ES" sz="1200" dirty="0"/>
              <a:t> Portugués </a:t>
            </a:r>
            <a:r>
              <a:rPr lang="es-ES" sz="1200" dirty="0" smtClean="0"/>
              <a:t>- Brasil</a:t>
            </a:r>
            <a:endParaRPr lang="es-ES" sz="1200" dirty="0"/>
          </a:p>
          <a:p>
            <a:endParaRPr lang="es-ES" sz="1400" dirty="0"/>
          </a:p>
          <a:p>
            <a:pPr lvl="1">
              <a:buClr>
                <a:srgbClr val="425E42"/>
              </a:buClr>
              <a:buFont typeface="Wingdings" pitchFamily="2" charset="2"/>
              <a:buChar char="§"/>
            </a:pPr>
            <a:r>
              <a:rPr lang="es-ES" sz="1400" dirty="0"/>
              <a:t> Windows Vista Home Basic:</a:t>
            </a:r>
          </a:p>
          <a:p>
            <a:pPr lvl="2">
              <a:buClr>
                <a:srgbClr val="425E42"/>
              </a:buClr>
              <a:buFont typeface="Wingdings" pitchFamily="2" charset="2"/>
              <a:buChar char="§"/>
            </a:pPr>
            <a:r>
              <a:rPr lang="es-ES" sz="1200" dirty="0"/>
              <a:t> Portugués </a:t>
            </a:r>
            <a:r>
              <a:rPr lang="es-ES" sz="1200" dirty="0" smtClean="0"/>
              <a:t>-  </a:t>
            </a:r>
            <a:r>
              <a:rPr lang="es-ES" sz="1200" dirty="0"/>
              <a:t>Brasil</a:t>
            </a:r>
          </a:p>
          <a:p>
            <a:pPr lvl="1">
              <a:spcBef>
                <a:spcPts val="288"/>
              </a:spcBef>
              <a:spcAft>
                <a:spcPts val="600"/>
              </a:spcAft>
              <a:buClr>
                <a:srgbClr val="085078"/>
              </a:buClr>
              <a:buFont typeface="Arial" charset="0"/>
              <a:buChar char="•"/>
            </a:pPr>
            <a:endParaRPr lang="es-ES" sz="1400" dirty="0">
              <a:solidFill>
                <a:srgbClr val="202020"/>
              </a:solidFill>
            </a:endParaRPr>
          </a:p>
          <a:p>
            <a:endParaRPr lang="es-ES" sz="1600" dirty="0">
              <a:solidFill>
                <a:srgbClr val="202020"/>
              </a:solidFill>
            </a:endParaRPr>
          </a:p>
        </p:txBody>
      </p:sp>
      <p:sp>
        <p:nvSpPr>
          <p:cNvPr id="22530" name="Rectangle 18"/>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Descripción general de la oferta GGK </a:t>
            </a:r>
          </a:p>
        </p:txBody>
      </p:sp>
      <p:sp>
        <p:nvSpPr>
          <p:cNvPr id="22531"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B4FF0A3F-C792-4541-AB38-56BE3701AEF9}" type="slidenum">
              <a:rPr lang="es-ES" sz="1100">
                <a:solidFill>
                  <a:srgbClr val="FFFFFF"/>
                </a:solidFill>
              </a:rPr>
              <a:pPr algn="ctr"/>
              <a:t>7</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4763" y="571500"/>
            <a:ext cx="8229600" cy="685800"/>
          </a:xfrm>
          <a:prstGeom prst="rect">
            <a:avLst/>
          </a:prstGeom>
          <a:noFill/>
          <a:ln w="9525">
            <a:noFill/>
            <a:miter lim="800000"/>
            <a:headEnd/>
            <a:tailEnd/>
          </a:ln>
        </p:spPr>
        <p:txBody>
          <a:bodyPr rIns="274320" anchor="ctr"/>
          <a:lstStyle/>
          <a:p>
            <a:r>
              <a:rPr lang="es-ES" sz="2400">
                <a:solidFill>
                  <a:srgbClr val="085078"/>
                </a:solidFill>
              </a:rPr>
              <a:t>Descripción general de la oferta GGK </a:t>
            </a:r>
          </a:p>
        </p:txBody>
      </p:sp>
      <p:graphicFrame>
        <p:nvGraphicFramePr>
          <p:cNvPr id="21533" name="Group 29"/>
          <p:cNvGraphicFramePr>
            <a:graphicFrameLocks noGrp="1"/>
          </p:cNvGraphicFramePr>
          <p:nvPr/>
        </p:nvGraphicFramePr>
        <p:xfrm>
          <a:off x="803275" y="2282825"/>
          <a:ext cx="7537450" cy="3337728"/>
        </p:xfrm>
        <a:graphic>
          <a:graphicData uri="http://schemas.openxmlformats.org/drawingml/2006/table">
            <a:tbl>
              <a:tblPr/>
              <a:tblGrid>
                <a:gridCol w="3046413"/>
                <a:gridCol w="4491037"/>
              </a:tblGrid>
              <a:tr h="433388">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400" b="0" i="0" u="none" strike="noStrike" cap="none" normalizeH="0" baseline="0" smtClean="0">
                          <a:ln>
                            <a:noFill/>
                          </a:ln>
                          <a:solidFill>
                            <a:srgbClr val="085078"/>
                          </a:solidFill>
                          <a:effectLst/>
                          <a:latin typeface="Verdana" pitchFamily="34" charset="0"/>
                        </a:rPr>
                        <a:t>Clientes objetivo</a:t>
                      </a:r>
                    </a:p>
                  </a:txBody>
                  <a:tcPr marL="64093" marR="64093" marT="32046" marB="32046"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solidFill>
                      <a:srgbClr val="E6E6E6"/>
                    </a:solidFill>
                  </a:tcPr>
                </a:tc>
                <a:tc>
                  <a:txBody>
                    <a:bodyPr/>
                    <a:lstStyle/>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Primario: Pequeña empresa</a:t>
                      </a:r>
                    </a:p>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Secundario: Consumidor en el hogar</a:t>
                      </a:r>
                    </a:p>
                  </a:txBody>
                  <a:tcPr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400" b="0" i="0" u="none" strike="noStrike" cap="none" normalizeH="0" baseline="0" smtClean="0">
                          <a:ln>
                            <a:noFill/>
                          </a:ln>
                          <a:solidFill>
                            <a:srgbClr val="085078"/>
                          </a:solidFill>
                          <a:effectLst/>
                          <a:latin typeface="Verdana" pitchFamily="34" charset="0"/>
                        </a:rPr>
                        <a:t>Producto y disponibilidad</a:t>
                      </a:r>
                    </a:p>
                  </a:txBody>
                  <a:tcPr marL="64093" marR="64093" marT="32046" marB="32046"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solidFill>
                      <a:srgbClr val="E6E6E6"/>
                    </a:solidFill>
                  </a:tcPr>
                </a:tc>
                <a:tc>
                  <a:txBody>
                    <a:bodyPr/>
                    <a:lstStyle/>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Mundial</a:t>
                      </a:r>
                    </a:p>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Windows XP Professional:</a:t>
                      </a:r>
                    </a:p>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Windows Vista Business Nov. 1 ’08</a:t>
                      </a:r>
                    </a:p>
                  </a:txBody>
                  <a:tcPr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1" fontAlgn="base" latinLnBrk="0" hangingPunct="1">
                        <a:lnSpc>
                          <a:spcPct val="100000"/>
                        </a:lnSpc>
                        <a:spcBef>
                          <a:spcPts val="213"/>
                        </a:spcBef>
                        <a:spcAft>
                          <a:spcPct val="0"/>
                        </a:spcAft>
                        <a:buClrTx/>
                        <a:buSzTx/>
                        <a:buFontTx/>
                        <a:buNone/>
                        <a:tabLst/>
                      </a:pPr>
                      <a:r>
                        <a:rPr kumimoji="0" lang="es-ES" sz="1400" b="0" i="0" u="none" strike="noStrike" cap="none" normalizeH="0" baseline="0" smtClean="0">
                          <a:ln>
                            <a:noFill/>
                          </a:ln>
                          <a:solidFill>
                            <a:srgbClr val="085078"/>
                          </a:solidFill>
                          <a:effectLst/>
                          <a:latin typeface="Verdana" pitchFamily="34" charset="0"/>
                        </a:rPr>
                        <a:t>Características</a:t>
                      </a:r>
                    </a:p>
                  </a:txBody>
                  <a:tcPr marL="64093" marR="64093" marT="32046" marB="32046"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solidFill>
                      <a:srgbClr val="E6E6E6"/>
                    </a:solidFill>
                  </a:tcPr>
                </a:tc>
                <a:tc>
                  <a:txBody>
                    <a:bodyPr/>
                    <a:lstStyle/>
                    <a:p>
                      <a:pPr marL="346075" marR="0" lvl="0" indent="-346075" algn="l" defTabSz="914400" rtl="0" eaLnBrk="1" fontAlgn="base" latinLnBrk="0" hangingPunct="1">
                        <a:lnSpc>
                          <a:spcPct val="10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Soporte al cliente proporcionado por Microsoft</a:t>
                      </a:r>
                    </a:p>
                    <a:p>
                      <a:pPr marL="346075" marR="0" lvl="0" indent="-346075" algn="l" defTabSz="914400" rtl="0" eaLnBrk="1" fontAlgn="base" latinLnBrk="0" hangingPunct="1">
                        <a:lnSpc>
                          <a:spcPct val="10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Paquete de 1 o de 10 </a:t>
                      </a:r>
                    </a:p>
                    <a:p>
                      <a:pPr marL="346075" marR="0" lvl="0" indent="-346075" algn="l" defTabSz="914400" rtl="0" eaLnBrk="1" fontAlgn="base" latinLnBrk="0" hangingPunct="1">
                        <a:lnSpc>
                          <a:spcPct val="10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COA</a:t>
                      </a:r>
                    </a:p>
                    <a:p>
                      <a:pPr marL="346075" marR="0" lvl="0" indent="-346075" algn="l" defTabSz="914400" rtl="0" eaLnBrk="1" fontAlgn="base" latinLnBrk="0" hangingPunct="1">
                        <a:lnSpc>
                          <a:spcPct val="10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Derechos de versión anterior NO disponibles</a:t>
                      </a:r>
                    </a:p>
                    <a:p>
                      <a:pPr marL="346075" marR="0" lvl="0" indent="-346075" algn="l" defTabSz="914400" rtl="0" eaLnBrk="1" fontAlgn="base" latinLnBrk="0" hangingPunct="1">
                        <a:lnSpc>
                          <a:spcPct val="10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Caja estilo DVD con medios FPP</a:t>
                      </a:r>
                    </a:p>
                  </a:txBody>
                  <a:tcPr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400" b="0" i="0" u="none" strike="noStrike" cap="none" normalizeH="0" baseline="0" smtClean="0">
                          <a:ln>
                            <a:noFill/>
                          </a:ln>
                          <a:solidFill>
                            <a:srgbClr val="085078"/>
                          </a:solidFill>
                          <a:effectLst/>
                          <a:latin typeface="Verdana" pitchFamily="34" charset="0"/>
                        </a:rPr>
                        <a:t>Canal</a:t>
                      </a:r>
                    </a:p>
                  </a:txBody>
                  <a:tcPr marL="64093" marR="64093" marT="32046" marB="32046"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solidFill>
                      <a:srgbClr val="E6E6E6"/>
                    </a:solidFill>
                  </a:tcPr>
                </a:tc>
                <a:tc>
                  <a:txBody>
                    <a:bodyPr/>
                    <a:lstStyle/>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Distribuidores OEM autorizados</a:t>
                      </a:r>
                    </a:p>
                  </a:txBody>
                  <a:tcPr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400" b="0" i="0" u="none" strike="noStrike" cap="none" normalizeH="0" baseline="0" smtClean="0">
                          <a:ln>
                            <a:noFill/>
                          </a:ln>
                          <a:solidFill>
                            <a:srgbClr val="085078"/>
                          </a:solidFill>
                          <a:effectLst/>
                          <a:latin typeface="Verdana" pitchFamily="34" charset="0"/>
                        </a:rPr>
                        <a:t>Transferible</a:t>
                      </a:r>
                    </a:p>
                  </a:txBody>
                  <a:tcPr marL="64093" marR="64093" marT="32046" marB="32046"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solidFill>
                      <a:srgbClr val="E6E6E6"/>
                    </a:solidFill>
                  </a:tcPr>
                </a:tc>
                <a:tc>
                  <a:txBody>
                    <a:bodyPr/>
                    <a:lstStyle/>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Licencia no transferible </a:t>
                      </a:r>
                    </a:p>
                  </a:txBody>
                  <a:tcPr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noFill/>
                  </a:tcPr>
                </a:tc>
              </a:tr>
              <a:tr h="550863">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400" b="0" i="0" u="none" strike="noStrike" cap="none" normalizeH="0" baseline="0" smtClean="0">
                          <a:ln>
                            <a:noFill/>
                          </a:ln>
                          <a:solidFill>
                            <a:srgbClr val="085078"/>
                          </a:solidFill>
                          <a:effectLst/>
                          <a:latin typeface="Verdana" pitchFamily="34" charset="0"/>
                        </a:rPr>
                        <a:t>Términos y condiciones</a:t>
                      </a:r>
                    </a:p>
                  </a:txBody>
                  <a:tcPr marL="64093" marR="64093" marT="32046" marB="32046"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solidFill>
                      <a:srgbClr val="E6E6E6"/>
                    </a:solidFill>
                  </a:tcPr>
                </a:tc>
                <a:tc>
                  <a:txBody>
                    <a:bodyPr/>
                    <a:lstStyle/>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Sólo se puede vender en escenarios de legalización</a:t>
                      </a:r>
                    </a:p>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Se requiere un COA pegado</a:t>
                      </a:r>
                    </a:p>
                    <a:p>
                      <a:pPr marL="346075" marR="0" lvl="0" indent="-346075" algn="l" defTabSz="914400" rtl="0" eaLnBrk="1" fontAlgn="base" latinLnBrk="0" hangingPunct="1">
                        <a:lnSpc>
                          <a:spcPct val="90000"/>
                        </a:lnSpc>
                        <a:spcBef>
                          <a:spcPts val="213"/>
                        </a:spcBef>
                        <a:spcAft>
                          <a:spcPct val="0"/>
                        </a:spcAft>
                        <a:buClr>
                          <a:srgbClr val="085078"/>
                        </a:buClr>
                        <a:buSzTx/>
                        <a:buFont typeface="Wingdings" pitchFamily="2" charset="2"/>
                        <a:buChar char="§"/>
                        <a:tabLst/>
                      </a:pPr>
                      <a:r>
                        <a:rPr kumimoji="0" lang="es-ES" sz="1200" b="0" i="0" u="none" strike="noStrike" cap="none" normalizeH="0" baseline="0" smtClean="0">
                          <a:ln>
                            <a:noFill/>
                          </a:ln>
                          <a:solidFill>
                            <a:srgbClr val="404040"/>
                          </a:solidFill>
                          <a:effectLst/>
                          <a:latin typeface="Verdana" pitchFamily="34" charset="0"/>
                        </a:rPr>
                        <a:t>SA en los siguientes 90 días</a:t>
                      </a:r>
                    </a:p>
                  </a:txBody>
                  <a:tcPr horzOverflow="overflow">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3175" cap="flat" cmpd="sng" algn="ctr">
                      <a:solidFill>
                        <a:srgbClr val="D9D9D9"/>
                      </a:solidFill>
                      <a:prstDash val="solid"/>
                      <a:round/>
                      <a:headEnd type="none" w="med" len="med"/>
                      <a:tailEnd type="none" w="med" len="med"/>
                    </a:lnT>
                    <a:lnB w="3175" cap="flat" cmpd="sng" algn="ctr">
                      <a:solidFill>
                        <a:srgbClr val="D9D9D9"/>
                      </a:solidFill>
                      <a:prstDash val="solid"/>
                      <a:round/>
                      <a:headEnd type="none" w="med" len="med"/>
                      <a:tailEnd type="none" w="med" len="med"/>
                    </a:lnB>
                    <a:lnTlToBr>
                      <a:noFill/>
                    </a:lnTlToBr>
                    <a:lnBlToTr>
                      <a:noFill/>
                    </a:lnBlToTr>
                    <a:noFill/>
                  </a:tcPr>
                </a:tc>
              </a:tr>
            </a:tbl>
          </a:graphicData>
        </a:graphic>
      </p:graphicFrame>
      <p:sp>
        <p:nvSpPr>
          <p:cNvPr id="5" name="Rectangle 6"/>
          <p:cNvSpPr txBox="1">
            <a:spLocks noGrp="1" noChangeArrowheads="1"/>
          </p:cNvSpPr>
          <p:nvPr/>
        </p:nvSpPr>
        <p:spPr bwMode="auto">
          <a:xfrm>
            <a:off x="36513" y="6597650"/>
            <a:ext cx="2043112" cy="296863"/>
          </a:xfrm>
          <a:prstGeom prst="rect">
            <a:avLst/>
          </a:prstGeom>
          <a:noFill/>
          <a:ln w="9525">
            <a:noFill/>
            <a:miter lim="800000"/>
            <a:headEnd/>
            <a:tailEnd/>
          </a:ln>
        </p:spPr>
        <p:txBody>
          <a:bodyPr/>
          <a:lstStyle/>
          <a:p>
            <a:pPr>
              <a:defRPr/>
            </a:pPr>
            <a:endParaRPr lang="en-US" sz="1050" dirty="0">
              <a:latin typeface="Segoe" pitchFamily="34" charset="0"/>
            </a:endParaRPr>
          </a:p>
        </p:txBody>
      </p:sp>
      <p:sp>
        <p:nvSpPr>
          <p:cNvPr id="23578" name="Rectangle 6"/>
          <p:cNvSpPr>
            <a:spLocks noChangeArrowheads="1"/>
          </p:cNvSpPr>
          <p:nvPr/>
        </p:nvSpPr>
        <p:spPr bwMode="auto">
          <a:xfrm>
            <a:off x="642938" y="1544638"/>
            <a:ext cx="7586662" cy="641350"/>
          </a:xfrm>
          <a:prstGeom prst="rect">
            <a:avLst/>
          </a:prstGeom>
          <a:noFill/>
          <a:ln w="9525">
            <a:noFill/>
            <a:miter lim="800000"/>
            <a:headEnd/>
            <a:tailEnd/>
          </a:ln>
        </p:spPr>
        <p:txBody>
          <a:bodyPr>
            <a:spAutoFit/>
          </a:bodyPr>
          <a:lstStyle/>
          <a:p>
            <a:pPr marL="282575" indent="-282575">
              <a:spcAft>
                <a:spcPts val="600"/>
              </a:spcAft>
            </a:pPr>
            <a:r>
              <a:rPr lang="es-ES" sz="1800">
                <a:solidFill>
                  <a:srgbClr val="202020"/>
                </a:solidFill>
              </a:rPr>
              <a:t>	A continuación se muestra un resumen de la oferta de legalización GGK  </a:t>
            </a:r>
          </a:p>
        </p:txBody>
      </p:sp>
      <p:sp>
        <p:nvSpPr>
          <p:cNvPr id="23579"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0107C951-2A19-4C00-ACD1-F40B9A5D742E}" type="slidenum">
              <a:rPr lang="es-ES" sz="1100">
                <a:solidFill>
                  <a:srgbClr val="FFFFFF"/>
                </a:solidFill>
              </a:rPr>
              <a:pPr algn="ctr"/>
              <a:t>8</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8"/>
          <p:cNvSpPr>
            <a:spLocks noChangeArrowheads="1"/>
          </p:cNvSpPr>
          <p:nvPr/>
        </p:nvSpPr>
        <p:spPr bwMode="auto">
          <a:xfrm>
            <a:off x="4763" y="571500"/>
            <a:ext cx="9139237" cy="685800"/>
          </a:xfrm>
          <a:prstGeom prst="rect">
            <a:avLst/>
          </a:prstGeom>
          <a:noFill/>
          <a:ln w="9525">
            <a:noFill/>
            <a:miter lim="800000"/>
            <a:headEnd/>
            <a:tailEnd/>
          </a:ln>
        </p:spPr>
        <p:txBody>
          <a:bodyPr rIns="274320" anchor="ctr"/>
          <a:lstStyle/>
          <a:p>
            <a:r>
              <a:rPr lang="es-ES" sz="2400">
                <a:solidFill>
                  <a:srgbClr val="085078"/>
                </a:solidFill>
              </a:rPr>
              <a:t>GGK versus un producto de Integrador de sistemas OEM</a:t>
            </a:r>
          </a:p>
        </p:txBody>
      </p:sp>
      <p:graphicFrame>
        <p:nvGraphicFramePr>
          <p:cNvPr id="22567" name="Group 39"/>
          <p:cNvGraphicFramePr>
            <a:graphicFrameLocks noGrp="1"/>
          </p:cNvGraphicFramePr>
          <p:nvPr/>
        </p:nvGraphicFramePr>
        <p:xfrm>
          <a:off x="762000" y="1595438"/>
          <a:ext cx="7391400" cy="4915156"/>
        </p:xfrm>
        <a:graphic>
          <a:graphicData uri="http://schemas.openxmlformats.org/drawingml/2006/table">
            <a:tbl>
              <a:tblPr/>
              <a:tblGrid>
                <a:gridCol w="1873250"/>
                <a:gridCol w="2759075"/>
                <a:gridCol w="2759075"/>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000" b="1" i="0" u="none" strike="noStrike" cap="none" normalizeH="0" baseline="0" smtClean="0">
                        <a:ln>
                          <a:noFill/>
                        </a:ln>
                        <a:solidFill>
                          <a:srgbClr val="202020"/>
                        </a:solidFill>
                        <a:effectLst/>
                        <a:latin typeface="Arial" charset="0"/>
                        <a:ea typeface="Verdana" pitchFamily="34" charset="0"/>
                        <a:cs typeface="Arial" charset="0"/>
                      </a:endParaRP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p>
                      <a:pPr marL="228600" marR="0" lvl="0" indent="0" algn="ctr" defTabSz="914400" rtl="0" eaLnBrk="1" fontAlgn="base" latinLnBrk="0" hangingPunct="1">
                        <a:lnSpc>
                          <a:spcPct val="90000"/>
                        </a:lnSpc>
                        <a:spcBef>
                          <a:spcPts val="213"/>
                        </a:spcBef>
                        <a:spcAft>
                          <a:spcPct val="0"/>
                        </a:spcAft>
                        <a:buClrTx/>
                        <a:buSzTx/>
                        <a:buFontTx/>
                        <a:buNone/>
                        <a:tabLst/>
                      </a:pPr>
                      <a:r>
                        <a:rPr kumimoji="0" lang="es-ES" sz="1600" b="1" i="0" u="none" strike="noStrike" cap="none" normalizeH="0" baseline="0" smtClean="0">
                          <a:ln>
                            <a:noFill/>
                          </a:ln>
                          <a:solidFill>
                            <a:srgbClr val="085078"/>
                          </a:solidFill>
                          <a:effectLst/>
                          <a:latin typeface="Arial" charset="0"/>
                          <a:ea typeface="Verdana" pitchFamily="34" charset="0"/>
                          <a:cs typeface="Arial" charset="0"/>
                        </a:rPr>
                        <a:t>GGK</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p>
                      <a:pPr marL="117475" marR="0" lvl="0" indent="-117475" algn="ctr" defTabSz="914400" rtl="0" eaLnBrk="1" fontAlgn="base" latinLnBrk="0" hangingPunct="1">
                        <a:lnSpc>
                          <a:spcPct val="90000"/>
                        </a:lnSpc>
                        <a:spcBef>
                          <a:spcPts val="388"/>
                        </a:spcBef>
                        <a:spcAft>
                          <a:spcPct val="0"/>
                        </a:spcAft>
                        <a:buClrTx/>
                        <a:buSzTx/>
                        <a:buFontTx/>
                        <a:buNone/>
                        <a:tabLst/>
                      </a:pPr>
                      <a:r>
                        <a:rPr kumimoji="0" lang="es-ES" sz="1600" b="1" i="0" u="none" strike="noStrike" cap="none" normalizeH="0" baseline="0" smtClean="0">
                          <a:ln>
                            <a:noFill/>
                          </a:ln>
                          <a:solidFill>
                            <a:srgbClr val="085078"/>
                          </a:solidFill>
                          <a:effectLst/>
                          <a:latin typeface="Arial" charset="0"/>
                          <a:ea typeface="Verdana" pitchFamily="34" charset="0"/>
                          <a:cs typeface="Arial" charset="0"/>
                        </a:rPr>
                        <a:t>Software del integrador de sistemas OEM </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r>
              <a:tr h="481013">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100" b="1" i="0" u="none" strike="noStrike" cap="none" normalizeH="0" baseline="0" smtClean="0">
                          <a:ln>
                            <a:noFill/>
                          </a:ln>
                          <a:solidFill>
                            <a:srgbClr val="202020"/>
                          </a:solidFill>
                          <a:effectLst/>
                          <a:latin typeface="Arial" charset="0"/>
                          <a:ea typeface="Verdana" pitchFamily="34" charset="0"/>
                          <a:cs typeface="Arial" charset="0"/>
                        </a:rPr>
                        <a:t>Clientes objetivo</a:t>
                      </a:r>
                    </a:p>
                  </a:txBody>
                  <a:tcPr marL="64093" marR="64093" marT="32046" marB="3204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0F5E7"/>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Clientes con PCs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existentes</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 que necesitan legalización.</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Compradores de PCs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nuevos</a:t>
                      </a:r>
                      <a:r>
                        <a:rPr kumimoji="0" lang="es-ES" sz="1100" b="0" i="0" u="none" strike="noStrike" cap="none" normalizeH="0" baseline="0" smtClean="0">
                          <a:ln>
                            <a:noFill/>
                          </a:ln>
                          <a:solidFill>
                            <a:srgbClr val="085078"/>
                          </a:solidFill>
                          <a:effectLst/>
                          <a:latin typeface="Arial" charset="0"/>
                          <a:ea typeface="Verdana" pitchFamily="34" charset="0"/>
                          <a:cs typeface="Arial" charset="0"/>
                        </a:rPr>
                        <a:t> </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con software preinstalado.</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r>
              <a:tr h="598488">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100" b="1" i="0" u="none" strike="noStrike" cap="none" normalizeH="0" baseline="0" smtClean="0">
                          <a:ln>
                            <a:noFill/>
                          </a:ln>
                          <a:solidFill>
                            <a:srgbClr val="202020"/>
                          </a:solidFill>
                          <a:effectLst/>
                          <a:latin typeface="Arial" charset="0"/>
                          <a:ea typeface="Verdana" pitchFamily="34" charset="0"/>
                          <a:cs typeface="Arial" charset="0"/>
                        </a:rPr>
                        <a:t>Términos</a:t>
                      </a:r>
                    </a:p>
                  </a:txBody>
                  <a:tcPr marL="64093" marR="64093" marT="32046" marB="3204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0F5E7"/>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Disponible para la venta a los clientes para legalizar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los PCs</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 existentes</a:t>
                      </a:r>
                    </a:p>
                    <a:p>
                      <a:pPr marL="117475" marR="0" lvl="0" indent="-117475" algn="l" defTabSz="914400" rtl="0" eaLnBrk="1" fontAlgn="base" latinLnBrk="0" hangingPunct="1">
                        <a:lnSpc>
                          <a:spcPct val="90000"/>
                        </a:lnSpc>
                        <a:spcBef>
                          <a:spcPts val="213"/>
                        </a:spcBef>
                        <a:spcAft>
                          <a:spcPct val="0"/>
                        </a:spcAft>
                        <a:buClrTx/>
                        <a:buSzTx/>
                        <a:buFontTx/>
                        <a:buNone/>
                        <a:tabLst/>
                      </a:pPr>
                      <a:endParaRPr kumimoji="0" lang="es-ES" sz="1100" b="0" i="0" u="none" strike="noStrike" cap="none" normalizeH="0" baseline="0" smtClean="0">
                        <a:ln>
                          <a:noFill/>
                        </a:ln>
                        <a:solidFill>
                          <a:srgbClr val="202020"/>
                        </a:solidFill>
                        <a:effectLst/>
                        <a:latin typeface="Arial" charset="0"/>
                        <a:ea typeface="Verdana" pitchFamily="34" charset="0"/>
                        <a:cs typeface="Arial" charset="0"/>
                      </a:endParaRP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Disponible para venta a los OEMs para ser preinstalados en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PCs nuevos únicamente</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r>
              <a:tr h="1362075">
                <a:tc>
                  <a:txBody>
                    <a:bodyPr/>
                    <a:lstStyle/>
                    <a:p>
                      <a:pPr marL="0" marR="0" lvl="0" indent="0" algn="l" defTabSz="914400" rtl="0" eaLnBrk="1" fontAlgn="base" latinLnBrk="0" hangingPunct="1">
                        <a:lnSpc>
                          <a:spcPct val="100000"/>
                        </a:lnSpc>
                        <a:spcBef>
                          <a:spcPts val="213"/>
                        </a:spcBef>
                        <a:spcAft>
                          <a:spcPct val="0"/>
                        </a:spcAft>
                        <a:buClrTx/>
                        <a:buSzTx/>
                        <a:buFontTx/>
                        <a:buNone/>
                        <a:tabLst/>
                      </a:pPr>
                      <a:r>
                        <a:rPr kumimoji="0" lang="es-ES" sz="1100" b="1" i="0" u="none" strike="noStrike" cap="none" normalizeH="0" baseline="0" smtClean="0">
                          <a:ln>
                            <a:noFill/>
                          </a:ln>
                          <a:solidFill>
                            <a:srgbClr val="202020"/>
                          </a:solidFill>
                          <a:effectLst/>
                          <a:latin typeface="Arial" charset="0"/>
                          <a:ea typeface="Verdana" pitchFamily="34" charset="0"/>
                          <a:cs typeface="Arial" charset="0"/>
                        </a:rPr>
                        <a:t>Características</a:t>
                      </a:r>
                    </a:p>
                  </a:txBody>
                  <a:tcPr marL="64093" marR="64093" marT="32046" marB="3204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0F5E7"/>
                    </a:solidFill>
                  </a:tcPr>
                </a:tc>
                <a:tc>
                  <a:txBody>
                    <a:bodyPr/>
                    <a:lstStyle/>
                    <a:p>
                      <a:pPr marL="117475" marR="0" lvl="0" indent="-117475" algn="l" defTabSz="914400" rtl="0" eaLnBrk="1" fontAlgn="base" latinLnBrk="0" hangingPunct="1">
                        <a:lnSpc>
                          <a:spcPct val="90000"/>
                        </a:lnSpc>
                        <a:spcBef>
                          <a:spcPts val="263"/>
                        </a:spcBef>
                        <a:spcAft>
                          <a:spcPct val="0"/>
                        </a:spcAft>
                        <a:buClr>
                          <a:srgbClr val="085078"/>
                        </a:buClr>
                        <a:buSzTx/>
                        <a:buFontTx/>
                        <a:buBlip>
                          <a:blip r:embed="rId2"/>
                        </a:buBlip>
                        <a:tabLst/>
                      </a:pPr>
                      <a:r>
                        <a:rPr kumimoji="0" lang="es-ES" sz="1100" b="1" i="0" u="none" strike="noStrike" cap="none" normalizeH="0" baseline="0" smtClean="0">
                          <a:ln>
                            <a:noFill/>
                          </a:ln>
                          <a:solidFill>
                            <a:srgbClr val="085078"/>
                          </a:solidFill>
                          <a:effectLst/>
                          <a:latin typeface="Arial" charset="0"/>
                          <a:ea typeface="Verdana" pitchFamily="34" charset="0"/>
                          <a:cs typeface="Arial" charset="0"/>
                        </a:rPr>
                        <a:t>Soporte al cliente proporcionado por Microsoft</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Paquete de 1 o de 10</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COA</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Los derechos de versión anterior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no </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están disponibles</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Caja estilo DVD con medios FPP </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Los bits del FPP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 no limpian </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el disco duro al momento de instalar actualizaciones*</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Se puede adquirir SA dentro de los 90 días siguientes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El soporte al cliente lo proporciona el OEM que preinstaló el software </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COA pegado al PC por el OEM</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Unidades sencillas preinstaladas en PCs nuevos</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Los derechos de versión anterior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sí </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están disponibles</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Los medios acompañan al PC</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Los bits </a:t>
                      </a:r>
                      <a:r>
                        <a:rPr kumimoji="0" lang="es-ES" sz="1100" b="1" i="0" u="none" strike="noStrike" cap="none" normalizeH="0" baseline="0" smtClean="0">
                          <a:ln>
                            <a:noFill/>
                          </a:ln>
                          <a:solidFill>
                            <a:srgbClr val="085078"/>
                          </a:solidFill>
                          <a:effectLst/>
                          <a:latin typeface="Arial" charset="0"/>
                          <a:ea typeface="Verdana" pitchFamily="34" charset="0"/>
                          <a:cs typeface="Arial" charset="0"/>
                        </a:rPr>
                        <a:t>limpiarán</a:t>
                      </a:r>
                      <a:r>
                        <a:rPr kumimoji="0" lang="es-ES" sz="1100" b="0" i="0" u="none" strike="noStrike" cap="none" normalizeH="0" baseline="0" smtClean="0">
                          <a:ln>
                            <a:noFill/>
                          </a:ln>
                          <a:solidFill>
                            <a:srgbClr val="202020"/>
                          </a:solidFill>
                          <a:effectLst/>
                          <a:latin typeface="Arial" charset="0"/>
                          <a:ea typeface="Verdana" pitchFamily="34" charset="0"/>
                          <a:cs typeface="Arial" charset="0"/>
                        </a:rPr>
                        <a:t> el disco duro al momento de la instalación</a:t>
                      </a:r>
                    </a:p>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Se puede adquirir SA dentro de los 90 días siguientes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r>
              <a:tr h="263525">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100" b="1" i="0" u="none" strike="noStrike" cap="none" normalizeH="0" baseline="0" smtClean="0">
                          <a:ln>
                            <a:noFill/>
                          </a:ln>
                          <a:solidFill>
                            <a:srgbClr val="202020"/>
                          </a:solidFill>
                          <a:effectLst/>
                          <a:latin typeface="Arial" charset="0"/>
                          <a:ea typeface="Verdana" pitchFamily="34" charset="0"/>
                          <a:cs typeface="Arial" charset="0"/>
                        </a:rPr>
                        <a:t>Canal</a:t>
                      </a:r>
                    </a:p>
                  </a:txBody>
                  <a:tcPr marL="64093" marR="64093" marT="32046" marB="3204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0F5E7"/>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Distribuidores OEM autorizados </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Distribuidores OEM autorizados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r>
              <a:tr h="455613">
                <a:tc>
                  <a:txBody>
                    <a:bodyPr/>
                    <a:lstStyle/>
                    <a:p>
                      <a:pPr marL="0" marR="0" lvl="0" indent="0" algn="l" defTabSz="914400" rtl="0" eaLnBrk="1" fontAlgn="base" latinLnBrk="0" hangingPunct="1">
                        <a:lnSpc>
                          <a:spcPct val="90000"/>
                        </a:lnSpc>
                        <a:spcBef>
                          <a:spcPts val="213"/>
                        </a:spcBef>
                        <a:spcAft>
                          <a:spcPct val="0"/>
                        </a:spcAft>
                        <a:buClrTx/>
                        <a:buSzTx/>
                        <a:buFontTx/>
                        <a:buNone/>
                        <a:tabLst/>
                      </a:pPr>
                      <a:r>
                        <a:rPr kumimoji="0" lang="es-ES" sz="1100" b="1" i="0" u="none" strike="noStrike" cap="none" normalizeH="0" baseline="0" smtClean="0">
                          <a:ln>
                            <a:noFill/>
                          </a:ln>
                          <a:solidFill>
                            <a:srgbClr val="202020"/>
                          </a:solidFill>
                          <a:effectLst/>
                          <a:latin typeface="Arial" charset="0"/>
                          <a:ea typeface="Verdana" pitchFamily="34" charset="0"/>
                          <a:cs typeface="Arial" charset="0"/>
                        </a:rPr>
                        <a:t>Transferible</a:t>
                      </a:r>
                    </a:p>
                  </a:txBody>
                  <a:tcPr marL="64093" marR="64093" marT="32046" marB="3204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0F5E7"/>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No transferible </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c>
                  <a:txBody>
                    <a:bodyPr/>
                    <a:lstStyle/>
                    <a:p>
                      <a:pPr marL="117475" marR="0" lvl="0" indent="-117475" algn="l" defTabSz="914400" rtl="0" eaLnBrk="1" fontAlgn="base" latinLnBrk="0" hangingPunct="1">
                        <a:lnSpc>
                          <a:spcPct val="90000"/>
                        </a:lnSpc>
                        <a:spcBef>
                          <a:spcPts val="263"/>
                        </a:spcBef>
                        <a:spcAft>
                          <a:spcPct val="0"/>
                        </a:spcAft>
                        <a:buClr>
                          <a:srgbClr val="202020"/>
                        </a:buClr>
                        <a:buSzTx/>
                        <a:buFontTx/>
                        <a:buBlip>
                          <a:blip r:embed="rId2"/>
                        </a:buBlip>
                        <a:tabLst/>
                      </a:pPr>
                      <a:r>
                        <a:rPr kumimoji="0" lang="es-ES" sz="1100" b="0" i="0" u="none" strike="noStrike" cap="none" normalizeH="0" baseline="0" smtClean="0">
                          <a:ln>
                            <a:noFill/>
                          </a:ln>
                          <a:solidFill>
                            <a:srgbClr val="202020"/>
                          </a:solidFill>
                          <a:effectLst/>
                          <a:latin typeface="Arial" charset="0"/>
                          <a:ea typeface="Verdana" pitchFamily="34" charset="0"/>
                          <a:cs typeface="Arial" charset="0"/>
                        </a:rPr>
                        <a:t>No se pueden transferir de un PC en el cual se preinstalaron originalmente</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r>
              <a:tr h="455613">
                <a:tc>
                  <a:txBody>
                    <a:bodyPr/>
                    <a:lstStyle/>
                    <a:p>
                      <a:pPr marL="0" marR="0" lvl="0" indent="0" algn="l" defTabSz="914400" rtl="0" eaLnBrk="1" fontAlgn="base" latinLnBrk="0" hangingPunct="1">
                        <a:lnSpc>
                          <a:spcPct val="100000"/>
                        </a:lnSpc>
                        <a:spcBef>
                          <a:spcPts val="213"/>
                        </a:spcBef>
                        <a:spcAft>
                          <a:spcPct val="0"/>
                        </a:spcAft>
                        <a:buClrTx/>
                        <a:buSzTx/>
                        <a:buFontTx/>
                        <a:buNone/>
                        <a:tabLst/>
                      </a:pPr>
                      <a:r>
                        <a:rPr kumimoji="0" lang="es-ES" sz="1100" b="1" i="0" u="none" strike="noStrike" cap="none" normalizeH="0" baseline="0" smtClean="0">
                          <a:ln>
                            <a:noFill/>
                          </a:ln>
                          <a:solidFill>
                            <a:srgbClr val="202020"/>
                          </a:solidFill>
                          <a:effectLst/>
                          <a:latin typeface="Arial" charset="0"/>
                          <a:ea typeface="Verdana" pitchFamily="34" charset="0"/>
                          <a:cs typeface="Arial" charset="0"/>
                        </a:rPr>
                        <a:t>Otros</a:t>
                      </a:r>
                    </a:p>
                  </a:txBody>
                  <a:tcPr marL="64093" marR="64093" marT="32046" marB="32046"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0F5E7"/>
                    </a:solidFill>
                  </a:tcPr>
                </a:tc>
                <a:tc>
                  <a:txBody>
                    <a:bodyPr/>
                    <a:lstStyle/>
                    <a:p>
                      <a:pPr marL="115888" marR="0" lvl="0" indent="-115888" algn="l" defTabSz="914400" rtl="0" eaLnBrk="1" fontAlgn="base" latinLnBrk="0" hangingPunct="1">
                        <a:lnSpc>
                          <a:spcPct val="90000"/>
                        </a:lnSpc>
                        <a:spcBef>
                          <a:spcPct val="20000"/>
                        </a:spcBef>
                        <a:spcAft>
                          <a:spcPct val="0"/>
                        </a:spcAft>
                        <a:buClrTx/>
                        <a:buSzTx/>
                        <a:buFontTx/>
                        <a:buBlip>
                          <a:blip r:embed="rId2"/>
                        </a:buBlip>
                        <a:tabLst/>
                      </a:pPr>
                      <a:endParaRPr kumimoji="0" lang="es-ES" sz="1100" b="0" i="0" u="none" strike="noStrike" cap="none" normalizeH="0" baseline="0" smtClean="0">
                        <a:ln>
                          <a:noFill/>
                        </a:ln>
                        <a:solidFill>
                          <a:srgbClr val="202020"/>
                        </a:solidFill>
                        <a:effectLst/>
                        <a:latin typeface="Arial" charset="0"/>
                        <a:ea typeface="Verdana" pitchFamily="34" charset="0"/>
                        <a:cs typeface="Arial" charset="0"/>
                      </a:endParaRP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c>
                  <a:txBody>
                    <a:bodyPr/>
                    <a:lstStyle/>
                    <a:p>
                      <a:pPr marL="117475" marR="0" lvl="0" indent="-117475" algn="l" defTabSz="914400" rtl="0" eaLnBrk="1" fontAlgn="base" latinLnBrk="0" hangingPunct="1">
                        <a:lnSpc>
                          <a:spcPct val="90000"/>
                        </a:lnSpc>
                        <a:spcBef>
                          <a:spcPts val="263"/>
                        </a:spcBef>
                        <a:spcAft>
                          <a:spcPct val="0"/>
                        </a:spcAft>
                        <a:buClr>
                          <a:srgbClr val="085078"/>
                        </a:buClr>
                        <a:buSzTx/>
                        <a:buFontTx/>
                        <a:buBlip>
                          <a:blip r:embed="rId2"/>
                        </a:buBlip>
                        <a:tabLst/>
                      </a:pPr>
                      <a:r>
                        <a:rPr kumimoji="0" lang="es-ES" sz="1100" b="1" i="0" u="none" strike="noStrike" cap="none" normalizeH="0" baseline="0" smtClean="0">
                          <a:ln>
                            <a:noFill/>
                          </a:ln>
                          <a:solidFill>
                            <a:srgbClr val="085078"/>
                          </a:solidFill>
                          <a:effectLst/>
                          <a:latin typeface="Arial" charset="0"/>
                          <a:ea typeface="Verdana" pitchFamily="34" charset="0"/>
                          <a:cs typeface="Arial" charset="0"/>
                        </a:rPr>
                        <a:t>NO se puede vender para legalizar PCs existentes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solidFill>
                  </a:tcPr>
                </a:tc>
              </a:tr>
            </a:tbl>
          </a:graphicData>
        </a:graphic>
      </p:graphicFrame>
      <p:sp>
        <p:nvSpPr>
          <p:cNvPr id="24612" name="Rectangle 9"/>
          <p:cNvSpPr>
            <a:spLocks noChangeArrowheads="1"/>
          </p:cNvSpPr>
          <p:nvPr/>
        </p:nvSpPr>
        <p:spPr bwMode="auto">
          <a:xfrm>
            <a:off x="-74613" y="1100138"/>
            <a:ext cx="9205913" cy="304800"/>
          </a:xfrm>
          <a:prstGeom prst="rect">
            <a:avLst/>
          </a:prstGeom>
          <a:noFill/>
          <a:ln w="9525">
            <a:noFill/>
            <a:miter lim="800000"/>
            <a:headEnd/>
            <a:tailEnd/>
          </a:ln>
        </p:spPr>
        <p:txBody>
          <a:bodyPr>
            <a:spAutoFit/>
          </a:bodyPr>
          <a:lstStyle/>
          <a:p>
            <a:pPr marL="282575" indent="-282575">
              <a:spcAft>
                <a:spcPts val="600"/>
              </a:spcAft>
            </a:pPr>
            <a:r>
              <a:rPr lang="es-ES" sz="1400">
                <a:solidFill>
                  <a:srgbClr val="202020"/>
                </a:solidFill>
              </a:rPr>
              <a:t>	Es importante entender la diferencia entre el GGK y el software del integrador de sistemas OEM.</a:t>
            </a:r>
          </a:p>
        </p:txBody>
      </p:sp>
      <p:sp>
        <p:nvSpPr>
          <p:cNvPr id="24613" name="Rectangle 6"/>
          <p:cNvSpPr txBox="1">
            <a:spLocks noGrp="1" noChangeArrowheads="1"/>
          </p:cNvSpPr>
          <p:nvPr/>
        </p:nvSpPr>
        <p:spPr bwMode="auto">
          <a:xfrm>
            <a:off x="3670300" y="6561138"/>
            <a:ext cx="2041525" cy="296862"/>
          </a:xfrm>
          <a:prstGeom prst="rect">
            <a:avLst/>
          </a:prstGeom>
          <a:noFill/>
          <a:ln w="9525">
            <a:noFill/>
            <a:miter lim="800000"/>
            <a:headEnd/>
            <a:tailEnd/>
          </a:ln>
        </p:spPr>
        <p:txBody>
          <a:bodyPr/>
          <a:lstStyle/>
          <a:p>
            <a:pPr algn="ctr"/>
            <a:fld id="{87471ECB-BBEF-4B18-9B0E-35FE241E0A89}" type="slidenum">
              <a:rPr lang="es-ES" sz="1100">
                <a:solidFill>
                  <a:srgbClr val="FFFFFF"/>
                </a:solidFill>
              </a:rPr>
              <a:pPr algn="ctr"/>
              <a:t>9</a:t>
            </a:fld>
            <a:endParaRPr lang="es-ES" sz="1100">
              <a:solidFill>
                <a:srgbClr val="FFFFFF"/>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D27440"/>
      </a:accent1>
      <a:accent2>
        <a:srgbClr val="333399"/>
      </a:accent2>
      <a:accent3>
        <a:srgbClr val="FFFFFF"/>
      </a:accent3>
      <a:accent4>
        <a:srgbClr val="000000"/>
      </a:accent4>
      <a:accent5>
        <a:srgbClr val="E5BCAF"/>
      </a:accent5>
      <a:accent6>
        <a:srgbClr val="2D2D8A"/>
      </a:accent6>
      <a:hlink>
        <a:srgbClr val="0099FF"/>
      </a:hlink>
      <a:folHlink>
        <a:srgbClr val="66CC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D27440"/>
        </a:accent1>
        <a:accent2>
          <a:srgbClr val="333399"/>
        </a:accent2>
        <a:accent3>
          <a:srgbClr val="FFFFFF"/>
        </a:accent3>
        <a:accent4>
          <a:srgbClr val="000000"/>
        </a:accent4>
        <a:accent5>
          <a:srgbClr val="E5BCAF"/>
        </a:accent5>
        <a:accent6>
          <a:srgbClr val="2D2D8A"/>
        </a:accent6>
        <a:hlink>
          <a:srgbClr val="0099FF"/>
        </a:hlink>
        <a:folHlink>
          <a:srgbClr val="66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A3349312924B4EB95C2AADED7B525B" ma:contentTypeVersion="0" ma:contentTypeDescription="Create a new document." ma:contentTypeScope="" ma:versionID="600b51afad17d5bdbcf036fa8fe52c4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3A30ED-183B-4342-8025-790B89745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B453483-DC2E-418A-ACCF-C61177E1896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65D18628-24ED-40B0-B88B-F1D38D181A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8344</TotalTime>
  <Words>1881</Words>
  <Application>Microsoft Office PowerPoint</Application>
  <PresentationFormat>On-screen Show (4:3)</PresentationFormat>
  <Paragraphs>272</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Verdana</vt:lpstr>
      <vt:lpstr>Tekton Pro</vt:lpstr>
      <vt:lpstr>Wingdings</vt:lpstr>
      <vt:lpstr>Segoe</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Empaque</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sherrie</dc:creator>
  <cp:lastModifiedBy>v-isarru</cp:lastModifiedBy>
  <cp:revision>666</cp:revision>
  <dcterms:created xsi:type="dcterms:W3CDTF">2006-03-31T18:58:48Z</dcterms:created>
  <dcterms:modified xsi:type="dcterms:W3CDTF">2008-10-09T03:07:22Z</dcterms:modified>
</cp:coreProperties>
</file>