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4" r:id="rId2"/>
    <p:sldMasterId id="2147483681" r:id="rId3"/>
  </p:sldMasterIdLst>
  <p:notesMasterIdLst>
    <p:notesMasterId r:id="rId27"/>
  </p:notesMasterIdLst>
  <p:sldIdLst>
    <p:sldId id="256" r:id="rId4"/>
    <p:sldId id="260" r:id="rId5"/>
    <p:sldId id="258" r:id="rId6"/>
    <p:sldId id="262" r:id="rId7"/>
    <p:sldId id="261" r:id="rId8"/>
    <p:sldId id="275" r:id="rId9"/>
    <p:sldId id="274" r:id="rId10"/>
    <p:sldId id="264" r:id="rId11"/>
    <p:sldId id="265" r:id="rId12"/>
    <p:sldId id="268" r:id="rId13"/>
    <p:sldId id="278" r:id="rId14"/>
    <p:sldId id="279" r:id="rId15"/>
    <p:sldId id="269" r:id="rId16"/>
    <p:sldId id="284" r:id="rId17"/>
    <p:sldId id="281" r:id="rId18"/>
    <p:sldId id="270" r:id="rId19"/>
    <p:sldId id="290" r:id="rId20"/>
    <p:sldId id="293" r:id="rId21"/>
    <p:sldId id="291" r:id="rId22"/>
    <p:sldId id="292" r:id="rId23"/>
    <p:sldId id="285" r:id="rId24"/>
    <p:sldId id="272" r:id="rId25"/>
    <p:sldId id="289"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tup the Situation to Solution" id="{2592367D-EF0C-4F6D-98CA-B45151E09970}">
          <p14:sldIdLst>
            <p14:sldId id="256"/>
            <p14:sldId id="260"/>
            <p14:sldId id="258"/>
            <p14:sldId id="262"/>
            <p14:sldId id="261"/>
          </p14:sldIdLst>
        </p14:section>
        <p14:section name="Create Actionable Bugs" id="{6A701A92-984E-4726-9968-07A052EB7F8A}">
          <p14:sldIdLst>
            <p14:sldId id="275"/>
            <p14:sldId id="274"/>
            <p14:sldId id="264"/>
            <p14:sldId id="265"/>
            <p14:sldId id="268"/>
          </p14:sldIdLst>
        </p14:section>
        <p14:section name="Reproduce a Bug Regardless of Environment" id="{9269FFCF-D009-4F9F-9599-892F3EB5CC3F}">
          <p14:sldIdLst>
            <p14:sldId id="278"/>
            <p14:sldId id="279"/>
            <p14:sldId id="269"/>
          </p14:sldIdLst>
        </p14:section>
        <p14:section name="Automate Regression Tests" id="{F7EE6498-84C3-4B67-A245-A808C4E85CC5}">
          <p14:sldIdLst>
            <p14:sldId id="284"/>
            <p14:sldId id="281"/>
            <p14:sldId id="270"/>
            <p14:sldId id="290"/>
            <p14:sldId id="293"/>
            <p14:sldId id="291"/>
          </p14:sldIdLst>
        </p14:section>
        <p14:section name="Wrap Up" id="{C0A08721-BECC-434D-8622-A4E7909609E9}">
          <p14:sldIdLst>
            <p14:sldId id="292"/>
            <p14:sldId id="285"/>
            <p14:sldId id="272"/>
          </p14:sldIdLst>
        </p14:section>
        <p14:section name="Appendix" id="{F6599999-A693-4E5D-B67D-A2255112D810}">
          <p14:sldIdLst>
            <p14:sldId id="28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24" autoAdjust="0"/>
  </p:normalViewPr>
  <p:slideViewPr>
    <p:cSldViewPr>
      <p:cViewPr>
        <p:scale>
          <a:sx n="100" d="100"/>
          <a:sy n="100" d="100"/>
        </p:scale>
        <p:origin x="-461" y="-24"/>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E655F1-CA74-4B62-AEE4-2EA27020DE41}" type="datetimeFigureOut">
              <a:rPr lang="en-US" smtClean="0"/>
              <a:pPr/>
              <a:t>4/23/2010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92DC95-EA37-49E3-B740-29845DC54BE7}" type="slidenum">
              <a:rPr lang="en-US" smtClean="0"/>
              <a:pPr/>
              <a:t>‹#›</a:t>
            </a:fld>
            <a:endParaRPr lang="en-US"/>
          </a:p>
        </p:txBody>
      </p:sp>
    </p:spTree>
    <p:extLst>
      <p:ext uri="{BB962C8B-B14F-4D97-AF65-F5344CB8AC3E}">
        <p14:creationId xmlns:p14="http://schemas.microsoft.com/office/powerpoint/2010/main" val="3243340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92DC95-EA37-49E3-B740-29845DC54BE7}" type="slidenum">
              <a:rPr lang="en-US" smtClean="0"/>
              <a:pPr/>
              <a:t>1</a:t>
            </a:fld>
            <a:endParaRPr lang="en-US" dirty="0"/>
          </a:p>
        </p:txBody>
      </p:sp>
    </p:spTree>
    <p:extLst>
      <p:ext uri="{BB962C8B-B14F-4D97-AF65-F5344CB8AC3E}">
        <p14:creationId xmlns:p14="http://schemas.microsoft.com/office/powerpoint/2010/main" val="49918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92DC95-EA37-49E3-B740-29845DC54BE7}" type="slidenum">
              <a:rPr lang="en-US" smtClean="0"/>
              <a:pPr/>
              <a:t>10</a:t>
            </a:fld>
            <a:endParaRPr lang="en-US" dirty="0"/>
          </a:p>
        </p:txBody>
      </p:sp>
    </p:spTree>
    <p:extLst>
      <p:ext uri="{BB962C8B-B14F-4D97-AF65-F5344CB8AC3E}">
        <p14:creationId xmlns:p14="http://schemas.microsoft.com/office/powerpoint/2010/main" val="3413726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92DC95-EA37-49E3-B740-29845DC54BE7}" type="slidenum">
              <a:rPr lang="en-US" smtClean="0"/>
              <a:pPr/>
              <a:t>11</a:t>
            </a:fld>
            <a:endParaRPr lang="en-US" dirty="0"/>
          </a:p>
        </p:txBody>
      </p:sp>
    </p:spTree>
    <p:extLst>
      <p:ext uri="{BB962C8B-B14F-4D97-AF65-F5344CB8AC3E}">
        <p14:creationId xmlns:p14="http://schemas.microsoft.com/office/powerpoint/2010/main" val="4176896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192DC95-EA37-49E3-B740-29845DC54BE7}" type="slidenum">
              <a:rPr lang="en-US" smtClean="0"/>
              <a:pPr/>
              <a:t>12</a:t>
            </a:fld>
            <a:endParaRPr lang="en-US" dirty="0"/>
          </a:p>
        </p:txBody>
      </p:sp>
    </p:spTree>
    <p:extLst>
      <p:ext uri="{BB962C8B-B14F-4D97-AF65-F5344CB8AC3E}">
        <p14:creationId xmlns:p14="http://schemas.microsoft.com/office/powerpoint/2010/main" val="4068014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92DC95-EA37-49E3-B740-29845DC54BE7}" type="slidenum">
              <a:rPr lang="en-US" smtClean="0"/>
              <a:pPr/>
              <a:t>13</a:t>
            </a:fld>
            <a:endParaRPr lang="en-US" dirty="0"/>
          </a:p>
        </p:txBody>
      </p:sp>
    </p:spTree>
    <p:extLst>
      <p:ext uri="{BB962C8B-B14F-4D97-AF65-F5344CB8AC3E}">
        <p14:creationId xmlns:p14="http://schemas.microsoft.com/office/powerpoint/2010/main" val="1458641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92DC95-EA37-49E3-B740-29845DC54BE7}" type="slidenum">
              <a:rPr lang="en-US" smtClean="0"/>
              <a:pPr/>
              <a:t>14</a:t>
            </a:fld>
            <a:endParaRPr lang="en-US" dirty="0"/>
          </a:p>
        </p:txBody>
      </p:sp>
    </p:spTree>
    <p:extLst>
      <p:ext uri="{BB962C8B-B14F-4D97-AF65-F5344CB8AC3E}">
        <p14:creationId xmlns:p14="http://schemas.microsoft.com/office/powerpoint/2010/main" val="252791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buFont typeface="+mj-lt"/>
              <a:buNone/>
            </a:pPr>
            <a:endParaRPr lang="en-US" dirty="0"/>
          </a:p>
        </p:txBody>
      </p:sp>
      <p:sp>
        <p:nvSpPr>
          <p:cNvPr id="4" name="Slide Number Placeholder 3"/>
          <p:cNvSpPr>
            <a:spLocks noGrp="1"/>
          </p:cNvSpPr>
          <p:nvPr>
            <p:ph type="sldNum" sz="quarter" idx="10"/>
          </p:nvPr>
        </p:nvSpPr>
        <p:spPr/>
        <p:txBody>
          <a:bodyPr/>
          <a:lstStyle/>
          <a:p>
            <a:fld id="{C319278C-6652-4D9B-849F-7336C5DECF1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92DC95-EA37-49E3-B740-29845DC54BE7}" type="slidenum">
              <a:rPr lang="en-US" smtClean="0"/>
              <a:pPr/>
              <a:t>16</a:t>
            </a:fld>
            <a:endParaRPr lang="en-US" dirty="0"/>
          </a:p>
        </p:txBody>
      </p:sp>
    </p:spTree>
    <p:extLst>
      <p:ext uri="{BB962C8B-B14F-4D97-AF65-F5344CB8AC3E}">
        <p14:creationId xmlns:p14="http://schemas.microsoft.com/office/powerpoint/2010/main" val="2501467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buFont typeface="+mj-lt"/>
              <a:buNone/>
            </a:pPr>
            <a:endParaRPr lang="en-US" dirty="0"/>
          </a:p>
        </p:txBody>
      </p:sp>
      <p:sp>
        <p:nvSpPr>
          <p:cNvPr id="4" name="Slide Number Placeholder 3"/>
          <p:cNvSpPr>
            <a:spLocks noGrp="1"/>
          </p:cNvSpPr>
          <p:nvPr>
            <p:ph type="sldNum" sz="quarter" idx="10"/>
          </p:nvPr>
        </p:nvSpPr>
        <p:spPr/>
        <p:txBody>
          <a:bodyPr/>
          <a:lstStyle/>
          <a:p>
            <a:fld id="{C319278C-6652-4D9B-849F-7336C5DECF1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92DC95-EA37-49E3-B740-29845DC54BE7}" type="slidenum">
              <a:rPr lang="en-US" smtClean="0"/>
              <a:pPr/>
              <a:t>18</a:t>
            </a:fld>
            <a:endParaRPr lang="en-US" dirty="0"/>
          </a:p>
        </p:txBody>
      </p:sp>
    </p:spTree>
    <p:extLst>
      <p:ext uri="{BB962C8B-B14F-4D97-AF65-F5344CB8AC3E}">
        <p14:creationId xmlns:p14="http://schemas.microsoft.com/office/powerpoint/2010/main" val="2501467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92DC95-EA37-49E3-B740-29845DC54BE7}" type="slidenum">
              <a:rPr lang="en-US" smtClean="0"/>
              <a:pPr/>
              <a:t>20</a:t>
            </a:fld>
            <a:endParaRPr lang="en-US" dirty="0"/>
          </a:p>
        </p:txBody>
      </p:sp>
    </p:spTree>
    <p:extLst>
      <p:ext uri="{BB962C8B-B14F-4D97-AF65-F5344CB8AC3E}">
        <p14:creationId xmlns:p14="http://schemas.microsoft.com/office/powerpoint/2010/main" val="2173239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92DC95-EA37-49E3-B740-29845DC54BE7}" type="slidenum">
              <a:rPr lang="en-US" smtClean="0"/>
              <a:pPr/>
              <a:t>21</a:t>
            </a:fld>
            <a:endParaRPr lang="en-US" dirty="0"/>
          </a:p>
        </p:txBody>
      </p:sp>
    </p:spTree>
    <p:extLst>
      <p:ext uri="{BB962C8B-B14F-4D97-AF65-F5344CB8AC3E}">
        <p14:creationId xmlns:p14="http://schemas.microsoft.com/office/powerpoint/2010/main" val="2335016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92DC95-EA37-49E3-B740-29845DC54BE7}" type="slidenum">
              <a:rPr lang="en-US" smtClean="0"/>
              <a:pPr/>
              <a:t>22</a:t>
            </a:fld>
            <a:endParaRPr lang="en-US" dirty="0"/>
          </a:p>
        </p:txBody>
      </p:sp>
    </p:spTree>
    <p:extLst>
      <p:ext uri="{BB962C8B-B14F-4D97-AF65-F5344CB8AC3E}">
        <p14:creationId xmlns:p14="http://schemas.microsoft.com/office/powerpoint/2010/main" val="1717105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92DC95-EA37-49E3-B740-29845DC54BE7}" type="slidenum">
              <a:rPr lang="en-US" smtClean="0"/>
              <a:pPr/>
              <a:t>3</a:t>
            </a:fld>
            <a:endParaRPr lang="en-US" dirty="0"/>
          </a:p>
        </p:txBody>
      </p:sp>
    </p:spTree>
    <p:extLst>
      <p:ext uri="{BB962C8B-B14F-4D97-AF65-F5344CB8AC3E}">
        <p14:creationId xmlns:p14="http://schemas.microsoft.com/office/powerpoint/2010/main" val="3362626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192DC95-EA37-49E3-B740-29845DC54BE7}" type="slidenum">
              <a:rPr lang="en-US" smtClean="0"/>
              <a:pPr/>
              <a:t>4</a:t>
            </a:fld>
            <a:endParaRPr lang="en-US" dirty="0"/>
          </a:p>
        </p:txBody>
      </p:sp>
    </p:spTree>
    <p:extLst>
      <p:ext uri="{BB962C8B-B14F-4D97-AF65-F5344CB8AC3E}">
        <p14:creationId xmlns:p14="http://schemas.microsoft.com/office/powerpoint/2010/main" val="3362626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92DC95-EA37-49E3-B740-29845DC54BE7}" type="slidenum">
              <a:rPr lang="en-US" smtClean="0"/>
              <a:pPr/>
              <a:t>5</a:t>
            </a:fld>
            <a:endParaRPr lang="en-US" dirty="0"/>
          </a:p>
        </p:txBody>
      </p:sp>
    </p:spTree>
    <p:extLst>
      <p:ext uri="{BB962C8B-B14F-4D97-AF65-F5344CB8AC3E}">
        <p14:creationId xmlns:p14="http://schemas.microsoft.com/office/powerpoint/2010/main" val="2173239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192DC95-EA37-49E3-B740-29845DC54BE7}" type="slidenum">
              <a:rPr lang="en-US" smtClean="0"/>
              <a:pPr/>
              <a:t>6</a:t>
            </a:fld>
            <a:endParaRPr lang="en-US" dirty="0"/>
          </a:p>
        </p:txBody>
      </p:sp>
    </p:spTree>
    <p:extLst>
      <p:ext uri="{BB962C8B-B14F-4D97-AF65-F5344CB8AC3E}">
        <p14:creationId xmlns:p14="http://schemas.microsoft.com/office/powerpoint/2010/main" val="2204400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92DC95-EA37-49E3-B740-29845DC54BE7}" type="slidenum">
              <a:rPr lang="en-US" smtClean="0"/>
              <a:pPr/>
              <a:t>7</a:t>
            </a:fld>
            <a:endParaRPr lang="en-US" dirty="0"/>
          </a:p>
        </p:txBody>
      </p:sp>
    </p:spTree>
    <p:extLst>
      <p:ext uri="{BB962C8B-B14F-4D97-AF65-F5344CB8AC3E}">
        <p14:creationId xmlns:p14="http://schemas.microsoft.com/office/powerpoint/2010/main" val="3798839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192DC95-EA37-49E3-B740-29845DC54BE7}" type="slidenum">
              <a:rPr lang="en-US" smtClean="0"/>
              <a:pPr/>
              <a:t>8</a:t>
            </a:fld>
            <a:endParaRPr lang="en-US" dirty="0"/>
          </a:p>
        </p:txBody>
      </p:sp>
    </p:spTree>
    <p:extLst>
      <p:ext uri="{BB962C8B-B14F-4D97-AF65-F5344CB8AC3E}">
        <p14:creationId xmlns:p14="http://schemas.microsoft.com/office/powerpoint/2010/main" val="4214730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92DC95-EA37-49E3-B740-29845DC54BE7}" type="slidenum">
              <a:rPr lang="en-US" smtClean="0"/>
              <a:pPr/>
              <a:t>9</a:t>
            </a:fld>
            <a:endParaRPr lang="en-US" dirty="0"/>
          </a:p>
        </p:txBody>
      </p:sp>
    </p:spTree>
    <p:extLst>
      <p:ext uri="{BB962C8B-B14F-4D97-AF65-F5344CB8AC3E}">
        <p14:creationId xmlns:p14="http://schemas.microsoft.com/office/powerpoint/2010/main" val="39569710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lkin 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6201" y="741963"/>
            <a:ext cx="4185800" cy="481733"/>
          </a:xfrm>
        </p:spPr>
        <p:txBody>
          <a:bodyPr>
            <a:noAutofit/>
          </a:bodyPr>
          <a:lstStyle>
            <a:lvl1pPr>
              <a:lnSpc>
                <a:spcPct val="90000"/>
              </a:lnSpc>
              <a:defRPr sz="3000">
                <a:gradFill flip="none" rotWithShape="1">
                  <a:gsLst>
                    <a:gs pos="36000">
                      <a:schemeClr val="tx1"/>
                    </a:gs>
                    <a:gs pos="86000">
                      <a:schemeClr val="tx1"/>
                    </a:gs>
                  </a:gsLst>
                  <a:lin ang="5400000" scaled="0"/>
                  <a:tileRect/>
                </a:gradFill>
              </a:defRPr>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388245" y="542658"/>
            <a:ext cx="1681600" cy="152349"/>
          </a:xfrm>
        </p:spPr>
        <p:txBody>
          <a:bodyPr/>
          <a:lstStyle>
            <a:lvl1pPr marL="0" indent="0" algn="l" defTabSz="685864" rtl="0" eaLnBrk="1" latinLnBrk="0" hangingPunct="1">
              <a:lnSpc>
                <a:spcPct val="90000"/>
              </a:lnSpc>
              <a:spcBef>
                <a:spcPts val="0"/>
              </a:spcBef>
              <a:buFontTx/>
              <a:buNone/>
              <a:defRPr lang="en-US" sz="1100" kern="1200" dirty="0" smtClean="0">
                <a:gradFill>
                  <a:gsLst>
                    <a:gs pos="0">
                      <a:schemeClr val="tx1"/>
                    </a:gs>
                    <a:gs pos="86000">
                      <a:schemeClr val="tx1"/>
                    </a:gs>
                  </a:gsLst>
                  <a:lin ang="5400000" scaled="0"/>
                </a:gradFill>
                <a:latin typeface="Segoe UI" pitchFamily="34" charset="0"/>
                <a:ea typeface="+mn-ea"/>
                <a:cs typeface="+mn-cs"/>
              </a:defRPr>
            </a:lvl1pPr>
          </a:lstStyle>
          <a:p>
            <a:pPr lvl="0"/>
            <a:r>
              <a:rPr lang="en-US" dirty="0" smtClean="0">
                <a:solidFill>
                  <a:srgbClr val="FFFFFF"/>
                </a:solidFill>
              </a:rPr>
              <a:t>Click to enter Date</a:t>
            </a:r>
            <a:endParaRPr lang="en-US" dirty="0"/>
          </a:p>
        </p:txBody>
      </p:sp>
      <p:sp>
        <p:nvSpPr>
          <p:cNvPr id="12" name="Subtitle 2"/>
          <p:cNvSpPr>
            <a:spLocks noGrp="1"/>
          </p:cNvSpPr>
          <p:nvPr>
            <p:ph type="subTitle" idx="1"/>
          </p:nvPr>
        </p:nvSpPr>
        <p:spPr>
          <a:xfrm>
            <a:off x="388245" y="2761463"/>
            <a:ext cx="4183756" cy="346249"/>
          </a:xfrm>
        </p:spPr>
        <p:txBody>
          <a:bodyPr>
            <a:noAutofit/>
          </a:bodyPr>
          <a:lstStyle>
            <a:lvl1pPr marL="0" indent="0" algn="l">
              <a:lnSpc>
                <a:spcPct val="90000"/>
              </a:lnSpc>
              <a:spcBef>
                <a:spcPts val="0"/>
              </a:spcBef>
              <a:buNone/>
              <a:defRPr sz="1500">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VS_h_rgb_r_2.png"/>
          <p:cNvPicPr>
            <a:picLocks noChangeAspect="1"/>
          </p:cNvPicPr>
          <p:nvPr/>
        </p:nvPicPr>
        <p:blipFill>
          <a:blip r:embed="rId3" cstate="email"/>
          <a:stretch>
            <a:fillRect/>
          </a:stretch>
        </p:blipFill>
        <p:spPr bwMode="black">
          <a:xfrm>
            <a:off x="6647311" y="315517"/>
            <a:ext cx="2106063" cy="309716"/>
          </a:xfrm>
          <a:prstGeom prst="rect">
            <a:avLst/>
          </a:prstGeom>
        </p:spPr>
      </p:pic>
      <p:pic>
        <p:nvPicPr>
          <p:cNvPr id="10" name="Picture 9" descr="VS Photo.png"/>
          <p:cNvPicPr>
            <a:picLocks noChangeAspect="1"/>
          </p:cNvPicPr>
          <p:nvPr/>
        </p:nvPicPr>
        <p:blipFill>
          <a:blip r:embed="rId4" cstate="email"/>
          <a:srcRect t="1813" b="1775"/>
          <a:stretch>
            <a:fillRect/>
          </a:stretch>
        </p:blipFill>
        <p:spPr>
          <a:xfrm>
            <a:off x="388245" y="1250577"/>
            <a:ext cx="2225107" cy="1429231"/>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VS_h_rgb_r_2.png"/>
          <p:cNvPicPr>
            <a:picLocks noChangeAspect="1"/>
          </p:cNvPicPr>
          <p:nvPr/>
        </p:nvPicPr>
        <p:blipFill>
          <a:blip r:embed="rId2" cstate="email"/>
          <a:stretch>
            <a:fillRect/>
          </a:stretch>
        </p:blipFill>
        <p:spPr bwMode="black">
          <a:xfrm>
            <a:off x="7241705" y="4749745"/>
            <a:ext cx="1511668" cy="222305"/>
          </a:xfrm>
          <a:prstGeom prst="rect">
            <a:avLst/>
          </a:prstGeom>
        </p:spPr>
      </p:pic>
      <p:sp>
        <p:nvSpPr>
          <p:cNvPr id="8" name="Footer Placeholder 5"/>
          <p:cNvSpPr>
            <a:spLocks noGrp="1"/>
          </p:cNvSpPr>
          <p:nvPr>
            <p:ph type="ftr" sz="quarter" idx="3"/>
          </p:nvPr>
        </p:nvSpPr>
        <p:spPr>
          <a:xfrm>
            <a:off x="730043" y="4706947"/>
            <a:ext cx="2172266" cy="273844"/>
          </a:xfrm>
          <a:prstGeom prst="rect">
            <a:avLst/>
          </a:prstGeom>
        </p:spPr>
        <p:txBody>
          <a:bodyPr vert="horz" lIns="0" tIns="0" rIns="0" bIns="0" rtlCol="0" anchor="b" anchorCtr="0"/>
          <a:lstStyle>
            <a:lvl1pPr algn="l">
              <a:defRPr sz="700">
                <a:solidFill>
                  <a:schemeClr val="tx1"/>
                </a:solidFill>
              </a:defRPr>
            </a:lvl1pPr>
          </a:lstStyle>
          <a:p>
            <a:endParaRPr lang="en-US"/>
          </a:p>
        </p:txBody>
      </p:sp>
      <p:sp>
        <p:nvSpPr>
          <p:cNvPr id="9" name="Slide Number Placeholder 4"/>
          <p:cNvSpPr>
            <a:spLocks noGrp="1"/>
          </p:cNvSpPr>
          <p:nvPr>
            <p:ph type="sldNum" sz="quarter" idx="4"/>
          </p:nvPr>
        </p:nvSpPr>
        <p:spPr>
          <a:xfrm>
            <a:off x="388245" y="4706947"/>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A1F20058-AC31-40EA-AA02-D6970185FE8F}"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7435" y="171450"/>
            <a:ext cx="8382000" cy="498598"/>
          </a:xfrm>
        </p:spPr>
        <p:txBody>
          <a:bodyPr/>
          <a:lstStyle>
            <a:lvl1pPr>
              <a:defRPr>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7435" y="1085850"/>
            <a:ext cx="8382000"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7435" y="171450"/>
            <a:ext cx="8382000" cy="498598"/>
          </a:xfrm>
        </p:spPr>
        <p:txBody>
          <a:bodyPr/>
          <a:lstStyle>
            <a:lvl1pPr>
              <a:defRPr>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7435" y="1085850"/>
            <a:ext cx="8382000"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311" tIns="57155" rIns="114311" bIns="57155"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DE255E1-6B2A-4495-A79E-47D2AD3FDFCB}" type="datetimeFigureOut">
              <a:rPr lang="en-US" smtClean="0"/>
              <a:pPr/>
              <a:t>4/23/2010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1F20058-AC31-40EA-AA02-D6970185FE8F}" type="slidenum">
              <a:rPr lang="en-US" smtClean="0"/>
              <a:pPr/>
              <a:t>‹#›</a:t>
            </a:fld>
            <a:endParaRPr lang="en-US"/>
          </a:p>
        </p:txBody>
      </p:sp>
    </p:spTree>
    <p:extLst>
      <p:ext uri="{BB962C8B-B14F-4D97-AF65-F5344CB8AC3E}">
        <p14:creationId xmlns:p14="http://schemas.microsoft.com/office/powerpoint/2010/main" val="3160446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082899"/>
            <a:ext cx="8382000"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a:spLocks noGrp="1"/>
          </p:cNvSpPr>
          <p:nvPr>
            <p:ph type="ftr" sz="quarter" idx="3"/>
          </p:nvPr>
        </p:nvSpPr>
        <p:spPr>
          <a:xfrm>
            <a:off x="730043" y="4706949"/>
            <a:ext cx="2172266" cy="273844"/>
          </a:xfrm>
          <a:prstGeom prst="rect">
            <a:avLst/>
          </a:prstGeom>
        </p:spPr>
        <p:txBody>
          <a:bodyPr vert="horz" lIns="0" tIns="0" rIns="0" bIns="0" rtlCol="0" anchor="b" anchorCtr="0"/>
          <a:lstStyle>
            <a:lvl1pPr algn="l">
              <a:defRPr sz="700">
                <a:solidFill>
                  <a:schemeClr val="tx1"/>
                </a:solidFill>
              </a:defRPr>
            </a:lvl1pPr>
          </a:lstStyle>
          <a:p>
            <a:r>
              <a:rPr lang="en-US" dirty="0" smtClean="0"/>
              <a:t>Microsoft Confidential</a:t>
            </a:r>
          </a:p>
        </p:txBody>
      </p:sp>
      <p:sp>
        <p:nvSpPr>
          <p:cNvPr id="9" name="Slide Number Placeholder 4"/>
          <p:cNvSpPr>
            <a:spLocks noGrp="1"/>
          </p:cNvSpPr>
          <p:nvPr>
            <p:ph type="sldNum" sz="quarter" idx="4"/>
          </p:nvPr>
        </p:nvSpPr>
        <p:spPr>
          <a:xfrm>
            <a:off x="388245" y="4706949"/>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082899"/>
            <a:ext cx="8382000"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5"/>
          <p:cNvSpPr>
            <a:spLocks noGrp="1"/>
          </p:cNvSpPr>
          <p:nvPr>
            <p:ph type="ftr" sz="quarter" idx="3"/>
          </p:nvPr>
        </p:nvSpPr>
        <p:spPr>
          <a:xfrm>
            <a:off x="730043" y="4706949"/>
            <a:ext cx="2172266" cy="273844"/>
          </a:xfrm>
          <a:prstGeom prst="rect">
            <a:avLst/>
          </a:prstGeom>
        </p:spPr>
        <p:txBody>
          <a:bodyPr vert="horz" lIns="0" tIns="0" rIns="0" bIns="0" rtlCol="0" anchor="b" anchorCtr="0"/>
          <a:lstStyle>
            <a:lvl1pPr algn="l">
              <a:defRPr sz="700">
                <a:solidFill>
                  <a:schemeClr val="tx1"/>
                </a:solidFill>
              </a:defRPr>
            </a:lvl1pPr>
          </a:lstStyle>
          <a:p>
            <a:r>
              <a:rPr lang="en-US" dirty="0" smtClean="0"/>
              <a:t>Microsoft Confidential</a:t>
            </a:r>
          </a:p>
        </p:txBody>
      </p:sp>
      <p:sp>
        <p:nvSpPr>
          <p:cNvPr id="8" name="Slide Number Placeholder 4"/>
          <p:cNvSpPr>
            <a:spLocks noGrp="1"/>
          </p:cNvSpPr>
          <p:nvPr>
            <p:ph type="sldNum" sz="quarter" idx="4"/>
          </p:nvPr>
        </p:nvSpPr>
        <p:spPr>
          <a:xfrm>
            <a:off x="388245" y="4706949"/>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081719"/>
            <a:ext cx="4114800" cy="1323439"/>
          </a:xfrm>
        </p:spPr>
        <p:txBody>
          <a:bodyPr/>
          <a:lstStyle>
            <a:lvl1pPr marL="254994" indent="-254994">
              <a:lnSpc>
                <a:spcPct val="90000"/>
              </a:lnSpc>
              <a:defRPr sz="2100"/>
            </a:lvl1pPr>
            <a:lvl2pPr marL="505029" indent="-244081">
              <a:lnSpc>
                <a:spcPct val="90000"/>
              </a:lnSpc>
              <a:defRPr sz="1800"/>
            </a:lvl2pPr>
            <a:lvl3pPr marL="715374" indent="-216299">
              <a:lnSpc>
                <a:spcPct val="90000"/>
              </a:lnSpc>
              <a:defRPr sz="1500"/>
            </a:lvl3pPr>
            <a:lvl4pPr marL="920758" indent="-205384">
              <a:lnSpc>
                <a:spcPct val="90000"/>
              </a:lnSpc>
              <a:defRPr sz="1400"/>
            </a:lvl4pPr>
            <a:lvl5pPr marL="1137059" indent="-210345">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81719"/>
            <a:ext cx="4114800" cy="1323439"/>
          </a:xfrm>
        </p:spPr>
        <p:txBody>
          <a:bodyPr/>
          <a:lstStyle>
            <a:lvl1pPr marL="260948" indent="-260948">
              <a:lnSpc>
                <a:spcPct val="90000"/>
              </a:lnSpc>
              <a:defRPr sz="2100"/>
            </a:lvl1pPr>
            <a:lvl2pPr marL="505029" indent="-254994">
              <a:lnSpc>
                <a:spcPct val="90000"/>
              </a:lnSpc>
              <a:defRPr sz="1800"/>
            </a:lvl2pPr>
            <a:lvl3pPr marL="721328" indent="-227214">
              <a:lnSpc>
                <a:spcPct val="90000"/>
              </a:lnSpc>
              <a:defRPr sz="1500"/>
            </a:lvl3pPr>
            <a:lvl4pPr marL="920758" indent="-199431">
              <a:lnSpc>
                <a:spcPct val="90000"/>
              </a:lnSpc>
              <a:defRPr sz="1400"/>
            </a:lvl4pPr>
            <a:lvl5pPr marL="1137059" indent="-205384">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a:spLocks noGrp="1"/>
          </p:cNvSpPr>
          <p:nvPr>
            <p:ph type="ftr" sz="quarter" idx="3"/>
          </p:nvPr>
        </p:nvSpPr>
        <p:spPr>
          <a:xfrm>
            <a:off x="730043" y="4706949"/>
            <a:ext cx="2172266" cy="273844"/>
          </a:xfrm>
          <a:prstGeom prst="rect">
            <a:avLst/>
          </a:prstGeom>
        </p:spPr>
        <p:txBody>
          <a:bodyPr vert="horz" lIns="0" tIns="0" rIns="0" bIns="0" rtlCol="0" anchor="b" anchorCtr="0"/>
          <a:lstStyle>
            <a:lvl1pPr algn="l">
              <a:defRPr sz="700">
                <a:solidFill>
                  <a:schemeClr val="tx1"/>
                </a:solidFill>
              </a:defRPr>
            </a:lvl1pPr>
          </a:lstStyle>
          <a:p>
            <a:r>
              <a:rPr lang="en-US" dirty="0" smtClean="0"/>
              <a:t>Microsoft Confidential</a:t>
            </a:r>
          </a:p>
        </p:txBody>
      </p:sp>
      <p:sp>
        <p:nvSpPr>
          <p:cNvPr id="9" name="Slide Number Placeholder 4"/>
          <p:cNvSpPr>
            <a:spLocks noGrp="1"/>
          </p:cNvSpPr>
          <p:nvPr>
            <p:ph type="sldNum" sz="quarter" idx="4"/>
          </p:nvPr>
        </p:nvSpPr>
        <p:spPr>
          <a:xfrm>
            <a:off x="388245" y="4706949"/>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078257"/>
            <a:ext cx="4114800" cy="263149"/>
          </a:xfrm>
        </p:spPr>
        <p:txBody>
          <a:bodyPr anchor="b"/>
          <a:lstStyle>
            <a:lvl1pPr marL="0" indent="0">
              <a:lnSpc>
                <a:spcPct val="90000"/>
              </a:lnSpc>
              <a:spcBef>
                <a:spcPts val="0"/>
              </a:spcBef>
              <a:buNone/>
              <a:defRPr sz="1900" b="1"/>
            </a:lvl1pPr>
            <a:lvl2pPr marL="342904" indent="0">
              <a:buNone/>
              <a:defRPr sz="1500" b="1"/>
            </a:lvl2pPr>
            <a:lvl3pPr marL="685807" indent="0">
              <a:buNone/>
              <a:defRPr sz="1400" b="1"/>
            </a:lvl3pPr>
            <a:lvl4pPr marL="1028710" indent="0">
              <a:buNone/>
              <a:defRPr sz="1200" b="1"/>
            </a:lvl4pPr>
            <a:lvl5pPr marL="1371614" indent="0">
              <a:buNone/>
              <a:defRPr sz="1200" b="1"/>
            </a:lvl5pPr>
            <a:lvl6pPr marL="1714516" indent="0">
              <a:buNone/>
              <a:defRPr sz="1200" b="1"/>
            </a:lvl6pPr>
            <a:lvl7pPr marL="2057420" indent="0">
              <a:buNone/>
              <a:defRPr sz="1200" b="1"/>
            </a:lvl7pPr>
            <a:lvl8pPr marL="2400324" indent="0">
              <a:buNone/>
              <a:defRPr sz="1200" b="1"/>
            </a:lvl8pPr>
            <a:lvl9pPr marL="2743227"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31158"/>
            <a:ext cx="4114800" cy="1166473"/>
          </a:xfrm>
        </p:spPr>
        <p:txBody>
          <a:bodyPr/>
          <a:lstStyle>
            <a:lvl1pPr marL="211338" indent="-211338">
              <a:defRPr sz="1700"/>
            </a:lvl1pPr>
            <a:lvl2pPr marL="421684" indent="-199431">
              <a:defRPr sz="1500"/>
            </a:lvl2pPr>
            <a:lvl3pPr marL="610202" indent="-182565">
              <a:defRPr sz="1400"/>
            </a:lvl3pPr>
            <a:lvl4pPr marL="787805" indent="-171651">
              <a:defRPr sz="1300"/>
            </a:lvl4pPr>
            <a:lvl5pPr marL="959455" indent="-154784">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4" y="1078257"/>
            <a:ext cx="4117019" cy="263149"/>
          </a:xfrm>
        </p:spPr>
        <p:txBody>
          <a:bodyPr anchor="b"/>
          <a:lstStyle>
            <a:lvl1pPr marL="0" indent="0">
              <a:lnSpc>
                <a:spcPct val="90000"/>
              </a:lnSpc>
              <a:spcBef>
                <a:spcPts val="0"/>
              </a:spcBef>
              <a:buNone/>
              <a:defRPr sz="1900" b="1"/>
            </a:lvl1pPr>
            <a:lvl2pPr marL="342904" indent="0">
              <a:buNone/>
              <a:defRPr sz="1500" b="1"/>
            </a:lvl2pPr>
            <a:lvl3pPr marL="685807" indent="0">
              <a:buNone/>
              <a:defRPr sz="1400" b="1"/>
            </a:lvl3pPr>
            <a:lvl4pPr marL="1028710" indent="0">
              <a:buNone/>
              <a:defRPr sz="1200" b="1"/>
            </a:lvl4pPr>
            <a:lvl5pPr marL="1371614" indent="0">
              <a:buNone/>
              <a:defRPr sz="1200" b="1"/>
            </a:lvl5pPr>
            <a:lvl6pPr marL="1714516" indent="0">
              <a:buNone/>
              <a:defRPr sz="1200" b="1"/>
            </a:lvl6pPr>
            <a:lvl7pPr marL="2057420" indent="0">
              <a:buNone/>
              <a:defRPr sz="1200" b="1"/>
            </a:lvl7pPr>
            <a:lvl8pPr marL="2400324" indent="0">
              <a:buNone/>
              <a:defRPr sz="1200" b="1"/>
            </a:lvl8pPr>
            <a:lvl9pPr marL="2743227"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8"/>
            <a:ext cx="4117974" cy="1166473"/>
          </a:xfrm>
        </p:spPr>
        <p:txBody>
          <a:bodyPr/>
          <a:lstStyle>
            <a:lvl1pPr marL="222252" indent="-222252">
              <a:defRPr sz="1700"/>
            </a:lvl1pPr>
            <a:lvl2pPr marL="427637" indent="-205384">
              <a:defRPr sz="1500"/>
            </a:lvl2pPr>
            <a:lvl3pPr marL="616155" indent="-183556">
              <a:defRPr sz="1400"/>
            </a:lvl3pPr>
            <a:lvl4pPr marL="787805" indent="-177603">
              <a:defRPr sz="1300"/>
            </a:lvl4pPr>
            <a:lvl5pPr marL="959455" indent="-165697">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5"/>
          <p:cNvSpPr>
            <a:spLocks noGrp="1"/>
          </p:cNvSpPr>
          <p:nvPr>
            <p:ph type="ftr" sz="quarter" idx="10"/>
          </p:nvPr>
        </p:nvSpPr>
        <p:spPr>
          <a:xfrm>
            <a:off x="730043" y="4706949"/>
            <a:ext cx="2172266" cy="273844"/>
          </a:xfrm>
          <a:prstGeom prst="rect">
            <a:avLst/>
          </a:prstGeom>
        </p:spPr>
        <p:txBody>
          <a:bodyPr vert="horz" lIns="0" tIns="0" rIns="0" bIns="0" rtlCol="0" anchor="b" anchorCtr="0"/>
          <a:lstStyle>
            <a:lvl1pPr algn="l">
              <a:defRPr sz="700">
                <a:solidFill>
                  <a:schemeClr val="tx1"/>
                </a:solidFill>
              </a:defRPr>
            </a:lvl1pPr>
          </a:lstStyle>
          <a:p>
            <a:r>
              <a:rPr lang="en-US" dirty="0" smtClean="0"/>
              <a:t>Microsoft Confidential</a:t>
            </a:r>
          </a:p>
        </p:txBody>
      </p:sp>
      <p:sp>
        <p:nvSpPr>
          <p:cNvPr id="11" name="Slide Number Placeholder 4"/>
          <p:cNvSpPr>
            <a:spLocks noGrp="1"/>
          </p:cNvSpPr>
          <p:nvPr>
            <p:ph type="sldNum" sz="quarter" idx="11"/>
          </p:nvPr>
        </p:nvSpPr>
        <p:spPr>
          <a:xfrm>
            <a:off x="388245" y="4706949"/>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3"/>
          </p:nvPr>
        </p:nvSpPr>
        <p:spPr>
          <a:xfrm>
            <a:off x="730043" y="4706949"/>
            <a:ext cx="2172266" cy="273844"/>
          </a:xfrm>
          <a:prstGeom prst="rect">
            <a:avLst/>
          </a:prstGeom>
        </p:spPr>
        <p:txBody>
          <a:bodyPr vert="horz" lIns="0" tIns="0" rIns="0" bIns="0" rtlCol="0" anchor="b" anchorCtr="0"/>
          <a:lstStyle>
            <a:lvl1pPr algn="l">
              <a:defRPr sz="700">
                <a:solidFill>
                  <a:schemeClr val="tx1"/>
                </a:solidFill>
              </a:defRPr>
            </a:lvl1pPr>
          </a:lstStyle>
          <a:p>
            <a:r>
              <a:rPr lang="en-US" dirty="0" smtClean="0"/>
              <a:t>Microsoft Confidential</a:t>
            </a:r>
          </a:p>
        </p:txBody>
      </p:sp>
      <p:sp>
        <p:nvSpPr>
          <p:cNvPr id="7" name="Slide Number Placeholder 4"/>
          <p:cNvSpPr>
            <a:spLocks noGrp="1"/>
          </p:cNvSpPr>
          <p:nvPr>
            <p:ph type="sldNum" sz="quarter" idx="4"/>
          </p:nvPr>
        </p:nvSpPr>
        <p:spPr>
          <a:xfrm>
            <a:off x="388245" y="4706949"/>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5"/>
          <p:cNvSpPr>
            <a:spLocks noGrp="1"/>
          </p:cNvSpPr>
          <p:nvPr>
            <p:ph type="ftr" sz="quarter" idx="3"/>
          </p:nvPr>
        </p:nvSpPr>
        <p:spPr>
          <a:xfrm>
            <a:off x="730043" y="4706949"/>
            <a:ext cx="2172266" cy="273844"/>
          </a:xfrm>
          <a:prstGeom prst="rect">
            <a:avLst/>
          </a:prstGeom>
        </p:spPr>
        <p:txBody>
          <a:bodyPr vert="horz" lIns="0" tIns="0" rIns="0" bIns="0" rtlCol="0" anchor="b" anchorCtr="0"/>
          <a:lstStyle>
            <a:lvl1pPr algn="l">
              <a:defRPr sz="700">
                <a:solidFill>
                  <a:schemeClr val="tx1"/>
                </a:solidFill>
              </a:defRPr>
            </a:lvl1pPr>
          </a:lstStyle>
          <a:p>
            <a:r>
              <a:rPr lang="en-US" dirty="0" smtClean="0"/>
              <a:t>Microsoft Confidential</a:t>
            </a:r>
          </a:p>
        </p:txBody>
      </p:sp>
      <p:sp>
        <p:nvSpPr>
          <p:cNvPr id="6" name="Slide Number Placeholder 4"/>
          <p:cNvSpPr>
            <a:spLocks noGrp="1"/>
          </p:cNvSpPr>
          <p:nvPr>
            <p:ph type="sldNum" sz="quarter" idx="4"/>
          </p:nvPr>
        </p:nvSpPr>
        <p:spPr>
          <a:xfrm>
            <a:off x="388245" y="4706949"/>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Walkin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388245" y="1628056"/>
            <a:ext cx="7681913" cy="481733"/>
          </a:xfrm>
        </p:spPr>
        <p:txBody>
          <a:bodyPr>
            <a:noAutofit/>
          </a:bodyPr>
          <a:lstStyle>
            <a:lvl1pPr>
              <a:lnSpc>
                <a:spcPct val="90000"/>
              </a:lnSpc>
              <a:defRPr sz="3000"/>
            </a:lvl1pPr>
          </a:lstStyle>
          <a:p>
            <a:r>
              <a:rPr lang="en-US" smtClean="0"/>
              <a:t>Click to edit Master title style</a:t>
            </a:r>
            <a:endParaRPr lang="en-US" dirty="0"/>
          </a:p>
        </p:txBody>
      </p:sp>
      <p:sp>
        <p:nvSpPr>
          <p:cNvPr id="9" name="Text Placeholder 6"/>
          <p:cNvSpPr>
            <a:spLocks noGrp="1"/>
          </p:cNvSpPr>
          <p:nvPr>
            <p:ph type="body" sz="quarter" idx="10" hasCustomPrompt="1"/>
          </p:nvPr>
        </p:nvSpPr>
        <p:spPr>
          <a:xfrm>
            <a:off x="390289" y="1428751"/>
            <a:ext cx="1681600" cy="152349"/>
          </a:xfrm>
        </p:spPr>
        <p:txBody>
          <a:bodyPr/>
          <a:lstStyle>
            <a:lvl1pPr marL="0" indent="0" algn="l" defTabSz="685864" rtl="0" eaLnBrk="1" latinLnBrk="0" hangingPunct="1">
              <a:lnSpc>
                <a:spcPct val="90000"/>
              </a:lnSpc>
              <a:spcBef>
                <a:spcPts val="0"/>
              </a:spcBef>
              <a:buFontTx/>
              <a:buNone/>
              <a:defRPr lang="en-US" sz="1100" kern="1200" dirty="0" smtClean="0">
                <a:gradFill>
                  <a:gsLst>
                    <a:gs pos="0">
                      <a:schemeClr val="tx1"/>
                    </a:gs>
                    <a:gs pos="86000">
                      <a:schemeClr val="tx1"/>
                    </a:gs>
                  </a:gsLst>
                  <a:lin ang="5400000" scaled="0"/>
                </a:gradFill>
                <a:latin typeface="Segoe UI" pitchFamily="34" charset="0"/>
                <a:ea typeface="+mn-ea"/>
                <a:cs typeface="+mn-cs"/>
              </a:defRPr>
            </a:lvl1pPr>
          </a:lstStyle>
          <a:p>
            <a:pPr lvl="0"/>
            <a:r>
              <a:rPr lang="en-US" dirty="0" smtClean="0">
                <a:solidFill>
                  <a:srgbClr val="FFFFFF"/>
                </a:solidFill>
              </a:rPr>
              <a:t>Click to enter Date</a:t>
            </a:r>
            <a:endParaRPr lang="en-US" dirty="0"/>
          </a:p>
        </p:txBody>
      </p:sp>
      <p:sp>
        <p:nvSpPr>
          <p:cNvPr id="13" name="Subtitle 2"/>
          <p:cNvSpPr>
            <a:spLocks noGrp="1"/>
          </p:cNvSpPr>
          <p:nvPr>
            <p:ph type="subTitle" idx="1"/>
          </p:nvPr>
        </p:nvSpPr>
        <p:spPr>
          <a:xfrm>
            <a:off x="388245" y="2116004"/>
            <a:ext cx="7681913" cy="346249"/>
          </a:xfrm>
        </p:spPr>
        <p:txBody>
          <a:bodyPr>
            <a:noAutofit/>
          </a:bodyPr>
          <a:lstStyle>
            <a:lvl1pPr marL="0" indent="0" algn="l">
              <a:lnSpc>
                <a:spcPct val="90000"/>
              </a:lnSpc>
              <a:spcBef>
                <a:spcPts val="0"/>
              </a:spcBef>
              <a:buNone/>
              <a:defRPr sz="1500">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VS_h_rgb_r_2.png"/>
          <p:cNvPicPr>
            <a:picLocks noChangeAspect="1"/>
          </p:cNvPicPr>
          <p:nvPr/>
        </p:nvPicPr>
        <p:blipFill>
          <a:blip r:embed="rId3" cstate="email"/>
          <a:stretch>
            <a:fillRect/>
          </a:stretch>
        </p:blipFill>
        <p:spPr bwMode="black">
          <a:xfrm>
            <a:off x="6647311" y="315517"/>
            <a:ext cx="2106063" cy="309716"/>
          </a:xfrm>
          <a:prstGeom prst="rect">
            <a:avLst/>
          </a:prstGeom>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30045" y="1428750"/>
            <a:ext cx="8040688" cy="158120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5"/>
          <p:cNvSpPr>
            <a:spLocks noGrp="1"/>
          </p:cNvSpPr>
          <p:nvPr>
            <p:ph type="ftr" sz="quarter" idx="3"/>
          </p:nvPr>
        </p:nvSpPr>
        <p:spPr>
          <a:xfrm>
            <a:off x="730043" y="4718379"/>
            <a:ext cx="2172266" cy="273844"/>
          </a:xfrm>
          <a:prstGeom prst="rect">
            <a:avLst/>
          </a:prstGeom>
        </p:spPr>
        <p:txBody>
          <a:bodyPr vert="horz" lIns="0" tIns="0" rIns="0" bIns="0" rtlCol="0" anchor="b" anchorCtr="0"/>
          <a:lstStyle>
            <a:lvl1pPr algn="l">
              <a:defRPr sz="700">
                <a:solidFill>
                  <a:schemeClr val="tx1"/>
                </a:solidFill>
              </a:defRPr>
            </a:lvl1pPr>
          </a:lstStyle>
          <a:p>
            <a:r>
              <a:rPr lang="en-US" dirty="0" smtClean="0"/>
              <a:t>Microsoft Confidential</a:t>
            </a:r>
          </a:p>
        </p:txBody>
      </p:sp>
      <p:sp>
        <p:nvSpPr>
          <p:cNvPr id="5" name="Slide Number Placeholder 4"/>
          <p:cNvSpPr>
            <a:spLocks noGrp="1"/>
          </p:cNvSpPr>
          <p:nvPr>
            <p:ph type="sldNum" sz="quarter" idx="4"/>
          </p:nvPr>
        </p:nvSpPr>
        <p:spPr>
          <a:xfrm>
            <a:off x="388245" y="4718379"/>
            <a:ext cx="262006" cy="273844"/>
          </a:xfrm>
          <a:prstGeom prst="rect">
            <a:avLst/>
          </a:prstGeom>
        </p:spPr>
        <p:txBody>
          <a:bodyPr vert="horz" lIns="0" tIns="0" rIns="0" bIns="0" rtlCol="0" anchor="b" anchorCtr="0"/>
          <a:lstStyle>
            <a:lvl1pPr algn="l">
              <a:defRPr sz="700">
                <a:solidFill>
                  <a:schemeClr val="tx1"/>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388245" y="1628056"/>
            <a:ext cx="7681913" cy="481733"/>
          </a:xfrm>
        </p:spPr>
        <p:txBody>
          <a:bodyPr>
            <a:noAutofit/>
          </a:bodyPr>
          <a:lstStyle>
            <a:lvl1pPr>
              <a:lnSpc>
                <a:spcPct val="90000"/>
              </a:lnSpc>
              <a:defRPr sz="3000"/>
            </a:lvl1pPr>
          </a:lstStyle>
          <a:p>
            <a:r>
              <a:rPr lang="en-US" smtClean="0"/>
              <a:t>Click to edit Master title style</a:t>
            </a:r>
            <a:endParaRPr lang="en-US" dirty="0"/>
          </a:p>
        </p:txBody>
      </p:sp>
      <p:sp>
        <p:nvSpPr>
          <p:cNvPr id="5" name="Text Placeholder 6"/>
          <p:cNvSpPr>
            <a:spLocks noGrp="1"/>
          </p:cNvSpPr>
          <p:nvPr>
            <p:ph type="body" sz="quarter" idx="10" hasCustomPrompt="1"/>
          </p:nvPr>
        </p:nvSpPr>
        <p:spPr>
          <a:xfrm>
            <a:off x="390289" y="1428751"/>
            <a:ext cx="1681600" cy="152349"/>
          </a:xfrm>
        </p:spPr>
        <p:txBody>
          <a:bodyPr/>
          <a:lstStyle>
            <a:lvl1pPr marL="0" indent="0" algn="l" defTabSz="685864" rtl="0" eaLnBrk="1" latinLnBrk="0" hangingPunct="1">
              <a:lnSpc>
                <a:spcPct val="90000"/>
              </a:lnSpc>
              <a:spcBef>
                <a:spcPts val="0"/>
              </a:spcBef>
              <a:buFontTx/>
              <a:buNone/>
              <a:defRPr lang="en-US" sz="1100" kern="1200" dirty="0" smtClean="0">
                <a:gradFill>
                  <a:gsLst>
                    <a:gs pos="0">
                      <a:schemeClr val="tx1"/>
                    </a:gs>
                    <a:gs pos="86000">
                      <a:schemeClr val="tx1"/>
                    </a:gs>
                  </a:gsLst>
                  <a:lin ang="5400000" scaled="0"/>
                </a:gradFill>
                <a:latin typeface="Segoe UI" pitchFamily="34" charset="0"/>
                <a:ea typeface="+mn-ea"/>
                <a:cs typeface="+mn-cs"/>
              </a:defRPr>
            </a:lvl1pPr>
          </a:lstStyle>
          <a:p>
            <a:pPr lvl="0"/>
            <a:r>
              <a:rPr lang="en-US" dirty="0" smtClean="0">
                <a:solidFill>
                  <a:srgbClr val="FFFFFF"/>
                </a:solidFill>
              </a:rPr>
              <a:t>Click to enter Date</a:t>
            </a:r>
            <a:endParaRPr lang="en-US" dirty="0"/>
          </a:p>
        </p:txBody>
      </p:sp>
      <p:sp>
        <p:nvSpPr>
          <p:cNvPr id="6" name="Subtitle 2"/>
          <p:cNvSpPr>
            <a:spLocks noGrp="1"/>
          </p:cNvSpPr>
          <p:nvPr>
            <p:ph type="subTitle" idx="1"/>
          </p:nvPr>
        </p:nvSpPr>
        <p:spPr>
          <a:xfrm>
            <a:off x="388245" y="2116004"/>
            <a:ext cx="7681913" cy="346249"/>
          </a:xfrm>
        </p:spPr>
        <p:txBody>
          <a:bodyPr>
            <a:noAutofit/>
          </a:bodyPr>
          <a:lstStyle>
            <a:lvl1pPr marL="0" indent="0" algn="l">
              <a:lnSpc>
                <a:spcPct val="90000"/>
              </a:lnSpc>
              <a:spcBef>
                <a:spcPts val="0"/>
              </a:spcBef>
              <a:buNone/>
              <a:defRPr sz="1500">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VS_h_rgb_r_2.png"/>
          <p:cNvPicPr>
            <a:picLocks noChangeAspect="1"/>
          </p:cNvPicPr>
          <p:nvPr/>
        </p:nvPicPr>
        <p:blipFill>
          <a:blip r:embed="rId3" cstate="email"/>
          <a:stretch>
            <a:fillRect/>
          </a:stretch>
        </p:blipFill>
        <p:spPr bwMode="black">
          <a:xfrm>
            <a:off x="6647311" y="315517"/>
            <a:ext cx="2106063" cy="309716"/>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10165" y="1428750"/>
            <a:ext cx="7043208" cy="1142621"/>
          </a:xfrm>
        </p:spPr>
        <p:txBody>
          <a:bodyPr anchor="ctr" anchorCtr="0">
            <a:noAutofit/>
          </a:bodyPr>
          <a:lstStyle>
            <a:lvl1pPr algn="r">
              <a:lnSpc>
                <a:spcPct val="90000"/>
              </a:lnSpc>
              <a:defRPr sz="3000">
                <a:gradFill flip="none" rotWithShape="1">
                  <a:gsLst>
                    <a:gs pos="36000">
                      <a:srgbClr val="FFFFFF"/>
                    </a:gs>
                    <a:gs pos="86000">
                      <a:srgbClr val="FFFFFF"/>
                    </a:gs>
                  </a:gsLst>
                  <a:lin ang="5400000" scaled="0"/>
                  <a:tileRect/>
                </a:gradFill>
                <a:effectLst/>
              </a:defRPr>
            </a:lvl1pPr>
          </a:lstStyle>
          <a:p>
            <a:r>
              <a:rPr lang="en-US" smtClean="0"/>
              <a:t>Click to edit Master title style</a:t>
            </a:r>
            <a:endParaRPr lang="en-US" dirty="0"/>
          </a:p>
        </p:txBody>
      </p:sp>
      <p:pic>
        <p:nvPicPr>
          <p:cNvPr id="4" name="Picture 3" descr="VS_h_rgb_r_2.png"/>
          <p:cNvPicPr>
            <a:picLocks noChangeAspect="1"/>
          </p:cNvPicPr>
          <p:nvPr/>
        </p:nvPicPr>
        <p:blipFill>
          <a:blip r:embed="rId3" cstate="email"/>
          <a:stretch>
            <a:fillRect/>
          </a:stretch>
        </p:blipFill>
        <p:spPr bwMode="black">
          <a:xfrm>
            <a:off x="7241705" y="4749745"/>
            <a:ext cx="1511668" cy="222305"/>
          </a:xfrm>
          <a:prstGeom prst="rect">
            <a:avLst/>
          </a:prstGeom>
        </p:spPr>
      </p:pic>
      <p:sp>
        <p:nvSpPr>
          <p:cNvPr id="7" name="Footer Placeholder 5"/>
          <p:cNvSpPr>
            <a:spLocks noGrp="1"/>
          </p:cNvSpPr>
          <p:nvPr>
            <p:ph type="ftr" sz="quarter" idx="3"/>
          </p:nvPr>
        </p:nvSpPr>
        <p:spPr>
          <a:xfrm>
            <a:off x="730043" y="4706947"/>
            <a:ext cx="2172266" cy="273844"/>
          </a:xfrm>
          <a:prstGeom prst="rect">
            <a:avLst/>
          </a:prstGeom>
        </p:spPr>
        <p:txBody>
          <a:bodyPr vert="horz" lIns="0" tIns="0" rIns="0" bIns="0" rtlCol="0" anchor="b" anchorCtr="0"/>
          <a:lstStyle>
            <a:lvl1pPr algn="l">
              <a:defRPr sz="700">
                <a:solidFill>
                  <a:schemeClr val="tx1"/>
                </a:solidFill>
              </a:defRPr>
            </a:lvl1pPr>
          </a:lstStyle>
          <a:p>
            <a:endParaRPr lang="en-US"/>
          </a:p>
        </p:txBody>
      </p:sp>
      <p:sp>
        <p:nvSpPr>
          <p:cNvPr id="9" name="Slide Number Placeholder 4"/>
          <p:cNvSpPr>
            <a:spLocks noGrp="1"/>
          </p:cNvSpPr>
          <p:nvPr>
            <p:ph type="sldNum" sz="quarter" idx="4"/>
          </p:nvPr>
        </p:nvSpPr>
        <p:spPr>
          <a:xfrm>
            <a:off x="388245" y="4706947"/>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A1F20058-AC31-40EA-AA02-D6970185FE8F}"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082899"/>
            <a:ext cx="8382000"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VS_h_rgb_r_2.png"/>
          <p:cNvPicPr>
            <a:picLocks noChangeAspect="1"/>
          </p:cNvPicPr>
          <p:nvPr/>
        </p:nvPicPr>
        <p:blipFill>
          <a:blip r:embed="rId2" cstate="email"/>
          <a:stretch>
            <a:fillRect/>
          </a:stretch>
        </p:blipFill>
        <p:spPr bwMode="black">
          <a:xfrm>
            <a:off x="7241705" y="4749745"/>
            <a:ext cx="1511668" cy="222305"/>
          </a:xfrm>
          <a:prstGeom prst="rect">
            <a:avLst/>
          </a:prstGeom>
        </p:spPr>
      </p:pic>
      <p:sp>
        <p:nvSpPr>
          <p:cNvPr id="11" name="Footer Placeholder 5"/>
          <p:cNvSpPr>
            <a:spLocks noGrp="1"/>
          </p:cNvSpPr>
          <p:nvPr>
            <p:ph type="ftr" sz="quarter" idx="3"/>
          </p:nvPr>
        </p:nvSpPr>
        <p:spPr>
          <a:xfrm>
            <a:off x="730043" y="4706947"/>
            <a:ext cx="2172266" cy="273844"/>
          </a:xfrm>
          <a:prstGeom prst="rect">
            <a:avLst/>
          </a:prstGeom>
        </p:spPr>
        <p:txBody>
          <a:bodyPr vert="horz" lIns="0" tIns="0" rIns="0" bIns="0" rtlCol="0" anchor="b" anchorCtr="0"/>
          <a:lstStyle>
            <a:lvl1pPr algn="l">
              <a:defRPr sz="700">
                <a:solidFill>
                  <a:schemeClr val="tx1"/>
                </a:solidFill>
              </a:defRPr>
            </a:lvl1pPr>
          </a:lstStyle>
          <a:p>
            <a:endParaRPr lang="en-US"/>
          </a:p>
        </p:txBody>
      </p:sp>
      <p:sp>
        <p:nvSpPr>
          <p:cNvPr id="12" name="Slide Number Placeholder 4"/>
          <p:cNvSpPr>
            <a:spLocks noGrp="1"/>
          </p:cNvSpPr>
          <p:nvPr>
            <p:ph type="sldNum" sz="quarter" idx="4"/>
          </p:nvPr>
        </p:nvSpPr>
        <p:spPr>
          <a:xfrm>
            <a:off x="388245" y="4706947"/>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A1F20058-AC31-40EA-AA02-D6970185FE8F}"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082899"/>
            <a:ext cx="8382000"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VS_h_rgb_r_2.png"/>
          <p:cNvPicPr>
            <a:picLocks noChangeAspect="1"/>
          </p:cNvPicPr>
          <p:nvPr/>
        </p:nvPicPr>
        <p:blipFill>
          <a:blip r:embed="rId2" cstate="email"/>
          <a:stretch>
            <a:fillRect/>
          </a:stretch>
        </p:blipFill>
        <p:spPr bwMode="black">
          <a:xfrm>
            <a:off x="7241705" y="4749745"/>
            <a:ext cx="1511668" cy="222305"/>
          </a:xfrm>
          <a:prstGeom prst="rect">
            <a:avLst/>
          </a:prstGeom>
        </p:spPr>
      </p:pic>
      <p:sp>
        <p:nvSpPr>
          <p:cNvPr id="10" name="Footer Placeholder 5"/>
          <p:cNvSpPr>
            <a:spLocks noGrp="1"/>
          </p:cNvSpPr>
          <p:nvPr>
            <p:ph type="ftr" sz="quarter" idx="3"/>
          </p:nvPr>
        </p:nvSpPr>
        <p:spPr>
          <a:xfrm>
            <a:off x="730043" y="4706947"/>
            <a:ext cx="2172266" cy="273844"/>
          </a:xfrm>
          <a:prstGeom prst="rect">
            <a:avLst/>
          </a:prstGeom>
        </p:spPr>
        <p:txBody>
          <a:bodyPr vert="horz" lIns="0" tIns="0" rIns="0" bIns="0" rtlCol="0" anchor="b" anchorCtr="0"/>
          <a:lstStyle>
            <a:lvl1pPr algn="l">
              <a:defRPr sz="700">
                <a:solidFill>
                  <a:schemeClr val="tx1"/>
                </a:solidFill>
              </a:defRPr>
            </a:lvl1pPr>
          </a:lstStyle>
          <a:p>
            <a:endParaRPr lang="en-US"/>
          </a:p>
        </p:txBody>
      </p:sp>
      <p:sp>
        <p:nvSpPr>
          <p:cNvPr id="11" name="Slide Number Placeholder 4"/>
          <p:cNvSpPr>
            <a:spLocks noGrp="1"/>
          </p:cNvSpPr>
          <p:nvPr>
            <p:ph type="sldNum" sz="quarter" idx="4"/>
          </p:nvPr>
        </p:nvSpPr>
        <p:spPr>
          <a:xfrm>
            <a:off x="388245" y="4706947"/>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A1F20058-AC31-40EA-AA02-D6970185FE8F}"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081717"/>
            <a:ext cx="4114800" cy="1323439"/>
          </a:xfrm>
        </p:spPr>
        <p:txBody>
          <a:bodyPr/>
          <a:lstStyle>
            <a:lvl1pPr marL="255016" indent="-255016">
              <a:lnSpc>
                <a:spcPct val="90000"/>
              </a:lnSpc>
              <a:defRPr sz="2100"/>
            </a:lvl1pPr>
            <a:lvl2pPr marL="505071" indent="-244101">
              <a:lnSpc>
                <a:spcPct val="90000"/>
              </a:lnSpc>
              <a:defRPr sz="1800"/>
            </a:lvl2pPr>
            <a:lvl3pPr marL="715434" indent="-216317">
              <a:lnSpc>
                <a:spcPct val="90000"/>
              </a:lnSpc>
              <a:defRPr sz="1500"/>
            </a:lvl3pPr>
            <a:lvl4pPr marL="920836" indent="-205402">
              <a:lnSpc>
                <a:spcPct val="90000"/>
              </a:lnSpc>
              <a:defRPr sz="1400"/>
            </a:lvl4pPr>
            <a:lvl5pPr marL="1137153" indent="-210363">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81717"/>
            <a:ext cx="4114800" cy="1323439"/>
          </a:xfrm>
        </p:spPr>
        <p:txBody>
          <a:bodyPr/>
          <a:lstStyle>
            <a:lvl1pPr marL="260970" indent="-260970">
              <a:lnSpc>
                <a:spcPct val="90000"/>
              </a:lnSpc>
              <a:defRPr sz="2100"/>
            </a:lvl1pPr>
            <a:lvl2pPr marL="505071" indent="-255016">
              <a:lnSpc>
                <a:spcPct val="90000"/>
              </a:lnSpc>
              <a:defRPr sz="1800"/>
            </a:lvl2pPr>
            <a:lvl3pPr marL="721388" indent="-227232">
              <a:lnSpc>
                <a:spcPct val="90000"/>
              </a:lnSpc>
              <a:defRPr sz="1500"/>
            </a:lvl3pPr>
            <a:lvl4pPr marL="920836" indent="-199449">
              <a:lnSpc>
                <a:spcPct val="90000"/>
              </a:lnSpc>
              <a:defRPr sz="1400"/>
            </a:lvl4pPr>
            <a:lvl5pPr marL="1137153" indent="-205402">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VS_h_rgb_r_2.png"/>
          <p:cNvPicPr>
            <a:picLocks noChangeAspect="1"/>
          </p:cNvPicPr>
          <p:nvPr/>
        </p:nvPicPr>
        <p:blipFill>
          <a:blip r:embed="rId2" cstate="email"/>
          <a:stretch>
            <a:fillRect/>
          </a:stretch>
        </p:blipFill>
        <p:spPr bwMode="black">
          <a:xfrm>
            <a:off x="7241705" y="4749745"/>
            <a:ext cx="1511668" cy="222305"/>
          </a:xfrm>
          <a:prstGeom prst="rect">
            <a:avLst/>
          </a:prstGeom>
        </p:spPr>
      </p:pic>
      <p:sp>
        <p:nvSpPr>
          <p:cNvPr id="11" name="Footer Placeholder 5"/>
          <p:cNvSpPr>
            <a:spLocks noGrp="1"/>
          </p:cNvSpPr>
          <p:nvPr>
            <p:ph type="ftr" sz="quarter" idx="3"/>
          </p:nvPr>
        </p:nvSpPr>
        <p:spPr>
          <a:xfrm>
            <a:off x="730043" y="4706947"/>
            <a:ext cx="2172266" cy="273844"/>
          </a:xfrm>
          <a:prstGeom prst="rect">
            <a:avLst/>
          </a:prstGeom>
        </p:spPr>
        <p:txBody>
          <a:bodyPr vert="horz" lIns="0" tIns="0" rIns="0" bIns="0" rtlCol="0" anchor="b" anchorCtr="0"/>
          <a:lstStyle>
            <a:lvl1pPr algn="l">
              <a:defRPr sz="700">
                <a:solidFill>
                  <a:schemeClr val="tx1"/>
                </a:solidFill>
              </a:defRPr>
            </a:lvl1pPr>
          </a:lstStyle>
          <a:p>
            <a:endParaRPr lang="en-US"/>
          </a:p>
        </p:txBody>
      </p:sp>
      <p:sp>
        <p:nvSpPr>
          <p:cNvPr id="12" name="Slide Number Placeholder 4"/>
          <p:cNvSpPr>
            <a:spLocks noGrp="1"/>
          </p:cNvSpPr>
          <p:nvPr>
            <p:ph type="sldNum" sz="quarter" idx="4"/>
          </p:nvPr>
        </p:nvSpPr>
        <p:spPr>
          <a:xfrm>
            <a:off x="388245" y="4706947"/>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A1F20058-AC31-40EA-AA02-D6970185FE8F}"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078255"/>
            <a:ext cx="4114800"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0" y="1631156"/>
            <a:ext cx="4114800" cy="1166473"/>
          </a:xfrm>
        </p:spPr>
        <p:txBody>
          <a:bodyPr/>
          <a:lstStyle>
            <a:lvl1pPr marL="211356" indent="-211356">
              <a:defRPr sz="1700"/>
            </a:lvl1pPr>
            <a:lvl2pPr marL="421720" indent="-199449">
              <a:defRPr sz="1500"/>
            </a:lvl2pPr>
            <a:lvl3pPr marL="610253" indent="-182580">
              <a:defRPr sz="1400"/>
            </a:lvl3pPr>
            <a:lvl4pPr marL="787871" indent="-171665">
              <a:defRPr sz="1300"/>
            </a:lvl4pPr>
            <a:lvl5pPr marL="959535" indent="-154796">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078255"/>
            <a:ext cx="4117019"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117974" cy="1166473"/>
          </a:xfrm>
        </p:spPr>
        <p:txBody>
          <a:bodyPr/>
          <a:lstStyle>
            <a:lvl1pPr marL="222270" indent="-222270">
              <a:defRPr sz="1700"/>
            </a:lvl1pPr>
            <a:lvl2pPr marL="427673" indent="-205402">
              <a:defRPr sz="1500"/>
            </a:lvl2pPr>
            <a:lvl3pPr marL="616206" indent="-183572">
              <a:defRPr sz="1400"/>
            </a:lvl3pPr>
            <a:lvl4pPr marL="787871" indent="-177618">
              <a:defRPr sz="1300"/>
            </a:lvl4pPr>
            <a:lvl5pPr marL="959535" indent="-165711">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VS_h_rgb_r_2.png"/>
          <p:cNvPicPr>
            <a:picLocks noChangeAspect="1"/>
          </p:cNvPicPr>
          <p:nvPr/>
        </p:nvPicPr>
        <p:blipFill>
          <a:blip r:embed="rId2" cstate="email"/>
          <a:stretch>
            <a:fillRect/>
          </a:stretch>
        </p:blipFill>
        <p:spPr bwMode="black">
          <a:xfrm>
            <a:off x="7241705" y="4749745"/>
            <a:ext cx="1511668" cy="222305"/>
          </a:xfrm>
          <a:prstGeom prst="rect">
            <a:avLst/>
          </a:prstGeom>
        </p:spPr>
      </p:pic>
      <p:sp>
        <p:nvSpPr>
          <p:cNvPr id="13" name="Footer Placeholder 5"/>
          <p:cNvSpPr>
            <a:spLocks noGrp="1"/>
          </p:cNvSpPr>
          <p:nvPr>
            <p:ph type="ftr" sz="quarter" idx="10"/>
          </p:nvPr>
        </p:nvSpPr>
        <p:spPr>
          <a:xfrm>
            <a:off x="730043" y="4706947"/>
            <a:ext cx="2172266" cy="273844"/>
          </a:xfrm>
          <a:prstGeom prst="rect">
            <a:avLst/>
          </a:prstGeom>
        </p:spPr>
        <p:txBody>
          <a:bodyPr vert="horz" lIns="0" tIns="0" rIns="0" bIns="0" rtlCol="0" anchor="b" anchorCtr="0"/>
          <a:lstStyle>
            <a:lvl1pPr algn="l">
              <a:defRPr sz="700">
                <a:solidFill>
                  <a:schemeClr val="tx1"/>
                </a:solidFill>
              </a:defRPr>
            </a:lvl1pPr>
          </a:lstStyle>
          <a:p>
            <a:endParaRPr lang="en-US"/>
          </a:p>
        </p:txBody>
      </p:sp>
      <p:sp>
        <p:nvSpPr>
          <p:cNvPr id="14" name="Slide Number Placeholder 4"/>
          <p:cNvSpPr>
            <a:spLocks noGrp="1"/>
          </p:cNvSpPr>
          <p:nvPr>
            <p:ph type="sldNum" sz="quarter" idx="11"/>
          </p:nvPr>
        </p:nvSpPr>
        <p:spPr>
          <a:xfrm>
            <a:off x="388245" y="4706947"/>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A1F20058-AC31-40EA-AA02-D6970185FE8F}"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descr="VS_h_rgb_r_2.png"/>
          <p:cNvPicPr>
            <a:picLocks noChangeAspect="1"/>
          </p:cNvPicPr>
          <p:nvPr/>
        </p:nvPicPr>
        <p:blipFill>
          <a:blip r:embed="rId2" cstate="email"/>
          <a:stretch>
            <a:fillRect/>
          </a:stretch>
        </p:blipFill>
        <p:spPr bwMode="black">
          <a:xfrm>
            <a:off x="7241705" y="4749745"/>
            <a:ext cx="1511668" cy="222305"/>
          </a:xfrm>
          <a:prstGeom prst="rect">
            <a:avLst/>
          </a:prstGeom>
        </p:spPr>
      </p:pic>
      <p:sp>
        <p:nvSpPr>
          <p:cNvPr id="9" name="Footer Placeholder 5"/>
          <p:cNvSpPr>
            <a:spLocks noGrp="1"/>
          </p:cNvSpPr>
          <p:nvPr>
            <p:ph type="ftr" sz="quarter" idx="3"/>
          </p:nvPr>
        </p:nvSpPr>
        <p:spPr>
          <a:xfrm>
            <a:off x="730043" y="4706947"/>
            <a:ext cx="2172266" cy="273844"/>
          </a:xfrm>
          <a:prstGeom prst="rect">
            <a:avLst/>
          </a:prstGeom>
        </p:spPr>
        <p:txBody>
          <a:bodyPr vert="horz" lIns="0" tIns="0" rIns="0" bIns="0" rtlCol="0" anchor="b" anchorCtr="0"/>
          <a:lstStyle>
            <a:lvl1pPr algn="l">
              <a:defRPr sz="700">
                <a:solidFill>
                  <a:schemeClr val="tx1"/>
                </a:solidFill>
              </a:defRPr>
            </a:lvl1pPr>
          </a:lstStyle>
          <a:p>
            <a:endParaRPr lang="en-US"/>
          </a:p>
        </p:txBody>
      </p:sp>
      <p:sp>
        <p:nvSpPr>
          <p:cNvPr id="10" name="Slide Number Placeholder 4"/>
          <p:cNvSpPr>
            <a:spLocks noGrp="1"/>
          </p:cNvSpPr>
          <p:nvPr>
            <p:ph type="sldNum" sz="quarter" idx="4"/>
          </p:nvPr>
        </p:nvSpPr>
        <p:spPr>
          <a:xfrm>
            <a:off x="388245" y="4706947"/>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A1F20058-AC31-40EA-AA02-D6970185FE8F}"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20.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72642"/>
            <a:ext cx="8382000" cy="4985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082708"/>
            <a:ext cx="8382000" cy="1500411"/>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fade/>
  </p:transition>
  <p:txStyles>
    <p:titleStyle>
      <a:lvl1pPr algn="l" defTabSz="685864" rtl="0" eaLnBrk="1" latinLnBrk="0" hangingPunct="1">
        <a:lnSpc>
          <a:spcPct val="90000"/>
        </a:lnSpc>
        <a:spcBef>
          <a:spcPct val="0"/>
        </a:spcBef>
        <a:buNone/>
        <a:defRPr lang="en-US" sz="3600" b="0" kern="1200" cap="none" spc="-113" dirty="0" smtClean="0">
          <a:ln w="3175">
            <a:noFill/>
          </a:ln>
          <a:gradFill flip="none" rotWithShape="1">
            <a:gsLst>
              <a:gs pos="36000">
                <a:schemeClr val="tx1"/>
              </a:gs>
              <a:gs pos="86000">
                <a:schemeClr val="tx1"/>
              </a:gs>
            </a:gsLst>
            <a:lin ang="5400000" scaled="0"/>
            <a:tileRect/>
          </a:gradFill>
          <a:effectLst/>
          <a:latin typeface="Segoe UI" pitchFamily="34" charset="0"/>
          <a:ea typeface="+mn-ea"/>
          <a:cs typeface="Arial" charset="0"/>
        </a:defRPr>
      </a:lvl1pPr>
    </p:titleStyle>
    <p:bodyStyle>
      <a:lvl1pPr marL="345327" indent="-345327" algn="l" defTabSz="685864" rtl="0" eaLnBrk="1" latinLnBrk="0" hangingPunct="1">
        <a:lnSpc>
          <a:spcPct val="90000"/>
        </a:lnSpc>
        <a:spcBef>
          <a:spcPct val="20000"/>
        </a:spcBef>
        <a:buFont typeface="Segoe UI" pitchFamily="34" charset="0"/>
        <a:buChar char="−"/>
        <a:defRPr sz="2400" kern="1200">
          <a:gradFill>
            <a:gsLst>
              <a:gs pos="0">
                <a:schemeClr val="tx1"/>
              </a:gs>
              <a:gs pos="86000">
                <a:schemeClr val="tx1"/>
              </a:gs>
            </a:gsLst>
            <a:lin ang="5400000" scaled="0"/>
          </a:gradFill>
          <a:latin typeface="Segoe UI" pitchFamily="34" charset="0"/>
          <a:ea typeface="+mn-ea"/>
          <a:cs typeface="+mn-cs"/>
        </a:defRPr>
      </a:lvl1pPr>
      <a:lvl2pPr marL="641833" indent="-296506" algn="l" defTabSz="685864" rtl="0" eaLnBrk="1" latinLnBrk="0" hangingPunct="1">
        <a:lnSpc>
          <a:spcPct val="90000"/>
        </a:lnSpc>
        <a:spcBef>
          <a:spcPct val="20000"/>
        </a:spcBef>
        <a:buFont typeface="Segoe UI" pitchFamily="34" charset="0"/>
        <a:buChar char="−"/>
        <a:defRPr sz="2100" kern="1200">
          <a:gradFill>
            <a:gsLst>
              <a:gs pos="0">
                <a:schemeClr val="tx1"/>
              </a:gs>
              <a:gs pos="86000">
                <a:schemeClr val="tx1"/>
              </a:gs>
            </a:gsLst>
            <a:lin ang="5400000" scaled="0"/>
          </a:gradFill>
          <a:latin typeface="Segoe UI" pitchFamily="34" charset="0"/>
          <a:ea typeface="+mn-ea"/>
          <a:cs typeface="+mn-cs"/>
        </a:defRPr>
      </a:lvl2pPr>
      <a:lvl3pPr marL="944292" indent="-302459" algn="l" defTabSz="685864" rtl="0" eaLnBrk="1" latinLnBrk="0" hangingPunct="1">
        <a:lnSpc>
          <a:spcPct val="90000"/>
        </a:lnSpc>
        <a:spcBef>
          <a:spcPct val="20000"/>
        </a:spcBef>
        <a:buFont typeface="Segoe UI" pitchFamily="34" charset="0"/>
        <a:buChar char="−"/>
        <a:defRPr sz="1800" kern="1200">
          <a:gradFill>
            <a:gsLst>
              <a:gs pos="0">
                <a:schemeClr val="tx1"/>
              </a:gs>
              <a:gs pos="86000">
                <a:schemeClr val="tx1"/>
              </a:gs>
            </a:gsLst>
            <a:lin ang="5400000" scaled="0"/>
          </a:gradFill>
          <a:latin typeface="Segoe UI" pitchFamily="34" charset="0"/>
          <a:ea typeface="+mn-ea"/>
          <a:cs typeface="+mn-cs"/>
        </a:defRPr>
      </a:lvl3pPr>
      <a:lvl4pPr marL="1203883" indent="-259591" algn="l" defTabSz="685864" rtl="0" eaLnBrk="1" latinLnBrk="0" hangingPunct="1">
        <a:lnSpc>
          <a:spcPct val="90000"/>
        </a:lnSpc>
        <a:spcBef>
          <a:spcPct val="20000"/>
        </a:spcBef>
        <a:buFont typeface="Segoe UI" pitchFamily="34" charset="0"/>
        <a:buChar char="−"/>
        <a:defRPr sz="1500" kern="1200">
          <a:gradFill>
            <a:gsLst>
              <a:gs pos="0">
                <a:schemeClr val="tx1"/>
              </a:gs>
              <a:gs pos="86000">
                <a:schemeClr val="tx1"/>
              </a:gs>
            </a:gsLst>
            <a:lin ang="5400000" scaled="0"/>
          </a:gradFill>
          <a:latin typeface="Segoe UI" pitchFamily="34" charset="0"/>
          <a:ea typeface="+mn-ea"/>
          <a:cs typeface="+mn-cs"/>
        </a:defRPr>
      </a:lvl4pPr>
      <a:lvl5pPr marL="1456329" indent="-252446" algn="l" defTabSz="685864" rtl="0" eaLnBrk="1" latinLnBrk="0" hangingPunct="1">
        <a:lnSpc>
          <a:spcPct val="90000"/>
        </a:lnSpc>
        <a:spcBef>
          <a:spcPct val="20000"/>
        </a:spcBef>
        <a:buFont typeface="Segoe UI" pitchFamily="34" charset="0"/>
        <a:buChar char="−"/>
        <a:defRPr sz="1500" kern="1200">
          <a:gradFill>
            <a:gsLst>
              <a:gs pos="0">
                <a:schemeClr val="tx1"/>
              </a:gs>
              <a:gs pos="86000">
                <a:schemeClr val="tx1"/>
              </a:gs>
            </a:gsLst>
            <a:lin ang="5400000" scaled="0"/>
          </a:gradFill>
          <a:latin typeface="Segoe UI" pitchFamily="34" charset="0"/>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72643"/>
            <a:ext cx="8382000" cy="498598"/>
          </a:xfrm>
          <a:prstGeom prst="rect">
            <a:avLst/>
          </a:prstGeom>
        </p:spPr>
        <p:txBody>
          <a:bodyPr vert="horz" wrap="square" lIns="0" tIns="0" rIns="0" bIns="0" rtlCol="0" anchor="t">
            <a:spAutoFit/>
          </a:bodyPr>
          <a:lstStyle/>
          <a:p>
            <a:r>
              <a:rPr kumimoji="0" lang="en-US" sz="3600" b="0" i="0" u="none" strike="noStrike" kern="1200" cap="none" spc="-113" normalizeH="0" baseline="0" noProof="0" smtClean="0">
                <a:ln w="3175">
                  <a:noFill/>
                </a:ln>
                <a:solidFill>
                  <a:srgbClr val="260859"/>
                </a:solidFill>
                <a:effectLst/>
                <a:uLnTx/>
                <a:uFillTx/>
                <a:latin typeface="Segoe UI" pitchFamily="34" charset="0"/>
                <a:ea typeface="+mn-ea"/>
              </a:rPr>
              <a:t>Click to edit Master title style</a:t>
            </a:r>
            <a:endParaRPr lang="en-US" dirty="0"/>
          </a:p>
        </p:txBody>
      </p:sp>
      <p:sp>
        <p:nvSpPr>
          <p:cNvPr id="3" name="Text Placeholder 2"/>
          <p:cNvSpPr>
            <a:spLocks noGrp="1"/>
          </p:cNvSpPr>
          <p:nvPr>
            <p:ph type="body" idx="1"/>
          </p:nvPr>
        </p:nvSpPr>
        <p:spPr>
          <a:xfrm>
            <a:off x="381000" y="1082708"/>
            <a:ext cx="8382000" cy="1500411"/>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3"/>
          </p:nvPr>
        </p:nvSpPr>
        <p:spPr>
          <a:xfrm>
            <a:off x="730043" y="4706948"/>
            <a:ext cx="2172266" cy="273844"/>
          </a:xfrm>
          <a:prstGeom prst="rect">
            <a:avLst/>
          </a:prstGeom>
        </p:spPr>
        <p:txBody>
          <a:bodyPr vert="horz" lIns="0" tIns="0" rIns="0" bIns="0" rtlCol="0" anchor="b" anchorCtr="0"/>
          <a:lstStyle>
            <a:lvl1pPr algn="l">
              <a:defRPr sz="700">
                <a:solidFill>
                  <a:schemeClr val="tx1"/>
                </a:solidFill>
              </a:defRPr>
            </a:lvl1pPr>
          </a:lstStyle>
          <a:p>
            <a:r>
              <a:rPr lang="en-US" dirty="0" smtClean="0"/>
              <a:t>Microsoft Confidential</a:t>
            </a:r>
          </a:p>
        </p:txBody>
      </p:sp>
      <p:sp>
        <p:nvSpPr>
          <p:cNvPr id="7" name="Slide Number Placeholder 4"/>
          <p:cNvSpPr>
            <a:spLocks noGrp="1"/>
          </p:cNvSpPr>
          <p:nvPr>
            <p:ph type="sldNum" sz="quarter" idx="4"/>
          </p:nvPr>
        </p:nvSpPr>
        <p:spPr>
          <a:xfrm>
            <a:off x="388245" y="4706948"/>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1AD4D6FE-0D95-422C-A401-E733BBF8EB07}"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ransition>
    <p:fade/>
  </p:transition>
  <p:hf hdr="0" dt="0"/>
  <p:txStyles>
    <p:titleStyle>
      <a:lvl1pPr marL="0" marR="0" indent="0" algn="l" defTabSz="685835" rtl="0" eaLnBrk="1" fontAlgn="auto" latinLnBrk="0" hangingPunct="1">
        <a:lnSpc>
          <a:spcPct val="90000"/>
        </a:lnSpc>
        <a:spcBef>
          <a:spcPct val="0"/>
        </a:spcBef>
        <a:spcAft>
          <a:spcPts val="0"/>
        </a:spcAft>
        <a:buClrTx/>
        <a:buSzTx/>
        <a:buFontTx/>
        <a:buNone/>
        <a:tabLst/>
        <a:defRPr lang="en-US" sz="3600" b="0" kern="1200" cap="none" spc="-113" dirty="0" smtClean="0">
          <a:ln w="3175">
            <a:noFill/>
          </a:ln>
          <a:solidFill>
            <a:schemeClr val="accent4"/>
          </a:solidFill>
          <a:effectLst/>
          <a:latin typeface="Segoe UI" pitchFamily="34" charset="0"/>
          <a:ea typeface="+mn-ea"/>
          <a:cs typeface="Arial" charset="0"/>
        </a:defRPr>
      </a:lvl1pPr>
    </p:titleStyle>
    <p:bodyStyle>
      <a:lvl1pPr marL="345312" indent="-345312" algn="l" defTabSz="685835" rtl="0" eaLnBrk="1" latinLnBrk="0" hangingPunct="1">
        <a:lnSpc>
          <a:spcPct val="90000"/>
        </a:lnSpc>
        <a:spcBef>
          <a:spcPct val="20000"/>
        </a:spcBef>
        <a:buFont typeface="Segoe UI" pitchFamily="34" charset="0"/>
        <a:buChar char="−"/>
        <a:defRPr sz="2400" kern="1200">
          <a:solidFill>
            <a:schemeClr val="accent6"/>
          </a:solidFill>
          <a:latin typeface="Segoe UI" pitchFamily="34" charset="0"/>
          <a:ea typeface="+mn-ea"/>
          <a:cs typeface="+mn-cs"/>
        </a:defRPr>
      </a:lvl1pPr>
      <a:lvl2pPr marL="641807" indent="-296494" algn="l" defTabSz="685835" rtl="0" eaLnBrk="1" latinLnBrk="0" hangingPunct="1">
        <a:lnSpc>
          <a:spcPct val="90000"/>
        </a:lnSpc>
        <a:spcBef>
          <a:spcPct val="20000"/>
        </a:spcBef>
        <a:buFont typeface="Segoe UI" pitchFamily="34" charset="0"/>
        <a:buChar char="−"/>
        <a:defRPr sz="2100" kern="1200">
          <a:solidFill>
            <a:schemeClr val="accent6"/>
          </a:solidFill>
          <a:latin typeface="Segoe UI" pitchFamily="34" charset="0"/>
          <a:ea typeface="+mn-ea"/>
          <a:cs typeface="+mn-cs"/>
        </a:defRPr>
      </a:lvl2pPr>
      <a:lvl3pPr marL="944253" indent="-302446" algn="l" defTabSz="685835" rtl="0" eaLnBrk="1" latinLnBrk="0" hangingPunct="1">
        <a:lnSpc>
          <a:spcPct val="90000"/>
        </a:lnSpc>
        <a:spcBef>
          <a:spcPct val="20000"/>
        </a:spcBef>
        <a:buFont typeface="Segoe UI" pitchFamily="34" charset="0"/>
        <a:buChar char="−"/>
        <a:defRPr sz="1800" kern="1200">
          <a:solidFill>
            <a:schemeClr val="accent6"/>
          </a:solidFill>
          <a:latin typeface="Segoe UI" pitchFamily="34" charset="0"/>
          <a:ea typeface="+mn-ea"/>
          <a:cs typeface="+mn-cs"/>
        </a:defRPr>
      </a:lvl3pPr>
      <a:lvl4pPr marL="1203832" indent="-259580" algn="l" defTabSz="685835" rtl="0" eaLnBrk="1" latinLnBrk="0" hangingPunct="1">
        <a:lnSpc>
          <a:spcPct val="90000"/>
        </a:lnSpc>
        <a:spcBef>
          <a:spcPct val="20000"/>
        </a:spcBef>
        <a:buFont typeface="Segoe UI" pitchFamily="34" charset="0"/>
        <a:buChar char="−"/>
        <a:defRPr sz="1500" kern="1200">
          <a:solidFill>
            <a:schemeClr val="accent6"/>
          </a:solidFill>
          <a:latin typeface="Segoe UI" pitchFamily="34" charset="0"/>
          <a:ea typeface="+mn-ea"/>
          <a:cs typeface="+mn-cs"/>
        </a:defRPr>
      </a:lvl4pPr>
      <a:lvl5pPr marL="1456268" indent="-252436" algn="l" defTabSz="685835" rtl="0" eaLnBrk="1" latinLnBrk="0" hangingPunct="1">
        <a:lnSpc>
          <a:spcPct val="90000"/>
        </a:lnSpc>
        <a:spcBef>
          <a:spcPct val="20000"/>
        </a:spcBef>
        <a:buFont typeface="Segoe UI" pitchFamily="34" charset="0"/>
        <a:buChar char="−"/>
        <a:defRPr sz="1500" kern="1200">
          <a:solidFill>
            <a:schemeClr val="accent6"/>
          </a:solidFill>
          <a:latin typeface="Segoe UI" pitchFamily="34" charset="0"/>
          <a:ea typeface="+mn-ea"/>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35" rtl="0" eaLnBrk="1" latinLnBrk="0" hangingPunct="1">
        <a:defRPr sz="1400" kern="1200">
          <a:solidFill>
            <a:schemeClr val="tx1"/>
          </a:solidFill>
          <a:latin typeface="+mn-lt"/>
          <a:ea typeface="+mn-ea"/>
          <a:cs typeface="+mn-cs"/>
        </a:defRPr>
      </a:lvl1pPr>
      <a:lvl2pPr marL="342918" algn="l" defTabSz="685835" rtl="0" eaLnBrk="1" latinLnBrk="0" hangingPunct="1">
        <a:defRPr sz="1400" kern="1200">
          <a:solidFill>
            <a:schemeClr val="tx1"/>
          </a:solidFill>
          <a:latin typeface="+mn-lt"/>
          <a:ea typeface="+mn-ea"/>
          <a:cs typeface="+mn-cs"/>
        </a:defRPr>
      </a:lvl2pPr>
      <a:lvl3pPr marL="685835" algn="l" defTabSz="685835" rtl="0" eaLnBrk="1" latinLnBrk="0" hangingPunct="1">
        <a:defRPr sz="1400" kern="1200">
          <a:solidFill>
            <a:schemeClr val="tx1"/>
          </a:solidFill>
          <a:latin typeface="+mn-lt"/>
          <a:ea typeface="+mn-ea"/>
          <a:cs typeface="+mn-cs"/>
        </a:defRPr>
      </a:lvl3pPr>
      <a:lvl4pPr marL="1028753" algn="l" defTabSz="685835" rtl="0" eaLnBrk="1" latinLnBrk="0" hangingPunct="1">
        <a:defRPr sz="1400" kern="1200">
          <a:solidFill>
            <a:schemeClr val="tx1"/>
          </a:solidFill>
          <a:latin typeface="+mn-lt"/>
          <a:ea typeface="+mn-ea"/>
          <a:cs typeface="+mn-cs"/>
        </a:defRPr>
      </a:lvl4pPr>
      <a:lvl5pPr marL="1371671" algn="l" defTabSz="685835" rtl="0" eaLnBrk="1" latinLnBrk="0" hangingPunct="1">
        <a:defRPr sz="1400" kern="1200">
          <a:solidFill>
            <a:schemeClr val="tx1"/>
          </a:solidFill>
          <a:latin typeface="+mn-lt"/>
          <a:ea typeface="+mn-ea"/>
          <a:cs typeface="+mn-cs"/>
        </a:defRPr>
      </a:lvl5pPr>
      <a:lvl6pPr marL="1714588" algn="l" defTabSz="685835" rtl="0" eaLnBrk="1" latinLnBrk="0" hangingPunct="1">
        <a:defRPr sz="1400" kern="1200">
          <a:solidFill>
            <a:schemeClr val="tx1"/>
          </a:solidFill>
          <a:latin typeface="+mn-lt"/>
          <a:ea typeface="+mn-ea"/>
          <a:cs typeface="+mn-cs"/>
        </a:defRPr>
      </a:lvl6pPr>
      <a:lvl7pPr marL="2057506" algn="l" defTabSz="685835" rtl="0" eaLnBrk="1" latinLnBrk="0" hangingPunct="1">
        <a:defRPr sz="1400" kern="1200">
          <a:solidFill>
            <a:schemeClr val="tx1"/>
          </a:solidFill>
          <a:latin typeface="+mn-lt"/>
          <a:ea typeface="+mn-ea"/>
          <a:cs typeface="+mn-cs"/>
        </a:defRPr>
      </a:lvl7pPr>
      <a:lvl8pPr marL="2400424" algn="l" defTabSz="685835" rtl="0" eaLnBrk="1" latinLnBrk="0" hangingPunct="1">
        <a:defRPr sz="1400" kern="1200">
          <a:solidFill>
            <a:schemeClr val="tx1"/>
          </a:solidFill>
          <a:latin typeface="+mn-lt"/>
          <a:ea typeface="+mn-ea"/>
          <a:cs typeface="+mn-cs"/>
        </a:defRPr>
      </a:lvl8pPr>
      <a:lvl9pPr marL="2743341" algn="l" defTabSz="685835"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974781"/>
            <a:ext cx="9144000" cy="4168721"/>
          </a:xfrm>
          <a:prstGeom prst="rect">
            <a:avLst/>
          </a:prstGeom>
        </p:spPr>
      </p:pic>
      <p:sp>
        <p:nvSpPr>
          <p:cNvPr id="2" name="Title Placeholder 1"/>
          <p:cNvSpPr>
            <a:spLocks noGrp="1"/>
          </p:cNvSpPr>
          <p:nvPr>
            <p:ph type="title"/>
          </p:nvPr>
        </p:nvSpPr>
        <p:spPr>
          <a:xfrm>
            <a:off x="389436" y="171450"/>
            <a:ext cx="8382000" cy="4985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30045" y="1428750"/>
            <a:ext cx="8040688" cy="1581202"/>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5"/>
          <p:cNvSpPr>
            <a:spLocks noGrp="1"/>
          </p:cNvSpPr>
          <p:nvPr>
            <p:ph type="ftr" sz="quarter" idx="3"/>
          </p:nvPr>
        </p:nvSpPr>
        <p:spPr>
          <a:xfrm>
            <a:off x="730043" y="4718379"/>
            <a:ext cx="2172266" cy="273844"/>
          </a:xfrm>
          <a:prstGeom prst="rect">
            <a:avLst/>
          </a:prstGeom>
        </p:spPr>
        <p:txBody>
          <a:bodyPr vert="horz" lIns="0" tIns="0" rIns="0" bIns="0" rtlCol="0" anchor="b" anchorCtr="0"/>
          <a:lstStyle>
            <a:lvl1pPr algn="l">
              <a:defRPr sz="700">
                <a:solidFill>
                  <a:schemeClr val="tx1"/>
                </a:solidFill>
              </a:defRPr>
            </a:lvl1pPr>
          </a:lstStyle>
          <a:p>
            <a:r>
              <a:rPr lang="en-US" dirty="0" smtClean="0"/>
              <a:t>Microsoft Confidential</a:t>
            </a:r>
          </a:p>
        </p:txBody>
      </p:sp>
      <p:sp>
        <p:nvSpPr>
          <p:cNvPr id="6" name="Slide Number Placeholder 4"/>
          <p:cNvSpPr>
            <a:spLocks noGrp="1"/>
          </p:cNvSpPr>
          <p:nvPr>
            <p:ph type="sldNum" sz="quarter" idx="4"/>
          </p:nvPr>
        </p:nvSpPr>
        <p:spPr>
          <a:xfrm>
            <a:off x="388245" y="4718379"/>
            <a:ext cx="262006" cy="273844"/>
          </a:xfrm>
          <a:prstGeom prst="rect">
            <a:avLst/>
          </a:prstGeom>
        </p:spPr>
        <p:txBody>
          <a:bodyPr vert="horz" lIns="0" tIns="0" rIns="0" bIns="0" rtlCol="0" anchor="b" anchorCtr="0"/>
          <a:lstStyle>
            <a:lvl1pPr algn="l">
              <a:defRPr sz="700">
                <a:solidFill>
                  <a:schemeClr val="tx1"/>
                </a:solidFill>
              </a:defRPr>
            </a:lvl1pPr>
          </a:lstStyle>
          <a:p>
            <a:fld id="{1AD4D6FE-0D95-422C-A401-E733BBF8EB0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2" r:id="rId1"/>
  </p:sldLayoutIdLst>
  <p:transition>
    <p:fade/>
  </p:transition>
  <p:hf hdr="0" dt="0"/>
  <p:txStyles>
    <p:titleStyle>
      <a:lvl1pPr algn="l" defTabSz="685807" rtl="0" eaLnBrk="1" latinLnBrk="0" hangingPunct="1">
        <a:lnSpc>
          <a:spcPct val="90000"/>
        </a:lnSpc>
        <a:spcBef>
          <a:spcPct val="0"/>
        </a:spcBef>
        <a:buNone/>
        <a:defRPr lang="en-US" sz="3600" b="0" kern="1200" cap="none" spc="-94" dirty="0" smtClean="0">
          <a:ln w="3175">
            <a:noFill/>
          </a:ln>
          <a:gradFill flip="none" rotWithShape="1">
            <a:gsLst>
              <a:gs pos="36000">
                <a:schemeClr val="bg1"/>
              </a:gs>
              <a:gs pos="86000">
                <a:schemeClr val="bg1"/>
              </a:gs>
            </a:gsLst>
            <a:lin ang="5400000" scaled="0"/>
            <a:tileRect/>
          </a:gradFill>
          <a:effectLst/>
          <a:latin typeface="Segoe UI" pitchFamily="34" charset="0"/>
          <a:ea typeface="+mn-ea"/>
          <a:cs typeface="Arial" charset="0"/>
        </a:defRPr>
      </a:lvl1pPr>
    </p:titleStyle>
    <p:bodyStyle>
      <a:lvl1pPr marL="0" indent="0" algn="l" defTabSz="685807" rtl="0" eaLnBrk="1" latinLnBrk="0" hangingPunct="1">
        <a:lnSpc>
          <a:spcPct val="90000"/>
        </a:lnSpc>
        <a:spcBef>
          <a:spcPct val="20000"/>
        </a:spcBef>
        <a:buFont typeface="Arial" pitchFamily="34" charset="0"/>
        <a:buNone/>
        <a:defRPr sz="2300" b="0" kern="1200">
          <a:solidFill>
            <a:schemeClr val="accent6"/>
          </a:solidFill>
          <a:latin typeface="Consolas" pitchFamily="49" charset="0"/>
          <a:ea typeface="+mn-ea"/>
          <a:cs typeface="Courier New" pitchFamily="49" charset="0"/>
        </a:defRPr>
      </a:lvl1pPr>
      <a:lvl2pPr marL="288730" indent="-5954" algn="l" defTabSz="685807" rtl="0" eaLnBrk="1" latinLnBrk="0" hangingPunct="1">
        <a:lnSpc>
          <a:spcPct val="90000"/>
        </a:lnSpc>
        <a:spcBef>
          <a:spcPct val="20000"/>
        </a:spcBef>
        <a:buFont typeface="Arial" pitchFamily="34" charset="0"/>
        <a:buNone/>
        <a:defRPr sz="2100" b="0" kern="1200">
          <a:solidFill>
            <a:schemeClr val="accent6"/>
          </a:solidFill>
          <a:latin typeface="Consolas" pitchFamily="49" charset="0"/>
          <a:ea typeface="+mn-ea"/>
          <a:cs typeface="Courier New" pitchFamily="49" charset="0"/>
        </a:defRPr>
      </a:lvl2pPr>
      <a:lvl3pPr marL="571506" indent="-5954" algn="l" defTabSz="685807" rtl="0" eaLnBrk="1" latinLnBrk="0" hangingPunct="1">
        <a:lnSpc>
          <a:spcPct val="90000"/>
        </a:lnSpc>
        <a:spcBef>
          <a:spcPct val="20000"/>
        </a:spcBef>
        <a:buFont typeface="Arial" pitchFamily="34" charset="0"/>
        <a:buNone/>
        <a:defRPr sz="1800" b="0" kern="1200">
          <a:solidFill>
            <a:schemeClr val="accent6"/>
          </a:solidFill>
          <a:latin typeface="Consolas" pitchFamily="49" charset="0"/>
          <a:ea typeface="+mn-ea"/>
          <a:cs typeface="Courier New" pitchFamily="49" charset="0"/>
        </a:defRPr>
      </a:lvl3pPr>
      <a:lvl4pPr marL="820548" indent="5954" algn="l" defTabSz="685807" rtl="0" eaLnBrk="1" latinLnBrk="0" hangingPunct="1">
        <a:lnSpc>
          <a:spcPct val="90000"/>
        </a:lnSpc>
        <a:spcBef>
          <a:spcPct val="20000"/>
        </a:spcBef>
        <a:buFont typeface="Arial" pitchFamily="34" charset="0"/>
        <a:buNone/>
        <a:defRPr sz="1800" b="0" kern="1200">
          <a:solidFill>
            <a:schemeClr val="accent6"/>
          </a:solidFill>
          <a:latin typeface="Consolas" pitchFamily="49" charset="0"/>
          <a:ea typeface="+mn-ea"/>
          <a:cs typeface="Courier New" pitchFamily="49" charset="0"/>
        </a:defRPr>
      </a:lvl4pPr>
      <a:lvl5pPr marL="1069589" indent="0" algn="l" defTabSz="685807" rtl="0" eaLnBrk="1" latinLnBrk="0" hangingPunct="1">
        <a:lnSpc>
          <a:spcPct val="90000"/>
        </a:lnSpc>
        <a:spcBef>
          <a:spcPct val="20000"/>
        </a:spcBef>
        <a:buFont typeface="Arial" pitchFamily="34" charset="0"/>
        <a:buNone/>
        <a:defRPr sz="1800" b="0" kern="1200">
          <a:solidFill>
            <a:schemeClr val="accent6"/>
          </a:solidFill>
          <a:latin typeface="Consolas" pitchFamily="49" charset="0"/>
          <a:ea typeface="+mn-ea"/>
          <a:cs typeface="Courier New" pitchFamily="49" charset="0"/>
        </a:defRPr>
      </a:lvl5pPr>
      <a:lvl6pPr marL="1885970" indent="-171452" algn="l" defTabSz="68580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72" indent="-171452" algn="l" defTabSz="68580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76" indent="-171452" algn="l" defTabSz="68580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79" indent="-171452" algn="l" defTabSz="68580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7" rtl="0" eaLnBrk="1" latinLnBrk="0" hangingPunct="1">
        <a:defRPr sz="1400" kern="1200">
          <a:solidFill>
            <a:schemeClr val="tx1"/>
          </a:solidFill>
          <a:latin typeface="+mn-lt"/>
          <a:ea typeface="+mn-ea"/>
          <a:cs typeface="+mn-cs"/>
        </a:defRPr>
      </a:lvl1pPr>
      <a:lvl2pPr marL="342904" algn="l" defTabSz="685807" rtl="0" eaLnBrk="1" latinLnBrk="0" hangingPunct="1">
        <a:defRPr sz="1400" kern="1200">
          <a:solidFill>
            <a:schemeClr val="tx1"/>
          </a:solidFill>
          <a:latin typeface="+mn-lt"/>
          <a:ea typeface="+mn-ea"/>
          <a:cs typeface="+mn-cs"/>
        </a:defRPr>
      </a:lvl2pPr>
      <a:lvl3pPr marL="685807" algn="l" defTabSz="685807" rtl="0" eaLnBrk="1" latinLnBrk="0" hangingPunct="1">
        <a:defRPr sz="1400" kern="1200">
          <a:solidFill>
            <a:schemeClr val="tx1"/>
          </a:solidFill>
          <a:latin typeface="+mn-lt"/>
          <a:ea typeface="+mn-ea"/>
          <a:cs typeface="+mn-cs"/>
        </a:defRPr>
      </a:lvl3pPr>
      <a:lvl4pPr marL="1028710" algn="l" defTabSz="685807" rtl="0" eaLnBrk="1" latinLnBrk="0" hangingPunct="1">
        <a:defRPr sz="1400" kern="1200">
          <a:solidFill>
            <a:schemeClr val="tx1"/>
          </a:solidFill>
          <a:latin typeface="+mn-lt"/>
          <a:ea typeface="+mn-ea"/>
          <a:cs typeface="+mn-cs"/>
        </a:defRPr>
      </a:lvl4pPr>
      <a:lvl5pPr marL="1371614" algn="l" defTabSz="685807" rtl="0" eaLnBrk="1" latinLnBrk="0" hangingPunct="1">
        <a:defRPr sz="1400" kern="1200">
          <a:solidFill>
            <a:schemeClr val="tx1"/>
          </a:solidFill>
          <a:latin typeface="+mn-lt"/>
          <a:ea typeface="+mn-ea"/>
          <a:cs typeface="+mn-cs"/>
        </a:defRPr>
      </a:lvl5pPr>
      <a:lvl6pPr marL="1714516" algn="l" defTabSz="685807" rtl="0" eaLnBrk="1" latinLnBrk="0" hangingPunct="1">
        <a:defRPr sz="1400" kern="1200">
          <a:solidFill>
            <a:schemeClr val="tx1"/>
          </a:solidFill>
          <a:latin typeface="+mn-lt"/>
          <a:ea typeface="+mn-ea"/>
          <a:cs typeface="+mn-cs"/>
        </a:defRPr>
      </a:lvl6pPr>
      <a:lvl7pPr marL="2057420" algn="l" defTabSz="685807" rtl="0" eaLnBrk="1" latinLnBrk="0" hangingPunct="1">
        <a:defRPr sz="1400" kern="1200">
          <a:solidFill>
            <a:schemeClr val="tx1"/>
          </a:solidFill>
          <a:latin typeface="+mn-lt"/>
          <a:ea typeface="+mn-ea"/>
          <a:cs typeface="+mn-cs"/>
        </a:defRPr>
      </a:lvl7pPr>
      <a:lvl8pPr marL="2400324" algn="l" defTabSz="685807" rtl="0" eaLnBrk="1" latinLnBrk="0" hangingPunct="1">
        <a:defRPr sz="1400" kern="1200">
          <a:solidFill>
            <a:schemeClr val="tx1"/>
          </a:solidFill>
          <a:latin typeface="+mn-lt"/>
          <a:ea typeface="+mn-ea"/>
          <a:cs typeface="+mn-cs"/>
        </a:defRPr>
      </a:lvl8pPr>
      <a:lvl9pPr marL="2743227" algn="l" defTabSz="68580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4.wmf"/><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8.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19.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dseven\AppData\Local\Microsoft\Windows\Temporary Internet Files\Content.IE5\JGRINNL0\MP9004395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857" y="19050"/>
            <a:ext cx="7726287"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2634758"/>
            <a:ext cx="9144000" cy="1107996"/>
          </a:xfrm>
          <a:solidFill>
            <a:schemeClr val="bg2">
              <a:alpha val="35000"/>
            </a:schemeClr>
          </a:solidFill>
        </p:spPr>
        <p:txBody>
          <a:bodyPr lIns="914400" rIns="822960"/>
          <a:lstStyle/>
          <a:p>
            <a:r>
              <a:rPr lang="cs-CZ" sz="4000" dirty="0" smtClean="0">
                <a:effectLst>
                  <a:outerShdw blurRad="38100" dist="38100" dir="2700000" algn="tl">
                    <a:srgbClr val="000000">
                      <a:alpha val="43137"/>
                    </a:srgbClr>
                  </a:outerShdw>
                </a:effectLst>
              </a:rPr>
              <a:t>Zvyšování efektivity testování</a:t>
            </a:r>
            <a:r>
              <a:rPr lang="en-US" sz="4000" dirty="0" smtClean="0">
                <a:effectLst>
                  <a:outerShdw blurRad="38100" dist="38100" dir="2700000" algn="tl">
                    <a:srgbClr val="000000">
                      <a:alpha val="43137"/>
                    </a:srgbClr>
                  </a:outerShdw>
                </a:effectLst>
              </a:rPr>
              <a:t>:</a:t>
            </a:r>
            <a:r>
              <a:rPr lang="cs-CZ" sz="4000" dirty="0" smtClean="0">
                <a:effectLst>
                  <a:outerShdw blurRad="38100" dist="38100" dir="2700000" algn="tl">
                    <a:srgbClr val="000000">
                      <a:alpha val="43137"/>
                    </a:srgbClr>
                  </a:outerShdw>
                </a:effectLst>
              </a:rPr>
              <a:t> </a:t>
            </a:r>
            <a:r>
              <a:rPr lang="en-US" sz="4000" dirty="0" smtClean="0">
                <a:effectLst>
                  <a:outerShdw blurRad="38100" dist="38100" dir="2700000" algn="tl">
                    <a:srgbClr val="000000">
                      <a:alpha val="43137"/>
                    </a:srgbClr>
                  </a:outerShdw>
                </a:effectLst>
              </a:rPr>
              <a:t>Visual Studio</a:t>
            </a:r>
            <a:r>
              <a:rPr lang="en-US" sz="4000" baseline="30000" dirty="0">
                <a:effectLst>
                  <a:outerShdw blurRad="38100" dist="38100" dir="2700000" algn="tl">
                    <a:srgbClr val="000000">
                      <a:alpha val="43137"/>
                    </a:srgbClr>
                  </a:outerShdw>
                </a:effectLst>
              </a:rPr>
              <a:t> ®</a:t>
            </a:r>
            <a:r>
              <a:rPr lang="en-US" sz="4000" dirty="0" smtClean="0">
                <a:effectLst>
                  <a:outerShdw blurRad="38100" dist="38100" dir="2700000" algn="tl">
                    <a:srgbClr val="000000">
                      <a:alpha val="43137"/>
                    </a:srgbClr>
                  </a:outerShdw>
                </a:effectLst>
              </a:rPr>
              <a:t> 2010</a:t>
            </a:r>
            <a:endParaRPr lang="en-US" sz="4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4296751"/>
            <a:ext cx="9144000" cy="664797"/>
          </a:xfrm>
          <a:solidFill>
            <a:schemeClr val="accent4">
              <a:alpha val="40000"/>
            </a:schemeClr>
          </a:solidFill>
        </p:spPr>
        <p:txBody>
          <a:bodyPr lIns="914400" rIns="914400"/>
          <a:lstStyle/>
          <a:p>
            <a:pPr algn="l"/>
            <a:r>
              <a:rPr lang="en-US" dirty="0" smtClean="0">
                <a:effectLst>
                  <a:outerShdw blurRad="38100" dist="38100" dir="2700000" algn="tl">
                    <a:srgbClr val="000000">
                      <a:alpha val="43137"/>
                    </a:srgbClr>
                  </a:outerShdw>
                </a:effectLst>
              </a:rPr>
              <a:t>Michael Ju</a:t>
            </a:r>
            <a:r>
              <a:rPr lang="cs-CZ" dirty="0" smtClean="0">
                <a:effectLst>
                  <a:outerShdw blurRad="38100" dist="38100" dir="2700000" algn="tl">
                    <a:srgbClr val="000000">
                      <a:alpha val="43137"/>
                    </a:srgbClr>
                  </a:outerShdw>
                </a:effectLst>
              </a:rPr>
              <a:t>řek</a:t>
            </a:r>
            <a:br>
              <a:rPr lang="cs-CZ" dirty="0" smtClean="0">
                <a:effectLst>
                  <a:outerShdw blurRad="38100" dist="38100" dir="2700000" algn="tl">
                    <a:srgbClr val="000000">
                      <a:alpha val="43137"/>
                    </a:srgbClr>
                  </a:outerShdw>
                </a:effectLst>
              </a:rPr>
            </a:br>
            <a:r>
              <a:rPr lang="cs-CZ" dirty="0" smtClean="0">
                <a:effectLst>
                  <a:outerShdw blurRad="38100" dist="38100" dir="2700000" algn="tl">
                    <a:srgbClr val="000000">
                      <a:alpha val="43137"/>
                    </a:srgbClr>
                  </a:outerShdw>
                </a:effectLst>
              </a:rPr>
              <a:t>Microsoft s.r.o.</a:t>
            </a:r>
            <a:endParaRPr lang="en-US" dirty="0" smtClean="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4324350"/>
            <a:ext cx="1828800" cy="76011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52242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0165" y="1428750"/>
            <a:ext cx="6519776" cy="1142621"/>
          </a:xfrm>
        </p:spPr>
        <p:txBody>
          <a:bodyPr/>
          <a:lstStyle/>
          <a:p>
            <a:r>
              <a:rPr lang="cs-CZ" dirty="0" smtClean="0"/>
              <a:t>Uchopitelná chyba</a:t>
            </a:r>
            <a:endParaRPr lang="en-US" dirty="0"/>
          </a:p>
        </p:txBody>
      </p:sp>
      <p:sp>
        <p:nvSpPr>
          <p:cNvPr id="3" name="TextBox 2"/>
          <p:cNvSpPr txBox="1"/>
          <p:nvPr/>
        </p:nvSpPr>
        <p:spPr>
          <a:xfrm>
            <a:off x="6400800" y="742950"/>
            <a:ext cx="1814599" cy="923330"/>
          </a:xfrm>
          <a:prstGeom prst="rect">
            <a:avLst/>
          </a:prstGeom>
          <a:noFill/>
        </p:spPr>
        <p:txBody>
          <a:bodyPr wrap="none" lIns="0" tIns="0" rIns="0" bIns="0" rtlCol="0">
            <a:spAutoFit/>
          </a:bodyPr>
          <a:lstStyle/>
          <a:p>
            <a:r>
              <a:rPr lang="en-US" sz="6000" spc="-3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rPr>
              <a:t>demo</a:t>
            </a:r>
          </a:p>
        </p:txBody>
      </p:sp>
    </p:spTree>
    <p:extLst>
      <p:ext uri="{BB962C8B-B14F-4D97-AF65-F5344CB8AC3E}">
        <p14:creationId xmlns:p14="http://schemas.microsoft.com/office/powerpoint/2010/main" val="350369420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
          <p:cNvGrpSpPr/>
          <p:nvPr/>
        </p:nvGrpSpPr>
        <p:grpSpPr>
          <a:xfrm>
            <a:off x="-16933" y="3638550"/>
            <a:ext cx="9160933" cy="1530699"/>
            <a:chOff x="-3" y="3748520"/>
            <a:chExt cx="9144004" cy="3109482"/>
          </a:xfrm>
        </p:grpSpPr>
        <p:pic>
          <p:nvPicPr>
            <p:cNvPr id="8" name="Picture 47" descr="glass rectangle"/>
            <p:cNvPicPr>
              <a:picLocks noChangeAspect="1" noChangeArrowheads="1"/>
            </p:cNvPicPr>
            <p:nvPr/>
          </p:nvPicPr>
          <p:blipFill>
            <a:blip r:embed="rId3" cstate="print"/>
            <a:srcRect t="2888" b="8159"/>
            <a:stretch>
              <a:fillRect/>
            </a:stretch>
          </p:blipFill>
          <p:spPr bwMode="auto">
            <a:xfrm rot="16200000" flipH="1">
              <a:off x="3017257"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pic>
          <p:nvPicPr>
            <p:cNvPr id="9" name="Picture 47" descr="glass rectangle"/>
            <p:cNvPicPr>
              <a:picLocks noChangeAspect="1" noChangeArrowheads="1"/>
            </p:cNvPicPr>
            <p:nvPr/>
          </p:nvPicPr>
          <p:blipFill>
            <a:blip r:embed="rId3" cstate="print">
              <a:lum bright="-30000"/>
            </a:blip>
            <a:srcRect t="2888" b="8159"/>
            <a:stretch>
              <a:fillRect/>
            </a:stretch>
          </p:blipFill>
          <p:spPr bwMode="auto">
            <a:xfrm rot="16200000" flipH="1">
              <a:off x="3017260"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grpSp>
      <p:sp>
        <p:nvSpPr>
          <p:cNvPr id="5" name="&quot;GLASS&quot;; White to Transparent Linear; Shadow; 1pt stroke;"/>
          <p:cNvSpPr/>
          <p:nvPr/>
        </p:nvSpPr>
        <p:spPr bwMode="auto">
          <a:xfrm>
            <a:off x="228600" y="1123950"/>
            <a:ext cx="8675176" cy="2514599"/>
          </a:xfrm>
          <a:prstGeom prst="roundRect">
            <a:avLst>
              <a:gd name="adj" fmla="val 0"/>
            </a:avLst>
          </a:prstGeom>
          <a:blipFill dpi="0" rotWithShape="1">
            <a:blip r:embed="rId4" cstate="print">
              <a:alphaModFix amt="9000"/>
            </a:blip>
            <a:srcRect/>
            <a:tile tx="0" ty="0" sx="100000" sy="100000" flip="none" algn="tl"/>
          </a:blip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defTabSz="914400"/>
            <a:endParaRPr lang="en-US" sz="1800" kern="0" dirty="0" smtClean="0">
              <a:solidFill>
                <a:sysClr val="windowText" lastClr="000000"/>
              </a:solidFill>
            </a:endParaRPr>
          </a:p>
        </p:txBody>
      </p:sp>
      <p:sp>
        <p:nvSpPr>
          <p:cNvPr id="2" name="Title 1"/>
          <p:cNvSpPr>
            <a:spLocks noGrp="1"/>
          </p:cNvSpPr>
          <p:nvPr>
            <p:ph type="title"/>
          </p:nvPr>
        </p:nvSpPr>
        <p:spPr/>
        <p:txBody>
          <a:bodyPr/>
          <a:lstStyle/>
          <a:p>
            <a:r>
              <a:rPr lang="en-US" dirty="0" smtClean="0"/>
              <a:t>IntelliTrace™</a:t>
            </a:r>
            <a:endParaRPr lang="en-US" dirty="0"/>
          </a:p>
        </p:txBody>
      </p:sp>
      <p:pic>
        <p:nvPicPr>
          <p:cNvPr id="1026" name="Picture 2" descr="C:\Users\dseven\AppData\Local\Microsoft\Windows\Temporary Internet Files\Content.IE5\JGRINNL0\MC90044209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6492" y="1504950"/>
            <a:ext cx="3826908" cy="1905000"/>
          </a:xfrm>
          <a:prstGeom prst="roundRect">
            <a:avLst>
              <a:gd name="adj" fmla="val 8594"/>
            </a:avLst>
          </a:prstGeom>
          <a:solidFill>
            <a:srgbClr val="FFFFFF">
              <a:shade val="85000"/>
            </a:srgbClr>
          </a:solidFill>
          <a:ln w="76200">
            <a:solidFill>
              <a:schemeClr val="tx1"/>
            </a:solidFill>
          </a:ln>
          <a:effectLst>
            <a:reflection blurRad="12700" stA="38000" endPos="28000" dist="5000" dir="5400000" sy="-100000" algn="bl" rotWithShape="0"/>
          </a:effectLst>
          <a:extLst/>
        </p:spPr>
      </p:pic>
      <p:sp>
        <p:nvSpPr>
          <p:cNvPr id="6" name="Title 1"/>
          <p:cNvSpPr txBox="1">
            <a:spLocks/>
          </p:cNvSpPr>
          <p:nvPr/>
        </p:nvSpPr>
        <p:spPr>
          <a:xfrm>
            <a:off x="457200" y="1352550"/>
            <a:ext cx="4038600" cy="2215991"/>
          </a:xfrm>
          <a:prstGeom prst="rect">
            <a:avLst/>
          </a:prstGeom>
          <a:scene3d>
            <a:camera prst="orthographicFront"/>
            <a:lightRig rig="threePt" dir="t"/>
          </a:scene3d>
        </p:spPr>
        <p:txBody>
          <a:bodyPr vert="horz" wrap="square" lIns="0" tIns="0" rIns="0" bIns="0" rtlCol="0" anchor="t">
            <a:spAutoFit/>
          </a:bodyPr>
          <a:lstStyle>
            <a:lvl1pPr algn="l" defTabSz="685864" rtl="0" eaLnBrk="1" latinLnBrk="0" hangingPunct="1">
              <a:lnSpc>
                <a:spcPct val="90000"/>
              </a:lnSpc>
              <a:spcBef>
                <a:spcPct val="0"/>
              </a:spcBef>
              <a:buNone/>
              <a:defRPr lang="en-US" sz="3600" b="0" kern="1200" cap="none" spc="-113" dirty="0" smtClean="0">
                <a:ln w="3175">
                  <a:noFill/>
                </a:ln>
                <a:gradFill flip="none" rotWithShape="1">
                  <a:gsLst>
                    <a:gs pos="36000">
                      <a:schemeClr val="tx1"/>
                    </a:gs>
                    <a:gs pos="86000">
                      <a:schemeClr val="tx1"/>
                    </a:gs>
                  </a:gsLst>
                  <a:lin ang="5400000" scaled="0"/>
                  <a:tileRect/>
                </a:gradFill>
                <a:effectLst/>
                <a:latin typeface="Segoe UI" pitchFamily="34" charset="0"/>
                <a:ea typeface="+mn-ea"/>
                <a:cs typeface="Arial" charset="0"/>
              </a:defRPr>
            </a:lvl1pPr>
          </a:lstStyle>
          <a:p>
            <a:pPr algn="r"/>
            <a:r>
              <a:rPr lang="en-US" sz="3200" b="1" i="1" dirty="0" smtClean="0">
                <a:solidFill>
                  <a:schemeClr val="tx1"/>
                </a:solidFill>
              </a:rPr>
              <a:t>IntelliTrace </a:t>
            </a:r>
            <a:r>
              <a:rPr lang="cs-CZ" sz="3200" dirty="0" smtClean="0">
                <a:solidFill>
                  <a:schemeClr val="tx1"/>
                </a:solidFill>
              </a:rPr>
              <a:t>umožňuje spolupráci mezi vývojářem a testerem</a:t>
            </a:r>
          </a:p>
          <a:p>
            <a:pPr algn="r"/>
            <a:r>
              <a:rPr lang="cs-CZ" sz="3200" dirty="0" smtClean="0">
                <a:solidFill>
                  <a:schemeClr val="tx1"/>
                </a:solidFill>
              </a:rPr>
              <a:t>pomocí sdílené</a:t>
            </a:r>
            <a:br>
              <a:rPr lang="cs-CZ" sz="3200" dirty="0" smtClean="0">
                <a:solidFill>
                  <a:schemeClr val="tx1"/>
                </a:solidFill>
              </a:rPr>
            </a:br>
            <a:r>
              <a:rPr lang="cs-CZ" sz="3200" dirty="0" smtClean="0">
                <a:solidFill>
                  <a:schemeClr val="tx1"/>
                </a:solidFill>
              </a:rPr>
              <a:t>historické perspektivy</a:t>
            </a:r>
            <a:endParaRPr lang="en-US" sz="3200" i="1" dirty="0">
              <a:solidFill>
                <a:schemeClr val="tx1"/>
              </a:solidFill>
            </a:endParaRPr>
          </a:p>
        </p:txBody>
      </p:sp>
    </p:spTree>
    <p:extLst>
      <p:ext uri="{BB962C8B-B14F-4D97-AF65-F5344CB8AC3E}">
        <p14:creationId xmlns:p14="http://schemas.microsoft.com/office/powerpoint/2010/main" val="77339563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
          <p:cNvGrpSpPr/>
          <p:nvPr/>
        </p:nvGrpSpPr>
        <p:grpSpPr>
          <a:xfrm>
            <a:off x="-16933" y="3638550"/>
            <a:ext cx="9160933" cy="1530699"/>
            <a:chOff x="-3" y="3748520"/>
            <a:chExt cx="9144004" cy="3109482"/>
          </a:xfrm>
        </p:grpSpPr>
        <p:pic>
          <p:nvPicPr>
            <p:cNvPr id="11" name="Picture 47" descr="glass rectangle"/>
            <p:cNvPicPr>
              <a:picLocks noChangeAspect="1" noChangeArrowheads="1"/>
            </p:cNvPicPr>
            <p:nvPr/>
          </p:nvPicPr>
          <p:blipFill>
            <a:blip r:embed="rId3" cstate="print"/>
            <a:srcRect t="2888" b="8159"/>
            <a:stretch>
              <a:fillRect/>
            </a:stretch>
          </p:blipFill>
          <p:spPr bwMode="auto">
            <a:xfrm rot="16200000" flipH="1">
              <a:off x="3017257"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pic>
          <p:nvPicPr>
            <p:cNvPr id="12" name="Picture 47" descr="glass rectangle"/>
            <p:cNvPicPr>
              <a:picLocks noChangeAspect="1" noChangeArrowheads="1"/>
            </p:cNvPicPr>
            <p:nvPr/>
          </p:nvPicPr>
          <p:blipFill>
            <a:blip r:embed="rId3" cstate="print">
              <a:lum bright="-30000"/>
            </a:blip>
            <a:srcRect t="2888" b="8159"/>
            <a:stretch>
              <a:fillRect/>
            </a:stretch>
          </p:blipFill>
          <p:spPr bwMode="auto">
            <a:xfrm rot="16200000" flipH="1">
              <a:off x="3017260"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grpSp>
      <p:sp>
        <p:nvSpPr>
          <p:cNvPr id="13" name="&quot;GLASS&quot;; White to Transparent Linear; Shadow; 1pt stroke;"/>
          <p:cNvSpPr/>
          <p:nvPr/>
        </p:nvSpPr>
        <p:spPr bwMode="auto">
          <a:xfrm>
            <a:off x="228600" y="867668"/>
            <a:ext cx="8675176" cy="2770881"/>
          </a:xfrm>
          <a:prstGeom prst="roundRect">
            <a:avLst>
              <a:gd name="adj" fmla="val 0"/>
            </a:avLst>
          </a:prstGeom>
          <a:blipFill dpi="0" rotWithShape="1">
            <a:blip r:embed="rId4" cstate="print">
              <a:alphaModFix amt="9000"/>
            </a:blip>
            <a:srcRect/>
            <a:tile tx="0" ty="0" sx="100000" sy="100000" flip="none" algn="tl"/>
          </a:blip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defTabSz="914400"/>
            <a:endParaRPr lang="en-US" sz="1800" kern="0" dirty="0" smtClean="0">
              <a:solidFill>
                <a:sysClr val="windowText" lastClr="000000"/>
              </a:solidFill>
            </a:endParaRPr>
          </a:p>
        </p:txBody>
      </p:sp>
      <p:sp>
        <p:nvSpPr>
          <p:cNvPr id="2" name="Title 1"/>
          <p:cNvSpPr>
            <a:spLocks noGrp="1"/>
          </p:cNvSpPr>
          <p:nvPr>
            <p:ph type="title"/>
          </p:nvPr>
        </p:nvSpPr>
        <p:spPr/>
        <p:txBody>
          <a:bodyPr/>
          <a:lstStyle/>
          <a:p>
            <a:r>
              <a:rPr lang="cs-CZ" dirty="0" smtClean="0"/>
              <a:t>„DVD přehrávač pro vývojáře“</a:t>
            </a:r>
            <a:endParaRPr lang="en-US" dirty="0"/>
          </a:p>
        </p:txBody>
      </p:sp>
      <p:sp>
        <p:nvSpPr>
          <p:cNvPr id="3" name="Content Placeholder 2"/>
          <p:cNvSpPr>
            <a:spLocks noGrp="1"/>
          </p:cNvSpPr>
          <p:nvPr>
            <p:ph idx="1"/>
          </p:nvPr>
        </p:nvSpPr>
        <p:spPr>
          <a:xfrm>
            <a:off x="381000" y="1082899"/>
            <a:ext cx="4572000" cy="2499146"/>
          </a:xfrm>
        </p:spPr>
        <p:txBody>
          <a:bodyPr/>
          <a:lstStyle/>
          <a:p>
            <a:r>
              <a:rPr lang="cs-CZ" sz="2800" dirty="0" smtClean="0"/>
              <a:t>Historické ladění umožňuje cestovat do minulosti</a:t>
            </a:r>
            <a:endParaRPr lang="en-US" sz="2800" dirty="0" smtClean="0"/>
          </a:p>
          <a:p>
            <a:r>
              <a:rPr lang="cs-CZ" sz="2800" dirty="0" smtClean="0"/>
              <a:t>Krokování provádění</a:t>
            </a:r>
            <a:endParaRPr lang="en-US" sz="2800" dirty="0" smtClean="0"/>
          </a:p>
          <a:p>
            <a:r>
              <a:rPr lang="cs-CZ" sz="2800" dirty="0" smtClean="0"/>
              <a:t>Zaznamenání důležitých okamžiků života aplikace</a:t>
            </a:r>
            <a:endParaRPr lang="en-US" sz="2800" dirty="0"/>
          </a:p>
        </p:txBody>
      </p:sp>
      <p:pic>
        <p:nvPicPr>
          <p:cNvPr id="1026" name="Picture 2" descr="C:\Users\smcbreen\Documents\Downloads\DV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818471"/>
            <a:ext cx="4038601" cy="2869274"/>
          </a:xfrm>
          <a:prstGeom prst="rect">
            <a:avLst/>
          </a:prstGeom>
          <a:ln>
            <a:solidFill>
              <a:schemeClr val="accent1">
                <a:lumMod val="90000"/>
              </a:schemeClr>
            </a:solidFill>
          </a:ln>
          <a:effectLst>
            <a:glow rad="101600">
              <a:srgbClr val="9EE0F8">
                <a:alpha val="60000"/>
              </a:srgbClr>
            </a:glow>
            <a:outerShdw blurRad="76200" dist="12700" dir="8100000" sy="-23000" kx="800400" algn="br" rotWithShape="0">
              <a:prstClr val="black">
                <a:alpha val="20000"/>
              </a:prstClr>
            </a:outerShdw>
            <a:reflection blurRad="6350" stA="52000" endA="300" endPos="35000" dir="5400000" sy="-100000" algn="bl" rotWithShape="0"/>
          </a:effectLst>
          <a:scene3d>
            <a:camera prst="perspectiveLef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02895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0165" y="1428750"/>
            <a:ext cx="6519776" cy="1142621"/>
          </a:xfrm>
        </p:spPr>
        <p:txBody>
          <a:bodyPr/>
          <a:lstStyle/>
          <a:p>
            <a:r>
              <a:rPr lang="en-US" dirty="0" smtClean="0"/>
              <a:t>IntelliTrace™</a:t>
            </a:r>
            <a:endParaRPr lang="en-US" dirty="0"/>
          </a:p>
        </p:txBody>
      </p:sp>
      <p:sp>
        <p:nvSpPr>
          <p:cNvPr id="3" name="TextBox 2"/>
          <p:cNvSpPr txBox="1"/>
          <p:nvPr/>
        </p:nvSpPr>
        <p:spPr>
          <a:xfrm>
            <a:off x="6400800" y="742950"/>
            <a:ext cx="1814599" cy="923330"/>
          </a:xfrm>
          <a:prstGeom prst="rect">
            <a:avLst/>
          </a:prstGeom>
          <a:noFill/>
        </p:spPr>
        <p:txBody>
          <a:bodyPr wrap="none" lIns="0" tIns="0" rIns="0" bIns="0" rtlCol="0">
            <a:spAutoFit/>
          </a:bodyPr>
          <a:lstStyle/>
          <a:p>
            <a:r>
              <a:rPr lang="en-US" sz="6000" spc="-3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rPr>
              <a:t>demo</a:t>
            </a:r>
          </a:p>
        </p:txBody>
      </p:sp>
    </p:spTree>
    <p:extLst>
      <p:ext uri="{BB962C8B-B14F-4D97-AF65-F5344CB8AC3E}">
        <p14:creationId xmlns:p14="http://schemas.microsoft.com/office/powerpoint/2010/main" val="50286461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762000" y="666750"/>
            <a:ext cx="6400800" cy="3974934"/>
          </a:xfrm>
        </p:spPr>
        <p:txBody>
          <a:bodyPr/>
          <a:lstStyle/>
          <a:p>
            <a:r>
              <a:rPr lang="en-US" sz="28700" kern="0" spc="-3200" dirty="0" smtClean="0">
                <a:effectLst>
                  <a:outerShdw blurRad="38100" dist="38100" dir="2700000" algn="tl">
                    <a:srgbClr val="000000">
                      <a:alpha val="43137"/>
                    </a:srgbClr>
                  </a:outerShdw>
                </a:effectLst>
              </a:rPr>
              <a:t>70</a:t>
            </a:r>
            <a:r>
              <a:rPr lang="en-US" sz="28700" kern="0" spc="-3200" baseline="30000" dirty="0" smtClean="0">
                <a:effectLst>
                  <a:outerShdw blurRad="38100" dist="38100" dir="2700000" algn="tl">
                    <a:srgbClr val="000000">
                      <a:alpha val="43137"/>
                    </a:srgbClr>
                  </a:outerShdw>
                </a:effectLst>
              </a:rPr>
              <a:t>%</a:t>
            </a:r>
            <a:endParaRPr lang="en-US" sz="28700" kern="0" spc="-3200" baseline="30000" dirty="0">
              <a:effectLst>
                <a:outerShdw blurRad="38100" dist="38100" dir="2700000" algn="tl">
                  <a:srgbClr val="000000">
                    <a:alpha val="43137"/>
                  </a:srgbClr>
                </a:outerShdw>
              </a:effectLst>
            </a:endParaRPr>
          </a:p>
        </p:txBody>
      </p:sp>
      <p:sp>
        <p:nvSpPr>
          <p:cNvPr id="2" name="TextBox 1"/>
          <p:cNvSpPr txBox="1"/>
          <p:nvPr/>
        </p:nvSpPr>
        <p:spPr>
          <a:xfrm>
            <a:off x="4267200" y="2882265"/>
            <a:ext cx="4419600" cy="984885"/>
          </a:xfrm>
          <a:prstGeom prst="rect">
            <a:avLst/>
          </a:prstGeom>
          <a:noFill/>
        </p:spPr>
        <p:txBody>
          <a:bodyPr wrap="square" lIns="0" tIns="0" rIns="0" bIns="0" rtlCol="0">
            <a:spAutoFit/>
          </a:bodyPr>
          <a:lstStyle/>
          <a:p>
            <a:r>
              <a:rPr lang="cs-CZ" sz="32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funkčních testů se</a:t>
            </a:r>
          </a:p>
          <a:p>
            <a:r>
              <a:rPr lang="cs-CZ" sz="32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provádí manuálně</a:t>
            </a:r>
            <a:endParaRPr lang="en-US" sz="3200"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683893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933" y="3638550"/>
            <a:ext cx="9160933" cy="1530699"/>
            <a:chOff x="-3" y="3748520"/>
            <a:chExt cx="9144004" cy="3109482"/>
          </a:xfrm>
        </p:grpSpPr>
        <p:pic>
          <p:nvPicPr>
            <p:cNvPr id="7" name="Picture 47" descr="glass rectangle"/>
            <p:cNvPicPr>
              <a:picLocks noChangeAspect="1" noChangeArrowheads="1"/>
            </p:cNvPicPr>
            <p:nvPr/>
          </p:nvPicPr>
          <p:blipFill>
            <a:blip r:embed="rId3" cstate="print"/>
            <a:srcRect t="2888" b="8159"/>
            <a:stretch>
              <a:fillRect/>
            </a:stretch>
          </p:blipFill>
          <p:spPr bwMode="auto">
            <a:xfrm rot="16200000" flipH="1">
              <a:off x="3017257"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pic>
          <p:nvPicPr>
            <p:cNvPr id="8" name="Picture 47" descr="glass rectangle"/>
            <p:cNvPicPr>
              <a:picLocks noChangeAspect="1" noChangeArrowheads="1"/>
            </p:cNvPicPr>
            <p:nvPr/>
          </p:nvPicPr>
          <p:blipFill>
            <a:blip r:embed="rId3" cstate="print">
              <a:lum bright="-30000"/>
            </a:blip>
            <a:srcRect t="2888" b="8159"/>
            <a:stretch>
              <a:fillRect/>
            </a:stretch>
          </p:blipFill>
          <p:spPr bwMode="auto">
            <a:xfrm rot="16200000" flipH="1">
              <a:off x="3017260"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grpSp>
      <p:sp>
        <p:nvSpPr>
          <p:cNvPr id="9" name="&quot;GLASS&quot;; White to Transparent Linear; Shadow; 1pt stroke;"/>
          <p:cNvSpPr/>
          <p:nvPr/>
        </p:nvSpPr>
        <p:spPr bwMode="auto">
          <a:xfrm>
            <a:off x="228600" y="867668"/>
            <a:ext cx="8675176" cy="2770881"/>
          </a:xfrm>
          <a:prstGeom prst="roundRect">
            <a:avLst>
              <a:gd name="adj" fmla="val 0"/>
            </a:avLst>
          </a:prstGeom>
          <a:blipFill dpi="0" rotWithShape="1">
            <a:blip r:embed="rId4" cstate="print">
              <a:alphaModFix amt="9000"/>
            </a:blip>
            <a:srcRect/>
            <a:tile tx="0" ty="0" sx="100000" sy="100000" flip="none" algn="tl"/>
          </a:blip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defTabSz="914400"/>
            <a:endParaRPr lang="en-US" sz="1800" kern="0" dirty="0" smtClean="0">
              <a:solidFill>
                <a:sysClr val="windowText" lastClr="000000"/>
              </a:solidFill>
            </a:endParaRPr>
          </a:p>
        </p:txBody>
      </p:sp>
      <p:sp>
        <p:nvSpPr>
          <p:cNvPr id="4" name="Title 3"/>
          <p:cNvSpPr>
            <a:spLocks noGrp="1"/>
          </p:cNvSpPr>
          <p:nvPr>
            <p:ph type="title"/>
          </p:nvPr>
        </p:nvSpPr>
        <p:spPr/>
        <p:txBody>
          <a:bodyPr/>
          <a:lstStyle/>
          <a:p>
            <a:r>
              <a:rPr lang="en-US" dirty="0" smtClean="0"/>
              <a:t>Automat</a:t>
            </a:r>
            <a:r>
              <a:rPr lang="cs-CZ" dirty="0" smtClean="0"/>
              <a:t>izované provádění testů</a:t>
            </a:r>
            <a:endParaRPr lang="en-US" dirty="0"/>
          </a:p>
        </p:txBody>
      </p:sp>
      <p:sp>
        <p:nvSpPr>
          <p:cNvPr id="5" name="Content Placeholder 4"/>
          <p:cNvSpPr>
            <a:spLocks noGrp="1"/>
          </p:cNvSpPr>
          <p:nvPr>
            <p:ph idx="1"/>
          </p:nvPr>
        </p:nvSpPr>
        <p:spPr>
          <a:xfrm>
            <a:off x="3962400" y="1082899"/>
            <a:ext cx="4800600" cy="1994392"/>
          </a:xfrm>
        </p:spPr>
        <p:txBody>
          <a:bodyPr/>
          <a:lstStyle/>
          <a:p>
            <a:pPr>
              <a:lnSpc>
                <a:spcPct val="100000"/>
              </a:lnSpc>
            </a:pPr>
            <a:r>
              <a:rPr lang="cs-CZ" dirty="0" smtClean="0"/>
              <a:t>Opakovatelné provádění</a:t>
            </a:r>
            <a:endParaRPr lang="en-US" dirty="0" smtClean="0"/>
          </a:p>
          <a:p>
            <a:pPr>
              <a:lnSpc>
                <a:spcPct val="100000"/>
              </a:lnSpc>
            </a:pPr>
            <a:r>
              <a:rPr lang="cs-CZ" dirty="0" smtClean="0"/>
              <a:t>Pro vývojáře: Možnost vytváření automatických testů UI</a:t>
            </a:r>
            <a:endParaRPr lang="en-US" dirty="0" smtClean="0"/>
          </a:p>
          <a:p>
            <a:pPr>
              <a:lnSpc>
                <a:spcPct val="100000"/>
              </a:lnSpc>
            </a:pPr>
            <a:r>
              <a:rPr lang="cs-CZ" dirty="0" smtClean="0"/>
              <a:t>Pro testery: Odpadá nutnost provádět stejné kroky vícekrát</a:t>
            </a:r>
            <a:endParaRPr lang="en-US" dirty="0"/>
          </a:p>
        </p:txBody>
      </p:sp>
      <p:pic>
        <p:nvPicPr>
          <p:cNvPr id="1026" name="Picture 2" descr="C:\Users\smcbreen\Documents\Downloads\Robo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52400" y="895350"/>
            <a:ext cx="3657942" cy="3000240"/>
          </a:xfrm>
          <a:prstGeom prst="rect">
            <a:avLst/>
          </a:prstGeom>
          <a:ln>
            <a:solidFill>
              <a:schemeClr val="accent1">
                <a:lumMod val="90000"/>
              </a:schemeClr>
            </a:solidFill>
          </a:ln>
          <a:effectLst>
            <a:glow rad="101600">
              <a:srgbClr val="9EE0F8">
                <a:alpha val="60000"/>
              </a:srgbClr>
            </a:glow>
            <a:outerShdw blurRad="76200" dist="12700" dir="2700000" sy="-23000" kx="-800400" algn="bl" rotWithShape="0">
              <a:prstClr val="black">
                <a:alpha val="20000"/>
              </a:prstClr>
            </a:outerShdw>
            <a:reflection blurRad="6350" stA="52000" endA="300" endPos="35000" dir="5400000" sy="-100000" algn="bl" rotWithShape="0"/>
          </a:effectLst>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70310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809750"/>
            <a:ext cx="6519776" cy="1142621"/>
          </a:xfrm>
        </p:spPr>
        <p:txBody>
          <a:bodyPr/>
          <a:lstStyle/>
          <a:p>
            <a:r>
              <a:rPr lang="cs-CZ" dirty="0" smtClean="0"/>
              <a:t>Tester: „Fast forward“</a:t>
            </a:r>
            <a:br>
              <a:rPr lang="cs-CZ" dirty="0" smtClean="0"/>
            </a:br>
            <a:r>
              <a:rPr lang="cs-CZ" dirty="0" smtClean="0"/>
              <a:t>Vývojář: Coded UI test</a:t>
            </a:r>
            <a:endParaRPr lang="en-US" dirty="0"/>
          </a:p>
        </p:txBody>
      </p:sp>
      <p:sp>
        <p:nvSpPr>
          <p:cNvPr id="3" name="TextBox 2"/>
          <p:cNvSpPr txBox="1"/>
          <p:nvPr/>
        </p:nvSpPr>
        <p:spPr>
          <a:xfrm>
            <a:off x="6400800" y="742950"/>
            <a:ext cx="1814599" cy="923330"/>
          </a:xfrm>
          <a:prstGeom prst="rect">
            <a:avLst/>
          </a:prstGeom>
          <a:noFill/>
        </p:spPr>
        <p:txBody>
          <a:bodyPr wrap="none" lIns="0" tIns="0" rIns="0" bIns="0" rtlCol="0">
            <a:spAutoFit/>
          </a:bodyPr>
          <a:lstStyle/>
          <a:p>
            <a:r>
              <a:rPr lang="en-US" sz="6000" spc="-3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rPr>
              <a:t>demo</a:t>
            </a:r>
          </a:p>
        </p:txBody>
      </p:sp>
    </p:spTree>
    <p:extLst>
      <p:ext uri="{BB962C8B-B14F-4D97-AF65-F5344CB8AC3E}">
        <p14:creationId xmlns:p14="http://schemas.microsoft.com/office/powerpoint/2010/main" val="385755734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933" y="4047232"/>
            <a:ext cx="9160933" cy="1122017"/>
            <a:chOff x="-3" y="3748520"/>
            <a:chExt cx="9144004" cy="3109482"/>
          </a:xfrm>
        </p:grpSpPr>
        <p:pic>
          <p:nvPicPr>
            <p:cNvPr id="7" name="Picture 47" descr="glass rectangle"/>
            <p:cNvPicPr>
              <a:picLocks noChangeAspect="1" noChangeArrowheads="1"/>
            </p:cNvPicPr>
            <p:nvPr/>
          </p:nvPicPr>
          <p:blipFill>
            <a:blip r:embed="rId3" cstate="print"/>
            <a:srcRect t="2888" b="8159"/>
            <a:stretch>
              <a:fillRect/>
            </a:stretch>
          </p:blipFill>
          <p:spPr bwMode="auto">
            <a:xfrm rot="16200000" flipH="1">
              <a:off x="3017257"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pic>
          <p:nvPicPr>
            <p:cNvPr id="8" name="Picture 47" descr="glass rectangle"/>
            <p:cNvPicPr>
              <a:picLocks noChangeAspect="1" noChangeArrowheads="1"/>
            </p:cNvPicPr>
            <p:nvPr/>
          </p:nvPicPr>
          <p:blipFill>
            <a:blip r:embed="rId3" cstate="print">
              <a:lum bright="-30000"/>
            </a:blip>
            <a:srcRect t="2888" b="8159"/>
            <a:stretch>
              <a:fillRect/>
            </a:stretch>
          </p:blipFill>
          <p:spPr bwMode="auto">
            <a:xfrm rot="16200000" flipH="1">
              <a:off x="3017260"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grpSp>
      <p:sp>
        <p:nvSpPr>
          <p:cNvPr id="9" name="&quot;GLASS&quot;; White to Transparent Linear; Shadow; 1pt stroke;"/>
          <p:cNvSpPr/>
          <p:nvPr/>
        </p:nvSpPr>
        <p:spPr bwMode="auto">
          <a:xfrm>
            <a:off x="304800" y="438150"/>
            <a:ext cx="7620000" cy="3645471"/>
          </a:xfrm>
          <a:prstGeom prst="roundRect">
            <a:avLst>
              <a:gd name="adj" fmla="val 0"/>
            </a:avLst>
          </a:prstGeom>
          <a:blipFill dpi="0" rotWithShape="1">
            <a:blip r:embed="rId4" cstate="print">
              <a:alphaModFix amt="9000"/>
            </a:blip>
            <a:srcRect/>
            <a:tile tx="0" ty="0" sx="100000" sy="100000" flip="none" algn="tl"/>
          </a:blip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defTabSz="914400"/>
            <a:endParaRPr lang="en-US" sz="1800" kern="0" dirty="0" smtClean="0">
              <a:solidFill>
                <a:sysClr val="windowText" lastClr="000000"/>
              </a:solidFill>
            </a:endParaRPr>
          </a:p>
        </p:txBody>
      </p:sp>
      <p:sp>
        <p:nvSpPr>
          <p:cNvPr id="5" name="Content Placeholder 4"/>
          <p:cNvSpPr>
            <a:spLocks noGrp="1"/>
          </p:cNvSpPr>
          <p:nvPr>
            <p:ph idx="4294967295"/>
          </p:nvPr>
        </p:nvSpPr>
        <p:spPr>
          <a:xfrm>
            <a:off x="457200" y="550477"/>
            <a:ext cx="5029200" cy="2979277"/>
          </a:xfrm>
        </p:spPr>
        <p:txBody>
          <a:bodyPr/>
          <a:lstStyle/>
          <a:p>
            <a:pPr>
              <a:lnSpc>
                <a:spcPct val="100000"/>
              </a:lnSpc>
            </a:pPr>
            <a:r>
              <a:rPr lang="cs-CZ" dirty="0" smtClean="0"/>
              <a:t>„Ještě uchopitelnější“ chyby</a:t>
            </a:r>
            <a:endParaRPr lang="en-US" dirty="0" smtClean="0"/>
          </a:p>
          <a:p>
            <a:pPr lvl="1">
              <a:lnSpc>
                <a:spcPct val="100000"/>
              </a:lnSpc>
            </a:pPr>
            <a:r>
              <a:rPr lang="cs-CZ" sz="2000" dirty="0" smtClean="0"/>
              <a:t>Snapshot virtuálního prostředí</a:t>
            </a:r>
            <a:endParaRPr lang="en-US" sz="2000" dirty="0" smtClean="0"/>
          </a:p>
          <a:p>
            <a:pPr>
              <a:lnSpc>
                <a:spcPct val="100000"/>
              </a:lnSpc>
            </a:pPr>
            <a:r>
              <a:rPr lang="cs-CZ" dirty="0" smtClean="0"/>
              <a:t>Ladění chyby ve stejném prostředí</a:t>
            </a:r>
            <a:endParaRPr lang="en-US" dirty="0" smtClean="0"/>
          </a:p>
          <a:p>
            <a:pPr lvl="1">
              <a:lnSpc>
                <a:spcPct val="100000"/>
              </a:lnSpc>
            </a:pPr>
            <a:r>
              <a:rPr lang="cs-CZ" sz="2000" dirty="0" smtClean="0"/>
              <a:t>Možnost více klonů testovacího prostředí díky tzv. síťové izolaci</a:t>
            </a:r>
            <a:endParaRPr lang="en-US" sz="2400" dirty="0" smtClean="0"/>
          </a:p>
          <a:p>
            <a:pPr>
              <a:lnSpc>
                <a:spcPct val="100000"/>
              </a:lnSpc>
            </a:pPr>
            <a:r>
              <a:rPr lang="cs-CZ" dirty="0" smtClean="0"/>
              <a:t>Automatizace přípravy prostředí</a:t>
            </a:r>
            <a:endParaRPr lang="en-US" dirty="0" smtClean="0"/>
          </a:p>
          <a:p>
            <a:pPr lvl="1">
              <a:lnSpc>
                <a:spcPct val="100000"/>
              </a:lnSpc>
            </a:pPr>
            <a:r>
              <a:rPr lang="cs-CZ" sz="2000" dirty="0" smtClean="0"/>
              <a:t>Workflow pro sestavení, nasazení, otestování aplikace</a:t>
            </a:r>
            <a:endParaRPr lang="en-US" sz="2000" dirty="0"/>
          </a:p>
        </p:txBody>
      </p:sp>
      <p:pic>
        <p:nvPicPr>
          <p:cNvPr id="1026" name="Picture 2" descr="E:\Documents\VSTS\_Logos and Images\VS2010\X163488202_2D.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860" t="19715" r="22691" b="21011"/>
          <a:stretch/>
        </p:blipFill>
        <p:spPr bwMode="auto">
          <a:xfrm>
            <a:off x="5486400" y="188023"/>
            <a:ext cx="3107061" cy="4357618"/>
          </a:xfrm>
          <a:prstGeom prst="rect">
            <a:avLst/>
          </a:prstGeom>
          <a:noFill/>
          <a:effectLst>
            <a:outerShdw blurRad="50800" dist="38100" dir="18900000" algn="b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24220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733550"/>
            <a:ext cx="6519776" cy="1142621"/>
          </a:xfrm>
        </p:spPr>
        <p:txBody>
          <a:bodyPr/>
          <a:lstStyle/>
          <a:p>
            <a:r>
              <a:rPr lang="cs-CZ" dirty="0" smtClean="0"/>
              <a:t>Testovací prostředí</a:t>
            </a:r>
            <a:br>
              <a:rPr lang="cs-CZ" dirty="0" smtClean="0"/>
            </a:br>
            <a:r>
              <a:rPr lang="cs-CZ" dirty="0" smtClean="0"/>
              <a:t>Práce se </a:t>
            </a:r>
            <a:r>
              <a:rPr lang="cs-CZ" dirty="0" err="1" smtClean="0"/>
              <a:t>snapshoty</a:t>
            </a:r>
            <a:endParaRPr lang="en-US" dirty="0"/>
          </a:p>
        </p:txBody>
      </p:sp>
      <p:sp>
        <p:nvSpPr>
          <p:cNvPr id="3" name="TextBox 2"/>
          <p:cNvSpPr txBox="1"/>
          <p:nvPr/>
        </p:nvSpPr>
        <p:spPr>
          <a:xfrm>
            <a:off x="6400800" y="742950"/>
            <a:ext cx="1814599" cy="923330"/>
          </a:xfrm>
          <a:prstGeom prst="rect">
            <a:avLst/>
          </a:prstGeom>
          <a:noFill/>
        </p:spPr>
        <p:txBody>
          <a:bodyPr wrap="none" lIns="0" tIns="0" rIns="0" bIns="0" rtlCol="0">
            <a:spAutoFit/>
          </a:bodyPr>
          <a:lstStyle/>
          <a:p>
            <a:r>
              <a:rPr lang="en-US" sz="6000" spc="-3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rPr>
              <a:t>demo</a:t>
            </a:r>
          </a:p>
        </p:txBody>
      </p:sp>
    </p:spTree>
    <p:extLst>
      <p:ext uri="{BB962C8B-B14F-4D97-AF65-F5344CB8AC3E}">
        <p14:creationId xmlns:p14="http://schemas.microsoft.com/office/powerpoint/2010/main" val="385755734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87055" y="171452"/>
            <a:ext cx="8147346" cy="498598"/>
          </a:xfrm>
        </p:spPr>
        <p:txBody>
          <a:bodyPr/>
          <a:lstStyle/>
          <a:p>
            <a:r>
              <a:rPr lang="en-US" dirty="0" smtClean="0"/>
              <a:t>Jak kon</a:t>
            </a:r>
            <a:r>
              <a:rPr lang="cs-CZ" dirty="0" smtClean="0"/>
              <a:t>čí problémy nahlášené při testování</a:t>
            </a:r>
            <a:endParaRPr lang="en-US" dirty="0"/>
          </a:p>
        </p:txBody>
      </p:sp>
      <p:grpSp>
        <p:nvGrpSpPr>
          <p:cNvPr id="2" name="Group 1"/>
          <p:cNvGrpSpPr/>
          <p:nvPr/>
        </p:nvGrpSpPr>
        <p:grpSpPr>
          <a:xfrm>
            <a:off x="627623" y="1304062"/>
            <a:ext cx="3372728" cy="3839438"/>
            <a:chOff x="627623" y="1304062"/>
            <a:chExt cx="3372728" cy="3839438"/>
          </a:xfrm>
        </p:grpSpPr>
        <p:sp>
          <p:nvSpPr>
            <p:cNvPr id="21" name="&quot;GLASS&quot;; Transparent to White Linear; Reflection; Stroke"/>
            <p:cNvSpPr/>
            <p:nvPr/>
          </p:nvSpPr>
          <p:spPr bwMode="auto">
            <a:xfrm flipH="1">
              <a:off x="627623" y="1304062"/>
              <a:ext cx="3372728" cy="3839438"/>
            </a:xfrm>
            <a:prstGeom prst="round1Rect">
              <a:avLst>
                <a:gd name="adj" fmla="val 11648"/>
              </a:avLst>
            </a:prstGeom>
            <a:gradFill flip="none" rotWithShape="1">
              <a:gsLst>
                <a:gs pos="2000">
                  <a:srgbClr val="000036">
                    <a:alpha val="0"/>
                  </a:srgbClr>
                </a:gs>
                <a:gs pos="33000">
                  <a:srgbClr val="000000">
                    <a:alpha val="7000"/>
                  </a:srgbClr>
                </a:gs>
                <a:gs pos="77000">
                  <a:srgbClr val="080808">
                    <a:alpha val="23922"/>
                  </a:srgbClr>
                </a:gs>
                <a:gs pos="86000">
                  <a:srgbClr val="6132D6">
                    <a:alpha val="62000"/>
                  </a:srgbClr>
                </a:gs>
                <a:gs pos="96000">
                  <a:srgbClr val="852AD0">
                    <a:alpha val="65000"/>
                  </a:srgbClr>
                </a:gs>
              </a:gsLst>
              <a:lin ang="16200000" scaled="1"/>
              <a:tileRect/>
            </a:gradFill>
            <a:ln w="50800" cap="flat" cmpd="dbl" algn="ctr">
              <a:gradFill flip="none" rotWithShape="1">
                <a:gsLst>
                  <a:gs pos="0">
                    <a:srgbClr val="000066">
                      <a:alpha val="0"/>
                    </a:srgbClr>
                  </a:gs>
                  <a:gs pos="50000">
                    <a:srgbClr val="6132D6">
                      <a:alpha val="39000"/>
                    </a:srgbClr>
                  </a:gs>
                  <a:gs pos="100000">
                    <a:srgbClr val="852AD0">
                      <a:alpha val="36000"/>
                    </a:srgbClr>
                  </a:gs>
                </a:gsLst>
                <a:lin ang="16200000" scaled="1"/>
                <a:tileRect/>
              </a:gradFill>
              <a:prstDash val="solid"/>
              <a:miter lim="800000"/>
              <a:headEnd type="none" w="med" len="med"/>
              <a:tailEnd type="none" w="med" len="med"/>
            </a:ln>
            <a:effectLst>
              <a:outerShdw blurRad="63500" sx="102000" sy="102000" algn="ctr" rotWithShape="0">
                <a:prstClr val="black">
                  <a:alpha val="40000"/>
                </a:prstClr>
              </a:outerShdw>
            </a:effectLst>
            <a:scene3d>
              <a:camera prst="perspectiveRight"/>
              <a:lightRig rig="contrasting" dir="t"/>
            </a:scene3d>
          </p:spPr>
          <p:txBody>
            <a:bodyPr vert="horz" wrap="square" lIns="91440" tIns="914400" rIns="41153" bIns="41153" numCol="1" rtlCol="0" anchor="t" anchorCtr="0" compatLnSpc="1">
              <a:prstTxWarp prst="textNoShape">
                <a:avLst/>
              </a:prstTxWarp>
            </a:bodyPr>
            <a:lstStyle/>
            <a:p>
              <a:pPr marL="170420" indent="-170420" fontAlgn="base">
                <a:lnSpc>
                  <a:spcPct val="90000"/>
                </a:lnSpc>
                <a:spcBef>
                  <a:spcPts val="473"/>
                </a:spcBef>
                <a:spcAft>
                  <a:spcPts val="900"/>
                </a:spcAft>
                <a:buSzPct val="80000"/>
                <a:buBlip>
                  <a:blip r:embed="rId3"/>
                </a:buBlip>
                <a:defRPr/>
              </a:pPr>
              <a:endParaRPr lang="en-US" altLang="zh-CN" sz="1500" dirty="0">
                <a:gradFill>
                  <a:gsLst>
                    <a:gs pos="0">
                      <a:schemeClr val="tx1"/>
                    </a:gs>
                    <a:gs pos="100000">
                      <a:schemeClr val="tx1"/>
                    </a:gs>
                  </a:gsLst>
                  <a:lin ang="5400000" scaled="0"/>
                </a:gradFill>
                <a:effectLst>
                  <a:outerShdw blurRad="38100" dist="38100" dir="2700000" algn="tl">
                    <a:srgbClr val="000000">
                      <a:alpha val="43137"/>
                    </a:srgbClr>
                  </a:outerShdw>
                </a:effectLst>
                <a:latin typeface="Segoe Semibold" pitchFamily="34" charset="0"/>
              </a:endParaRPr>
            </a:p>
          </p:txBody>
        </p:sp>
        <p:sp>
          <p:nvSpPr>
            <p:cNvPr id="22" name="Rectangle 21"/>
            <p:cNvSpPr/>
            <p:nvPr/>
          </p:nvSpPr>
          <p:spPr>
            <a:xfrm>
              <a:off x="828381" y="1421805"/>
              <a:ext cx="3011364" cy="486287"/>
            </a:xfrm>
            <a:prstGeom prst="rect">
              <a:avLst/>
            </a:prstGeom>
            <a:scene3d>
              <a:camera prst="perspectiveRight"/>
              <a:lightRig rig="contrasting" dir="t"/>
            </a:scene3d>
          </p:spPr>
          <p:txBody>
            <a:bodyPr wrap="square" lIns="91440">
              <a:spAutoFit/>
            </a:bodyPr>
            <a:lstStyle/>
            <a:p>
              <a:pPr algn="ctr">
                <a:lnSpc>
                  <a:spcPct val="80000"/>
                </a:lnSpc>
                <a:spcBef>
                  <a:spcPts val="900"/>
                </a:spcBef>
              </a:pPr>
              <a:r>
                <a:rPr lang="en-US" sz="3200" b="1" i="1" spc="-113" dirty="0" smtClean="0">
                  <a:gradFill>
                    <a:gsLst>
                      <a:gs pos="7000">
                        <a:schemeClr val="tx1"/>
                      </a:gs>
                      <a:gs pos="100000">
                        <a:schemeClr val="tx1"/>
                      </a:gs>
                    </a:gsLst>
                    <a:lin ang="16200000" scaled="1"/>
                  </a:gradFill>
                  <a:latin typeface="+mj-lt"/>
                </a:rPr>
                <a:t>Dnes</a:t>
              </a:r>
              <a:endParaRPr lang="en-US" sz="3200" b="1" i="1" spc="-113" dirty="0">
                <a:gradFill>
                  <a:gsLst>
                    <a:gs pos="7000">
                      <a:schemeClr val="tx1"/>
                    </a:gs>
                    <a:gs pos="100000">
                      <a:schemeClr val="tx1"/>
                    </a:gs>
                  </a:gsLst>
                  <a:lin ang="16200000" scaled="1"/>
                </a:gradFill>
                <a:latin typeface="+mj-lt"/>
              </a:endParaRPr>
            </a:p>
          </p:txBody>
        </p:sp>
      </p:grpSp>
      <p:grpSp>
        <p:nvGrpSpPr>
          <p:cNvPr id="4" name="Group 23"/>
          <p:cNvGrpSpPr/>
          <p:nvPr/>
        </p:nvGrpSpPr>
        <p:grpSpPr>
          <a:xfrm>
            <a:off x="5086484" y="1304062"/>
            <a:ext cx="3372728" cy="3839438"/>
            <a:chOff x="5027612" y="1143000"/>
            <a:chExt cx="3840480" cy="5715000"/>
          </a:xfrm>
          <a:scene3d>
            <a:camera prst="perspectiveLeft"/>
            <a:lightRig rig="contrasting" dir="t"/>
          </a:scene3d>
        </p:grpSpPr>
        <p:sp>
          <p:nvSpPr>
            <p:cNvPr id="19" name="&quot;GLASS&quot;; Transparent to White Linear; Reflection; Stroke"/>
            <p:cNvSpPr/>
            <p:nvPr/>
          </p:nvSpPr>
          <p:spPr bwMode="auto">
            <a:xfrm>
              <a:off x="5027612" y="1143000"/>
              <a:ext cx="3840480" cy="5715000"/>
            </a:xfrm>
            <a:prstGeom prst="round1Rect">
              <a:avLst/>
            </a:prstGeom>
            <a:gradFill flip="none" rotWithShape="1">
              <a:gsLst>
                <a:gs pos="2000">
                  <a:srgbClr val="000036">
                    <a:alpha val="0"/>
                  </a:srgbClr>
                </a:gs>
                <a:gs pos="33000">
                  <a:srgbClr val="000000">
                    <a:alpha val="7000"/>
                  </a:srgbClr>
                </a:gs>
                <a:gs pos="77000">
                  <a:srgbClr val="080808">
                    <a:alpha val="24000"/>
                  </a:srgbClr>
                </a:gs>
                <a:gs pos="86000">
                  <a:srgbClr val="2E9233">
                    <a:alpha val="69000"/>
                  </a:srgbClr>
                </a:gs>
                <a:gs pos="96000">
                  <a:srgbClr val="78D41C">
                    <a:alpha val="65000"/>
                  </a:srgbClr>
                </a:gs>
              </a:gsLst>
              <a:lin ang="16200000" scaled="1"/>
              <a:tileRect/>
            </a:gradFill>
            <a:ln w="50800" cap="flat" cmpd="dbl" algn="ctr">
              <a:gradFill flip="none" rotWithShape="1">
                <a:gsLst>
                  <a:gs pos="0">
                    <a:srgbClr val="000066">
                      <a:alpha val="0"/>
                    </a:srgbClr>
                  </a:gs>
                  <a:gs pos="50000">
                    <a:srgbClr val="37A31D">
                      <a:alpha val="39000"/>
                    </a:srgbClr>
                  </a:gs>
                  <a:gs pos="100000">
                    <a:srgbClr val="78D41C">
                      <a:alpha val="36000"/>
                    </a:srgbClr>
                  </a:gs>
                </a:gsLst>
                <a:lin ang="16200000" scaled="1"/>
                <a:tileRect/>
              </a:gradFill>
              <a:prstDash val="solid"/>
              <a:miter lim="800000"/>
              <a:headEnd type="none" w="med" len="med"/>
              <a:tailEnd type="none" w="med" len="med"/>
            </a:ln>
            <a:effectLst>
              <a:outerShdw blurRad="63500" sx="102000" sy="102000" algn="ctr" rotWithShape="0">
                <a:prstClr val="black">
                  <a:alpha val="40000"/>
                </a:prstClr>
              </a:outerShdw>
            </a:effectLst>
          </p:spPr>
          <p:txBody>
            <a:bodyPr vert="horz" wrap="square" lIns="274320" tIns="914400" rIns="41153" bIns="41153" numCol="1" rtlCol="0" anchor="t" anchorCtr="0" compatLnSpc="1">
              <a:prstTxWarp prst="textNoShape">
                <a:avLst/>
              </a:prstTxWarp>
            </a:bodyPr>
            <a:lstStyle/>
            <a:p>
              <a:pPr fontAlgn="base">
                <a:lnSpc>
                  <a:spcPct val="90000"/>
                </a:lnSpc>
                <a:spcBef>
                  <a:spcPts val="473"/>
                </a:spcBef>
                <a:spcAft>
                  <a:spcPts val="900"/>
                </a:spcAft>
                <a:buSzPct val="80000"/>
                <a:defRPr/>
              </a:pPr>
              <a:endParaRPr lang="en-US" altLang="zh-CN" dirty="0">
                <a:gradFill>
                  <a:gsLst>
                    <a:gs pos="0">
                      <a:schemeClr val="tx1"/>
                    </a:gs>
                    <a:gs pos="100000">
                      <a:schemeClr val="tx1"/>
                    </a:gs>
                  </a:gsLst>
                  <a:lin ang="5400000" scaled="0"/>
                </a:gradFill>
                <a:effectLst>
                  <a:outerShdw blurRad="38100" dist="38100" dir="2700000" algn="tl">
                    <a:srgbClr val="000000">
                      <a:alpha val="43137"/>
                    </a:srgbClr>
                  </a:outerShdw>
                </a:effectLst>
                <a:latin typeface="Segoe Semibold" pitchFamily="34" charset="0"/>
              </a:endParaRPr>
            </a:p>
          </p:txBody>
        </p:sp>
        <p:sp>
          <p:nvSpPr>
            <p:cNvPr id="23" name="Rectangle 22"/>
            <p:cNvSpPr/>
            <p:nvPr/>
          </p:nvSpPr>
          <p:spPr>
            <a:xfrm>
              <a:off x="5180012" y="1318260"/>
              <a:ext cx="3505201" cy="723838"/>
            </a:xfrm>
            <a:prstGeom prst="rect">
              <a:avLst/>
            </a:prstGeom>
          </p:spPr>
          <p:txBody>
            <a:bodyPr wrap="square" lIns="274320">
              <a:spAutoFit/>
            </a:bodyPr>
            <a:lstStyle/>
            <a:p>
              <a:pPr algn="ctr">
                <a:lnSpc>
                  <a:spcPct val="80000"/>
                </a:lnSpc>
                <a:spcBef>
                  <a:spcPts val="900"/>
                </a:spcBef>
              </a:pPr>
              <a:r>
                <a:rPr lang="en-US" sz="3200" b="1" i="1" spc="-113" dirty="0" smtClean="0">
                  <a:gradFill>
                    <a:gsLst>
                      <a:gs pos="7000">
                        <a:schemeClr val="tx1"/>
                      </a:gs>
                      <a:gs pos="100000">
                        <a:schemeClr val="tx1"/>
                      </a:gs>
                    </a:gsLst>
                    <a:lin ang="16200000" scaled="1"/>
                  </a:gradFill>
                </a:rPr>
                <a:t>Co kdyby…</a:t>
              </a:r>
              <a:endParaRPr lang="en-US" sz="3200" b="1" i="1" spc="-113" dirty="0">
                <a:gradFill>
                  <a:gsLst>
                    <a:gs pos="7000">
                      <a:schemeClr val="tx1"/>
                    </a:gs>
                    <a:gs pos="100000">
                      <a:schemeClr val="tx1"/>
                    </a:gs>
                  </a:gsLst>
                  <a:lin ang="16200000" scaled="1"/>
                </a:gradFill>
              </a:endParaRPr>
            </a:p>
          </p:txBody>
        </p:sp>
      </p:grpSp>
      <p:pic>
        <p:nvPicPr>
          <p:cNvPr id="26" name="Picture 2" descr="C:\Users\maryfj\Desktop\DVD_ART34\Artwork_Imagery\Shapes\Arrows\Straight\cool green loose arrow.pn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invGray">
          <a:xfrm rot="16200000">
            <a:off x="3495578" y="2162078"/>
            <a:ext cx="2171700" cy="1505144"/>
          </a:xfrm>
          <a:prstGeom prst="rect">
            <a:avLst/>
          </a:prstGeom>
          <a:noFill/>
        </p:spPr>
      </p:pic>
      <p:sp>
        <p:nvSpPr>
          <p:cNvPr id="20" name="Freeform 6"/>
          <p:cNvSpPr>
            <a:spLocks noEditPoints="1"/>
          </p:cNvSpPr>
          <p:nvPr/>
        </p:nvSpPr>
        <p:spPr bwMode="invGray">
          <a:xfrm>
            <a:off x="8201522" y="2190750"/>
            <a:ext cx="942478" cy="2603500"/>
          </a:xfrm>
          <a:custGeom>
            <a:avLst/>
            <a:gdLst/>
            <a:ahLst/>
            <a:cxnLst>
              <a:cxn ang="0">
                <a:pos x="447" y="304"/>
              </a:cxn>
              <a:cxn ang="0">
                <a:pos x="392" y="249"/>
              </a:cxn>
              <a:cxn ang="0">
                <a:pos x="334" y="227"/>
              </a:cxn>
              <a:cxn ang="0">
                <a:pos x="279" y="209"/>
              </a:cxn>
              <a:cxn ang="0">
                <a:pos x="257" y="185"/>
              </a:cxn>
              <a:cxn ang="0">
                <a:pos x="274" y="120"/>
              </a:cxn>
              <a:cxn ang="0">
                <a:pos x="266" y="78"/>
              </a:cxn>
              <a:cxn ang="0">
                <a:pos x="266" y="67"/>
              </a:cxn>
              <a:cxn ang="0">
                <a:pos x="262" y="44"/>
              </a:cxn>
              <a:cxn ang="0">
                <a:pos x="224" y="13"/>
              </a:cxn>
              <a:cxn ang="0">
                <a:pos x="203" y="4"/>
              </a:cxn>
              <a:cxn ang="0">
                <a:pos x="175" y="0"/>
              </a:cxn>
              <a:cxn ang="0">
                <a:pos x="150" y="8"/>
              </a:cxn>
              <a:cxn ang="0">
                <a:pos x="120" y="35"/>
              </a:cxn>
              <a:cxn ang="0">
                <a:pos x="110" y="58"/>
              </a:cxn>
              <a:cxn ang="0">
                <a:pos x="110" y="58"/>
              </a:cxn>
              <a:cxn ang="0">
                <a:pos x="110" y="62"/>
              </a:cxn>
              <a:cxn ang="0">
                <a:pos x="108" y="76"/>
              </a:cxn>
              <a:cxn ang="0">
                <a:pos x="111" y="111"/>
              </a:cxn>
              <a:cxn ang="0">
                <a:pos x="126" y="181"/>
              </a:cxn>
              <a:cxn ang="0">
                <a:pos x="157" y="234"/>
              </a:cxn>
              <a:cxn ang="0">
                <a:pos x="133" y="277"/>
              </a:cxn>
              <a:cxn ang="0">
                <a:pos x="70" y="329"/>
              </a:cxn>
              <a:cxn ang="0">
                <a:pos x="60" y="402"/>
              </a:cxn>
              <a:cxn ang="0">
                <a:pos x="35" y="569"/>
              </a:cxn>
              <a:cxn ang="0">
                <a:pos x="29" y="658"/>
              </a:cxn>
              <a:cxn ang="0">
                <a:pos x="22" y="772"/>
              </a:cxn>
              <a:cxn ang="0">
                <a:pos x="2" y="874"/>
              </a:cxn>
              <a:cxn ang="0">
                <a:pos x="32" y="924"/>
              </a:cxn>
              <a:cxn ang="0">
                <a:pos x="60" y="920"/>
              </a:cxn>
              <a:cxn ang="0">
                <a:pos x="103" y="1269"/>
              </a:cxn>
              <a:cxn ang="0">
                <a:pos x="120" y="1468"/>
              </a:cxn>
              <a:cxn ang="0">
                <a:pos x="84" y="1502"/>
              </a:cxn>
              <a:cxn ang="0">
                <a:pos x="58" y="1530"/>
              </a:cxn>
              <a:cxn ang="0">
                <a:pos x="118" y="1549"/>
              </a:cxn>
              <a:cxn ang="0">
                <a:pos x="198" y="1524"/>
              </a:cxn>
              <a:cxn ang="0">
                <a:pos x="243" y="1485"/>
              </a:cxn>
              <a:cxn ang="0">
                <a:pos x="257" y="1501"/>
              </a:cxn>
              <a:cxn ang="0">
                <a:pos x="243" y="1542"/>
              </a:cxn>
              <a:cxn ang="0">
                <a:pos x="234" y="1567"/>
              </a:cxn>
              <a:cxn ang="0">
                <a:pos x="342" y="1554"/>
              </a:cxn>
              <a:cxn ang="0">
                <a:pos x="350" y="1500"/>
              </a:cxn>
              <a:cxn ang="0">
                <a:pos x="376" y="1249"/>
              </a:cxn>
              <a:cxn ang="0">
                <a:pos x="369" y="947"/>
              </a:cxn>
              <a:cxn ang="0">
                <a:pos x="370" y="720"/>
              </a:cxn>
              <a:cxn ang="0">
                <a:pos x="438" y="671"/>
              </a:cxn>
              <a:cxn ang="0">
                <a:pos x="500" y="627"/>
              </a:cxn>
              <a:cxn ang="0">
                <a:pos x="559" y="553"/>
              </a:cxn>
              <a:cxn ang="0">
                <a:pos x="556" y="431"/>
              </a:cxn>
              <a:cxn ang="0">
                <a:pos x="441" y="549"/>
              </a:cxn>
              <a:cxn ang="0">
                <a:pos x="420" y="603"/>
              </a:cxn>
              <a:cxn ang="0">
                <a:pos x="376" y="654"/>
              </a:cxn>
              <a:cxn ang="0">
                <a:pos x="339" y="621"/>
              </a:cxn>
              <a:cxn ang="0">
                <a:pos x="417" y="544"/>
              </a:cxn>
              <a:cxn ang="0">
                <a:pos x="449" y="491"/>
              </a:cxn>
              <a:cxn ang="0">
                <a:pos x="463" y="519"/>
              </a:cxn>
            </a:cxnLst>
            <a:rect l="0" t="0" r="r" b="b"/>
            <a:pathLst>
              <a:path w="581" h="1585">
                <a:moveTo>
                  <a:pt x="556" y="431"/>
                </a:moveTo>
                <a:cubicBezTo>
                  <a:pt x="553" y="427"/>
                  <a:pt x="529" y="394"/>
                  <a:pt x="487" y="350"/>
                </a:cubicBezTo>
                <a:cubicBezTo>
                  <a:pt x="484" y="348"/>
                  <a:pt x="460" y="322"/>
                  <a:pt x="447" y="304"/>
                </a:cubicBezTo>
                <a:cubicBezTo>
                  <a:pt x="444" y="300"/>
                  <a:pt x="437" y="286"/>
                  <a:pt x="426" y="276"/>
                </a:cubicBezTo>
                <a:cubicBezTo>
                  <a:pt x="422" y="272"/>
                  <a:pt x="422" y="270"/>
                  <a:pt x="411" y="262"/>
                </a:cubicBezTo>
                <a:cubicBezTo>
                  <a:pt x="408" y="258"/>
                  <a:pt x="396" y="251"/>
                  <a:pt x="392" y="249"/>
                </a:cubicBezTo>
                <a:cubicBezTo>
                  <a:pt x="388" y="247"/>
                  <a:pt x="392" y="246"/>
                  <a:pt x="376" y="243"/>
                </a:cubicBezTo>
                <a:cubicBezTo>
                  <a:pt x="369" y="241"/>
                  <a:pt x="358" y="237"/>
                  <a:pt x="354" y="235"/>
                </a:cubicBezTo>
                <a:cubicBezTo>
                  <a:pt x="349" y="233"/>
                  <a:pt x="346" y="228"/>
                  <a:pt x="334" y="227"/>
                </a:cubicBezTo>
                <a:cubicBezTo>
                  <a:pt x="313" y="224"/>
                  <a:pt x="323" y="222"/>
                  <a:pt x="311" y="220"/>
                </a:cubicBezTo>
                <a:cubicBezTo>
                  <a:pt x="302" y="219"/>
                  <a:pt x="298" y="217"/>
                  <a:pt x="295" y="216"/>
                </a:cubicBezTo>
                <a:cubicBezTo>
                  <a:pt x="292" y="214"/>
                  <a:pt x="290" y="219"/>
                  <a:pt x="279" y="209"/>
                </a:cubicBezTo>
                <a:cubicBezTo>
                  <a:pt x="275" y="206"/>
                  <a:pt x="274" y="205"/>
                  <a:pt x="271" y="205"/>
                </a:cubicBezTo>
                <a:cubicBezTo>
                  <a:pt x="270" y="205"/>
                  <a:pt x="269" y="203"/>
                  <a:pt x="265" y="199"/>
                </a:cubicBezTo>
                <a:cubicBezTo>
                  <a:pt x="262" y="194"/>
                  <a:pt x="260" y="190"/>
                  <a:pt x="257" y="185"/>
                </a:cubicBezTo>
                <a:cubicBezTo>
                  <a:pt x="255" y="182"/>
                  <a:pt x="254" y="189"/>
                  <a:pt x="254" y="168"/>
                </a:cubicBezTo>
                <a:cubicBezTo>
                  <a:pt x="254" y="155"/>
                  <a:pt x="253" y="164"/>
                  <a:pt x="260" y="159"/>
                </a:cubicBezTo>
                <a:cubicBezTo>
                  <a:pt x="266" y="153"/>
                  <a:pt x="267" y="148"/>
                  <a:pt x="274" y="120"/>
                </a:cubicBezTo>
                <a:cubicBezTo>
                  <a:pt x="275" y="115"/>
                  <a:pt x="277" y="100"/>
                  <a:pt x="268" y="99"/>
                </a:cubicBezTo>
                <a:cubicBezTo>
                  <a:pt x="265" y="98"/>
                  <a:pt x="266" y="98"/>
                  <a:pt x="267" y="92"/>
                </a:cubicBezTo>
                <a:cubicBezTo>
                  <a:pt x="267" y="86"/>
                  <a:pt x="266" y="80"/>
                  <a:pt x="266" y="78"/>
                </a:cubicBezTo>
                <a:cubicBezTo>
                  <a:pt x="267" y="79"/>
                  <a:pt x="266" y="76"/>
                  <a:pt x="268" y="79"/>
                </a:cubicBezTo>
                <a:cubicBezTo>
                  <a:pt x="267" y="77"/>
                  <a:pt x="267" y="76"/>
                  <a:pt x="266" y="75"/>
                </a:cubicBezTo>
                <a:cubicBezTo>
                  <a:pt x="265" y="73"/>
                  <a:pt x="267" y="72"/>
                  <a:pt x="266" y="67"/>
                </a:cubicBezTo>
                <a:cubicBezTo>
                  <a:pt x="264" y="62"/>
                  <a:pt x="265" y="54"/>
                  <a:pt x="262" y="48"/>
                </a:cubicBezTo>
                <a:cubicBezTo>
                  <a:pt x="263" y="49"/>
                  <a:pt x="262" y="49"/>
                  <a:pt x="264" y="50"/>
                </a:cubicBezTo>
                <a:cubicBezTo>
                  <a:pt x="264" y="49"/>
                  <a:pt x="263" y="48"/>
                  <a:pt x="262" y="44"/>
                </a:cubicBezTo>
                <a:cubicBezTo>
                  <a:pt x="260" y="41"/>
                  <a:pt x="261" y="36"/>
                  <a:pt x="241" y="22"/>
                </a:cubicBezTo>
                <a:cubicBezTo>
                  <a:pt x="240" y="21"/>
                  <a:pt x="239" y="19"/>
                  <a:pt x="236" y="18"/>
                </a:cubicBezTo>
                <a:cubicBezTo>
                  <a:pt x="233" y="18"/>
                  <a:pt x="224" y="14"/>
                  <a:pt x="224" y="13"/>
                </a:cubicBezTo>
                <a:cubicBezTo>
                  <a:pt x="223" y="12"/>
                  <a:pt x="222" y="10"/>
                  <a:pt x="219" y="9"/>
                </a:cubicBezTo>
                <a:cubicBezTo>
                  <a:pt x="216" y="8"/>
                  <a:pt x="212" y="8"/>
                  <a:pt x="210" y="7"/>
                </a:cubicBezTo>
                <a:cubicBezTo>
                  <a:pt x="207" y="7"/>
                  <a:pt x="207" y="4"/>
                  <a:pt x="203" y="4"/>
                </a:cubicBezTo>
                <a:cubicBezTo>
                  <a:pt x="199" y="5"/>
                  <a:pt x="199" y="3"/>
                  <a:pt x="197" y="3"/>
                </a:cubicBezTo>
                <a:cubicBezTo>
                  <a:pt x="194" y="3"/>
                  <a:pt x="191" y="0"/>
                  <a:pt x="186" y="1"/>
                </a:cubicBezTo>
                <a:cubicBezTo>
                  <a:pt x="182" y="3"/>
                  <a:pt x="177" y="0"/>
                  <a:pt x="175" y="0"/>
                </a:cubicBezTo>
                <a:cubicBezTo>
                  <a:pt x="173" y="0"/>
                  <a:pt x="170" y="2"/>
                  <a:pt x="168" y="4"/>
                </a:cubicBezTo>
                <a:cubicBezTo>
                  <a:pt x="166" y="6"/>
                  <a:pt x="165" y="8"/>
                  <a:pt x="162" y="7"/>
                </a:cubicBezTo>
                <a:cubicBezTo>
                  <a:pt x="159" y="5"/>
                  <a:pt x="153" y="6"/>
                  <a:pt x="150" y="8"/>
                </a:cubicBezTo>
                <a:cubicBezTo>
                  <a:pt x="149" y="9"/>
                  <a:pt x="141" y="13"/>
                  <a:pt x="138" y="16"/>
                </a:cubicBezTo>
                <a:cubicBezTo>
                  <a:pt x="134" y="20"/>
                  <a:pt x="143" y="14"/>
                  <a:pt x="133" y="22"/>
                </a:cubicBezTo>
                <a:cubicBezTo>
                  <a:pt x="123" y="29"/>
                  <a:pt x="122" y="33"/>
                  <a:pt x="120" y="35"/>
                </a:cubicBezTo>
                <a:cubicBezTo>
                  <a:pt x="118" y="38"/>
                  <a:pt x="112" y="47"/>
                  <a:pt x="111" y="51"/>
                </a:cubicBezTo>
                <a:cubicBezTo>
                  <a:pt x="110" y="53"/>
                  <a:pt x="110" y="57"/>
                  <a:pt x="108" y="61"/>
                </a:cubicBezTo>
                <a:cubicBezTo>
                  <a:pt x="109" y="60"/>
                  <a:pt x="110" y="59"/>
                  <a:pt x="110" y="58"/>
                </a:cubicBezTo>
                <a:cubicBezTo>
                  <a:pt x="110" y="58"/>
                  <a:pt x="110" y="58"/>
                  <a:pt x="110" y="58"/>
                </a:cubicBezTo>
                <a:cubicBezTo>
                  <a:pt x="110" y="58"/>
                  <a:pt x="110" y="58"/>
                  <a:pt x="110" y="58"/>
                </a:cubicBezTo>
                <a:cubicBezTo>
                  <a:pt x="110" y="58"/>
                  <a:pt x="110" y="58"/>
                  <a:pt x="110" y="58"/>
                </a:cubicBezTo>
                <a:cubicBezTo>
                  <a:pt x="110" y="58"/>
                  <a:pt x="110" y="58"/>
                  <a:pt x="110" y="58"/>
                </a:cubicBezTo>
                <a:cubicBezTo>
                  <a:pt x="110" y="59"/>
                  <a:pt x="109" y="62"/>
                  <a:pt x="108" y="64"/>
                </a:cubicBezTo>
                <a:cubicBezTo>
                  <a:pt x="109" y="63"/>
                  <a:pt x="110" y="62"/>
                  <a:pt x="110" y="62"/>
                </a:cubicBezTo>
                <a:cubicBezTo>
                  <a:pt x="110" y="62"/>
                  <a:pt x="109" y="70"/>
                  <a:pt x="107" y="72"/>
                </a:cubicBezTo>
                <a:cubicBezTo>
                  <a:pt x="107" y="71"/>
                  <a:pt x="110" y="70"/>
                  <a:pt x="110" y="70"/>
                </a:cubicBezTo>
                <a:cubicBezTo>
                  <a:pt x="110" y="70"/>
                  <a:pt x="108" y="72"/>
                  <a:pt x="108" y="76"/>
                </a:cubicBezTo>
                <a:cubicBezTo>
                  <a:pt x="108" y="79"/>
                  <a:pt x="109" y="83"/>
                  <a:pt x="109" y="86"/>
                </a:cubicBezTo>
                <a:cubicBezTo>
                  <a:pt x="111" y="84"/>
                  <a:pt x="113" y="102"/>
                  <a:pt x="113" y="104"/>
                </a:cubicBezTo>
                <a:cubicBezTo>
                  <a:pt x="114" y="109"/>
                  <a:pt x="109" y="106"/>
                  <a:pt x="111" y="111"/>
                </a:cubicBezTo>
                <a:cubicBezTo>
                  <a:pt x="112" y="116"/>
                  <a:pt x="113" y="128"/>
                  <a:pt x="114" y="132"/>
                </a:cubicBezTo>
                <a:cubicBezTo>
                  <a:pt x="116" y="136"/>
                  <a:pt x="115" y="138"/>
                  <a:pt x="115" y="143"/>
                </a:cubicBezTo>
                <a:cubicBezTo>
                  <a:pt x="116" y="149"/>
                  <a:pt x="121" y="172"/>
                  <a:pt x="126" y="181"/>
                </a:cubicBezTo>
                <a:cubicBezTo>
                  <a:pt x="127" y="185"/>
                  <a:pt x="132" y="199"/>
                  <a:pt x="154" y="220"/>
                </a:cubicBezTo>
                <a:cubicBezTo>
                  <a:pt x="157" y="223"/>
                  <a:pt x="158" y="224"/>
                  <a:pt x="159" y="227"/>
                </a:cubicBezTo>
                <a:cubicBezTo>
                  <a:pt x="159" y="229"/>
                  <a:pt x="157" y="227"/>
                  <a:pt x="157" y="234"/>
                </a:cubicBezTo>
                <a:cubicBezTo>
                  <a:pt x="158" y="241"/>
                  <a:pt x="159" y="246"/>
                  <a:pt x="159" y="251"/>
                </a:cubicBezTo>
                <a:cubicBezTo>
                  <a:pt x="159" y="256"/>
                  <a:pt x="160" y="256"/>
                  <a:pt x="155" y="258"/>
                </a:cubicBezTo>
                <a:cubicBezTo>
                  <a:pt x="151" y="261"/>
                  <a:pt x="140" y="268"/>
                  <a:pt x="133" y="277"/>
                </a:cubicBezTo>
                <a:cubicBezTo>
                  <a:pt x="131" y="280"/>
                  <a:pt x="114" y="284"/>
                  <a:pt x="103" y="296"/>
                </a:cubicBezTo>
                <a:cubicBezTo>
                  <a:pt x="101" y="298"/>
                  <a:pt x="90" y="306"/>
                  <a:pt x="84" y="311"/>
                </a:cubicBezTo>
                <a:cubicBezTo>
                  <a:pt x="81" y="313"/>
                  <a:pt x="72" y="324"/>
                  <a:pt x="70" y="329"/>
                </a:cubicBezTo>
                <a:cubicBezTo>
                  <a:pt x="68" y="335"/>
                  <a:pt x="65" y="352"/>
                  <a:pt x="61" y="363"/>
                </a:cubicBezTo>
                <a:cubicBezTo>
                  <a:pt x="60" y="366"/>
                  <a:pt x="59" y="367"/>
                  <a:pt x="59" y="374"/>
                </a:cubicBezTo>
                <a:cubicBezTo>
                  <a:pt x="60" y="380"/>
                  <a:pt x="60" y="395"/>
                  <a:pt x="60" y="402"/>
                </a:cubicBezTo>
                <a:cubicBezTo>
                  <a:pt x="61" y="408"/>
                  <a:pt x="62" y="408"/>
                  <a:pt x="59" y="416"/>
                </a:cubicBezTo>
                <a:cubicBezTo>
                  <a:pt x="57" y="424"/>
                  <a:pt x="44" y="489"/>
                  <a:pt x="43" y="496"/>
                </a:cubicBezTo>
                <a:cubicBezTo>
                  <a:pt x="42" y="503"/>
                  <a:pt x="35" y="530"/>
                  <a:pt x="35" y="569"/>
                </a:cubicBezTo>
                <a:cubicBezTo>
                  <a:pt x="34" y="590"/>
                  <a:pt x="34" y="591"/>
                  <a:pt x="32" y="605"/>
                </a:cubicBezTo>
                <a:cubicBezTo>
                  <a:pt x="32" y="610"/>
                  <a:pt x="33" y="637"/>
                  <a:pt x="33" y="643"/>
                </a:cubicBezTo>
                <a:cubicBezTo>
                  <a:pt x="33" y="652"/>
                  <a:pt x="31" y="646"/>
                  <a:pt x="29" y="658"/>
                </a:cubicBezTo>
                <a:cubicBezTo>
                  <a:pt x="28" y="663"/>
                  <a:pt x="19" y="686"/>
                  <a:pt x="20" y="730"/>
                </a:cubicBezTo>
                <a:cubicBezTo>
                  <a:pt x="20" y="733"/>
                  <a:pt x="18" y="740"/>
                  <a:pt x="21" y="753"/>
                </a:cubicBezTo>
                <a:cubicBezTo>
                  <a:pt x="21" y="757"/>
                  <a:pt x="22" y="760"/>
                  <a:pt x="22" y="772"/>
                </a:cubicBezTo>
                <a:cubicBezTo>
                  <a:pt x="22" y="777"/>
                  <a:pt x="23" y="803"/>
                  <a:pt x="22" y="806"/>
                </a:cubicBezTo>
                <a:cubicBezTo>
                  <a:pt x="22" y="810"/>
                  <a:pt x="23" y="815"/>
                  <a:pt x="4" y="856"/>
                </a:cubicBezTo>
                <a:cubicBezTo>
                  <a:pt x="1" y="863"/>
                  <a:pt x="0" y="862"/>
                  <a:pt x="2" y="874"/>
                </a:cubicBezTo>
                <a:cubicBezTo>
                  <a:pt x="3" y="879"/>
                  <a:pt x="5" y="899"/>
                  <a:pt x="6" y="902"/>
                </a:cubicBezTo>
                <a:cubicBezTo>
                  <a:pt x="6" y="904"/>
                  <a:pt x="8" y="905"/>
                  <a:pt x="14" y="911"/>
                </a:cubicBezTo>
                <a:cubicBezTo>
                  <a:pt x="17" y="914"/>
                  <a:pt x="21" y="922"/>
                  <a:pt x="32" y="924"/>
                </a:cubicBezTo>
                <a:cubicBezTo>
                  <a:pt x="35" y="925"/>
                  <a:pt x="44" y="931"/>
                  <a:pt x="45" y="925"/>
                </a:cubicBezTo>
                <a:cubicBezTo>
                  <a:pt x="46" y="920"/>
                  <a:pt x="45" y="922"/>
                  <a:pt x="51" y="920"/>
                </a:cubicBezTo>
                <a:cubicBezTo>
                  <a:pt x="60" y="918"/>
                  <a:pt x="60" y="916"/>
                  <a:pt x="60" y="920"/>
                </a:cubicBezTo>
                <a:cubicBezTo>
                  <a:pt x="60" y="925"/>
                  <a:pt x="64" y="957"/>
                  <a:pt x="68" y="1063"/>
                </a:cubicBezTo>
                <a:cubicBezTo>
                  <a:pt x="69" y="1067"/>
                  <a:pt x="69" y="1137"/>
                  <a:pt x="78" y="1180"/>
                </a:cubicBezTo>
                <a:cubicBezTo>
                  <a:pt x="79" y="1185"/>
                  <a:pt x="100" y="1255"/>
                  <a:pt x="103" y="1269"/>
                </a:cubicBezTo>
                <a:cubicBezTo>
                  <a:pt x="105" y="1280"/>
                  <a:pt x="105" y="1280"/>
                  <a:pt x="105" y="1294"/>
                </a:cubicBezTo>
                <a:cubicBezTo>
                  <a:pt x="105" y="1300"/>
                  <a:pt x="102" y="1382"/>
                  <a:pt x="102" y="1388"/>
                </a:cubicBezTo>
                <a:cubicBezTo>
                  <a:pt x="103" y="1394"/>
                  <a:pt x="101" y="1412"/>
                  <a:pt x="120" y="1468"/>
                </a:cubicBezTo>
                <a:cubicBezTo>
                  <a:pt x="122" y="1475"/>
                  <a:pt x="126" y="1472"/>
                  <a:pt x="119" y="1478"/>
                </a:cubicBezTo>
                <a:cubicBezTo>
                  <a:pt x="116" y="1481"/>
                  <a:pt x="121" y="1480"/>
                  <a:pt x="114" y="1485"/>
                </a:cubicBezTo>
                <a:cubicBezTo>
                  <a:pt x="107" y="1490"/>
                  <a:pt x="105" y="1494"/>
                  <a:pt x="84" y="1502"/>
                </a:cubicBezTo>
                <a:cubicBezTo>
                  <a:pt x="81" y="1503"/>
                  <a:pt x="70" y="1505"/>
                  <a:pt x="66" y="1510"/>
                </a:cubicBezTo>
                <a:cubicBezTo>
                  <a:pt x="63" y="1513"/>
                  <a:pt x="59" y="1516"/>
                  <a:pt x="61" y="1526"/>
                </a:cubicBezTo>
                <a:cubicBezTo>
                  <a:pt x="61" y="1528"/>
                  <a:pt x="62" y="1529"/>
                  <a:pt x="58" y="1530"/>
                </a:cubicBezTo>
                <a:cubicBezTo>
                  <a:pt x="55" y="1532"/>
                  <a:pt x="56" y="1531"/>
                  <a:pt x="55" y="1536"/>
                </a:cubicBezTo>
                <a:cubicBezTo>
                  <a:pt x="55" y="1540"/>
                  <a:pt x="55" y="1541"/>
                  <a:pt x="62" y="1544"/>
                </a:cubicBezTo>
                <a:cubicBezTo>
                  <a:pt x="66" y="1545"/>
                  <a:pt x="89" y="1550"/>
                  <a:pt x="118" y="1549"/>
                </a:cubicBezTo>
                <a:cubicBezTo>
                  <a:pt x="122" y="1549"/>
                  <a:pt x="135" y="1550"/>
                  <a:pt x="168" y="1540"/>
                </a:cubicBezTo>
                <a:cubicBezTo>
                  <a:pt x="172" y="1538"/>
                  <a:pt x="172" y="1523"/>
                  <a:pt x="188" y="1518"/>
                </a:cubicBezTo>
                <a:cubicBezTo>
                  <a:pt x="189" y="1518"/>
                  <a:pt x="190" y="1520"/>
                  <a:pt x="198" y="1524"/>
                </a:cubicBezTo>
                <a:cubicBezTo>
                  <a:pt x="207" y="1527"/>
                  <a:pt x="205" y="1528"/>
                  <a:pt x="234" y="1521"/>
                </a:cubicBezTo>
                <a:cubicBezTo>
                  <a:pt x="249" y="1517"/>
                  <a:pt x="247" y="1516"/>
                  <a:pt x="247" y="1501"/>
                </a:cubicBezTo>
                <a:cubicBezTo>
                  <a:pt x="246" y="1492"/>
                  <a:pt x="245" y="1486"/>
                  <a:pt x="243" y="1485"/>
                </a:cubicBezTo>
                <a:cubicBezTo>
                  <a:pt x="241" y="1483"/>
                  <a:pt x="243" y="1481"/>
                  <a:pt x="243" y="1477"/>
                </a:cubicBezTo>
                <a:cubicBezTo>
                  <a:pt x="243" y="1473"/>
                  <a:pt x="243" y="1470"/>
                  <a:pt x="246" y="1477"/>
                </a:cubicBezTo>
                <a:cubicBezTo>
                  <a:pt x="249" y="1484"/>
                  <a:pt x="256" y="1499"/>
                  <a:pt x="257" y="1501"/>
                </a:cubicBezTo>
                <a:cubicBezTo>
                  <a:pt x="261" y="1506"/>
                  <a:pt x="262" y="1503"/>
                  <a:pt x="258" y="1507"/>
                </a:cubicBezTo>
                <a:cubicBezTo>
                  <a:pt x="255" y="1511"/>
                  <a:pt x="246" y="1528"/>
                  <a:pt x="247" y="1530"/>
                </a:cubicBezTo>
                <a:cubicBezTo>
                  <a:pt x="247" y="1533"/>
                  <a:pt x="244" y="1540"/>
                  <a:pt x="243" y="1542"/>
                </a:cubicBezTo>
                <a:cubicBezTo>
                  <a:pt x="242" y="1544"/>
                  <a:pt x="240" y="1550"/>
                  <a:pt x="240" y="1553"/>
                </a:cubicBezTo>
                <a:cubicBezTo>
                  <a:pt x="240" y="1557"/>
                  <a:pt x="238" y="1558"/>
                  <a:pt x="237" y="1559"/>
                </a:cubicBezTo>
                <a:cubicBezTo>
                  <a:pt x="236" y="1561"/>
                  <a:pt x="234" y="1562"/>
                  <a:pt x="234" y="1567"/>
                </a:cubicBezTo>
                <a:cubicBezTo>
                  <a:pt x="234" y="1572"/>
                  <a:pt x="234" y="1577"/>
                  <a:pt x="260" y="1580"/>
                </a:cubicBezTo>
                <a:cubicBezTo>
                  <a:pt x="265" y="1580"/>
                  <a:pt x="299" y="1585"/>
                  <a:pt x="322" y="1575"/>
                </a:cubicBezTo>
                <a:cubicBezTo>
                  <a:pt x="339" y="1568"/>
                  <a:pt x="342" y="1561"/>
                  <a:pt x="342" y="1554"/>
                </a:cubicBezTo>
                <a:cubicBezTo>
                  <a:pt x="343" y="1542"/>
                  <a:pt x="340" y="1549"/>
                  <a:pt x="348" y="1542"/>
                </a:cubicBezTo>
                <a:cubicBezTo>
                  <a:pt x="352" y="1539"/>
                  <a:pt x="350" y="1534"/>
                  <a:pt x="350" y="1523"/>
                </a:cubicBezTo>
                <a:cubicBezTo>
                  <a:pt x="352" y="1497"/>
                  <a:pt x="345" y="1510"/>
                  <a:pt x="350" y="1500"/>
                </a:cubicBezTo>
                <a:cubicBezTo>
                  <a:pt x="353" y="1494"/>
                  <a:pt x="351" y="1494"/>
                  <a:pt x="367" y="1428"/>
                </a:cubicBezTo>
                <a:cubicBezTo>
                  <a:pt x="366" y="1434"/>
                  <a:pt x="379" y="1389"/>
                  <a:pt x="380" y="1368"/>
                </a:cubicBezTo>
                <a:cubicBezTo>
                  <a:pt x="381" y="1365"/>
                  <a:pt x="381" y="1309"/>
                  <a:pt x="376" y="1249"/>
                </a:cubicBezTo>
                <a:cubicBezTo>
                  <a:pt x="375" y="1244"/>
                  <a:pt x="362" y="1173"/>
                  <a:pt x="369" y="1139"/>
                </a:cubicBezTo>
                <a:cubicBezTo>
                  <a:pt x="370" y="1133"/>
                  <a:pt x="373" y="1106"/>
                  <a:pt x="368" y="1035"/>
                </a:cubicBezTo>
                <a:cubicBezTo>
                  <a:pt x="368" y="1030"/>
                  <a:pt x="363" y="999"/>
                  <a:pt x="369" y="947"/>
                </a:cubicBezTo>
                <a:cubicBezTo>
                  <a:pt x="370" y="942"/>
                  <a:pt x="369" y="841"/>
                  <a:pt x="368" y="825"/>
                </a:cubicBezTo>
                <a:cubicBezTo>
                  <a:pt x="368" y="817"/>
                  <a:pt x="379" y="776"/>
                  <a:pt x="366" y="725"/>
                </a:cubicBezTo>
                <a:cubicBezTo>
                  <a:pt x="364" y="720"/>
                  <a:pt x="363" y="722"/>
                  <a:pt x="370" y="720"/>
                </a:cubicBezTo>
                <a:cubicBezTo>
                  <a:pt x="377" y="718"/>
                  <a:pt x="399" y="710"/>
                  <a:pt x="414" y="691"/>
                </a:cubicBezTo>
                <a:cubicBezTo>
                  <a:pt x="417" y="687"/>
                  <a:pt x="414" y="692"/>
                  <a:pt x="423" y="689"/>
                </a:cubicBezTo>
                <a:cubicBezTo>
                  <a:pt x="430" y="686"/>
                  <a:pt x="436" y="676"/>
                  <a:pt x="438" y="671"/>
                </a:cubicBezTo>
                <a:cubicBezTo>
                  <a:pt x="441" y="666"/>
                  <a:pt x="454" y="657"/>
                  <a:pt x="460" y="652"/>
                </a:cubicBezTo>
                <a:cubicBezTo>
                  <a:pt x="466" y="647"/>
                  <a:pt x="478" y="643"/>
                  <a:pt x="483" y="645"/>
                </a:cubicBezTo>
                <a:cubicBezTo>
                  <a:pt x="486" y="646"/>
                  <a:pt x="489" y="645"/>
                  <a:pt x="500" y="627"/>
                </a:cubicBezTo>
                <a:cubicBezTo>
                  <a:pt x="503" y="622"/>
                  <a:pt x="514" y="615"/>
                  <a:pt x="517" y="613"/>
                </a:cubicBezTo>
                <a:cubicBezTo>
                  <a:pt x="520" y="610"/>
                  <a:pt x="521" y="600"/>
                  <a:pt x="533" y="585"/>
                </a:cubicBezTo>
                <a:cubicBezTo>
                  <a:pt x="538" y="579"/>
                  <a:pt x="542" y="572"/>
                  <a:pt x="559" y="553"/>
                </a:cubicBezTo>
                <a:cubicBezTo>
                  <a:pt x="568" y="543"/>
                  <a:pt x="557" y="545"/>
                  <a:pt x="566" y="539"/>
                </a:cubicBezTo>
                <a:cubicBezTo>
                  <a:pt x="571" y="535"/>
                  <a:pt x="571" y="538"/>
                  <a:pt x="581" y="486"/>
                </a:cubicBezTo>
                <a:cubicBezTo>
                  <a:pt x="581" y="481"/>
                  <a:pt x="578" y="464"/>
                  <a:pt x="556" y="431"/>
                </a:cubicBezTo>
                <a:close/>
                <a:moveTo>
                  <a:pt x="463" y="519"/>
                </a:moveTo>
                <a:cubicBezTo>
                  <a:pt x="453" y="531"/>
                  <a:pt x="463" y="534"/>
                  <a:pt x="458" y="536"/>
                </a:cubicBezTo>
                <a:cubicBezTo>
                  <a:pt x="445" y="542"/>
                  <a:pt x="443" y="544"/>
                  <a:pt x="441" y="549"/>
                </a:cubicBezTo>
                <a:cubicBezTo>
                  <a:pt x="438" y="554"/>
                  <a:pt x="439" y="556"/>
                  <a:pt x="434" y="559"/>
                </a:cubicBezTo>
                <a:cubicBezTo>
                  <a:pt x="420" y="568"/>
                  <a:pt x="425" y="563"/>
                  <a:pt x="421" y="594"/>
                </a:cubicBezTo>
                <a:cubicBezTo>
                  <a:pt x="421" y="600"/>
                  <a:pt x="422" y="600"/>
                  <a:pt x="420" y="603"/>
                </a:cubicBezTo>
                <a:cubicBezTo>
                  <a:pt x="417" y="606"/>
                  <a:pt x="420" y="607"/>
                  <a:pt x="416" y="612"/>
                </a:cubicBezTo>
                <a:cubicBezTo>
                  <a:pt x="411" y="619"/>
                  <a:pt x="386" y="649"/>
                  <a:pt x="380" y="652"/>
                </a:cubicBezTo>
                <a:cubicBezTo>
                  <a:pt x="378" y="652"/>
                  <a:pt x="381" y="653"/>
                  <a:pt x="376" y="654"/>
                </a:cubicBezTo>
                <a:cubicBezTo>
                  <a:pt x="358" y="659"/>
                  <a:pt x="351" y="654"/>
                  <a:pt x="348" y="651"/>
                </a:cubicBezTo>
                <a:cubicBezTo>
                  <a:pt x="335" y="636"/>
                  <a:pt x="335" y="629"/>
                  <a:pt x="335" y="625"/>
                </a:cubicBezTo>
                <a:cubicBezTo>
                  <a:pt x="335" y="621"/>
                  <a:pt x="334" y="622"/>
                  <a:pt x="339" y="621"/>
                </a:cubicBezTo>
                <a:cubicBezTo>
                  <a:pt x="349" y="621"/>
                  <a:pt x="361" y="615"/>
                  <a:pt x="365" y="612"/>
                </a:cubicBezTo>
                <a:cubicBezTo>
                  <a:pt x="374" y="603"/>
                  <a:pt x="410" y="559"/>
                  <a:pt x="413" y="554"/>
                </a:cubicBezTo>
                <a:cubicBezTo>
                  <a:pt x="418" y="548"/>
                  <a:pt x="417" y="548"/>
                  <a:pt x="417" y="544"/>
                </a:cubicBezTo>
                <a:cubicBezTo>
                  <a:pt x="417" y="540"/>
                  <a:pt x="420" y="486"/>
                  <a:pt x="420" y="480"/>
                </a:cubicBezTo>
                <a:cubicBezTo>
                  <a:pt x="421" y="474"/>
                  <a:pt x="420" y="473"/>
                  <a:pt x="422" y="475"/>
                </a:cubicBezTo>
                <a:cubicBezTo>
                  <a:pt x="436" y="488"/>
                  <a:pt x="443" y="490"/>
                  <a:pt x="449" y="491"/>
                </a:cubicBezTo>
                <a:cubicBezTo>
                  <a:pt x="456" y="493"/>
                  <a:pt x="451" y="491"/>
                  <a:pt x="453" y="498"/>
                </a:cubicBezTo>
                <a:cubicBezTo>
                  <a:pt x="455" y="512"/>
                  <a:pt x="458" y="510"/>
                  <a:pt x="461" y="512"/>
                </a:cubicBezTo>
                <a:cubicBezTo>
                  <a:pt x="463" y="514"/>
                  <a:pt x="466" y="515"/>
                  <a:pt x="463" y="519"/>
                </a:cubicBezTo>
                <a:close/>
              </a:path>
            </a:pathLst>
          </a:custGeom>
          <a:gradFill flip="none" rotWithShape="1">
            <a:gsLst>
              <a:gs pos="0">
                <a:srgbClr val="00B0F0">
                  <a:alpha val="65000"/>
                </a:srgbClr>
              </a:gs>
              <a:gs pos="100000">
                <a:srgbClr val="FFFFFF"/>
              </a:gs>
            </a:gsLst>
            <a:lin ang="16200000" scaled="1"/>
            <a:tileRect/>
          </a:gra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3" name="TextBox 2"/>
          <p:cNvSpPr txBox="1"/>
          <p:nvPr/>
        </p:nvSpPr>
        <p:spPr>
          <a:xfrm>
            <a:off x="838200" y="2083274"/>
            <a:ext cx="2594300" cy="2103140"/>
          </a:xfrm>
          <a:prstGeom prst="rect">
            <a:avLst/>
          </a:prstGeom>
          <a:noFill/>
          <a:scene3d>
            <a:camera prst="perspectiveRight"/>
            <a:lightRig rig="threePt" dir="t"/>
          </a:scene3d>
        </p:spPr>
        <p:txBody>
          <a:bodyPr wrap="none" lIns="0" tIns="0" rIns="0" bIns="0" rtlCol="0">
            <a:spAutoFit/>
          </a:bodyPr>
          <a:lstStyle/>
          <a:p>
            <a:pPr marL="170420" indent="-170420" fontAlgn="base">
              <a:lnSpc>
                <a:spcPct val="90000"/>
              </a:lnSpc>
              <a:spcBef>
                <a:spcPts val="473"/>
              </a:spcBef>
              <a:spcAft>
                <a:spcPts val="900"/>
              </a:spcAft>
              <a:buSzPct val="80000"/>
              <a:buBlip>
                <a:blip r:embed="rId3"/>
              </a:buBlip>
              <a:defRPr/>
            </a:pPr>
            <a:r>
              <a:rPr lang="cs-CZ" altLang="zh-CN" sz="20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Nelze reprodukovat</a:t>
            </a:r>
            <a:endParaRPr lang="en-US" altLang="zh-CN" sz="2000" dirty="0">
              <a:gradFill>
                <a:gsLst>
                  <a:gs pos="0">
                    <a:schemeClr val="tx1"/>
                  </a:gs>
                  <a:gs pos="100000">
                    <a:schemeClr val="tx1"/>
                  </a:gs>
                </a:gsLst>
                <a:lin ang="5400000" scaled="0"/>
              </a:gradFill>
              <a:effectLst>
                <a:outerShdw blurRad="38100" dist="38100" dir="2700000" algn="tl">
                  <a:srgbClr val="000000">
                    <a:alpha val="43137"/>
                  </a:srgbClr>
                </a:outerShdw>
              </a:effectLst>
            </a:endParaRPr>
          </a:p>
          <a:p>
            <a:pPr marL="170420" indent="-170420" fontAlgn="base">
              <a:lnSpc>
                <a:spcPct val="90000"/>
              </a:lnSpc>
              <a:spcBef>
                <a:spcPts val="473"/>
              </a:spcBef>
              <a:spcAft>
                <a:spcPts val="900"/>
              </a:spcAft>
              <a:buSzPct val="80000"/>
              <a:buBlip>
                <a:blip r:embed="rId3"/>
              </a:buBlip>
              <a:defRPr/>
            </a:pPr>
            <a:r>
              <a:rPr lang="cs-CZ" altLang="zh-CN" sz="20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Není chyba</a:t>
            </a:r>
            <a:endParaRPr lang="en-US" altLang="zh-CN" sz="2000" dirty="0">
              <a:gradFill>
                <a:gsLst>
                  <a:gs pos="0">
                    <a:schemeClr val="tx1"/>
                  </a:gs>
                  <a:gs pos="100000">
                    <a:schemeClr val="tx1"/>
                  </a:gs>
                </a:gsLst>
                <a:lin ang="5400000" scaled="0"/>
              </a:gradFill>
              <a:effectLst>
                <a:outerShdw blurRad="38100" dist="38100" dir="2700000" algn="tl">
                  <a:srgbClr val="000000">
                    <a:alpha val="43137"/>
                  </a:srgbClr>
                </a:outerShdw>
              </a:effectLst>
            </a:endParaRPr>
          </a:p>
          <a:p>
            <a:pPr marL="170420" indent="-170420" fontAlgn="base">
              <a:lnSpc>
                <a:spcPct val="90000"/>
              </a:lnSpc>
              <a:spcBef>
                <a:spcPts val="473"/>
              </a:spcBef>
              <a:spcAft>
                <a:spcPts val="900"/>
              </a:spcAft>
              <a:buSzPct val="80000"/>
              <a:buBlip>
                <a:blip r:embed="rId3"/>
              </a:buBlip>
              <a:defRPr/>
            </a:pPr>
            <a:r>
              <a:rPr lang="cs-CZ" altLang="zh-CN" sz="20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Nebude se opravovat</a:t>
            </a:r>
            <a:endParaRPr lang="en-US" altLang="zh-CN" sz="2000" dirty="0">
              <a:gradFill>
                <a:gsLst>
                  <a:gs pos="0">
                    <a:schemeClr val="tx1"/>
                  </a:gs>
                  <a:gs pos="100000">
                    <a:schemeClr val="tx1"/>
                  </a:gs>
                </a:gsLst>
                <a:lin ang="5400000" scaled="0"/>
              </a:gradFill>
              <a:effectLst>
                <a:outerShdw blurRad="38100" dist="38100" dir="2700000" algn="tl">
                  <a:srgbClr val="000000">
                    <a:alpha val="43137"/>
                  </a:srgbClr>
                </a:outerShdw>
              </a:effectLst>
            </a:endParaRPr>
          </a:p>
          <a:p>
            <a:pPr marL="170420" indent="-170420" fontAlgn="base">
              <a:lnSpc>
                <a:spcPct val="90000"/>
              </a:lnSpc>
              <a:spcBef>
                <a:spcPts val="473"/>
              </a:spcBef>
              <a:spcAft>
                <a:spcPts val="900"/>
              </a:spcAft>
              <a:buSzPct val="80000"/>
              <a:buBlip>
                <a:blip r:embed="rId3"/>
              </a:buBlip>
              <a:defRPr/>
            </a:pPr>
            <a:r>
              <a:rPr lang="en-US" altLang="zh-CN" sz="20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a:t>
            </a:r>
            <a:endParaRPr lang="en-US" altLang="zh-CN" sz="2000" dirty="0">
              <a:gradFill>
                <a:gsLst>
                  <a:gs pos="0">
                    <a:schemeClr val="tx1"/>
                  </a:gs>
                  <a:gs pos="100000">
                    <a:schemeClr val="tx1"/>
                  </a:gs>
                </a:gsLst>
                <a:lin ang="5400000" scaled="0"/>
              </a:gradFill>
              <a:effectLst>
                <a:outerShdw blurRad="38100" dist="38100" dir="2700000" algn="tl">
                  <a:srgbClr val="000000">
                    <a:alpha val="43137"/>
                  </a:srgbClr>
                </a:outerShdw>
              </a:effectLst>
            </a:endParaRPr>
          </a:p>
          <a:p>
            <a:pPr marL="170420" indent="-170420" fontAlgn="base">
              <a:lnSpc>
                <a:spcPct val="90000"/>
              </a:lnSpc>
              <a:spcBef>
                <a:spcPts val="473"/>
              </a:spcBef>
              <a:spcAft>
                <a:spcPts val="900"/>
              </a:spcAft>
              <a:buSzPct val="80000"/>
              <a:buBlip>
                <a:blip r:embed="rId3"/>
              </a:buBlip>
              <a:defRPr/>
            </a:pPr>
            <a:r>
              <a:rPr lang="cs-CZ" altLang="zh-CN" sz="20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Opraveno</a:t>
            </a:r>
            <a:endParaRPr lang="en-US" altLang="zh-CN" sz="2000" dirty="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sp>
        <p:nvSpPr>
          <p:cNvPr id="6" name="Rectangle 5"/>
          <p:cNvSpPr/>
          <p:nvPr/>
        </p:nvSpPr>
        <p:spPr>
          <a:xfrm>
            <a:off x="5105400" y="2037107"/>
            <a:ext cx="4572000" cy="2195473"/>
          </a:xfrm>
          <a:prstGeom prst="rect">
            <a:avLst/>
          </a:prstGeom>
          <a:scene3d>
            <a:camera prst="perspectiveLeft"/>
            <a:lightRig rig="threePt" dir="t"/>
          </a:scene3d>
        </p:spPr>
        <p:txBody>
          <a:bodyPr>
            <a:spAutoFit/>
          </a:bodyPr>
          <a:lstStyle/>
          <a:p>
            <a:pPr marL="170420" indent="-170420" fontAlgn="base">
              <a:lnSpc>
                <a:spcPct val="90000"/>
              </a:lnSpc>
              <a:spcBef>
                <a:spcPts val="473"/>
              </a:spcBef>
              <a:spcAft>
                <a:spcPts val="900"/>
              </a:spcAft>
              <a:buSzPct val="80000"/>
              <a:buBlip>
                <a:blip r:embed="rId5"/>
              </a:buBlip>
              <a:defRPr/>
            </a:pPr>
            <a:r>
              <a:rPr lang="cs-CZ" altLang="zh-CN" sz="2000" dirty="0" smtClean="0">
                <a:gradFill>
                  <a:gsLst>
                    <a:gs pos="0">
                      <a:schemeClr val="tx1"/>
                    </a:gs>
                    <a:gs pos="100000">
                      <a:schemeClr val="tx1"/>
                    </a:gs>
                  </a:gsLst>
                  <a:lin ang="5400000" scaled="0"/>
                </a:gradFill>
                <a:effectLst>
                  <a:outerShdw blurRad="38100" dist="38100" dir="2700000" algn="tl">
                    <a:srgbClr val="000000">
                      <a:alpha val="43137"/>
                    </a:srgbClr>
                  </a:outerShdw>
                </a:effectLst>
                <a:latin typeface="Segoe Semibold" pitchFamily="34" charset="0"/>
              </a:rPr>
              <a:t>Opraveno</a:t>
            </a:r>
            <a:endParaRPr lang="en-US" altLang="zh-CN" sz="2000" dirty="0">
              <a:gradFill>
                <a:gsLst>
                  <a:gs pos="0">
                    <a:schemeClr val="tx1"/>
                  </a:gs>
                  <a:gs pos="100000">
                    <a:schemeClr val="tx1"/>
                  </a:gs>
                </a:gsLst>
                <a:lin ang="5400000" scaled="0"/>
              </a:gradFill>
              <a:effectLst>
                <a:outerShdw blurRad="38100" dist="38100" dir="2700000" algn="tl">
                  <a:srgbClr val="000000">
                    <a:alpha val="43137"/>
                  </a:srgbClr>
                </a:outerShdw>
              </a:effectLst>
              <a:latin typeface="Segoe Semibold" pitchFamily="34" charset="0"/>
            </a:endParaRPr>
          </a:p>
          <a:p>
            <a:pPr marL="170420" indent="-170420" fontAlgn="base">
              <a:lnSpc>
                <a:spcPct val="90000"/>
              </a:lnSpc>
              <a:spcBef>
                <a:spcPts val="473"/>
              </a:spcBef>
              <a:spcAft>
                <a:spcPts val="900"/>
              </a:spcAft>
              <a:buSzPct val="80000"/>
              <a:buBlip>
                <a:blip r:embed="rId5"/>
              </a:buBlip>
              <a:defRPr/>
            </a:pPr>
            <a:r>
              <a:rPr lang="en-US" altLang="zh-CN" sz="2000" dirty="0" smtClean="0">
                <a:gradFill>
                  <a:gsLst>
                    <a:gs pos="0">
                      <a:schemeClr val="tx1"/>
                    </a:gs>
                    <a:gs pos="100000">
                      <a:schemeClr val="tx1"/>
                    </a:gs>
                  </a:gsLst>
                  <a:lin ang="5400000" scaled="0"/>
                </a:gradFill>
                <a:effectLst>
                  <a:outerShdw blurRad="38100" dist="38100" dir="2700000" algn="tl">
                    <a:srgbClr val="000000">
                      <a:alpha val="43137"/>
                    </a:srgbClr>
                  </a:outerShdw>
                </a:effectLst>
                <a:latin typeface="Segoe Semibold" pitchFamily="34" charset="0"/>
              </a:rPr>
              <a:t>…</a:t>
            </a:r>
            <a:endParaRPr lang="en-US" altLang="zh-CN" sz="2000" dirty="0">
              <a:gradFill>
                <a:gsLst>
                  <a:gs pos="0">
                    <a:schemeClr val="tx1"/>
                  </a:gs>
                  <a:gs pos="100000">
                    <a:schemeClr val="tx1"/>
                  </a:gs>
                </a:gsLst>
                <a:lin ang="5400000" scaled="0"/>
              </a:gradFill>
              <a:effectLst>
                <a:outerShdw blurRad="38100" dist="38100" dir="2700000" algn="tl">
                  <a:srgbClr val="000000">
                    <a:alpha val="43137"/>
                  </a:srgbClr>
                </a:outerShdw>
              </a:effectLst>
              <a:latin typeface="Segoe Semibold" pitchFamily="34" charset="0"/>
            </a:endParaRPr>
          </a:p>
          <a:p>
            <a:pPr marL="170420" indent="-170420" fontAlgn="base">
              <a:lnSpc>
                <a:spcPct val="90000"/>
              </a:lnSpc>
              <a:spcBef>
                <a:spcPts val="473"/>
              </a:spcBef>
              <a:spcAft>
                <a:spcPts val="900"/>
              </a:spcAft>
              <a:buSzPct val="80000"/>
              <a:buBlip>
                <a:blip r:embed="rId5"/>
              </a:buBlip>
              <a:defRPr/>
            </a:pPr>
            <a:r>
              <a:rPr lang="cs-CZ" altLang="zh-CN" sz="20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Nebude se opravovat</a:t>
            </a:r>
            <a:endParaRPr lang="en-US" altLang="zh-CN" sz="2000" dirty="0">
              <a:gradFill>
                <a:gsLst>
                  <a:gs pos="0">
                    <a:schemeClr val="tx1"/>
                  </a:gs>
                  <a:gs pos="100000">
                    <a:schemeClr val="tx1"/>
                  </a:gs>
                </a:gsLst>
                <a:lin ang="5400000" scaled="0"/>
              </a:gradFill>
              <a:effectLst>
                <a:outerShdw blurRad="38100" dist="38100" dir="2700000" algn="tl">
                  <a:srgbClr val="000000">
                    <a:alpha val="43137"/>
                  </a:srgbClr>
                </a:outerShdw>
              </a:effectLst>
              <a:latin typeface="Segoe Semibold" pitchFamily="34" charset="0"/>
            </a:endParaRPr>
          </a:p>
          <a:p>
            <a:pPr marL="170420" indent="-170420" fontAlgn="base">
              <a:lnSpc>
                <a:spcPct val="90000"/>
              </a:lnSpc>
              <a:spcBef>
                <a:spcPts val="473"/>
              </a:spcBef>
              <a:spcAft>
                <a:spcPts val="900"/>
              </a:spcAft>
              <a:buSzPct val="80000"/>
              <a:buBlip>
                <a:blip r:embed="rId5"/>
              </a:buBlip>
              <a:defRPr/>
            </a:pPr>
            <a:r>
              <a:rPr lang="cs-CZ" altLang="zh-CN" sz="2000" dirty="0" smtClean="0">
                <a:gradFill>
                  <a:gsLst>
                    <a:gs pos="0">
                      <a:schemeClr val="tx1"/>
                    </a:gs>
                    <a:gs pos="100000">
                      <a:schemeClr val="tx1"/>
                    </a:gs>
                  </a:gsLst>
                  <a:lin ang="5400000" scaled="0"/>
                </a:gradFill>
                <a:effectLst>
                  <a:outerShdw blurRad="38100" dist="38100" dir="2700000" algn="tl">
                    <a:srgbClr val="000000">
                      <a:alpha val="43137"/>
                    </a:srgbClr>
                  </a:outerShdw>
                </a:effectLst>
                <a:latin typeface="Segoe Semibold" pitchFamily="34" charset="0"/>
              </a:rPr>
              <a:t>Není chyba</a:t>
            </a:r>
          </a:p>
          <a:p>
            <a:pPr marL="170420" indent="-170420" fontAlgn="base">
              <a:lnSpc>
                <a:spcPct val="90000"/>
              </a:lnSpc>
              <a:spcBef>
                <a:spcPts val="473"/>
              </a:spcBef>
              <a:spcAft>
                <a:spcPts val="900"/>
              </a:spcAft>
              <a:buSzPct val="80000"/>
              <a:buBlip>
                <a:blip r:embed="rId5"/>
              </a:buBlip>
              <a:defRPr/>
            </a:pPr>
            <a:r>
              <a:rPr lang="cs-CZ" altLang="zh-CN" sz="2000" dirty="0" smtClean="0">
                <a:gradFill>
                  <a:gsLst>
                    <a:gs pos="0">
                      <a:schemeClr val="tx1"/>
                    </a:gs>
                    <a:gs pos="100000">
                      <a:schemeClr val="tx1"/>
                    </a:gs>
                  </a:gsLst>
                  <a:lin ang="5400000" scaled="0"/>
                </a:gradFill>
                <a:effectLst>
                  <a:outerShdw blurRad="38100" dist="38100" dir="2700000" algn="tl">
                    <a:srgbClr val="000000">
                      <a:alpha val="43137"/>
                    </a:srgbClr>
                  </a:outerShdw>
                </a:effectLst>
                <a:latin typeface="Segoe Semibold" pitchFamily="34" charset="0"/>
              </a:rPr>
              <a:t>Nelze reprodukovat</a:t>
            </a:r>
            <a:endParaRPr lang="en-US" altLang="zh-CN" sz="2000" dirty="0">
              <a:gradFill>
                <a:gsLst>
                  <a:gs pos="0">
                    <a:schemeClr val="tx1"/>
                  </a:gs>
                  <a:gs pos="100000">
                    <a:schemeClr val="tx1"/>
                  </a:gs>
                </a:gsLst>
                <a:lin ang="5400000" scaled="0"/>
              </a:gradFill>
              <a:effectLst>
                <a:outerShdw blurRad="38100" dist="38100" dir="2700000" algn="tl">
                  <a:srgbClr val="000000">
                    <a:alpha val="43137"/>
                  </a:srgbClr>
                </a:outerShdw>
              </a:effectLst>
              <a:latin typeface="Segoe Semibold" pitchFamily="34" charset="0"/>
            </a:endParaRPr>
          </a:p>
        </p:txBody>
      </p:sp>
    </p:spTree>
    <p:extLst>
      <p:ext uri="{BB962C8B-B14F-4D97-AF65-F5344CB8AC3E}">
        <p14:creationId xmlns:p14="http://schemas.microsoft.com/office/powerpoint/2010/main" val="315371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anim calcmode="lin" valueType="num">
                                      <p:cBhvr>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anim calcmode="lin" valueType="num">
                                      <p:cBhvr>
                                        <p:cTn id="4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Effect transition="in" filter="fade">
                                      <p:cBhvr>
                                        <p:cTn id="55" dur="500"/>
                                        <p:tgtEl>
                                          <p:spTgt spid="6">
                                            <p:txEl>
                                              <p:pRg st="0" end="0"/>
                                            </p:txEl>
                                          </p:spTgt>
                                        </p:tgtEl>
                                      </p:cBhvr>
                                    </p:animEffect>
                                    <p:anim calcmode="lin" valueType="num">
                                      <p:cBhvr>
                                        <p:cTn id="5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7"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6">
                                            <p:txEl>
                                              <p:pRg st="1" end="1"/>
                                            </p:txEl>
                                          </p:spTgt>
                                        </p:tgtEl>
                                        <p:attrNameLst>
                                          <p:attrName>style.visibility</p:attrName>
                                        </p:attrNameLst>
                                      </p:cBhvr>
                                      <p:to>
                                        <p:strVal val="visible"/>
                                      </p:to>
                                    </p:set>
                                    <p:animEffect transition="in" filter="fade">
                                      <p:cBhvr>
                                        <p:cTn id="62" dur="500"/>
                                        <p:tgtEl>
                                          <p:spTgt spid="6">
                                            <p:txEl>
                                              <p:pRg st="1" end="1"/>
                                            </p:txEl>
                                          </p:spTgt>
                                        </p:tgtEl>
                                      </p:cBhvr>
                                    </p:animEffect>
                                    <p:anim calcmode="lin" valueType="num">
                                      <p:cBhvr>
                                        <p:cTn id="6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64"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6">
                                            <p:txEl>
                                              <p:pRg st="2" end="2"/>
                                            </p:txEl>
                                          </p:spTgt>
                                        </p:tgtEl>
                                        <p:attrNameLst>
                                          <p:attrName>style.visibility</p:attrName>
                                        </p:attrNameLst>
                                      </p:cBhvr>
                                      <p:to>
                                        <p:strVal val="visible"/>
                                      </p:to>
                                    </p:set>
                                    <p:animEffect transition="in" filter="fade">
                                      <p:cBhvr>
                                        <p:cTn id="69" dur="500"/>
                                        <p:tgtEl>
                                          <p:spTgt spid="6">
                                            <p:txEl>
                                              <p:pRg st="2" end="2"/>
                                            </p:txEl>
                                          </p:spTgt>
                                        </p:tgtEl>
                                      </p:cBhvr>
                                    </p:animEffect>
                                    <p:anim calcmode="lin" valueType="num">
                                      <p:cBhvr>
                                        <p:cTn id="7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00"/>
                            </p:stCondLst>
                            <p:childTnLst>
                              <p:par>
                                <p:cTn id="73" presetID="42" presetClass="entr" presetSubtype="0" fill="hold" nodeType="afterEffect">
                                  <p:stCondLst>
                                    <p:cond delay="0"/>
                                  </p:stCondLst>
                                  <p:childTnLst>
                                    <p:set>
                                      <p:cBhvr>
                                        <p:cTn id="74" dur="1" fill="hold">
                                          <p:stCondLst>
                                            <p:cond delay="0"/>
                                          </p:stCondLst>
                                        </p:cTn>
                                        <p:tgtEl>
                                          <p:spTgt spid="6">
                                            <p:txEl>
                                              <p:pRg st="3" end="3"/>
                                            </p:txEl>
                                          </p:spTgt>
                                        </p:tgtEl>
                                        <p:attrNameLst>
                                          <p:attrName>style.visibility</p:attrName>
                                        </p:attrNameLst>
                                      </p:cBhvr>
                                      <p:to>
                                        <p:strVal val="visible"/>
                                      </p:to>
                                    </p:set>
                                    <p:animEffect transition="in" filter="fade">
                                      <p:cBhvr>
                                        <p:cTn id="75" dur="500"/>
                                        <p:tgtEl>
                                          <p:spTgt spid="6">
                                            <p:txEl>
                                              <p:pRg st="3" end="3"/>
                                            </p:txEl>
                                          </p:spTgt>
                                        </p:tgtEl>
                                      </p:cBhvr>
                                    </p:animEffect>
                                    <p:anim calcmode="lin" valueType="num">
                                      <p:cBhvr>
                                        <p:cTn id="76"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77" dur="5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
                            </p:stCondLst>
                            <p:childTnLst>
                              <p:par>
                                <p:cTn id="79" presetID="42" presetClass="entr" presetSubtype="0" fill="hold" nodeType="afterEffect">
                                  <p:stCondLst>
                                    <p:cond delay="0"/>
                                  </p:stCondLst>
                                  <p:childTnLst>
                                    <p:set>
                                      <p:cBhvr>
                                        <p:cTn id="80" dur="1" fill="hold">
                                          <p:stCondLst>
                                            <p:cond delay="0"/>
                                          </p:stCondLst>
                                        </p:cTn>
                                        <p:tgtEl>
                                          <p:spTgt spid="6">
                                            <p:txEl>
                                              <p:pRg st="4" end="4"/>
                                            </p:txEl>
                                          </p:spTgt>
                                        </p:tgtEl>
                                        <p:attrNameLst>
                                          <p:attrName>style.visibility</p:attrName>
                                        </p:attrNameLst>
                                      </p:cBhvr>
                                      <p:to>
                                        <p:strVal val="visible"/>
                                      </p:to>
                                    </p:set>
                                    <p:animEffect transition="in" filter="fade">
                                      <p:cBhvr>
                                        <p:cTn id="81" dur="500"/>
                                        <p:tgtEl>
                                          <p:spTgt spid="6">
                                            <p:txEl>
                                              <p:pRg st="4" end="4"/>
                                            </p:txEl>
                                          </p:spTgt>
                                        </p:tgtEl>
                                      </p:cBhvr>
                                    </p:animEffect>
                                    <p:anim calcmode="lin" valueType="num">
                                      <p:cBhvr>
                                        <p:cTn id="8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83" dur="5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87055" y="171452"/>
            <a:ext cx="8147346" cy="498598"/>
          </a:xfrm>
        </p:spPr>
        <p:txBody>
          <a:bodyPr/>
          <a:lstStyle/>
          <a:p>
            <a:r>
              <a:rPr lang="en-US" dirty="0" smtClean="0"/>
              <a:t>Jak kon</a:t>
            </a:r>
            <a:r>
              <a:rPr lang="cs-CZ" dirty="0" smtClean="0"/>
              <a:t>čí problémy nahlášené při testování</a:t>
            </a:r>
            <a:endParaRPr lang="en-US" dirty="0"/>
          </a:p>
        </p:txBody>
      </p:sp>
      <p:grpSp>
        <p:nvGrpSpPr>
          <p:cNvPr id="2" name="Group 1"/>
          <p:cNvGrpSpPr/>
          <p:nvPr/>
        </p:nvGrpSpPr>
        <p:grpSpPr>
          <a:xfrm>
            <a:off x="627623" y="1304062"/>
            <a:ext cx="3372728" cy="3839438"/>
            <a:chOff x="627623" y="1304062"/>
            <a:chExt cx="3372728" cy="3839438"/>
          </a:xfrm>
        </p:grpSpPr>
        <p:sp>
          <p:nvSpPr>
            <p:cNvPr id="21" name="&quot;GLASS&quot;; Transparent to White Linear; Reflection; Stroke"/>
            <p:cNvSpPr/>
            <p:nvPr/>
          </p:nvSpPr>
          <p:spPr bwMode="auto">
            <a:xfrm flipH="1">
              <a:off x="627623" y="1304062"/>
              <a:ext cx="3372728" cy="3839438"/>
            </a:xfrm>
            <a:prstGeom prst="round1Rect">
              <a:avLst>
                <a:gd name="adj" fmla="val 11648"/>
              </a:avLst>
            </a:prstGeom>
            <a:gradFill flip="none" rotWithShape="1">
              <a:gsLst>
                <a:gs pos="2000">
                  <a:srgbClr val="000036">
                    <a:alpha val="0"/>
                  </a:srgbClr>
                </a:gs>
                <a:gs pos="33000">
                  <a:srgbClr val="000000">
                    <a:alpha val="7000"/>
                  </a:srgbClr>
                </a:gs>
                <a:gs pos="77000">
                  <a:srgbClr val="080808">
                    <a:alpha val="23922"/>
                  </a:srgbClr>
                </a:gs>
                <a:gs pos="86000">
                  <a:srgbClr val="6132D6">
                    <a:alpha val="62000"/>
                  </a:srgbClr>
                </a:gs>
                <a:gs pos="96000">
                  <a:srgbClr val="852AD0">
                    <a:alpha val="65000"/>
                  </a:srgbClr>
                </a:gs>
              </a:gsLst>
              <a:lin ang="16200000" scaled="1"/>
              <a:tileRect/>
            </a:gradFill>
            <a:ln w="50800" cap="flat" cmpd="dbl" algn="ctr">
              <a:gradFill flip="none" rotWithShape="1">
                <a:gsLst>
                  <a:gs pos="0">
                    <a:srgbClr val="000066">
                      <a:alpha val="0"/>
                    </a:srgbClr>
                  </a:gs>
                  <a:gs pos="50000">
                    <a:srgbClr val="6132D6">
                      <a:alpha val="39000"/>
                    </a:srgbClr>
                  </a:gs>
                  <a:gs pos="100000">
                    <a:srgbClr val="852AD0">
                      <a:alpha val="36000"/>
                    </a:srgbClr>
                  </a:gs>
                </a:gsLst>
                <a:lin ang="16200000" scaled="1"/>
                <a:tileRect/>
              </a:gradFill>
              <a:prstDash val="solid"/>
              <a:miter lim="800000"/>
              <a:headEnd type="none" w="med" len="med"/>
              <a:tailEnd type="none" w="med" len="med"/>
            </a:ln>
            <a:effectLst>
              <a:outerShdw blurRad="63500" sx="102000" sy="102000" algn="ctr" rotWithShape="0">
                <a:prstClr val="black">
                  <a:alpha val="40000"/>
                </a:prstClr>
              </a:outerShdw>
            </a:effectLst>
            <a:scene3d>
              <a:camera prst="perspectiveRight"/>
              <a:lightRig rig="contrasting" dir="t"/>
            </a:scene3d>
          </p:spPr>
          <p:txBody>
            <a:bodyPr vert="horz" wrap="square" lIns="91440" tIns="914400" rIns="41153" bIns="41153" numCol="1" rtlCol="0" anchor="t" anchorCtr="0" compatLnSpc="1">
              <a:prstTxWarp prst="textNoShape">
                <a:avLst/>
              </a:prstTxWarp>
            </a:bodyPr>
            <a:lstStyle/>
            <a:p>
              <a:pPr marL="170420" indent="-170420" fontAlgn="base">
                <a:lnSpc>
                  <a:spcPct val="90000"/>
                </a:lnSpc>
                <a:spcBef>
                  <a:spcPts val="473"/>
                </a:spcBef>
                <a:spcAft>
                  <a:spcPts val="900"/>
                </a:spcAft>
                <a:buSzPct val="80000"/>
                <a:buBlip>
                  <a:blip r:embed="rId3"/>
                </a:buBlip>
                <a:defRPr/>
              </a:pPr>
              <a:endParaRPr lang="en-US" altLang="zh-CN" sz="1500" dirty="0">
                <a:gradFill>
                  <a:gsLst>
                    <a:gs pos="0">
                      <a:schemeClr val="tx1"/>
                    </a:gs>
                    <a:gs pos="100000">
                      <a:schemeClr val="tx1"/>
                    </a:gs>
                  </a:gsLst>
                  <a:lin ang="5400000" scaled="0"/>
                </a:gradFill>
                <a:effectLst>
                  <a:outerShdw blurRad="38100" dist="38100" dir="2700000" algn="tl">
                    <a:srgbClr val="000000">
                      <a:alpha val="43137"/>
                    </a:srgbClr>
                  </a:outerShdw>
                </a:effectLst>
                <a:latin typeface="Segoe Semibold" pitchFamily="34" charset="0"/>
              </a:endParaRPr>
            </a:p>
          </p:txBody>
        </p:sp>
        <p:sp>
          <p:nvSpPr>
            <p:cNvPr id="22" name="Rectangle 21"/>
            <p:cNvSpPr/>
            <p:nvPr/>
          </p:nvSpPr>
          <p:spPr>
            <a:xfrm>
              <a:off x="828381" y="1421805"/>
              <a:ext cx="3011364" cy="486287"/>
            </a:xfrm>
            <a:prstGeom prst="rect">
              <a:avLst/>
            </a:prstGeom>
            <a:scene3d>
              <a:camera prst="perspectiveRight"/>
              <a:lightRig rig="contrasting" dir="t"/>
            </a:scene3d>
          </p:spPr>
          <p:txBody>
            <a:bodyPr wrap="square" lIns="91440">
              <a:spAutoFit/>
            </a:bodyPr>
            <a:lstStyle/>
            <a:p>
              <a:pPr algn="ctr">
                <a:lnSpc>
                  <a:spcPct val="80000"/>
                </a:lnSpc>
                <a:spcBef>
                  <a:spcPts val="900"/>
                </a:spcBef>
              </a:pPr>
              <a:r>
                <a:rPr lang="en-US" sz="3200" b="1" i="1" spc="-113" dirty="0" smtClean="0">
                  <a:gradFill>
                    <a:gsLst>
                      <a:gs pos="7000">
                        <a:schemeClr val="tx1"/>
                      </a:gs>
                      <a:gs pos="100000">
                        <a:schemeClr val="tx1"/>
                      </a:gs>
                    </a:gsLst>
                    <a:lin ang="16200000" scaled="1"/>
                  </a:gradFill>
                  <a:latin typeface="+mj-lt"/>
                </a:rPr>
                <a:t>Dnes</a:t>
              </a:r>
              <a:endParaRPr lang="en-US" sz="3200" b="1" i="1" spc="-113" dirty="0">
                <a:gradFill>
                  <a:gsLst>
                    <a:gs pos="7000">
                      <a:schemeClr val="tx1"/>
                    </a:gs>
                    <a:gs pos="100000">
                      <a:schemeClr val="tx1"/>
                    </a:gs>
                  </a:gsLst>
                  <a:lin ang="16200000" scaled="1"/>
                </a:gradFill>
                <a:latin typeface="+mj-lt"/>
              </a:endParaRPr>
            </a:p>
          </p:txBody>
        </p:sp>
      </p:grpSp>
      <p:grpSp>
        <p:nvGrpSpPr>
          <p:cNvPr id="5" name="Group 23"/>
          <p:cNvGrpSpPr/>
          <p:nvPr/>
        </p:nvGrpSpPr>
        <p:grpSpPr>
          <a:xfrm>
            <a:off x="5086484" y="1304062"/>
            <a:ext cx="3372728" cy="3839438"/>
            <a:chOff x="5027612" y="1143000"/>
            <a:chExt cx="3840480" cy="5715000"/>
          </a:xfrm>
          <a:scene3d>
            <a:camera prst="perspectiveLeft"/>
            <a:lightRig rig="contrasting" dir="t"/>
          </a:scene3d>
        </p:grpSpPr>
        <p:sp>
          <p:nvSpPr>
            <p:cNvPr id="19" name="&quot;GLASS&quot;; Transparent to White Linear; Reflection; Stroke"/>
            <p:cNvSpPr/>
            <p:nvPr/>
          </p:nvSpPr>
          <p:spPr bwMode="auto">
            <a:xfrm>
              <a:off x="5027612" y="1143000"/>
              <a:ext cx="3840480" cy="5715000"/>
            </a:xfrm>
            <a:prstGeom prst="round1Rect">
              <a:avLst/>
            </a:prstGeom>
            <a:gradFill flip="none" rotWithShape="1">
              <a:gsLst>
                <a:gs pos="2000">
                  <a:srgbClr val="000036">
                    <a:alpha val="0"/>
                  </a:srgbClr>
                </a:gs>
                <a:gs pos="33000">
                  <a:srgbClr val="000000">
                    <a:alpha val="7000"/>
                  </a:srgbClr>
                </a:gs>
                <a:gs pos="77000">
                  <a:srgbClr val="080808">
                    <a:alpha val="24000"/>
                  </a:srgbClr>
                </a:gs>
                <a:gs pos="86000">
                  <a:srgbClr val="2E9233">
                    <a:alpha val="69000"/>
                  </a:srgbClr>
                </a:gs>
                <a:gs pos="96000">
                  <a:srgbClr val="78D41C">
                    <a:alpha val="65000"/>
                  </a:srgbClr>
                </a:gs>
              </a:gsLst>
              <a:lin ang="16200000" scaled="1"/>
              <a:tileRect/>
            </a:gradFill>
            <a:ln w="50800" cap="flat" cmpd="dbl" algn="ctr">
              <a:gradFill flip="none" rotWithShape="1">
                <a:gsLst>
                  <a:gs pos="0">
                    <a:srgbClr val="000066">
                      <a:alpha val="0"/>
                    </a:srgbClr>
                  </a:gs>
                  <a:gs pos="50000">
                    <a:srgbClr val="37A31D">
                      <a:alpha val="39000"/>
                    </a:srgbClr>
                  </a:gs>
                  <a:gs pos="100000">
                    <a:srgbClr val="78D41C">
                      <a:alpha val="36000"/>
                    </a:srgbClr>
                  </a:gs>
                </a:gsLst>
                <a:lin ang="16200000" scaled="1"/>
                <a:tileRect/>
              </a:gradFill>
              <a:prstDash val="solid"/>
              <a:miter lim="800000"/>
              <a:headEnd type="none" w="med" len="med"/>
              <a:tailEnd type="none" w="med" len="med"/>
            </a:ln>
            <a:effectLst>
              <a:outerShdw blurRad="63500" sx="102000" sy="102000" algn="ctr" rotWithShape="0">
                <a:prstClr val="black">
                  <a:alpha val="40000"/>
                </a:prstClr>
              </a:outerShdw>
            </a:effectLst>
          </p:spPr>
          <p:txBody>
            <a:bodyPr vert="horz" wrap="square" lIns="274320" tIns="914400" rIns="41153" bIns="41153" numCol="1" rtlCol="0" anchor="t" anchorCtr="0" compatLnSpc="1">
              <a:prstTxWarp prst="textNoShape">
                <a:avLst/>
              </a:prstTxWarp>
            </a:bodyPr>
            <a:lstStyle/>
            <a:p>
              <a:pPr fontAlgn="base">
                <a:lnSpc>
                  <a:spcPct val="90000"/>
                </a:lnSpc>
                <a:spcBef>
                  <a:spcPts val="473"/>
                </a:spcBef>
                <a:spcAft>
                  <a:spcPts val="900"/>
                </a:spcAft>
                <a:buSzPct val="80000"/>
                <a:defRPr/>
              </a:pPr>
              <a:endParaRPr lang="en-US" altLang="zh-CN" dirty="0">
                <a:gradFill>
                  <a:gsLst>
                    <a:gs pos="0">
                      <a:schemeClr val="tx1"/>
                    </a:gs>
                    <a:gs pos="100000">
                      <a:schemeClr val="tx1"/>
                    </a:gs>
                  </a:gsLst>
                  <a:lin ang="5400000" scaled="0"/>
                </a:gradFill>
                <a:effectLst>
                  <a:outerShdw blurRad="38100" dist="38100" dir="2700000" algn="tl">
                    <a:srgbClr val="000000">
                      <a:alpha val="43137"/>
                    </a:srgbClr>
                  </a:outerShdw>
                </a:effectLst>
                <a:latin typeface="Segoe Semibold" pitchFamily="34" charset="0"/>
              </a:endParaRPr>
            </a:p>
          </p:txBody>
        </p:sp>
        <p:sp>
          <p:nvSpPr>
            <p:cNvPr id="23" name="Rectangle 22"/>
            <p:cNvSpPr/>
            <p:nvPr/>
          </p:nvSpPr>
          <p:spPr>
            <a:xfrm>
              <a:off x="5180012" y="1318260"/>
              <a:ext cx="3505201" cy="723838"/>
            </a:xfrm>
            <a:prstGeom prst="rect">
              <a:avLst/>
            </a:prstGeom>
          </p:spPr>
          <p:txBody>
            <a:bodyPr wrap="square" lIns="274320">
              <a:spAutoFit/>
            </a:bodyPr>
            <a:lstStyle/>
            <a:p>
              <a:pPr algn="ctr">
                <a:lnSpc>
                  <a:spcPct val="80000"/>
                </a:lnSpc>
                <a:spcBef>
                  <a:spcPts val="900"/>
                </a:spcBef>
              </a:pPr>
              <a:r>
                <a:rPr lang="en-US" sz="3200" b="1" i="1" spc="-113" dirty="0" smtClean="0">
                  <a:gradFill>
                    <a:gsLst>
                      <a:gs pos="7000">
                        <a:schemeClr val="tx1"/>
                      </a:gs>
                      <a:gs pos="100000">
                        <a:schemeClr val="tx1"/>
                      </a:gs>
                    </a:gsLst>
                    <a:lin ang="16200000" scaled="1"/>
                  </a:gradFill>
                </a:rPr>
                <a:t>Co kdyby…</a:t>
              </a:r>
              <a:endParaRPr lang="en-US" sz="3200" b="1" i="1" spc="-113" dirty="0">
                <a:gradFill>
                  <a:gsLst>
                    <a:gs pos="7000">
                      <a:schemeClr val="tx1"/>
                    </a:gs>
                    <a:gs pos="100000">
                      <a:schemeClr val="tx1"/>
                    </a:gs>
                  </a:gsLst>
                  <a:lin ang="16200000" scaled="1"/>
                </a:gradFill>
              </a:endParaRPr>
            </a:p>
          </p:txBody>
        </p:sp>
      </p:grpSp>
      <p:pic>
        <p:nvPicPr>
          <p:cNvPr id="26" name="Picture 2" descr="C:\Users\maryfj\Desktop\DVD_ART34\Artwork_Imagery\Shapes\Arrows\Straight\cool green loose arrow.pn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invGray">
          <a:xfrm rot="16200000">
            <a:off x="3495578" y="2162078"/>
            <a:ext cx="2171700" cy="1505144"/>
          </a:xfrm>
          <a:prstGeom prst="rect">
            <a:avLst/>
          </a:prstGeom>
          <a:noFill/>
        </p:spPr>
      </p:pic>
      <p:sp>
        <p:nvSpPr>
          <p:cNvPr id="20" name="Freeform 6"/>
          <p:cNvSpPr>
            <a:spLocks noEditPoints="1"/>
          </p:cNvSpPr>
          <p:nvPr/>
        </p:nvSpPr>
        <p:spPr bwMode="invGray">
          <a:xfrm>
            <a:off x="8201522" y="2190750"/>
            <a:ext cx="942478" cy="2603500"/>
          </a:xfrm>
          <a:custGeom>
            <a:avLst/>
            <a:gdLst/>
            <a:ahLst/>
            <a:cxnLst>
              <a:cxn ang="0">
                <a:pos x="447" y="304"/>
              </a:cxn>
              <a:cxn ang="0">
                <a:pos x="392" y="249"/>
              </a:cxn>
              <a:cxn ang="0">
                <a:pos x="334" y="227"/>
              </a:cxn>
              <a:cxn ang="0">
                <a:pos x="279" y="209"/>
              </a:cxn>
              <a:cxn ang="0">
                <a:pos x="257" y="185"/>
              </a:cxn>
              <a:cxn ang="0">
                <a:pos x="274" y="120"/>
              </a:cxn>
              <a:cxn ang="0">
                <a:pos x="266" y="78"/>
              </a:cxn>
              <a:cxn ang="0">
                <a:pos x="266" y="67"/>
              </a:cxn>
              <a:cxn ang="0">
                <a:pos x="262" y="44"/>
              </a:cxn>
              <a:cxn ang="0">
                <a:pos x="224" y="13"/>
              </a:cxn>
              <a:cxn ang="0">
                <a:pos x="203" y="4"/>
              </a:cxn>
              <a:cxn ang="0">
                <a:pos x="175" y="0"/>
              </a:cxn>
              <a:cxn ang="0">
                <a:pos x="150" y="8"/>
              </a:cxn>
              <a:cxn ang="0">
                <a:pos x="120" y="35"/>
              </a:cxn>
              <a:cxn ang="0">
                <a:pos x="110" y="58"/>
              </a:cxn>
              <a:cxn ang="0">
                <a:pos x="110" y="58"/>
              </a:cxn>
              <a:cxn ang="0">
                <a:pos x="110" y="62"/>
              </a:cxn>
              <a:cxn ang="0">
                <a:pos x="108" y="76"/>
              </a:cxn>
              <a:cxn ang="0">
                <a:pos x="111" y="111"/>
              </a:cxn>
              <a:cxn ang="0">
                <a:pos x="126" y="181"/>
              </a:cxn>
              <a:cxn ang="0">
                <a:pos x="157" y="234"/>
              </a:cxn>
              <a:cxn ang="0">
                <a:pos x="133" y="277"/>
              </a:cxn>
              <a:cxn ang="0">
                <a:pos x="70" y="329"/>
              </a:cxn>
              <a:cxn ang="0">
                <a:pos x="60" y="402"/>
              </a:cxn>
              <a:cxn ang="0">
                <a:pos x="35" y="569"/>
              </a:cxn>
              <a:cxn ang="0">
                <a:pos x="29" y="658"/>
              </a:cxn>
              <a:cxn ang="0">
                <a:pos x="22" y="772"/>
              </a:cxn>
              <a:cxn ang="0">
                <a:pos x="2" y="874"/>
              </a:cxn>
              <a:cxn ang="0">
                <a:pos x="32" y="924"/>
              </a:cxn>
              <a:cxn ang="0">
                <a:pos x="60" y="920"/>
              </a:cxn>
              <a:cxn ang="0">
                <a:pos x="103" y="1269"/>
              </a:cxn>
              <a:cxn ang="0">
                <a:pos x="120" y="1468"/>
              </a:cxn>
              <a:cxn ang="0">
                <a:pos x="84" y="1502"/>
              </a:cxn>
              <a:cxn ang="0">
                <a:pos x="58" y="1530"/>
              </a:cxn>
              <a:cxn ang="0">
                <a:pos x="118" y="1549"/>
              </a:cxn>
              <a:cxn ang="0">
                <a:pos x="198" y="1524"/>
              </a:cxn>
              <a:cxn ang="0">
                <a:pos x="243" y="1485"/>
              </a:cxn>
              <a:cxn ang="0">
                <a:pos x="257" y="1501"/>
              </a:cxn>
              <a:cxn ang="0">
                <a:pos x="243" y="1542"/>
              </a:cxn>
              <a:cxn ang="0">
                <a:pos x="234" y="1567"/>
              </a:cxn>
              <a:cxn ang="0">
                <a:pos x="342" y="1554"/>
              </a:cxn>
              <a:cxn ang="0">
                <a:pos x="350" y="1500"/>
              </a:cxn>
              <a:cxn ang="0">
                <a:pos x="376" y="1249"/>
              </a:cxn>
              <a:cxn ang="0">
                <a:pos x="369" y="947"/>
              </a:cxn>
              <a:cxn ang="0">
                <a:pos x="370" y="720"/>
              </a:cxn>
              <a:cxn ang="0">
                <a:pos x="438" y="671"/>
              </a:cxn>
              <a:cxn ang="0">
                <a:pos x="500" y="627"/>
              </a:cxn>
              <a:cxn ang="0">
                <a:pos x="559" y="553"/>
              </a:cxn>
              <a:cxn ang="0">
                <a:pos x="556" y="431"/>
              </a:cxn>
              <a:cxn ang="0">
                <a:pos x="441" y="549"/>
              </a:cxn>
              <a:cxn ang="0">
                <a:pos x="420" y="603"/>
              </a:cxn>
              <a:cxn ang="0">
                <a:pos x="376" y="654"/>
              </a:cxn>
              <a:cxn ang="0">
                <a:pos x="339" y="621"/>
              </a:cxn>
              <a:cxn ang="0">
                <a:pos x="417" y="544"/>
              </a:cxn>
              <a:cxn ang="0">
                <a:pos x="449" y="491"/>
              </a:cxn>
              <a:cxn ang="0">
                <a:pos x="463" y="519"/>
              </a:cxn>
            </a:cxnLst>
            <a:rect l="0" t="0" r="r" b="b"/>
            <a:pathLst>
              <a:path w="581" h="1585">
                <a:moveTo>
                  <a:pt x="556" y="431"/>
                </a:moveTo>
                <a:cubicBezTo>
                  <a:pt x="553" y="427"/>
                  <a:pt x="529" y="394"/>
                  <a:pt x="487" y="350"/>
                </a:cubicBezTo>
                <a:cubicBezTo>
                  <a:pt x="484" y="348"/>
                  <a:pt x="460" y="322"/>
                  <a:pt x="447" y="304"/>
                </a:cubicBezTo>
                <a:cubicBezTo>
                  <a:pt x="444" y="300"/>
                  <a:pt x="437" y="286"/>
                  <a:pt x="426" y="276"/>
                </a:cubicBezTo>
                <a:cubicBezTo>
                  <a:pt x="422" y="272"/>
                  <a:pt x="422" y="270"/>
                  <a:pt x="411" y="262"/>
                </a:cubicBezTo>
                <a:cubicBezTo>
                  <a:pt x="408" y="258"/>
                  <a:pt x="396" y="251"/>
                  <a:pt x="392" y="249"/>
                </a:cubicBezTo>
                <a:cubicBezTo>
                  <a:pt x="388" y="247"/>
                  <a:pt x="392" y="246"/>
                  <a:pt x="376" y="243"/>
                </a:cubicBezTo>
                <a:cubicBezTo>
                  <a:pt x="369" y="241"/>
                  <a:pt x="358" y="237"/>
                  <a:pt x="354" y="235"/>
                </a:cubicBezTo>
                <a:cubicBezTo>
                  <a:pt x="349" y="233"/>
                  <a:pt x="346" y="228"/>
                  <a:pt x="334" y="227"/>
                </a:cubicBezTo>
                <a:cubicBezTo>
                  <a:pt x="313" y="224"/>
                  <a:pt x="323" y="222"/>
                  <a:pt x="311" y="220"/>
                </a:cubicBezTo>
                <a:cubicBezTo>
                  <a:pt x="302" y="219"/>
                  <a:pt x="298" y="217"/>
                  <a:pt x="295" y="216"/>
                </a:cubicBezTo>
                <a:cubicBezTo>
                  <a:pt x="292" y="214"/>
                  <a:pt x="290" y="219"/>
                  <a:pt x="279" y="209"/>
                </a:cubicBezTo>
                <a:cubicBezTo>
                  <a:pt x="275" y="206"/>
                  <a:pt x="274" y="205"/>
                  <a:pt x="271" y="205"/>
                </a:cubicBezTo>
                <a:cubicBezTo>
                  <a:pt x="270" y="205"/>
                  <a:pt x="269" y="203"/>
                  <a:pt x="265" y="199"/>
                </a:cubicBezTo>
                <a:cubicBezTo>
                  <a:pt x="262" y="194"/>
                  <a:pt x="260" y="190"/>
                  <a:pt x="257" y="185"/>
                </a:cubicBezTo>
                <a:cubicBezTo>
                  <a:pt x="255" y="182"/>
                  <a:pt x="254" y="189"/>
                  <a:pt x="254" y="168"/>
                </a:cubicBezTo>
                <a:cubicBezTo>
                  <a:pt x="254" y="155"/>
                  <a:pt x="253" y="164"/>
                  <a:pt x="260" y="159"/>
                </a:cubicBezTo>
                <a:cubicBezTo>
                  <a:pt x="266" y="153"/>
                  <a:pt x="267" y="148"/>
                  <a:pt x="274" y="120"/>
                </a:cubicBezTo>
                <a:cubicBezTo>
                  <a:pt x="275" y="115"/>
                  <a:pt x="277" y="100"/>
                  <a:pt x="268" y="99"/>
                </a:cubicBezTo>
                <a:cubicBezTo>
                  <a:pt x="265" y="98"/>
                  <a:pt x="266" y="98"/>
                  <a:pt x="267" y="92"/>
                </a:cubicBezTo>
                <a:cubicBezTo>
                  <a:pt x="267" y="86"/>
                  <a:pt x="266" y="80"/>
                  <a:pt x="266" y="78"/>
                </a:cubicBezTo>
                <a:cubicBezTo>
                  <a:pt x="267" y="79"/>
                  <a:pt x="266" y="76"/>
                  <a:pt x="268" y="79"/>
                </a:cubicBezTo>
                <a:cubicBezTo>
                  <a:pt x="267" y="77"/>
                  <a:pt x="267" y="76"/>
                  <a:pt x="266" y="75"/>
                </a:cubicBezTo>
                <a:cubicBezTo>
                  <a:pt x="265" y="73"/>
                  <a:pt x="267" y="72"/>
                  <a:pt x="266" y="67"/>
                </a:cubicBezTo>
                <a:cubicBezTo>
                  <a:pt x="264" y="62"/>
                  <a:pt x="265" y="54"/>
                  <a:pt x="262" y="48"/>
                </a:cubicBezTo>
                <a:cubicBezTo>
                  <a:pt x="263" y="49"/>
                  <a:pt x="262" y="49"/>
                  <a:pt x="264" y="50"/>
                </a:cubicBezTo>
                <a:cubicBezTo>
                  <a:pt x="264" y="49"/>
                  <a:pt x="263" y="48"/>
                  <a:pt x="262" y="44"/>
                </a:cubicBezTo>
                <a:cubicBezTo>
                  <a:pt x="260" y="41"/>
                  <a:pt x="261" y="36"/>
                  <a:pt x="241" y="22"/>
                </a:cubicBezTo>
                <a:cubicBezTo>
                  <a:pt x="240" y="21"/>
                  <a:pt x="239" y="19"/>
                  <a:pt x="236" y="18"/>
                </a:cubicBezTo>
                <a:cubicBezTo>
                  <a:pt x="233" y="18"/>
                  <a:pt x="224" y="14"/>
                  <a:pt x="224" y="13"/>
                </a:cubicBezTo>
                <a:cubicBezTo>
                  <a:pt x="223" y="12"/>
                  <a:pt x="222" y="10"/>
                  <a:pt x="219" y="9"/>
                </a:cubicBezTo>
                <a:cubicBezTo>
                  <a:pt x="216" y="8"/>
                  <a:pt x="212" y="8"/>
                  <a:pt x="210" y="7"/>
                </a:cubicBezTo>
                <a:cubicBezTo>
                  <a:pt x="207" y="7"/>
                  <a:pt x="207" y="4"/>
                  <a:pt x="203" y="4"/>
                </a:cubicBezTo>
                <a:cubicBezTo>
                  <a:pt x="199" y="5"/>
                  <a:pt x="199" y="3"/>
                  <a:pt x="197" y="3"/>
                </a:cubicBezTo>
                <a:cubicBezTo>
                  <a:pt x="194" y="3"/>
                  <a:pt x="191" y="0"/>
                  <a:pt x="186" y="1"/>
                </a:cubicBezTo>
                <a:cubicBezTo>
                  <a:pt x="182" y="3"/>
                  <a:pt x="177" y="0"/>
                  <a:pt x="175" y="0"/>
                </a:cubicBezTo>
                <a:cubicBezTo>
                  <a:pt x="173" y="0"/>
                  <a:pt x="170" y="2"/>
                  <a:pt x="168" y="4"/>
                </a:cubicBezTo>
                <a:cubicBezTo>
                  <a:pt x="166" y="6"/>
                  <a:pt x="165" y="8"/>
                  <a:pt x="162" y="7"/>
                </a:cubicBezTo>
                <a:cubicBezTo>
                  <a:pt x="159" y="5"/>
                  <a:pt x="153" y="6"/>
                  <a:pt x="150" y="8"/>
                </a:cubicBezTo>
                <a:cubicBezTo>
                  <a:pt x="149" y="9"/>
                  <a:pt x="141" y="13"/>
                  <a:pt x="138" y="16"/>
                </a:cubicBezTo>
                <a:cubicBezTo>
                  <a:pt x="134" y="20"/>
                  <a:pt x="143" y="14"/>
                  <a:pt x="133" y="22"/>
                </a:cubicBezTo>
                <a:cubicBezTo>
                  <a:pt x="123" y="29"/>
                  <a:pt x="122" y="33"/>
                  <a:pt x="120" y="35"/>
                </a:cubicBezTo>
                <a:cubicBezTo>
                  <a:pt x="118" y="38"/>
                  <a:pt x="112" y="47"/>
                  <a:pt x="111" y="51"/>
                </a:cubicBezTo>
                <a:cubicBezTo>
                  <a:pt x="110" y="53"/>
                  <a:pt x="110" y="57"/>
                  <a:pt x="108" y="61"/>
                </a:cubicBezTo>
                <a:cubicBezTo>
                  <a:pt x="109" y="60"/>
                  <a:pt x="110" y="59"/>
                  <a:pt x="110" y="58"/>
                </a:cubicBezTo>
                <a:cubicBezTo>
                  <a:pt x="110" y="58"/>
                  <a:pt x="110" y="58"/>
                  <a:pt x="110" y="58"/>
                </a:cubicBezTo>
                <a:cubicBezTo>
                  <a:pt x="110" y="58"/>
                  <a:pt x="110" y="58"/>
                  <a:pt x="110" y="58"/>
                </a:cubicBezTo>
                <a:cubicBezTo>
                  <a:pt x="110" y="58"/>
                  <a:pt x="110" y="58"/>
                  <a:pt x="110" y="58"/>
                </a:cubicBezTo>
                <a:cubicBezTo>
                  <a:pt x="110" y="58"/>
                  <a:pt x="110" y="58"/>
                  <a:pt x="110" y="58"/>
                </a:cubicBezTo>
                <a:cubicBezTo>
                  <a:pt x="110" y="59"/>
                  <a:pt x="109" y="62"/>
                  <a:pt x="108" y="64"/>
                </a:cubicBezTo>
                <a:cubicBezTo>
                  <a:pt x="109" y="63"/>
                  <a:pt x="110" y="62"/>
                  <a:pt x="110" y="62"/>
                </a:cubicBezTo>
                <a:cubicBezTo>
                  <a:pt x="110" y="62"/>
                  <a:pt x="109" y="70"/>
                  <a:pt x="107" y="72"/>
                </a:cubicBezTo>
                <a:cubicBezTo>
                  <a:pt x="107" y="71"/>
                  <a:pt x="110" y="70"/>
                  <a:pt x="110" y="70"/>
                </a:cubicBezTo>
                <a:cubicBezTo>
                  <a:pt x="110" y="70"/>
                  <a:pt x="108" y="72"/>
                  <a:pt x="108" y="76"/>
                </a:cubicBezTo>
                <a:cubicBezTo>
                  <a:pt x="108" y="79"/>
                  <a:pt x="109" y="83"/>
                  <a:pt x="109" y="86"/>
                </a:cubicBezTo>
                <a:cubicBezTo>
                  <a:pt x="111" y="84"/>
                  <a:pt x="113" y="102"/>
                  <a:pt x="113" y="104"/>
                </a:cubicBezTo>
                <a:cubicBezTo>
                  <a:pt x="114" y="109"/>
                  <a:pt x="109" y="106"/>
                  <a:pt x="111" y="111"/>
                </a:cubicBezTo>
                <a:cubicBezTo>
                  <a:pt x="112" y="116"/>
                  <a:pt x="113" y="128"/>
                  <a:pt x="114" y="132"/>
                </a:cubicBezTo>
                <a:cubicBezTo>
                  <a:pt x="116" y="136"/>
                  <a:pt x="115" y="138"/>
                  <a:pt x="115" y="143"/>
                </a:cubicBezTo>
                <a:cubicBezTo>
                  <a:pt x="116" y="149"/>
                  <a:pt x="121" y="172"/>
                  <a:pt x="126" y="181"/>
                </a:cubicBezTo>
                <a:cubicBezTo>
                  <a:pt x="127" y="185"/>
                  <a:pt x="132" y="199"/>
                  <a:pt x="154" y="220"/>
                </a:cubicBezTo>
                <a:cubicBezTo>
                  <a:pt x="157" y="223"/>
                  <a:pt x="158" y="224"/>
                  <a:pt x="159" y="227"/>
                </a:cubicBezTo>
                <a:cubicBezTo>
                  <a:pt x="159" y="229"/>
                  <a:pt x="157" y="227"/>
                  <a:pt x="157" y="234"/>
                </a:cubicBezTo>
                <a:cubicBezTo>
                  <a:pt x="158" y="241"/>
                  <a:pt x="159" y="246"/>
                  <a:pt x="159" y="251"/>
                </a:cubicBezTo>
                <a:cubicBezTo>
                  <a:pt x="159" y="256"/>
                  <a:pt x="160" y="256"/>
                  <a:pt x="155" y="258"/>
                </a:cubicBezTo>
                <a:cubicBezTo>
                  <a:pt x="151" y="261"/>
                  <a:pt x="140" y="268"/>
                  <a:pt x="133" y="277"/>
                </a:cubicBezTo>
                <a:cubicBezTo>
                  <a:pt x="131" y="280"/>
                  <a:pt x="114" y="284"/>
                  <a:pt x="103" y="296"/>
                </a:cubicBezTo>
                <a:cubicBezTo>
                  <a:pt x="101" y="298"/>
                  <a:pt x="90" y="306"/>
                  <a:pt x="84" y="311"/>
                </a:cubicBezTo>
                <a:cubicBezTo>
                  <a:pt x="81" y="313"/>
                  <a:pt x="72" y="324"/>
                  <a:pt x="70" y="329"/>
                </a:cubicBezTo>
                <a:cubicBezTo>
                  <a:pt x="68" y="335"/>
                  <a:pt x="65" y="352"/>
                  <a:pt x="61" y="363"/>
                </a:cubicBezTo>
                <a:cubicBezTo>
                  <a:pt x="60" y="366"/>
                  <a:pt x="59" y="367"/>
                  <a:pt x="59" y="374"/>
                </a:cubicBezTo>
                <a:cubicBezTo>
                  <a:pt x="60" y="380"/>
                  <a:pt x="60" y="395"/>
                  <a:pt x="60" y="402"/>
                </a:cubicBezTo>
                <a:cubicBezTo>
                  <a:pt x="61" y="408"/>
                  <a:pt x="62" y="408"/>
                  <a:pt x="59" y="416"/>
                </a:cubicBezTo>
                <a:cubicBezTo>
                  <a:pt x="57" y="424"/>
                  <a:pt x="44" y="489"/>
                  <a:pt x="43" y="496"/>
                </a:cubicBezTo>
                <a:cubicBezTo>
                  <a:pt x="42" y="503"/>
                  <a:pt x="35" y="530"/>
                  <a:pt x="35" y="569"/>
                </a:cubicBezTo>
                <a:cubicBezTo>
                  <a:pt x="34" y="590"/>
                  <a:pt x="34" y="591"/>
                  <a:pt x="32" y="605"/>
                </a:cubicBezTo>
                <a:cubicBezTo>
                  <a:pt x="32" y="610"/>
                  <a:pt x="33" y="637"/>
                  <a:pt x="33" y="643"/>
                </a:cubicBezTo>
                <a:cubicBezTo>
                  <a:pt x="33" y="652"/>
                  <a:pt x="31" y="646"/>
                  <a:pt x="29" y="658"/>
                </a:cubicBezTo>
                <a:cubicBezTo>
                  <a:pt x="28" y="663"/>
                  <a:pt x="19" y="686"/>
                  <a:pt x="20" y="730"/>
                </a:cubicBezTo>
                <a:cubicBezTo>
                  <a:pt x="20" y="733"/>
                  <a:pt x="18" y="740"/>
                  <a:pt x="21" y="753"/>
                </a:cubicBezTo>
                <a:cubicBezTo>
                  <a:pt x="21" y="757"/>
                  <a:pt x="22" y="760"/>
                  <a:pt x="22" y="772"/>
                </a:cubicBezTo>
                <a:cubicBezTo>
                  <a:pt x="22" y="777"/>
                  <a:pt x="23" y="803"/>
                  <a:pt x="22" y="806"/>
                </a:cubicBezTo>
                <a:cubicBezTo>
                  <a:pt x="22" y="810"/>
                  <a:pt x="23" y="815"/>
                  <a:pt x="4" y="856"/>
                </a:cubicBezTo>
                <a:cubicBezTo>
                  <a:pt x="1" y="863"/>
                  <a:pt x="0" y="862"/>
                  <a:pt x="2" y="874"/>
                </a:cubicBezTo>
                <a:cubicBezTo>
                  <a:pt x="3" y="879"/>
                  <a:pt x="5" y="899"/>
                  <a:pt x="6" y="902"/>
                </a:cubicBezTo>
                <a:cubicBezTo>
                  <a:pt x="6" y="904"/>
                  <a:pt x="8" y="905"/>
                  <a:pt x="14" y="911"/>
                </a:cubicBezTo>
                <a:cubicBezTo>
                  <a:pt x="17" y="914"/>
                  <a:pt x="21" y="922"/>
                  <a:pt x="32" y="924"/>
                </a:cubicBezTo>
                <a:cubicBezTo>
                  <a:pt x="35" y="925"/>
                  <a:pt x="44" y="931"/>
                  <a:pt x="45" y="925"/>
                </a:cubicBezTo>
                <a:cubicBezTo>
                  <a:pt x="46" y="920"/>
                  <a:pt x="45" y="922"/>
                  <a:pt x="51" y="920"/>
                </a:cubicBezTo>
                <a:cubicBezTo>
                  <a:pt x="60" y="918"/>
                  <a:pt x="60" y="916"/>
                  <a:pt x="60" y="920"/>
                </a:cubicBezTo>
                <a:cubicBezTo>
                  <a:pt x="60" y="925"/>
                  <a:pt x="64" y="957"/>
                  <a:pt x="68" y="1063"/>
                </a:cubicBezTo>
                <a:cubicBezTo>
                  <a:pt x="69" y="1067"/>
                  <a:pt x="69" y="1137"/>
                  <a:pt x="78" y="1180"/>
                </a:cubicBezTo>
                <a:cubicBezTo>
                  <a:pt x="79" y="1185"/>
                  <a:pt x="100" y="1255"/>
                  <a:pt x="103" y="1269"/>
                </a:cubicBezTo>
                <a:cubicBezTo>
                  <a:pt x="105" y="1280"/>
                  <a:pt x="105" y="1280"/>
                  <a:pt x="105" y="1294"/>
                </a:cubicBezTo>
                <a:cubicBezTo>
                  <a:pt x="105" y="1300"/>
                  <a:pt x="102" y="1382"/>
                  <a:pt x="102" y="1388"/>
                </a:cubicBezTo>
                <a:cubicBezTo>
                  <a:pt x="103" y="1394"/>
                  <a:pt x="101" y="1412"/>
                  <a:pt x="120" y="1468"/>
                </a:cubicBezTo>
                <a:cubicBezTo>
                  <a:pt x="122" y="1475"/>
                  <a:pt x="126" y="1472"/>
                  <a:pt x="119" y="1478"/>
                </a:cubicBezTo>
                <a:cubicBezTo>
                  <a:pt x="116" y="1481"/>
                  <a:pt x="121" y="1480"/>
                  <a:pt x="114" y="1485"/>
                </a:cubicBezTo>
                <a:cubicBezTo>
                  <a:pt x="107" y="1490"/>
                  <a:pt x="105" y="1494"/>
                  <a:pt x="84" y="1502"/>
                </a:cubicBezTo>
                <a:cubicBezTo>
                  <a:pt x="81" y="1503"/>
                  <a:pt x="70" y="1505"/>
                  <a:pt x="66" y="1510"/>
                </a:cubicBezTo>
                <a:cubicBezTo>
                  <a:pt x="63" y="1513"/>
                  <a:pt x="59" y="1516"/>
                  <a:pt x="61" y="1526"/>
                </a:cubicBezTo>
                <a:cubicBezTo>
                  <a:pt x="61" y="1528"/>
                  <a:pt x="62" y="1529"/>
                  <a:pt x="58" y="1530"/>
                </a:cubicBezTo>
                <a:cubicBezTo>
                  <a:pt x="55" y="1532"/>
                  <a:pt x="56" y="1531"/>
                  <a:pt x="55" y="1536"/>
                </a:cubicBezTo>
                <a:cubicBezTo>
                  <a:pt x="55" y="1540"/>
                  <a:pt x="55" y="1541"/>
                  <a:pt x="62" y="1544"/>
                </a:cubicBezTo>
                <a:cubicBezTo>
                  <a:pt x="66" y="1545"/>
                  <a:pt x="89" y="1550"/>
                  <a:pt x="118" y="1549"/>
                </a:cubicBezTo>
                <a:cubicBezTo>
                  <a:pt x="122" y="1549"/>
                  <a:pt x="135" y="1550"/>
                  <a:pt x="168" y="1540"/>
                </a:cubicBezTo>
                <a:cubicBezTo>
                  <a:pt x="172" y="1538"/>
                  <a:pt x="172" y="1523"/>
                  <a:pt x="188" y="1518"/>
                </a:cubicBezTo>
                <a:cubicBezTo>
                  <a:pt x="189" y="1518"/>
                  <a:pt x="190" y="1520"/>
                  <a:pt x="198" y="1524"/>
                </a:cubicBezTo>
                <a:cubicBezTo>
                  <a:pt x="207" y="1527"/>
                  <a:pt x="205" y="1528"/>
                  <a:pt x="234" y="1521"/>
                </a:cubicBezTo>
                <a:cubicBezTo>
                  <a:pt x="249" y="1517"/>
                  <a:pt x="247" y="1516"/>
                  <a:pt x="247" y="1501"/>
                </a:cubicBezTo>
                <a:cubicBezTo>
                  <a:pt x="246" y="1492"/>
                  <a:pt x="245" y="1486"/>
                  <a:pt x="243" y="1485"/>
                </a:cubicBezTo>
                <a:cubicBezTo>
                  <a:pt x="241" y="1483"/>
                  <a:pt x="243" y="1481"/>
                  <a:pt x="243" y="1477"/>
                </a:cubicBezTo>
                <a:cubicBezTo>
                  <a:pt x="243" y="1473"/>
                  <a:pt x="243" y="1470"/>
                  <a:pt x="246" y="1477"/>
                </a:cubicBezTo>
                <a:cubicBezTo>
                  <a:pt x="249" y="1484"/>
                  <a:pt x="256" y="1499"/>
                  <a:pt x="257" y="1501"/>
                </a:cubicBezTo>
                <a:cubicBezTo>
                  <a:pt x="261" y="1506"/>
                  <a:pt x="262" y="1503"/>
                  <a:pt x="258" y="1507"/>
                </a:cubicBezTo>
                <a:cubicBezTo>
                  <a:pt x="255" y="1511"/>
                  <a:pt x="246" y="1528"/>
                  <a:pt x="247" y="1530"/>
                </a:cubicBezTo>
                <a:cubicBezTo>
                  <a:pt x="247" y="1533"/>
                  <a:pt x="244" y="1540"/>
                  <a:pt x="243" y="1542"/>
                </a:cubicBezTo>
                <a:cubicBezTo>
                  <a:pt x="242" y="1544"/>
                  <a:pt x="240" y="1550"/>
                  <a:pt x="240" y="1553"/>
                </a:cubicBezTo>
                <a:cubicBezTo>
                  <a:pt x="240" y="1557"/>
                  <a:pt x="238" y="1558"/>
                  <a:pt x="237" y="1559"/>
                </a:cubicBezTo>
                <a:cubicBezTo>
                  <a:pt x="236" y="1561"/>
                  <a:pt x="234" y="1562"/>
                  <a:pt x="234" y="1567"/>
                </a:cubicBezTo>
                <a:cubicBezTo>
                  <a:pt x="234" y="1572"/>
                  <a:pt x="234" y="1577"/>
                  <a:pt x="260" y="1580"/>
                </a:cubicBezTo>
                <a:cubicBezTo>
                  <a:pt x="265" y="1580"/>
                  <a:pt x="299" y="1585"/>
                  <a:pt x="322" y="1575"/>
                </a:cubicBezTo>
                <a:cubicBezTo>
                  <a:pt x="339" y="1568"/>
                  <a:pt x="342" y="1561"/>
                  <a:pt x="342" y="1554"/>
                </a:cubicBezTo>
                <a:cubicBezTo>
                  <a:pt x="343" y="1542"/>
                  <a:pt x="340" y="1549"/>
                  <a:pt x="348" y="1542"/>
                </a:cubicBezTo>
                <a:cubicBezTo>
                  <a:pt x="352" y="1539"/>
                  <a:pt x="350" y="1534"/>
                  <a:pt x="350" y="1523"/>
                </a:cubicBezTo>
                <a:cubicBezTo>
                  <a:pt x="352" y="1497"/>
                  <a:pt x="345" y="1510"/>
                  <a:pt x="350" y="1500"/>
                </a:cubicBezTo>
                <a:cubicBezTo>
                  <a:pt x="353" y="1494"/>
                  <a:pt x="351" y="1494"/>
                  <a:pt x="367" y="1428"/>
                </a:cubicBezTo>
                <a:cubicBezTo>
                  <a:pt x="366" y="1434"/>
                  <a:pt x="379" y="1389"/>
                  <a:pt x="380" y="1368"/>
                </a:cubicBezTo>
                <a:cubicBezTo>
                  <a:pt x="381" y="1365"/>
                  <a:pt x="381" y="1309"/>
                  <a:pt x="376" y="1249"/>
                </a:cubicBezTo>
                <a:cubicBezTo>
                  <a:pt x="375" y="1244"/>
                  <a:pt x="362" y="1173"/>
                  <a:pt x="369" y="1139"/>
                </a:cubicBezTo>
                <a:cubicBezTo>
                  <a:pt x="370" y="1133"/>
                  <a:pt x="373" y="1106"/>
                  <a:pt x="368" y="1035"/>
                </a:cubicBezTo>
                <a:cubicBezTo>
                  <a:pt x="368" y="1030"/>
                  <a:pt x="363" y="999"/>
                  <a:pt x="369" y="947"/>
                </a:cubicBezTo>
                <a:cubicBezTo>
                  <a:pt x="370" y="942"/>
                  <a:pt x="369" y="841"/>
                  <a:pt x="368" y="825"/>
                </a:cubicBezTo>
                <a:cubicBezTo>
                  <a:pt x="368" y="817"/>
                  <a:pt x="379" y="776"/>
                  <a:pt x="366" y="725"/>
                </a:cubicBezTo>
                <a:cubicBezTo>
                  <a:pt x="364" y="720"/>
                  <a:pt x="363" y="722"/>
                  <a:pt x="370" y="720"/>
                </a:cubicBezTo>
                <a:cubicBezTo>
                  <a:pt x="377" y="718"/>
                  <a:pt x="399" y="710"/>
                  <a:pt x="414" y="691"/>
                </a:cubicBezTo>
                <a:cubicBezTo>
                  <a:pt x="417" y="687"/>
                  <a:pt x="414" y="692"/>
                  <a:pt x="423" y="689"/>
                </a:cubicBezTo>
                <a:cubicBezTo>
                  <a:pt x="430" y="686"/>
                  <a:pt x="436" y="676"/>
                  <a:pt x="438" y="671"/>
                </a:cubicBezTo>
                <a:cubicBezTo>
                  <a:pt x="441" y="666"/>
                  <a:pt x="454" y="657"/>
                  <a:pt x="460" y="652"/>
                </a:cubicBezTo>
                <a:cubicBezTo>
                  <a:pt x="466" y="647"/>
                  <a:pt x="478" y="643"/>
                  <a:pt x="483" y="645"/>
                </a:cubicBezTo>
                <a:cubicBezTo>
                  <a:pt x="486" y="646"/>
                  <a:pt x="489" y="645"/>
                  <a:pt x="500" y="627"/>
                </a:cubicBezTo>
                <a:cubicBezTo>
                  <a:pt x="503" y="622"/>
                  <a:pt x="514" y="615"/>
                  <a:pt x="517" y="613"/>
                </a:cubicBezTo>
                <a:cubicBezTo>
                  <a:pt x="520" y="610"/>
                  <a:pt x="521" y="600"/>
                  <a:pt x="533" y="585"/>
                </a:cubicBezTo>
                <a:cubicBezTo>
                  <a:pt x="538" y="579"/>
                  <a:pt x="542" y="572"/>
                  <a:pt x="559" y="553"/>
                </a:cubicBezTo>
                <a:cubicBezTo>
                  <a:pt x="568" y="543"/>
                  <a:pt x="557" y="545"/>
                  <a:pt x="566" y="539"/>
                </a:cubicBezTo>
                <a:cubicBezTo>
                  <a:pt x="571" y="535"/>
                  <a:pt x="571" y="538"/>
                  <a:pt x="581" y="486"/>
                </a:cubicBezTo>
                <a:cubicBezTo>
                  <a:pt x="581" y="481"/>
                  <a:pt x="578" y="464"/>
                  <a:pt x="556" y="431"/>
                </a:cubicBezTo>
                <a:close/>
                <a:moveTo>
                  <a:pt x="463" y="519"/>
                </a:moveTo>
                <a:cubicBezTo>
                  <a:pt x="453" y="531"/>
                  <a:pt x="463" y="534"/>
                  <a:pt x="458" y="536"/>
                </a:cubicBezTo>
                <a:cubicBezTo>
                  <a:pt x="445" y="542"/>
                  <a:pt x="443" y="544"/>
                  <a:pt x="441" y="549"/>
                </a:cubicBezTo>
                <a:cubicBezTo>
                  <a:pt x="438" y="554"/>
                  <a:pt x="439" y="556"/>
                  <a:pt x="434" y="559"/>
                </a:cubicBezTo>
                <a:cubicBezTo>
                  <a:pt x="420" y="568"/>
                  <a:pt x="425" y="563"/>
                  <a:pt x="421" y="594"/>
                </a:cubicBezTo>
                <a:cubicBezTo>
                  <a:pt x="421" y="600"/>
                  <a:pt x="422" y="600"/>
                  <a:pt x="420" y="603"/>
                </a:cubicBezTo>
                <a:cubicBezTo>
                  <a:pt x="417" y="606"/>
                  <a:pt x="420" y="607"/>
                  <a:pt x="416" y="612"/>
                </a:cubicBezTo>
                <a:cubicBezTo>
                  <a:pt x="411" y="619"/>
                  <a:pt x="386" y="649"/>
                  <a:pt x="380" y="652"/>
                </a:cubicBezTo>
                <a:cubicBezTo>
                  <a:pt x="378" y="652"/>
                  <a:pt x="381" y="653"/>
                  <a:pt x="376" y="654"/>
                </a:cubicBezTo>
                <a:cubicBezTo>
                  <a:pt x="358" y="659"/>
                  <a:pt x="351" y="654"/>
                  <a:pt x="348" y="651"/>
                </a:cubicBezTo>
                <a:cubicBezTo>
                  <a:pt x="335" y="636"/>
                  <a:pt x="335" y="629"/>
                  <a:pt x="335" y="625"/>
                </a:cubicBezTo>
                <a:cubicBezTo>
                  <a:pt x="335" y="621"/>
                  <a:pt x="334" y="622"/>
                  <a:pt x="339" y="621"/>
                </a:cubicBezTo>
                <a:cubicBezTo>
                  <a:pt x="349" y="621"/>
                  <a:pt x="361" y="615"/>
                  <a:pt x="365" y="612"/>
                </a:cubicBezTo>
                <a:cubicBezTo>
                  <a:pt x="374" y="603"/>
                  <a:pt x="410" y="559"/>
                  <a:pt x="413" y="554"/>
                </a:cubicBezTo>
                <a:cubicBezTo>
                  <a:pt x="418" y="548"/>
                  <a:pt x="417" y="548"/>
                  <a:pt x="417" y="544"/>
                </a:cubicBezTo>
                <a:cubicBezTo>
                  <a:pt x="417" y="540"/>
                  <a:pt x="420" y="486"/>
                  <a:pt x="420" y="480"/>
                </a:cubicBezTo>
                <a:cubicBezTo>
                  <a:pt x="421" y="474"/>
                  <a:pt x="420" y="473"/>
                  <a:pt x="422" y="475"/>
                </a:cubicBezTo>
                <a:cubicBezTo>
                  <a:pt x="436" y="488"/>
                  <a:pt x="443" y="490"/>
                  <a:pt x="449" y="491"/>
                </a:cubicBezTo>
                <a:cubicBezTo>
                  <a:pt x="456" y="493"/>
                  <a:pt x="451" y="491"/>
                  <a:pt x="453" y="498"/>
                </a:cubicBezTo>
                <a:cubicBezTo>
                  <a:pt x="455" y="512"/>
                  <a:pt x="458" y="510"/>
                  <a:pt x="461" y="512"/>
                </a:cubicBezTo>
                <a:cubicBezTo>
                  <a:pt x="463" y="514"/>
                  <a:pt x="466" y="515"/>
                  <a:pt x="463" y="519"/>
                </a:cubicBezTo>
                <a:close/>
              </a:path>
            </a:pathLst>
          </a:custGeom>
          <a:gradFill flip="none" rotWithShape="1">
            <a:gsLst>
              <a:gs pos="0">
                <a:srgbClr val="00B0F0">
                  <a:alpha val="65000"/>
                </a:srgbClr>
              </a:gs>
              <a:gs pos="100000">
                <a:srgbClr val="FFFFFF"/>
              </a:gs>
            </a:gsLst>
            <a:lin ang="16200000" scaled="1"/>
            <a:tileRect/>
          </a:gra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3" name="TextBox 2"/>
          <p:cNvSpPr txBox="1"/>
          <p:nvPr/>
        </p:nvSpPr>
        <p:spPr>
          <a:xfrm>
            <a:off x="838200" y="2083274"/>
            <a:ext cx="2594300" cy="2103140"/>
          </a:xfrm>
          <a:prstGeom prst="rect">
            <a:avLst/>
          </a:prstGeom>
          <a:noFill/>
          <a:scene3d>
            <a:camera prst="perspectiveRight"/>
            <a:lightRig rig="threePt" dir="t"/>
          </a:scene3d>
        </p:spPr>
        <p:txBody>
          <a:bodyPr wrap="none" lIns="0" tIns="0" rIns="0" bIns="0" rtlCol="0">
            <a:spAutoFit/>
          </a:bodyPr>
          <a:lstStyle/>
          <a:p>
            <a:pPr marL="170420" indent="-170420" fontAlgn="base">
              <a:lnSpc>
                <a:spcPct val="90000"/>
              </a:lnSpc>
              <a:spcBef>
                <a:spcPts val="473"/>
              </a:spcBef>
              <a:spcAft>
                <a:spcPts val="900"/>
              </a:spcAft>
              <a:buSzPct val="80000"/>
              <a:buBlip>
                <a:blip r:embed="rId3"/>
              </a:buBlip>
              <a:defRPr/>
            </a:pPr>
            <a:r>
              <a:rPr lang="cs-CZ" altLang="zh-CN" sz="20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Nelze reprodukovat</a:t>
            </a:r>
            <a:endParaRPr lang="en-US" altLang="zh-CN" sz="2000" dirty="0">
              <a:gradFill>
                <a:gsLst>
                  <a:gs pos="0">
                    <a:schemeClr val="tx1"/>
                  </a:gs>
                  <a:gs pos="100000">
                    <a:schemeClr val="tx1"/>
                  </a:gs>
                </a:gsLst>
                <a:lin ang="5400000" scaled="0"/>
              </a:gradFill>
              <a:effectLst>
                <a:outerShdw blurRad="38100" dist="38100" dir="2700000" algn="tl">
                  <a:srgbClr val="000000">
                    <a:alpha val="43137"/>
                  </a:srgbClr>
                </a:outerShdw>
              </a:effectLst>
            </a:endParaRPr>
          </a:p>
          <a:p>
            <a:pPr marL="170420" indent="-170420" fontAlgn="base">
              <a:lnSpc>
                <a:spcPct val="90000"/>
              </a:lnSpc>
              <a:spcBef>
                <a:spcPts val="473"/>
              </a:spcBef>
              <a:spcAft>
                <a:spcPts val="900"/>
              </a:spcAft>
              <a:buSzPct val="80000"/>
              <a:buBlip>
                <a:blip r:embed="rId3"/>
              </a:buBlip>
              <a:defRPr/>
            </a:pPr>
            <a:r>
              <a:rPr lang="cs-CZ" altLang="zh-CN" sz="20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Není chyba</a:t>
            </a:r>
            <a:endParaRPr lang="en-US" altLang="zh-CN" sz="2000" dirty="0">
              <a:gradFill>
                <a:gsLst>
                  <a:gs pos="0">
                    <a:schemeClr val="tx1"/>
                  </a:gs>
                  <a:gs pos="100000">
                    <a:schemeClr val="tx1"/>
                  </a:gs>
                </a:gsLst>
                <a:lin ang="5400000" scaled="0"/>
              </a:gradFill>
              <a:effectLst>
                <a:outerShdw blurRad="38100" dist="38100" dir="2700000" algn="tl">
                  <a:srgbClr val="000000">
                    <a:alpha val="43137"/>
                  </a:srgbClr>
                </a:outerShdw>
              </a:effectLst>
            </a:endParaRPr>
          </a:p>
          <a:p>
            <a:pPr marL="170420" indent="-170420" fontAlgn="base">
              <a:lnSpc>
                <a:spcPct val="90000"/>
              </a:lnSpc>
              <a:spcBef>
                <a:spcPts val="473"/>
              </a:spcBef>
              <a:spcAft>
                <a:spcPts val="900"/>
              </a:spcAft>
              <a:buSzPct val="80000"/>
              <a:buBlip>
                <a:blip r:embed="rId3"/>
              </a:buBlip>
              <a:defRPr/>
            </a:pPr>
            <a:r>
              <a:rPr lang="cs-CZ" altLang="zh-CN" sz="20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Nebude se opravovat</a:t>
            </a:r>
            <a:endParaRPr lang="en-US" altLang="zh-CN" sz="2000" dirty="0">
              <a:gradFill>
                <a:gsLst>
                  <a:gs pos="0">
                    <a:schemeClr val="tx1"/>
                  </a:gs>
                  <a:gs pos="100000">
                    <a:schemeClr val="tx1"/>
                  </a:gs>
                </a:gsLst>
                <a:lin ang="5400000" scaled="0"/>
              </a:gradFill>
              <a:effectLst>
                <a:outerShdw blurRad="38100" dist="38100" dir="2700000" algn="tl">
                  <a:srgbClr val="000000">
                    <a:alpha val="43137"/>
                  </a:srgbClr>
                </a:outerShdw>
              </a:effectLst>
            </a:endParaRPr>
          </a:p>
          <a:p>
            <a:pPr marL="170420" indent="-170420" fontAlgn="base">
              <a:lnSpc>
                <a:spcPct val="90000"/>
              </a:lnSpc>
              <a:spcBef>
                <a:spcPts val="473"/>
              </a:spcBef>
              <a:spcAft>
                <a:spcPts val="900"/>
              </a:spcAft>
              <a:buSzPct val="80000"/>
              <a:buBlip>
                <a:blip r:embed="rId3"/>
              </a:buBlip>
              <a:defRPr/>
            </a:pPr>
            <a:r>
              <a:rPr lang="en-US" altLang="zh-CN" sz="20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a:t>
            </a:r>
            <a:endParaRPr lang="en-US" altLang="zh-CN" sz="2000" dirty="0">
              <a:gradFill>
                <a:gsLst>
                  <a:gs pos="0">
                    <a:schemeClr val="tx1"/>
                  </a:gs>
                  <a:gs pos="100000">
                    <a:schemeClr val="tx1"/>
                  </a:gs>
                </a:gsLst>
                <a:lin ang="5400000" scaled="0"/>
              </a:gradFill>
              <a:effectLst>
                <a:outerShdw blurRad="38100" dist="38100" dir="2700000" algn="tl">
                  <a:srgbClr val="000000">
                    <a:alpha val="43137"/>
                  </a:srgbClr>
                </a:outerShdw>
              </a:effectLst>
            </a:endParaRPr>
          </a:p>
          <a:p>
            <a:pPr marL="170420" indent="-170420" fontAlgn="base">
              <a:lnSpc>
                <a:spcPct val="90000"/>
              </a:lnSpc>
              <a:spcBef>
                <a:spcPts val="473"/>
              </a:spcBef>
              <a:spcAft>
                <a:spcPts val="900"/>
              </a:spcAft>
              <a:buSzPct val="80000"/>
              <a:buBlip>
                <a:blip r:embed="rId3"/>
              </a:buBlip>
              <a:defRPr/>
            </a:pPr>
            <a:r>
              <a:rPr lang="cs-CZ" altLang="zh-CN" sz="20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Opraveno</a:t>
            </a:r>
            <a:endParaRPr lang="en-US" altLang="zh-CN" sz="2000" dirty="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sp>
        <p:nvSpPr>
          <p:cNvPr id="6" name="Rectangle 5"/>
          <p:cNvSpPr/>
          <p:nvPr/>
        </p:nvSpPr>
        <p:spPr>
          <a:xfrm>
            <a:off x="5105400" y="2037107"/>
            <a:ext cx="4572000" cy="2195473"/>
          </a:xfrm>
          <a:prstGeom prst="rect">
            <a:avLst/>
          </a:prstGeom>
          <a:scene3d>
            <a:camera prst="perspectiveLeft"/>
            <a:lightRig rig="threePt" dir="t"/>
          </a:scene3d>
        </p:spPr>
        <p:txBody>
          <a:bodyPr>
            <a:spAutoFit/>
          </a:bodyPr>
          <a:lstStyle/>
          <a:p>
            <a:pPr marL="170420" indent="-170420" fontAlgn="base">
              <a:lnSpc>
                <a:spcPct val="90000"/>
              </a:lnSpc>
              <a:spcBef>
                <a:spcPts val="473"/>
              </a:spcBef>
              <a:spcAft>
                <a:spcPts val="900"/>
              </a:spcAft>
              <a:buSzPct val="80000"/>
              <a:buBlip>
                <a:blip r:embed="rId5"/>
              </a:buBlip>
              <a:defRPr/>
            </a:pPr>
            <a:r>
              <a:rPr lang="cs-CZ" altLang="zh-CN" sz="2000" dirty="0" smtClean="0">
                <a:gradFill>
                  <a:gsLst>
                    <a:gs pos="0">
                      <a:schemeClr val="tx1"/>
                    </a:gs>
                    <a:gs pos="100000">
                      <a:schemeClr val="tx1"/>
                    </a:gs>
                  </a:gsLst>
                  <a:lin ang="5400000" scaled="0"/>
                </a:gradFill>
                <a:effectLst>
                  <a:outerShdw blurRad="38100" dist="38100" dir="2700000" algn="tl">
                    <a:srgbClr val="000000">
                      <a:alpha val="43137"/>
                    </a:srgbClr>
                  </a:outerShdw>
                </a:effectLst>
                <a:latin typeface="Segoe Semibold" pitchFamily="34" charset="0"/>
              </a:rPr>
              <a:t>Opraveno</a:t>
            </a:r>
            <a:endParaRPr lang="en-US" altLang="zh-CN" sz="2000" dirty="0">
              <a:gradFill>
                <a:gsLst>
                  <a:gs pos="0">
                    <a:schemeClr val="tx1"/>
                  </a:gs>
                  <a:gs pos="100000">
                    <a:schemeClr val="tx1"/>
                  </a:gs>
                </a:gsLst>
                <a:lin ang="5400000" scaled="0"/>
              </a:gradFill>
              <a:effectLst>
                <a:outerShdw blurRad="38100" dist="38100" dir="2700000" algn="tl">
                  <a:srgbClr val="000000">
                    <a:alpha val="43137"/>
                  </a:srgbClr>
                </a:outerShdw>
              </a:effectLst>
              <a:latin typeface="Segoe Semibold" pitchFamily="34" charset="0"/>
            </a:endParaRPr>
          </a:p>
          <a:p>
            <a:pPr marL="170420" indent="-170420" fontAlgn="base">
              <a:lnSpc>
                <a:spcPct val="90000"/>
              </a:lnSpc>
              <a:spcBef>
                <a:spcPts val="473"/>
              </a:spcBef>
              <a:spcAft>
                <a:spcPts val="900"/>
              </a:spcAft>
              <a:buSzPct val="80000"/>
              <a:buBlip>
                <a:blip r:embed="rId5"/>
              </a:buBlip>
              <a:defRPr/>
            </a:pPr>
            <a:r>
              <a:rPr lang="en-US" altLang="zh-CN" sz="2000" dirty="0" smtClean="0">
                <a:gradFill>
                  <a:gsLst>
                    <a:gs pos="0">
                      <a:schemeClr val="tx1"/>
                    </a:gs>
                    <a:gs pos="100000">
                      <a:schemeClr val="tx1"/>
                    </a:gs>
                  </a:gsLst>
                  <a:lin ang="5400000" scaled="0"/>
                </a:gradFill>
                <a:effectLst>
                  <a:outerShdw blurRad="38100" dist="38100" dir="2700000" algn="tl">
                    <a:srgbClr val="000000">
                      <a:alpha val="43137"/>
                    </a:srgbClr>
                  </a:outerShdw>
                </a:effectLst>
                <a:latin typeface="Segoe Semibold" pitchFamily="34" charset="0"/>
              </a:rPr>
              <a:t>…</a:t>
            </a:r>
            <a:endParaRPr lang="en-US" altLang="zh-CN" sz="2000" dirty="0">
              <a:gradFill>
                <a:gsLst>
                  <a:gs pos="0">
                    <a:schemeClr val="tx1"/>
                  </a:gs>
                  <a:gs pos="100000">
                    <a:schemeClr val="tx1"/>
                  </a:gs>
                </a:gsLst>
                <a:lin ang="5400000" scaled="0"/>
              </a:gradFill>
              <a:effectLst>
                <a:outerShdw blurRad="38100" dist="38100" dir="2700000" algn="tl">
                  <a:srgbClr val="000000">
                    <a:alpha val="43137"/>
                  </a:srgbClr>
                </a:outerShdw>
              </a:effectLst>
              <a:latin typeface="Segoe Semibold" pitchFamily="34" charset="0"/>
            </a:endParaRPr>
          </a:p>
          <a:p>
            <a:pPr marL="170420" indent="-170420" fontAlgn="base">
              <a:lnSpc>
                <a:spcPct val="90000"/>
              </a:lnSpc>
              <a:spcBef>
                <a:spcPts val="473"/>
              </a:spcBef>
              <a:spcAft>
                <a:spcPts val="900"/>
              </a:spcAft>
              <a:buSzPct val="80000"/>
              <a:buBlip>
                <a:blip r:embed="rId5"/>
              </a:buBlip>
              <a:defRPr/>
            </a:pPr>
            <a:r>
              <a:rPr lang="cs-CZ" altLang="zh-CN" sz="20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Nebude se opravovat</a:t>
            </a:r>
            <a:endParaRPr lang="en-US" altLang="zh-CN" sz="2000" dirty="0">
              <a:gradFill>
                <a:gsLst>
                  <a:gs pos="0">
                    <a:schemeClr val="tx1"/>
                  </a:gs>
                  <a:gs pos="100000">
                    <a:schemeClr val="tx1"/>
                  </a:gs>
                </a:gsLst>
                <a:lin ang="5400000" scaled="0"/>
              </a:gradFill>
              <a:effectLst>
                <a:outerShdw blurRad="38100" dist="38100" dir="2700000" algn="tl">
                  <a:srgbClr val="000000">
                    <a:alpha val="43137"/>
                  </a:srgbClr>
                </a:outerShdw>
              </a:effectLst>
              <a:latin typeface="Segoe Semibold" pitchFamily="34" charset="0"/>
            </a:endParaRPr>
          </a:p>
          <a:p>
            <a:pPr marL="170420" indent="-170420" fontAlgn="base">
              <a:lnSpc>
                <a:spcPct val="90000"/>
              </a:lnSpc>
              <a:spcBef>
                <a:spcPts val="473"/>
              </a:spcBef>
              <a:spcAft>
                <a:spcPts val="900"/>
              </a:spcAft>
              <a:buSzPct val="80000"/>
              <a:buBlip>
                <a:blip r:embed="rId5"/>
              </a:buBlip>
              <a:defRPr/>
            </a:pPr>
            <a:r>
              <a:rPr lang="cs-CZ" altLang="zh-CN" sz="2000" dirty="0" smtClean="0">
                <a:gradFill>
                  <a:gsLst>
                    <a:gs pos="0">
                      <a:schemeClr val="tx1"/>
                    </a:gs>
                    <a:gs pos="100000">
                      <a:schemeClr val="tx1"/>
                    </a:gs>
                  </a:gsLst>
                  <a:lin ang="5400000" scaled="0"/>
                </a:gradFill>
                <a:effectLst>
                  <a:outerShdw blurRad="38100" dist="38100" dir="2700000" algn="tl">
                    <a:srgbClr val="000000">
                      <a:alpha val="43137"/>
                    </a:srgbClr>
                  </a:outerShdw>
                </a:effectLst>
                <a:latin typeface="Segoe Semibold" pitchFamily="34" charset="0"/>
              </a:rPr>
              <a:t>Není chyba</a:t>
            </a:r>
          </a:p>
          <a:p>
            <a:pPr marL="170420" indent="-170420" fontAlgn="base">
              <a:lnSpc>
                <a:spcPct val="90000"/>
              </a:lnSpc>
              <a:spcBef>
                <a:spcPts val="473"/>
              </a:spcBef>
              <a:spcAft>
                <a:spcPts val="900"/>
              </a:spcAft>
              <a:buSzPct val="80000"/>
              <a:buBlip>
                <a:blip r:embed="rId5"/>
              </a:buBlip>
              <a:defRPr/>
            </a:pPr>
            <a:r>
              <a:rPr lang="cs-CZ" altLang="zh-CN" sz="2000" dirty="0" smtClean="0">
                <a:gradFill>
                  <a:gsLst>
                    <a:gs pos="0">
                      <a:schemeClr val="tx1"/>
                    </a:gs>
                    <a:gs pos="100000">
                      <a:schemeClr val="tx1"/>
                    </a:gs>
                  </a:gsLst>
                  <a:lin ang="5400000" scaled="0"/>
                </a:gradFill>
                <a:effectLst>
                  <a:outerShdw blurRad="38100" dist="38100" dir="2700000" algn="tl">
                    <a:srgbClr val="000000">
                      <a:alpha val="43137"/>
                    </a:srgbClr>
                  </a:outerShdw>
                </a:effectLst>
                <a:latin typeface="Segoe Semibold" pitchFamily="34" charset="0"/>
              </a:rPr>
              <a:t>Nelze reprodukovat</a:t>
            </a:r>
            <a:endParaRPr lang="en-US" altLang="zh-CN" sz="2000" dirty="0">
              <a:gradFill>
                <a:gsLst>
                  <a:gs pos="0">
                    <a:schemeClr val="tx1"/>
                  </a:gs>
                  <a:gs pos="100000">
                    <a:schemeClr val="tx1"/>
                  </a:gs>
                </a:gsLst>
                <a:lin ang="5400000" scaled="0"/>
              </a:gradFill>
              <a:effectLst>
                <a:outerShdw blurRad="38100" dist="38100" dir="2700000" algn="tl">
                  <a:srgbClr val="000000">
                    <a:alpha val="43137"/>
                  </a:srgbClr>
                </a:outerShdw>
              </a:effectLst>
              <a:latin typeface="Segoe Semibold" pitchFamily="34" charset="0"/>
            </a:endParaRPr>
          </a:p>
        </p:txBody>
      </p:sp>
    </p:spTree>
    <p:extLst>
      <p:ext uri="{BB962C8B-B14F-4D97-AF65-F5344CB8AC3E}">
        <p14:creationId xmlns:p14="http://schemas.microsoft.com/office/powerpoint/2010/main" val="315371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anim calcmode="lin" valueType="num">
                                      <p:cBhvr>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anim calcmode="lin" valueType="num">
                                      <p:cBhvr>
                                        <p:cTn id="4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Effect transition="in" filter="fade">
                                      <p:cBhvr>
                                        <p:cTn id="55" dur="500"/>
                                        <p:tgtEl>
                                          <p:spTgt spid="6">
                                            <p:txEl>
                                              <p:pRg st="0" end="0"/>
                                            </p:txEl>
                                          </p:spTgt>
                                        </p:tgtEl>
                                      </p:cBhvr>
                                    </p:animEffect>
                                    <p:anim calcmode="lin" valueType="num">
                                      <p:cBhvr>
                                        <p:cTn id="5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7"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6">
                                            <p:txEl>
                                              <p:pRg st="1" end="1"/>
                                            </p:txEl>
                                          </p:spTgt>
                                        </p:tgtEl>
                                        <p:attrNameLst>
                                          <p:attrName>style.visibility</p:attrName>
                                        </p:attrNameLst>
                                      </p:cBhvr>
                                      <p:to>
                                        <p:strVal val="visible"/>
                                      </p:to>
                                    </p:set>
                                    <p:animEffect transition="in" filter="fade">
                                      <p:cBhvr>
                                        <p:cTn id="62" dur="500"/>
                                        <p:tgtEl>
                                          <p:spTgt spid="6">
                                            <p:txEl>
                                              <p:pRg st="1" end="1"/>
                                            </p:txEl>
                                          </p:spTgt>
                                        </p:tgtEl>
                                      </p:cBhvr>
                                    </p:animEffect>
                                    <p:anim calcmode="lin" valueType="num">
                                      <p:cBhvr>
                                        <p:cTn id="6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64"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6">
                                            <p:txEl>
                                              <p:pRg st="2" end="2"/>
                                            </p:txEl>
                                          </p:spTgt>
                                        </p:tgtEl>
                                        <p:attrNameLst>
                                          <p:attrName>style.visibility</p:attrName>
                                        </p:attrNameLst>
                                      </p:cBhvr>
                                      <p:to>
                                        <p:strVal val="visible"/>
                                      </p:to>
                                    </p:set>
                                    <p:animEffect transition="in" filter="fade">
                                      <p:cBhvr>
                                        <p:cTn id="69" dur="500"/>
                                        <p:tgtEl>
                                          <p:spTgt spid="6">
                                            <p:txEl>
                                              <p:pRg st="2" end="2"/>
                                            </p:txEl>
                                          </p:spTgt>
                                        </p:tgtEl>
                                      </p:cBhvr>
                                    </p:animEffect>
                                    <p:anim calcmode="lin" valueType="num">
                                      <p:cBhvr>
                                        <p:cTn id="7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00"/>
                            </p:stCondLst>
                            <p:childTnLst>
                              <p:par>
                                <p:cTn id="73" presetID="42" presetClass="entr" presetSubtype="0" fill="hold" nodeType="afterEffect">
                                  <p:stCondLst>
                                    <p:cond delay="0"/>
                                  </p:stCondLst>
                                  <p:childTnLst>
                                    <p:set>
                                      <p:cBhvr>
                                        <p:cTn id="74" dur="1" fill="hold">
                                          <p:stCondLst>
                                            <p:cond delay="0"/>
                                          </p:stCondLst>
                                        </p:cTn>
                                        <p:tgtEl>
                                          <p:spTgt spid="6">
                                            <p:txEl>
                                              <p:pRg st="3" end="3"/>
                                            </p:txEl>
                                          </p:spTgt>
                                        </p:tgtEl>
                                        <p:attrNameLst>
                                          <p:attrName>style.visibility</p:attrName>
                                        </p:attrNameLst>
                                      </p:cBhvr>
                                      <p:to>
                                        <p:strVal val="visible"/>
                                      </p:to>
                                    </p:set>
                                    <p:animEffect transition="in" filter="fade">
                                      <p:cBhvr>
                                        <p:cTn id="75" dur="500"/>
                                        <p:tgtEl>
                                          <p:spTgt spid="6">
                                            <p:txEl>
                                              <p:pRg st="3" end="3"/>
                                            </p:txEl>
                                          </p:spTgt>
                                        </p:tgtEl>
                                      </p:cBhvr>
                                    </p:animEffect>
                                    <p:anim calcmode="lin" valueType="num">
                                      <p:cBhvr>
                                        <p:cTn id="76"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77" dur="5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
                            </p:stCondLst>
                            <p:childTnLst>
                              <p:par>
                                <p:cTn id="79" presetID="42" presetClass="entr" presetSubtype="0" fill="hold" nodeType="afterEffect">
                                  <p:stCondLst>
                                    <p:cond delay="0"/>
                                  </p:stCondLst>
                                  <p:childTnLst>
                                    <p:set>
                                      <p:cBhvr>
                                        <p:cTn id="80" dur="1" fill="hold">
                                          <p:stCondLst>
                                            <p:cond delay="0"/>
                                          </p:stCondLst>
                                        </p:cTn>
                                        <p:tgtEl>
                                          <p:spTgt spid="6">
                                            <p:txEl>
                                              <p:pRg st="4" end="4"/>
                                            </p:txEl>
                                          </p:spTgt>
                                        </p:tgtEl>
                                        <p:attrNameLst>
                                          <p:attrName>style.visibility</p:attrName>
                                        </p:attrNameLst>
                                      </p:cBhvr>
                                      <p:to>
                                        <p:strVal val="visible"/>
                                      </p:to>
                                    </p:set>
                                    <p:animEffect transition="in" filter="fade">
                                      <p:cBhvr>
                                        <p:cTn id="81" dur="500"/>
                                        <p:tgtEl>
                                          <p:spTgt spid="6">
                                            <p:txEl>
                                              <p:pRg st="4" end="4"/>
                                            </p:txEl>
                                          </p:spTgt>
                                        </p:tgtEl>
                                      </p:cBhvr>
                                    </p:animEffect>
                                    <p:anim calcmode="lin" valueType="num">
                                      <p:cBhvr>
                                        <p:cTn id="8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83" dur="5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5344" y="-781050"/>
            <a:ext cx="2854949" cy="6355586"/>
          </a:xfrm>
          <a:prstGeom prst="rect">
            <a:avLst/>
          </a:prstGeom>
          <a:noFill/>
        </p:spPr>
        <p:txBody>
          <a:bodyPr wrap="none" lIns="0" tIns="0" rIns="0" bIns="0" rtlCol="0">
            <a:spAutoFit/>
          </a:bodyPr>
          <a:lstStyle/>
          <a:p>
            <a:r>
              <a:rPr lang="en-US" sz="41300" dirty="0" smtClean="0">
                <a:gradFill>
                  <a:gsLst>
                    <a:gs pos="0">
                      <a:schemeClr val="tx1"/>
                    </a:gs>
                    <a:gs pos="100000">
                      <a:schemeClr val="tx1"/>
                    </a:gs>
                  </a:gsLst>
                  <a:lin ang="5400000" scaled="0"/>
                </a:gradFill>
                <a:effectLst>
                  <a:outerShdw blurRad="38100" dist="38100" dir="2700000" algn="tl">
                    <a:srgbClr val="000000">
                      <a:alpha val="43137"/>
                    </a:srgbClr>
                  </a:outerShdw>
                </a:effectLst>
                <a:latin typeface="+mj-lt"/>
              </a:rPr>
              <a:t>3</a:t>
            </a:r>
          </a:p>
        </p:txBody>
      </p:sp>
      <p:sp>
        <p:nvSpPr>
          <p:cNvPr id="6" name="Rectangle 5"/>
          <p:cNvSpPr/>
          <p:nvPr/>
        </p:nvSpPr>
        <p:spPr>
          <a:xfrm>
            <a:off x="3657601" y="514350"/>
            <a:ext cx="5029199" cy="3898503"/>
          </a:xfrm>
          <a:prstGeom prst="rect">
            <a:avLst/>
          </a:prstGeom>
        </p:spPr>
        <p:txBody>
          <a:bodyPr wrap="square">
            <a:spAutoFit/>
          </a:bodyPr>
          <a:lstStyle/>
          <a:p>
            <a:pPr fontAlgn="base">
              <a:spcBef>
                <a:spcPts val="473"/>
              </a:spcBef>
              <a:spcAft>
                <a:spcPts val="900"/>
              </a:spcAft>
              <a:buSzPct val="80000"/>
              <a:defRPr/>
            </a:pPr>
            <a:r>
              <a:rPr lang="cs-CZ" altLang="zh-CN" sz="3200" dirty="0" smtClean="0">
                <a:gradFill>
                  <a:gsLst>
                    <a:gs pos="0">
                      <a:schemeClr val="tx1"/>
                    </a:gs>
                    <a:gs pos="100000">
                      <a:schemeClr val="tx1"/>
                    </a:gs>
                  </a:gsLst>
                  <a:lin ang="5400000" scaled="0"/>
                </a:gradFill>
              </a:rPr>
              <a:t>Dobře </a:t>
            </a:r>
            <a:r>
              <a:rPr lang="cs-CZ" altLang="zh-CN" sz="3200" b="1" i="1" dirty="0" smtClean="0">
                <a:gradFill>
                  <a:gsLst>
                    <a:gs pos="0">
                      <a:schemeClr val="tx1"/>
                    </a:gs>
                    <a:gs pos="100000">
                      <a:schemeClr val="tx1"/>
                    </a:gs>
                  </a:gsLst>
                  <a:lin ang="5400000" scaled="0"/>
                </a:gradFill>
              </a:rPr>
              <a:t>uchopitelné</a:t>
            </a:r>
            <a:r>
              <a:rPr lang="cs-CZ" altLang="zh-CN" sz="3200" dirty="0" smtClean="0">
                <a:gradFill>
                  <a:gsLst>
                    <a:gs pos="0">
                      <a:schemeClr val="tx1"/>
                    </a:gs>
                    <a:gs pos="100000">
                      <a:schemeClr val="tx1"/>
                    </a:gs>
                  </a:gsLst>
                  <a:lin ang="5400000" scaled="0"/>
                </a:gradFill>
              </a:rPr>
              <a:t> chyby</a:t>
            </a:r>
            <a:endParaRPr lang="en-US" altLang="zh-CN" sz="3200" b="1" i="1" dirty="0" smtClean="0">
              <a:gradFill>
                <a:gsLst>
                  <a:gs pos="0">
                    <a:schemeClr val="tx1"/>
                  </a:gs>
                  <a:gs pos="100000">
                    <a:schemeClr val="tx1"/>
                  </a:gs>
                </a:gsLst>
                <a:lin ang="5400000" scaled="0"/>
              </a:gradFill>
            </a:endParaRPr>
          </a:p>
          <a:p>
            <a:pPr fontAlgn="base">
              <a:spcBef>
                <a:spcPts val="473"/>
              </a:spcBef>
              <a:spcAft>
                <a:spcPts val="900"/>
              </a:spcAft>
              <a:buSzPct val="80000"/>
              <a:defRPr/>
            </a:pPr>
            <a:r>
              <a:rPr lang="en-US" altLang="zh-CN" sz="3200" dirty="0" smtClean="0">
                <a:gradFill>
                  <a:gsLst>
                    <a:gs pos="0">
                      <a:schemeClr val="tx1"/>
                    </a:gs>
                    <a:gs pos="100000">
                      <a:schemeClr val="tx1"/>
                    </a:gs>
                  </a:gsLst>
                  <a:lin ang="5400000" scaled="0"/>
                </a:gradFill>
              </a:rPr>
              <a:t/>
            </a:r>
            <a:br>
              <a:rPr lang="en-US" altLang="zh-CN" sz="3200" dirty="0" smtClean="0">
                <a:gradFill>
                  <a:gsLst>
                    <a:gs pos="0">
                      <a:schemeClr val="tx1"/>
                    </a:gs>
                    <a:gs pos="100000">
                      <a:schemeClr val="tx1"/>
                    </a:gs>
                  </a:gsLst>
                  <a:lin ang="5400000" scaled="0"/>
                </a:gradFill>
              </a:rPr>
            </a:br>
            <a:r>
              <a:rPr lang="cs-CZ" altLang="zh-CN" sz="3200" dirty="0" smtClean="0">
                <a:gradFill>
                  <a:gsLst>
                    <a:gs pos="0">
                      <a:schemeClr val="tx1"/>
                    </a:gs>
                    <a:gs pos="100000">
                      <a:schemeClr val="tx1"/>
                    </a:gs>
                  </a:gsLst>
                  <a:lin ang="5400000" scaled="0"/>
                </a:gradFill>
              </a:rPr>
              <a:t>Rychlé nalezení </a:t>
            </a:r>
            <a:r>
              <a:rPr lang="cs-CZ" altLang="zh-CN" sz="3200" b="1" i="1" dirty="0" smtClean="0">
                <a:gradFill>
                  <a:gsLst>
                    <a:gs pos="0">
                      <a:schemeClr val="tx1"/>
                    </a:gs>
                    <a:gs pos="100000">
                      <a:schemeClr val="tx1"/>
                    </a:gs>
                  </a:gsLst>
                  <a:lin ang="5400000" scaled="0"/>
                </a:gradFill>
              </a:rPr>
              <a:t>skutečné</a:t>
            </a:r>
            <a:r>
              <a:rPr lang="cs-CZ" altLang="zh-CN" sz="3200" dirty="0" smtClean="0">
                <a:gradFill>
                  <a:gsLst>
                    <a:gs pos="0">
                      <a:schemeClr val="tx1"/>
                    </a:gs>
                    <a:gs pos="100000">
                      <a:schemeClr val="tx1"/>
                    </a:gs>
                  </a:gsLst>
                  <a:lin ang="5400000" scaled="0"/>
                </a:gradFill>
              </a:rPr>
              <a:t> příčiny chyby</a:t>
            </a:r>
          </a:p>
          <a:p>
            <a:pPr fontAlgn="base">
              <a:spcBef>
                <a:spcPts val="473"/>
              </a:spcBef>
              <a:spcAft>
                <a:spcPts val="900"/>
              </a:spcAft>
              <a:buSzPct val="80000"/>
              <a:defRPr/>
            </a:pPr>
            <a:r>
              <a:rPr lang="en-US" altLang="zh-CN" sz="3200" dirty="0" smtClean="0">
                <a:gradFill>
                  <a:gsLst>
                    <a:gs pos="0">
                      <a:schemeClr val="tx1"/>
                    </a:gs>
                    <a:gs pos="100000">
                      <a:schemeClr val="tx1"/>
                    </a:gs>
                  </a:gsLst>
                  <a:lin ang="5400000" scaled="0"/>
                </a:gradFill>
              </a:rPr>
              <a:t/>
            </a:r>
            <a:br>
              <a:rPr lang="en-US" altLang="zh-CN" sz="3200" dirty="0" smtClean="0">
                <a:gradFill>
                  <a:gsLst>
                    <a:gs pos="0">
                      <a:schemeClr val="tx1"/>
                    </a:gs>
                    <a:gs pos="100000">
                      <a:schemeClr val="tx1"/>
                    </a:gs>
                  </a:gsLst>
                  <a:lin ang="5400000" scaled="0"/>
                </a:gradFill>
              </a:rPr>
            </a:br>
            <a:r>
              <a:rPr lang="cs-CZ" altLang="zh-CN" sz="3200" b="1" i="1" dirty="0" smtClean="0">
                <a:gradFill>
                  <a:gsLst>
                    <a:gs pos="0">
                      <a:schemeClr val="tx1"/>
                    </a:gs>
                    <a:gs pos="100000">
                      <a:schemeClr val="tx1"/>
                    </a:gs>
                  </a:gsLst>
                  <a:lin ang="5400000" scaled="0"/>
                </a:gradFill>
              </a:rPr>
              <a:t>Automatizace</a:t>
            </a:r>
            <a:r>
              <a:rPr lang="en-US" altLang="zh-CN" sz="3200" b="1" i="1" dirty="0" smtClean="0">
                <a:gradFill>
                  <a:gsLst>
                    <a:gs pos="0">
                      <a:schemeClr val="tx1"/>
                    </a:gs>
                    <a:gs pos="100000">
                      <a:schemeClr val="tx1"/>
                    </a:gs>
                  </a:gsLst>
                  <a:lin ang="5400000" scaled="0"/>
                </a:gradFill>
              </a:rPr>
              <a:t> </a:t>
            </a:r>
            <a:r>
              <a:rPr lang="cs-CZ" altLang="zh-CN" sz="3200" dirty="0" smtClean="0">
                <a:gradFill>
                  <a:gsLst>
                    <a:gs pos="0">
                      <a:schemeClr val="tx1"/>
                    </a:gs>
                    <a:gs pos="100000">
                      <a:schemeClr val="tx1"/>
                    </a:gs>
                  </a:gsLst>
                  <a:lin ang="5400000" scaled="0"/>
                </a:gradFill>
              </a:rPr>
              <a:t>nálezů regresních chyb</a:t>
            </a:r>
            <a:endParaRPr lang="en-US" altLang="zh-CN" sz="3200" b="1" i="1"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5362633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anim calcmode="lin" valueType="num">
                                      <p:cBhvr>
                                        <p:cTn id="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anim calcmode="lin" valueType="num">
                                      <p:cBhvr>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anim calcmode="lin" valueType="num">
                                      <p:cBhvr>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cs-CZ" dirty="0" smtClean="0"/>
              <a:t>Otázky</a:t>
            </a:r>
            <a:r>
              <a:rPr lang="en-US" dirty="0" smtClean="0"/>
              <a:t>?</a:t>
            </a:r>
            <a:endParaRPr lang="en-US" dirty="0"/>
          </a:p>
        </p:txBody>
      </p:sp>
    </p:spTree>
    <p:extLst>
      <p:ext uri="{BB962C8B-B14F-4D97-AF65-F5344CB8AC3E}">
        <p14:creationId xmlns:p14="http://schemas.microsoft.com/office/powerpoint/2010/main" val="202238986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bwMode="black">
          <a:xfrm>
            <a:off x="2209800" y="1955292"/>
            <a:ext cx="4724400" cy="921258"/>
          </a:xfrm>
          <a:prstGeom prst="rect">
            <a:avLst/>
          </a:prstGeom>
          <a:noFill/>
        </p:spPr>
      </p:pic>
      <p:sp>
        <p:nvSpPr>
          <p:cNvPr id="7" name="Text Box 3"/>
          <p:cNvSpPr txBox="1">
            <a:spLocks noChangeArrowheads="1"/>
          </p:cNvSpPr>
          <p:nvPr/>
        </p:nvSpPr>
        <p:spPr bwMode="blackWhite">
          <a:xfrm>
            <a:off x="381000" y="4150622"/>
            <a:ext cx="8382000" cy="630928"/>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099" eaLnBrk="0" hangingPunct="0"/>
            <a:r>
              <a:rPr lang="en-US" sz="700" dirty="0" smtClean="0">
                <a:gradFill>
                  <a:gsLst>
                    <a:gs pos="0">
                      <a:schemeClr val="tx1"/>
                    </a:gs>
                    <a:gs pos="100000">
                      <a:schemeClr val="tx1"/>
                    </a:gs>
                  </a:gsLst>
                  <a:lin ang="5400000" scaled="0"/>
                </a:gradFill>
                <a:effectLst>
                  <a:outerShdw blurRad="38100" dist="38100" dir="2700000" algn="tl">
                    <a:srgbClr val="000000">
                      <a:alpha val="43137"/>
                    </a:srgbClr>
                  </a:outerShdw>
                </a:effectLst>
                <a:latin typeface="Segoe UI" pitchFamily="34" charset="0"/>
                <a:cs typeface="Arial" charset="0"/>
              </a:rPr>
              <a:t>© 2009 Microsoft Corporation. All rights reserved. Microsoft, Visual Studio, the Visual Studio logo, and [list other trademarks referenced] are trademarks of the Microsoft group of companies. </a:t>
            </a:r>
          </a:p>
          <a:p>
            <a:pPr algn="ctr" defTabSz="914099" eaLnBrk="0" hangingPunct="0"/>
            <a:r>
              <a:rPr lang="en-US" sz="700" dirty="0" smtClean="0">
                <a:gradFill>
                  <a:gsLst>
                    <a:gs pos="0">
                      <a:schemeClr val="tx1"/>
                    </a:gs>
                    <a:gs pos="100000">
                      <a:schemeClr val="tx1"/>
                    </a:gs>
                  </a:gsLst>
                  <a:lin ang="5400000" scaled="0"/>
                </a:gradFill>
                <a:effectLst>
                  <a:outerShdw blurRad="38100" dist="38100" dir="2700000" algn="tl">
                    <a:srgbClr val="000000">
                      <a:alpha val="43137"/>
                    </a:srgbClr>
                  </a:outerShdw>
                </a:effectLst>
                <a:latin typeface="Segoe UI" pitchFamily="34" charset="0"/>
                <a:cs typeface="Arial" charset="0"/>
              </a:rPr>
              <a:t> </a:t>
            </a:r>
          </a:p>
          <a:p>
            <a:pPr algn="ctr" defTabSz="914099" eaLnBrk="0" hangingPunct="0"/>
            <a:r>
              <a:rPr lang="en-US" sz="700" dirty="0" smtClean="0">
                <a:gradFill>
                  <a:gsLst>
                    <a:gs pos="0">
                      <a:schemeClr val="tx1"/>
                    </a:gs>
                    <a:gs pos="100000">
                      <a:schemeClr val="tx1"/>
                    </a:gs>
                  </a:gsLst>
                  <a:lin ang="5400000" scaled="0"/>
                </a:gradFill>
                <a:effectLst>
                  <a:outerShdw blurRad="38100" dist="38100" dir="2700000" algn="tl">
                    <a:srgbClr val="000000">
                      <a:alpha val="43137"/>
                    </a:srgbClr>
                  </a:outerShdw>
                </a:effectLst>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smtClean="0">
                <a:gradFill>
                  <a:gsLst>
                    <a:gs pos="0">
                      <a:schemeClr val="tx1"/>
                    </a:gs>
                    <a:gs pos="100000">
                      <a:schemeClr val="tx1"/>
                    </a:gs>
                  </a:gsLst>
                  <a:lin ang="5400000" scaled="0"/>
                </a:gradFill>
                <a:effectLst>
                  <a:outerShdw blurRad="38100" dist="38100" dir="2700000" algn="tl">
                    <a:srgbClr val="000000">
                      <a:alpha val="43137"/>
                    </a:srgbClr>
                  </a:outerShdw>
                </a:effectLst>
                <a:latin typeface="Segoe UI" pitchFamily="34" charset="0"/>
                <a:cs typeface="Arial" charset="0"/>
              </a:rPr>
            </a:br>
            <a:r>
              <a:rPr lang="en-US" sz="700" dirty="0" smtClean="0">
                <a:gradFill>
                  <a:gsLst>
                    <a:gs pos="0">
                      <a:schemeClr val="tx1"/>
                    </a:gs>
                    <a:gs pos="100000">
                      <a:schemeClr val="tx1"/>
                    </a:gs>
                  </a:gsLst>
                  <a:lin ang="5400000" scaled="0"/>
                </a:gradFill>
                <a:effectLst>
                  <a:outerShdw blurRad="38100" dist="38100" dir="2700000" algn="tl">
                    <a:srgbClr val="000000">
                      <a:alpha val="43137"/>
                    </a:srgbClr>
                  </a:outerShdw>
                </a:effectLst>
                <a:latin typeface="Segoe UI" pitchFamily="34" charset="0"/>
                <a:cs typeface="Arial" charset="0"/>
              </a:rPr>
              <a:t>MICROSOFT MAKES NO WARRANTIES, EXPRESS, IMPLIED, OR STATUTORY, AS TO THE INFORMATION IN THIS PRESENTATION.</a:t>
            </a:r>
          </a:p>
        </p:txBody>
      </p:sp>
    </p:spTree>
    <p:extLst>
      <p:ext uri="{BB962C8B-B14F-4D97-AF65-F5344CB8AC3E}">
        <p14:creationId xmlns:p14="http://schemas.microsoft.com/office/powerpoint/2010/main" val="1344227529"/>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952"/>
            <a:ext cx="8229600" cy="498598"/>
          </a:xfrm>
        </p:spPr>
        <p:txBody>
          <a:bodyPr/>
          <a:lstStyle/>
          <a:p>
            <a:r>
              <a:rPr lang="en-US" dirty="0" smtClean="0"/>
              <a:t>Automation Platform Support</a:t>
            </a:r>
            <a:endParaRPr lang="en-US" dirty="0"/>
          </a:p>
        </p:txBody>
      </p:sp>
      <p:graphicFrame>
        <p:nvGraphicFramePr>
          <p:cNvPr id="69" name="Table 68"/>
          <p:cNvGraphicFramePr>
            <a:graphicFrameLocks noGrp="1"/>
          </p:cNvGraphicFramePr>
          <p:nvPr>
            <p:extLst>
              <p:ext uri="{D42A27DB-BD31-4B8C-83A1-F6EECF244321}">
                <p14:modId xmlns:p14="http://schemas.microsoft.com/office/powerpoint/2010/main" val="1339505649"/>
              </p:ext>
            </p:extLst>
          </p:nvPr>
        </p:nvGraphicFramePr>
        <p:xfrm>
          <a:off x="6172200" y="598549"/>
          <a:ext cx="2789237" cy="4364173"/>
        </p:xfrm>
        <a:graphic>
          <a:graphicData uri="http://schemas.openxmlformats.org/drawingml/2006/table">
            <a:tbl>
              <a:tblPr>
                <a:tableStyleId>{775DCB02-9BB8-47FD-8907-85C794F793BA}</a:tableStyleId>
              </a:tblPr>
              <a:tblGrid>
                <a:gridCol w="309915"/>
                <a:gridCol w="2479322"/>
              </a:tblGrid>
              <a:tr h="359399">
                <a:tc>
                  <a:txBody>
                    <a:bodyPr/>
                    <a:lstStyle/>
                    <a:p>
                      <a:endParaRPr lang="en-US" sz="1100" b="1" dirty="0">
                        <a:solidFill>
                          <a:schemeClr val="bg1"/>
                        </a:solidFill>
                      </a:endParaRPr>
                    </a:p>
                  </a:txBody>
                  <a:tcPr marT="34290" marB="34290"/>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100" dirty="0" smtClean="0"/>
                        <a:t>Fully supported platform</a:t>
                      </a:r>
                      <a:endParaRPr lang="en-US" sz="1100" b="1" dirty="0" smtClean="0">
                        <a:solidFill>
                          <a:schemeClr val="bg1"/>
                        </a:solidFill>
                      </a:endParaRPr>
                    </a:p>
                  </a:txBody>
                  <a:tcPr marT="34290" marB="34290"/>
                </a:tc>
              </a:tr>
              <a:tr h="548640">
                <a:tc>
                  <a:txBody>
                    <a:bodyPr/>
                    <a:lstStyle/>
                    <a:p>
                      <a:endParaRPr lang="en-US" sz="1100" b="1" dirty="0">
                        <a:solidFill>
                          <a:schemeClr val="bg1"/>
                        </a:solidFill>
                      </a:endParaRPr>
                    </a:p>
                  </a:txBody>
                  <a:tcPr marT="34290" marB="34290"/>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100" dirty="0" smtClean="0"/>
                        <a:t>Partial solution. Further work required in future to complete</a:t>
                      </a:r>
                      <a:endParaRPr lang="en-US" sz="1100" b="1" dirty="0" smtClean="0">
                        <a:solidFill>
                          <a:schemeClr val="bg1"/>
                        </a:solidFill>
                      </a:endParaRPr>
                    </a:p>
                  </a:txBody>
                  <a:tcPr marT="34290" marB="34290"/>
                </a:tc>
              </a:tr>
              <a:tr h="915728">
                <a:tc>
                  <a:txBody>
                    <a:bodyPr/>
                    <a:lstStyle/>
                    <a:p>
                      <a:endParaRPr lang="en-US" sz="1100" b="1" dirty="0">
                        <a:solidFill>
                          <a:schemeClr val="bg1"/>
                        </a:solidFill>
                      </a:endParaRPr>
                    </a:p>
                  </a:txBody>
                  <a:tcPr marT="34290" marB="34290"/>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100" dirty="0" smtClean="0"/>
                        <a:t>Best efforts with known issues. Users can workaround these cases in the code. No major ongoing investment.</a:t>
                      </a:r>
                      <a:endParaRPr lang="en-US" sz="1100" b="1" dirty="0" smtClean="0">
                        <a:solidFill>
                          <a:schemeClr val="bg1"/>
                        </a:solidFill>
                      </a:endParaRPr>
                    </a:p>
                  </a:txBody>
                  <a:tcPr marT="34290" marB="34290"/>
                </a:tc>
              </a:tr>
              <a:tr h="708950">
                <a:tc>
                  <a:txBody>
                    <a:bodyPr/>
                    <a:lstStyle/>
                    <a:p>
                      <a:endParaRPr lang="en-US" sz="1100" b="1" dirty="0">
                        <a:solidFill>
                          <a:schemeClr val="bg1"/>
                        </a:solidFill>
                      </a:endParaRPr>
                    </a:p>
                  </a:txBody>
                  <a:tcPr marT="34290" marB="34290"/>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100" dirty="0" smtClean="0"/>
                        <a:t>Currently no support but on the roadmap for future releases</a:t>
                      </a:r>
                      <a:endParaRPr lang="en-US" sz="1100" b="1" dirty="0" smtClean="0">
                        <a:solidFill>
                          <a:schemeClr val="bg1"/>
                        </a:solidFill>
                      </a:endParaRPr>
                    </a:p>
                  </a:txBody>
                  <a:tcPr marT="34290" marB="34290"/>
                </a:tc>
              </a:tr>
              <a:tr h="1329282">
                <a:tc>
                  <a:txBody>
                    <a:bodyPr/>
                    <a:lstStyle/>
                    <a:p>
                      <a:endParaRPr lang="en-US" sz="1100" b="1" dirty="0">
                        <a:solidFill>
                          <a:schemeClr val="bg1"/>
                        </a:solidFill>
                      </a:endParaRPr>
                    </a:p>
                  </a:txBody>
                  <a:tcPr marT="34290" marB="34290"/>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100" dirty="0" smtClean="0"/>
                        <a:t>Currently no support and none planned for</a:t>
                      </a:r>
                      <a:r>
                        <a:rPr lang="en-US" sz="1100" baseline="0" dirty="0" smtClean="0"/>
                        <a:t> now. O</a:t>
                      </a:r>
                      <a:r>
                        <a:rPr lang="en-US" sz="1100" dirty="0" smtClean="0"/>
                        <a:t>pportunity for partners to add</a:t>
                      </a:r>
                      <a:r>
                        <a:rPr lang="en-US" sz="1100" baseline="0" dirty="0" smtClean="0"/>
                        <a:t> this using the </a:t>
                      </a:r>
                      <a:r>
                        <a:rPr lang="en-US" sz="1100" baseline="0" dirty="0" smtClean="0">
                          <a:hlinkClick r:id=""/>
                        </a:rPr>
                        <a:t>Extensibility support</a:t>
                      </a:r>
                      <a:r>
                        <a:rPr lang="en-US" sz="1100" baseline="0" dirty="0" smtClean="0"/>
                        <a:t>. </a:t>
                      </a:r>
                      <a:r>
                        <a:rPr lang="en-IN" sz="1100" dirty="0" smtClean="0">
                          <a:effectLst/>
                        </a:rPr>
                        <a:t>Docs and samples around extensibility are </a:t>
                      </a:r>
                      <a:r>
                        <a:rPr lang="en-IN" sz="1100" dirty="0" smtClean="0">
                          <a:effectLst/>
                          <a:hlinkClick r:id=""/>
                        </a:rPr>
                        <a:t>here</a:t>
                      </a:r>
                      <a:r>
                        <a:rPr lang="en-IN" sz="1100" dirty="0" smtClean="0">
                          <a:effectLst/>
                        </a:rPr>
                        <a:t>.</a:t>
                      </a:r>
                      <a:endParaRPr lang="en-US" sz="1100" b="1" dirty="0" smtClean="0">
                        <a:solidFill>
                          <a:schemeClr val="bg1"/>
                        </a:solidFill>
                      </a:endParaRPr>
                    </a:p>
                  </a:txBody>
                  <a:tcPr marT="34290" marB="34290"/>
                </a:tc>
              </a:tr>
              <a:tr h="502174">
                <a:tc>
                  <a:txBody>
                    <a:bodyPr/>
                    <a:lstStyle/>
                    <a:p>
                      <a:endParaRPr lang="en-US" sz="1100" b="1" dirty="0">
                        <a:solidFill>
                          <a:schemeClr val="bg1"/>
                        </a:solidFill>
                      </a:endParaRPr>
                    </a:p>
                  </a:txBody>
                  <a:tcPr marT="34290" marB="34290"/>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For latest info on this, refer </a:t>
                      </a:r>
                      <a:r>
                        <a:rPr lang="en-US" sz="1100" kern="1200" dirty="0" smtClean="0">
                          <a:solidFill>
                            <a:schemeClr val="dk1"/>
                          </a:solidFill>
                          <a:latin typeface="+mn-lt"/>
                          <a:ea typeface="+mn-ea"/>
                          <a:cs typeface="+mn-cs"/>
                          <a:hlinkClick r:id=""/>
                        </a:rPr>
                        <a:t>this post</a:t>
                      </a:r>
                      <a:r>
                        <a:rPr lang="en-US" sz="1100" kern="1200" dirty="0" smtClean="0">
                          <a:solidFill>
                            <a:schemeClr val="dk1"/>
                          </a:solidFill>
                          <a:latin typeface="+mn-lt"/>
                          <a:ea typeface="+mn-ea"/>
                          <a:cs typeface="+mn-cs"/>
                        </a:rPr>
                        <a:t>.</a:t>
                      </a:r>
                    </a:p>
                  </a:txBody>
                  <a:tcPr marT="34290" marB="34290"/>
                </a:tc>
              </a:tr>
            </a:tbl>
          </a:graphicData>
        </a:graphic>
      </p:graphicFrame>
      <p:graphicFrame>
        <p:nvGraphicFramePr>
          <p:cNvPr id="70" name="Table 69"/>
          <p:cNvGraphicFramePr>
            <a:graphicFrameLocks noGrp="1"/>
          </p:cNvGraphicFramePr>
          <p:nvPr>
            <p:extLst>
              <p:ext uri="{D42A27DB-BD31-4B8C-83A1-F6EECF244321}">
                <p14:modId xmlns:p14="http://schemas.microsoft.com/office/powerpoint/2010/main" val="3545552895"/>
              </p:ext>
            </p:extLst>
          </p:nvPr>
        </p:nvGraphicFramePr>
        <p:xfrm>
          <a:off x="152401" y="598548"/>
          <a:ext cx="5765800" cy="4317703"/>
        </p:xfrm>
        <a:graphic>
          <a:graphicData uri="http://schemas.openxmlformats.org/drawingml/2006/table">
            <a:tbl>
              <a:tblPr firstRow="1" bandRow="1">
                <a:tableStyleId>{775DCB02-9BB8-47FD-8907-85C794F793BA}</a:tableStyleId>
              </a:tblPr>
              <a:tblGrid>
                <a:gridCol w="1857601"/>
                <a:gridCol w="745898"/>
                <a:gridCol w="629209"/>
                <a:gridCol w="2533092"/>
              </a:tblGrid>
              <a:tr h="283328">
                <a:tc>
                  <a:txBody>
                    <a:bodyPr/>
                    <a:lstStyle/>
                    <a:p>
                      <a:r>
                        <a:rPr lang="en-US" sz="900" dirty="0" smtClean="0"/>
                        <a:t>Platform</a:t>
                      </a:r>
                      <a:endParaRPr lang="en-US" sz="900" b="1" dirty="0">
                        <a:solidFill>
                          <a:schemeClr val="bg1"/>
                        </a:solidFill>
                      </a:endParaRPr>
                    </a:p>
                  </a:txBody>
                  <a:tcPr marT="34290" marB="34290"/>
                </a:tc>
                <a:tc>
                  <a:txBody>
                    <a:bodyPr/>
                    <a:lstStyle/>
                    <a:p>
                      <a:pPr algn="ctr"/>
                      <a:r>
                        <a:rPr lang="en-US" sz="900" dirty="0" smtClean="0"/>
                        <a:t>RTM </a:t>
                      </a:r>
                      <a:endParaRPr lang="en-US" sz="900" b="1" dirty="0">
                        <a:solidFill>
                          <a:schemeClr val="bg1"/>
                        </a:solidFill>
                      </a:endParaRPr>
                    </a:p>
                  </a:txBody>
                  <a:tcPr marT="34290" marB="34290"/>
                </a:tc>
                <a:tc>
                  <a:txBody>
                    <a:bodyPr/>
                    <a:lstStyle/>
                    <a:p>
                      <a:pPr algn="ctr"/>
                      <a:r>
                        <a:rPr lang="en-US" sz="900" dirty="0" smtClean="0"/>
                        <a:t>RTM+</a:t>
                      </a:r>
                      <a:endParaRPr lang="en-US" sz="900" b="1" dirty="0">
                        <a:solidFill>
                          <a:schemeClr val="bg1"/>
                        </a:solidFill>
                      </a:endParaRPr>
                    </a:p>
                  </a:txBody>
                  <a:tcPr marT="34290" marB="34290"/>
                </a:tc>
                <a:tc>
                  <a:txBody>
                    <a:bodyPr/>
                    <a:lstStyle/>
                    <a:p>
                      <a:r>
                        <a:rPr lang="en-US" sz="900" dirty="0" smtClean="0"/>
                        <a:t>Notes</a:t>
                      </a:r>
                      <a:endParaRPr lang="en-US" sz="900" b="1" dirty="0">
                        <a:solidFill>
                          <a:schemeClr val="bg1"/>
                        </a:solidFill>
                      </a:endParaRPr>
                    </a:p>
                  </a:txBody>
                  <a:tcPr marT="34290" marB="34290"/>
                </a:tc>
              </a:tr>
              <a:tr h="224192">
                <a:tc>
                  <a:txBody>
                    <a:bodyPr/>
                    <a:lstStyle/>
                    <a:p>
                      <a:r>
                        <a:rPr lang="en-US" sz="900" dirty="0" smtClean="0"/>
                        <a:t>IE7/8 – HTML/AJAX</a:t>
                      </a:r>
                      <a:endParaRPr lang="en-US" sz="900" b="1" dirty="0">
                        <a:solidFill>
                          <a:schemeClr val="bg1"/>
                        </a:solidFill>
                      </a:endParaRPr>
                    </a:p>
                  </a:txBody>
                  <a:tcPr marT="34290" marB="34290"/>
                </a:tc>
                <a:tc>
                  <a:txBody>
                    <a:bodyPr/>
                    <a:lstStyle/>
                    <a:p>
                      <a:endParaRPr lang="en-US" sz="900" b="1" dirty="0">
                        <a:solidFill>
                          <a:schemeClr val="bg1"/>
                        </a:solidFill>
                      </a:endParaRPr>
                    </a:p>
                  </a:txBody>
                  <a:tcPr marT="34290" marB="34290"/>
                </a:tc>
                <a:tc>
                  <a:txBody>
                    <a:bodyPr/>
                    <a:lstStyle/>
                    <a:p>
                      <a:endParaRPr lang="en-US" sz="900" b="1" dirty="0">
                        <a:solidFill>
                          <a:schemeClr val="bg1"/>
                        </a:solidFill>
                      </a:endParaRPr>
                    </a:p>
                  </a:txBody>
                  <a:tcPr marT="34290" marB="34290"/>
                </a:tc>
                <a:tc>
                  <a:txBody>
                    <a:bodyPr/>
                    <a:lstStyle/>
                    <a:p>
                      <a:endParaRPr lang="en-US" sz="900" b="1" dirty="0">
                        <a:solidFill>
                          <a:schemeClr val="bg1"/>
                        </a:solidFill>
                      </a:endParaRPr>
                    </a:p>
                  </a:txBody>
                  <a:tcPr marT="34290" marB="34290"/>
                </a:tc>
              </a:tr>
              <a:tr h="3584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Windows Forms 2.0+</a:t>
                      </a:r>
                      <a:endParaRPr lang="en-US" sz="900" b="1" dirty="0">
                        <a:solidFill>
                          <a:schemeClr val="bg1"/>
                        </a:solidFill>
                      </a:endParaRPr>
                    </a:p>
                  </a:txBody>
                  <a:tcPr marT="34290" marB="34290"/>
                </a:tc>
                <a:tc>
                  <a:txBody>
                    <a:bodyPr/>
                    <a:lstStyle/>
                    <a:p>
                      <a:endParaRPr lang="en-US" sz="900" b="1" dirty="0">
                        <a:solidFill>
                          <a:schemeClr val="bg1"/>
                        </a:solidFill>
                      </a:endParaRPr>
                    </a:p>
                  </a:txBody>
                  <a:tcPr marT="34290" marB="34290"/>
                </a:tc>
                <a:tc>
                  <a:txBody>
                    <a:bodyPr/>
                    <a:lstStyle/>
                    <a:p>
                      <a:endParaRPr lang="en-US" sz="900" b="1" dirty="0">
                        <a:solidFill>
                          <a:schemeClr val="bg1"/>
                        </a:solidFill>
                      </a:endParaRPr>
                    </a:p>
                  </a:txBody>
                  <a:tcPr marT="34290" marB="34290"/>
                </a:tc>
                <a:tc>
                  <a:txBody>
                    <a:bodyPr/>
                    <a:lstStyle/>
                    <a:p>
                      <a:r>
                        <a:rPr lang="en-US" sz="900" dirty="0" smtClean="0"/>
                        <a:t>.NET </a:t>
                      </a:r>
                      <a:r>
                        <a:rPr lang="en-US" sz="900" dirty="0" err="1" smtClean="0"/>
                        <a:t>Fx</a:t>
                      </a:r>
                      <a:r>
                        <a:rPr lang="en-US" sz="900" baseline="0" dirty="0" smtClean="0"/>
                        <a:t> Controls fully supported, working on 3</a:t>
                      </a:r>
                      <a:r>
                        <a:rPr lang="en-US" sz="900" baseline="30000" dirty="0" smtClean="0"/>
                        <a:t>rd</a:t>
                      </a:r>
                      <a:r>
                        <a:rPr lang="en-US" sz="900" baseline="0" dirty="0" smtClean="0"/>
                        <a:t> party support</a:t>
                      </a:r>
                      <a:endParaRPr lang="en-US" sz="900" b="1" dirty="0">
                        <a:solidFill>
                          <a:schemeClr val="bg1"/>
                        </a:solidFill>
                      </a:endParaRPr>
                    </a:p>
                  </a:txBody>
                  <a:tcPr marT="34290" marB="34290"/>
                </a:tc>
              </a:tr>
              <a:tr h="358491">
                <a:tc>
                  <a:txBody>
                    <a:bodyPr/>
                    <a:lstStyle/>
                    <a:p>
                      <a:endParaRPr lang="en-US" sz="900" dirty="0" smtClean="0"/>
                    </a:p>
                    <a:p>
                      <a:r>
                        <a:rPr lang="en-US" sz="900" dirty="0" smtClean="0"/>
                        <a:t>WPF 3.5+</a:t>
                      </a:r>
                      <a:endParaRPr lang="en-US" sz="900" b="1" dirty="0">
                        <a:solidFill>
                          <a:schemeClr val="bg1"/>
                        </a:solidFill>
                      </a:endParaRPr>
                    </a:p>
                  </a:txBody>
                  <a:tcPr marT="34290" marB="34290"/>
                </a:tc>
                <a:tc>
                  <a:txBody>
                    <a:bodyPr/>
                    <a:lstStyle/>
                    <a:p>
                      <a:endParaRPr lang="en-US" sz="900" b="1">
                        <a:solidFill>
                          <a:schemeClr val="bg1"/>
                        </a:solidFill>
                      </a:endParaRPr>
                    </a:p>
                  </a:txBody>
                  <a:tcPr marT="34290" marB="34290"/>
                </a:tc>
                <a:tc>
                  <a:txBody>
                    <a:bodyPr/>
                    <a:lstStyle/>
                    <a:p>
                      <a:endParaRPr lang="en-US" sz="900" b="1" dirty="0">
                        <a:solidFill>
                          <a:schemeClr val="bg1"/>
                        </a:solidFill>
                      </a:endParaRPr>
                    </a:p>
                  </a:txBody>
                  <a:tcPr marT="34290" marB="34290"/>
                </a:tc>
                <a:tc>
                  <a:txBody>
                    <a:bodyPr/>
                    <a:lstStyle/>
                    <a:p>
                      <a:r>
                        <a:rPr lang="en-US" sz="900" dirty="0" smtClean="0"/>
                        <a:t>.NET </a:t>
                      </a:r>
                      <a:r>
                        <a:rPr lang="en-US" sz="900" dirty="0" err="1" smtClean="0"/>
                        <a:t>Fx</a:t>
                      </a:r>
                      <a:r>
                        <a:rPr lang="en-US" sz="900" baseline="0" dirty="0" smtClean="0"/>
                        <a:t> Controls fully supported, working on 3</a:t>
                      </a:r>
                      <a:r>
                        <a:rPr lang="en-US" sz="900" baseline="30000" dirty="0" smtClean="0"/>
                        <a:t>rd</a:t>
                      </a:r>
                      <a:r>
                        <a:rPr lang="en-US" sz="900" baseline="0" dirty="0" smtClean="0"/>
                        <a:t> party support</a:t>
                      </a:r>
                      <a:endParaRPr lang="en-US" sz="900" b="1" dirty="0">
                        <a:solidFill>
                          <a:schemeClr val="bg1"/>
                        </a:solidFill>
                      </a:endParaRPr>
                    </a:p>
                  </a:txBody>
                  <a:tcPr marT="34290" marB="34290"/>
                </a:tc>
              </a:tr>
              <a:tr h="224192">
                <a:tc>
                  <a:txBody>
                    <a:bodyPr/>
                    <a:lstStyle/>
                    <a:p>
                      <a:r>
                        <a:rPr lang="en-US" sz="900" dirty="0" smtClean="0"/>
                        <a:t>SharePoint 2007</a:t>
                      </a:r>
                      <a:endParaRPr lang="en-US" sz="900" b="1" dirty="0">
                        <a:solidFill>
                          <a:schemeClr val="bg1"/>
                        </a:solidFill>
                      </a:endParaRPr>
                    </a:p>
                  </a:txBody>
                  <a:tcPr marT="34290" marB="34290"/>
                </a:tc>
                <a:tc>
                  <a:txBody>
                    <a:bodyPr/>
                    <a:lstStyle/>
                    <a:p>
                      <a:endParaRPr lang="en-US" sz="900" b="1" dirty="0">
                        <a:solidFill>
                          <a:schemeClr val="bg1"/>
                        </a:solidFill>
                      </a:endParaRPr>
                    </a:p>
                  </a:txBody>
                  <a:tcPr marT="34290" marB="34290"/>
                </a:tc>
                <a:tc>
                  <a:txBody>
                    <a:bodyPr/>
                    <a:lstStyle/>
                    <a:p>
                      <a:endParaRPr lang="en-US" sz="900" b="1" dirty="0">
                        <a:solidFill>
                          <a:schemeClr val="bg1"/>
                        </a:solidFill>
                      </a:endParaRPr>
                    </a:p>
                  </a:txBody>
                  <a:tcPr marT="34290" marB="34290"/>
                </a:tc>
                <a:tc>
                  <a:txBody>
                    <a:bodyPr/>
                    <a:lstStyle/>
                    <a:p>
                      <a:endParaRPr lang="en-US" sz="900" b="1" dirty="0">
                        <a:solidFill>
                          <a:schemeClr val="bg1"/>
                        </a:solidFill>
                      </a:endParaRPr>
                    </a:p>
                  </a:txBody>
                  <a:tcPr marT="34290" marB="34290"/>
                </a:tc>
              </a:tr>
              <a:tr h="358491">
                <a:tc>
                  <a:txBody>
                    <a:bodyPr/>
                    <a:lstStyle/>
                    <a:p>
                      <a:r>
                        <a:rPr lang="en-US" sz="900" dirty="0" smtClean="0"/>
                        <a:t>Windows</a:t>
                      </a:r>
                      <a:r>
                        <a:rPr lang="en-US" sz="900" baseline="0" dirty="0" smtClean="0"/>
                        <a:t> Win32 </a:t>
                      </a:r>
                      <a:endParaRPr lang="en-US" sz="900" b="1" dirty="0">
                        <a:solidFill>
                          <a:schemeClr val="bg1"/>
                        </a:solidFill>
                      </a:endParaRPr>
                    </a:p>
                  </a:txBody>
                  <a:tcPr marT="34290" marB="34290"/>
                </a:tc>
                <a:tc>
                  <a:txBody>
                    <a:bodyPr/>
                    <a:lstStyle/>
                    <a:p>
                      <a:endParaRPr lang="en-US" sz="900" b="1" dirty="0">
                        <a:solidFill>
                          <a:schemeClr val="bg1"/>
                        </a:solidFill>
                      </a:endParaRPr>
                    </a:p>
                  </a:txBody>
                  <a:tcPr marT="34290" marB="34290"/>
                </a:tc>
                <a:tc>
                  <a:txBody>
                    <a:bodyPr/>
                    <a:lstStyle/>
                    <a:p>
                      <a:endParaRPr lang="en-US" sz="900" b="1" dirty="0">
                        <a:solidFill>
                          <a:schemeClr val="bg1"/>
                        </a:solidFill>
                      </a:endParaRPr>
                    </a:p>
                  </a:txBody>
                  <a:tcPr marT="34290" marB="34290"/>
                </a:tc>
                <a:tc>
                  <a:txBody>
                    <a:bodyPr/>
                    <a:lstStyle/>
                    <a:p>
                      <a:r>
                        <a:rPr lang="en-US" sz="900" dirty="0" smtClean="0"/>
                        <a:t>TBD – Known issues &amp;</a:t>
                      </a:r>
                      <a:r>
                        <a:rPr lang="en-US" sz="900" baseline="0" dirty="0" smtClean="0"/>
                        <a:t> Workarounds</a:t>
                      </a:r>
                      <a:endParaRPr lang="en-US" sz="900" b="0" dirty="0">
                        <a:solidFill>
                          <a:schemeClr val="bg1"/>
                        </a:solidFill>
                      </a:endParaRPr>
                    </a:p>
                  </a:txBody>
                  <a:tcPr marT="34290" marB="34290"/>
                </a:tc>
              </a:tr>
              <a:tr h="358491">
                <a:tc>
                  <a:txBody>
                    <a:bodyPr/>
                    <a:lstStyle/>
                    <a:p>
                      <a:r>
                        <a:rPr lang="en-US" sz="900" dirty="0" smtClean="0"/>
                        <a:t>MFC</a:t>
                      </a:r>
                      <a:endParaRPr lang="en-US" sz="900" b="1" dirty="0">
                        <a:solidFill>
                          <a:schemeClr val="bg1"/>
                        </a:solidFill>
                      </a:endParaRPr>
                    </a:p>
                  </a:txBody>
                  <a:tcPr marT="34290" marB="34290"/>
                </a:tc>
                <a:tc>
                  <a:txBody>
                    <a:bodyPr/>
                    <a:lstStyle/>
                    <a:p>
                      <a:endParaRPr lang="en-US" sz="900" b="1">
                        <a:solidFill>
                          <a:schemeClr val="bg1"/>
                        </a:solidFill>
                      </a:endParaRPr>
                    </a:p>
                  </a:txBody>
                  <a:tcPr marT="34290" marB="34290"/>
                </a:tc>
                <a:tc>
                  <a:txBody>
                    <a:bodyPr/>
                    <a:lstStyle/>
                    <a:p>
                      <a:endParaRPr lang="en-US" sz="900" b="1">
                        <a:solidFill>
                          <a:schemeClr val="bg1"/>
                        </a:solidFill>
                      </a:endParaRPr>
                    </a:p>
                  </a:txBody>
                  <a:tcPr marT="34290" marB="34290"/>
                </a:tc>
                <a:tc>
                  <a:txBody>
                    <a:bodyPr/>
                    <a:lstStyle/>
                    <a:p>
                      <a:r>
                        <a:rPr lang="en-US" sz="900" dirty="0" smtClean="0"/>
                        <a:t>TBD – Known issues &amp;</a:t>
                      </a:r>
                      <a:r>
                        <a:rPr lang="en-US" sz="900" baseline="0" dirty="0" smtClean="0"/>
                        <a:t> Workarounds</a:t>
                      </a:r>
                      <a:endParaRPr lang="en-US" sz="900" b="1" dirty="0">
                        <a:solidFill>
                          <a:schemeClr val="bg1"/>
                        </a:solidFill>
                      </a:endParaRPr>
                    </a:p>
                  </a:txBody>
                  <a:tcPr marT="34290" marB="34290"/>
                </a:tc>
              </a:tr>
              <a:tr h="224192">
                <a:tc>
                  <a:txBody>
                    <a:bodyPr/>
                    <a:lstStyle/>
                    <a:p>
                      <a:r>
                        <a:rPr lang="en-US" sz="900" dirty="0" smtClean="0"/>
                        <a:t>FF3 – HTML/AJAX</a:t>
                      </a:r>
                      <a:endParaRPr lang="en-US" sz="900" b="1" dirty="0">
                        <a:solidFill>
                          <a:schemeClr val="bg1"/>
                        </a:solidFill>
                      </a:endParaRPr>
                    </a:p>
                  </a:txBody>
                  <a:tcPr marT="34290" marB="34290"/>
                </a:tc>
                <a:tc>
                  <a:txBody>
                    <a:bodyPr/>
                    <a:lstStyle/>
                    <a:p>
                      <a:endParaRPr lang="en-US" sz="900" b="1">
                        <a:solidFill>
                          <a:schemeClr val="bg1"/>
                        </a:solidFill>
                      </a:endParaRPr>
                    </a:p>
                  </a:txBody>
                  <a:tcPr marT="34290" marB="34290"/>
                </a:tc>
                <a:tc>
                  <a:txBody>
                    <a:bodyPr/>
                    <a:lstStyle/>
                    <a:p>
                      <a:endParaRPr lang="en-US" sz="900" b="1">
                        <a:solidFill>
                          <a:schemeClr val="bg1"/>
                        </a:solidFill>
                      </a:endParaRPr>
                    </a:p>
                  </a:txBody>
                  <a:tcPr marT="34290" marB="34290"/>
                </a:tc>
                <a:tc>
                  <a:txBody>
                    <a:bodyPr/>
                    <a:lstStyle/>
                    <a:p>
                      <a:r>
                        <a:rPr lang="en-US" sz="900" dirty="0" smtClean="0"/>
                        <a:t>Currently in Beta</a:t>
                      </a:r>
                      <a:endParaRPr lang="en-US" sz="900" b="1" dirty="0">
                        <a:solidFill>
                          <a:schemeClr val="bg1"/>
                        </a:solidFill>
                      </a:endParaRPr>
                    </a:p>
                  </a:txBody>
                  <a:tcPr marT="34290" marB="34290"/>
                </a:tc>
              </a:tr>
              <a:tr h="2241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Dynamics (Ax)</a:t>
                      </a:r>
                      <a:endParaRPr lang="en-US" sz="900" b="1" dirty="0">
                        <a:solidFill>
                          <a:schemeClr val="bg1"/>
                        </a:solidFill>
                      </a:endParaRPr>
                    </a:p>
                  </a:txBody>
                  <a:tcPr marT="34290" marB="34290"/>
                </a:tc>
                <a:tc>
                  <a:txBody>
                    <a:bodyPr/>
                    <a:lstStyle/>
                    <a:p>
                      <a:endParaRPr lang="en-US" sz="900" b="1" dirty="0">
                        <a:solidFill>
                          <a:schemeClr val="bg1"/>
                        </a:solidFill>
                      </a:endParaRPr>
                    </a:p>
                  </a:txBody>
                  <a:tcPr marT="34290" marB="34290"/>
                </a:tc>
                <a:tc>
                  <a:txBody>
                    <a:bodyPr/>
                    <a:lstStyle/>
                    <a:p>
                      <a:endParaRPr lang="en-US" sz="900" b="1" dirty="0">
                        <a:solidFill>
                          <a:schemeClr val="bg1"/>
                        </a:solidFill>
                      </a:endParaRPr>
                    </a:p>
                  </a:txBody>
                  <a:tcPr marT="34290" marB="34290"/>
                </a:tc>
                <a:tc>
                  <a:txBody>
                    <a:bodyPr/>
                    <a:lstStyle/>
                    <a:p>
                      <a:r>
                        <a:rPr lang="en-US" sz="900" dirty="0" smtClean="0"/>
                        <a:t>TBD – Release</a:t>
                      </a:r>
                      <a:r>
                        <a:rPr lang="en-US" sz="900" baseline="0" dirty="0" smtClean="0"/>
                        <a:t> Plan</a:t>
                      </a:r>
                      <a:endParaRPr lang="en-US" sz="900" b="1" dirty="0">
                        <a:solidFill>
                          <a:schemeClr val="bg1"/>
                        </a:solidFill>
                      </a:endParaRPr>
                    </a:p>
                  </a:txBody>
                  <a:tcPr marT="34290" marB="34290"/>
                </a:tc>
              </a:tr>
              <a:tr h="224192">
                <a:tc>
                  <a:txBody>
                    <a:bodyPr/>
                    <a:lstStyle/>
                    <a:p>
                      <a:r>
                        <a:rPr lang="en-US" sz="900" dirty="0" smtClean="0"/>
                        <a:t>Silverlight</a:t>
                      </a:r>
                      <a:endParaRPr lang="en-US" sz="900" b="1" dirty="0">
                        <a:solidFill>
                          <a:schemeClr val="bg1"/>
                        </a:solidFill>
                      </a:endParaRPr>
                    </a:p>
                  </a:txBody>
                  <a:tcPr marT="34290" marB="34290"/>
                </a:tc>
                <a:tc>
                  <a:txBody>
                    <a:bodyPr/>
                    <a:lstStyle/>
                    <a:p>
                      <a:endParaRPr lang="en-US" sz="900" b="1" dirty="0">
                        <a:solidFill>
                          <a:schemeClr val="bg1"/>
                        </a:solidFill>
                      </a:endParaRPr>
                    </a:p>
                  </a:txBody>
                  <a:tcPr marT="34290" marB="34290"/>
                </a:tc>
                <a:tc>
                  <a:txBody>
                    <a:bodyPr/>
                    <a:lstStyle/>
                    <a:p>
                      <a:endParaRPr lang="en-US" sz="900" b="1" dirty="0">
                        <a:solidFill>
                          <a:schemeClr val="bg1"/>
                        </a:solidFill>
                      </a:endParaRPr>
                    </a:p>
                  </a:txBody>
                  <a:tcPr marT="34290" marB="34290"/>
                </a:tc>
                <a:tc>
                  <a:txBody>
                    <a:bodyPr/>
                    <a:lstStyle/>
                    <a:p>
                      <a:r>
                        <a:rPr lang="en-US" sz="900" dirty="0" smtClean="0"/>
                        <a:t>TBD – Release</a:t>
                      </a:r>
                      <a:r>
                        <a:rPr lang="en-US" sz="900" baseline="0" dirty="0" smtClean="0"/>
                        <a:t> Plan</a:t>
                      </a:r>
                      <a:endParaRPr lang="en-US" sz="900" b="1" dirty="0">
                        <a:solidFill>
                          <a:schemeClr val="bg1"/>
                        </a:solidFill>
                      </a:endParaRPr>
                    </a:p>
                  </a:txBody>
                  <a:tcPr marT="34290" marB="34290"/>
                </a:tc>
              </a:tr>
              <a:tr h="358491">
                <a:tc>
                  <a:txBody>
                    <a:bodyPr/>
                    <a:lstStyle/>
                    <a:p>
                      <a:r>
                        <a:rPr lang="en-US" sz="900" dirty="0" smtClean="0"/>
                        <a:t>Citrix/Terminal Services</a:t>
                      </a:r>
                      <a:endParaRPr lang="en-US" sz="900" b="1" dirty="0">
                        <a:solidFill>
                          <a:schemeClr val="bg1"/>
                        </a:solidFill>
                      </a:endParaRPr>
                    </a:p>
                  </a:txBody>
                  <a:tcPr marT="34290" marB="34290"/>
                </a:tc>
                <a:tc>
                  <a:txBody>
                    <a:bodyPr/>
                    <a:lstStyle/>
                    <a:p>
                      <a:endParaRPr lang="en-US" sz="900" b="1" dirty="0">
                        <a:solidFill>
                          <a:schemeClr val="bg1"/>
                        </a:solidFill>
                      </a:endParaRPr>
                    </a:p>
                  </a:txBody>
                  <a:tcPr marT="34290" marB="34290"/>
                </a:tc>
                <a:tc>
                  <a:txBody>
                    <a:bodyPr/>
                    <a:lstStyle/>
                    <a:p>
                      <a:endParaRPr lang="en-US" sz="900" b="1" dirty="0">
                        <a:solidFill>
                          <a:schemeClr val="bg1"/>
                        </a:solidFill>
                      </a:endParaRPr>
                    </a:p>
                  </a:txBody>
                  <a:tcPr marT="34290" marB="34290"/>
                </a:tc>
                <a:tc>
                  <a:txBody>
                    <a:bodyPr/>
                    <a:lstStyle/>
                    <a:p>
                      <a:r>
                        <a:rPr lang="en-US" sz="900" kern="1200" dirty="0" smtClean="0">
                          <a:solidFill>
                            <a:schemeClr val="dk1"/>
                          </a:solidFill>
                          <a:latin typeface="+mn-lt"/>
                          <a:ea typeface="+mn-ea"/>
                          <a:cs typeface="+mn-cs"/>
                        </a:rPr>
                        <a:t>The client (MTLM </a:t>
                      </a:r>
                      <a:r>
                        <a:rPr lang="en-US" sz="900" kern="1200" smtClean="0">
                          <a:solidFill>
                            <a:schemeClr val="dk1"/>
                          </a:solidFill>
                          <a:latin typeface="+mn-lt"/>
                          <a:ea typeface="+mn-ea"/>
                          <a:cs typeface="+mn-cs"/>
                        </a:rPr>
                        <a:t>or VS) need </a:t>
                      </a:r>
                      <a:r>
                        <a:rPr lang="en-US" sz="900" kern="1200" dirty="0" smtClean="0">
                          <a:solidFill>
                            <a:schemeClr val="dk1"/>
                          </a:solidFill>
                          <a:latin typeface="+mn-lt"/>
                          <a:ea typeface="+mn-ea"/>
                          <a:cs typeface="+mn-cs"/>
                        </a:rPr>
                        <a:t>to be on remote machine</a:t>
                      </a:r>
                      <a:endParaRPr lang="en-US" sz="900" kern="1200" dirty="0">
                        <a:solidFill>
                          <a:schemeClr val="dk1"/>
                        </a:solidFill>
                        <a:latin typeface="+mn-lt"/>
                        <a:ea typeface="+mn-ea"/>
                        <a:cs typeface="+mn-cs"/>
                      </a:endParaRPr>
                    </a:p>
                  </a:txBody>
                  <a:tcPr marT="34290" marB="34290"/>
                </a:tc>
              </a:tr>
              <a:tr h="224192">
                <a:tc>
                  <a:txBody>
                    <a:bodyPr/>
                    <a:lstStyle/>
                    <a:p>
                      <a:r>
                        <a:rPr lang="en-US" sz="900" dirty="0" smtClean="0"/>
                        <a:t>Office Client Apps</a:t>
                      </a:r>
                      <a:endParaRPr lang="en-US" sz="900" b="1" dirty="0">
                        <a:solidFill>
                          <a:schemeClr val="bg1"/>
                        </a:solidFill>
                      </a:endParaRPr>
                    </a:p>
                  </a:txBody>
                  <a:tcPr marT="34290" marB="34290"/>
                </a:tc>
                <a:tc>
                  <a:txBody>
                    <a:bodyPr/>
                    <a:lstStyle/>
                    <a:p>
                      <a:endParaRPr lang="en-US" sz="900" b="1" dirty="0">
                        <a:solidFill>
                          <a:schemeClr val="bg1"/>
                        </a:solidFill>
                      </a:endParaRPr>
                    </a:p>
                  </a:txBody>
                  <a:tcPr marT="34290" marB="34290"/>
                </a:tc>
                <a:tc>
                  <a:txBody>
                    <a:bodyPr/>
                    <a:lstStyle/>
                    <a:p>
                      <a:endParaRPr lang="en-US" sz="900" b="1" dirty="0">
                        <a:solidFill>
                          <a:schemeClr val="bg1"/>
                        </a:solidFill>
                      </a:endParaRPr>
                    </a:p>
                  </a:txBody>
                  <a:tcPr marT="34290" marB="34290"/>
                </a:tc>
                <a:tc>
                  <a:txBody>
                    <a:bodyPr/>
                    <a:lstStyle/>
                    <a:p>
                      <a:endParaRPr lang="en-US" sz="900" b="1" dirty="0">
                        <a:solidFill>
                          <a:schemeClr val="bg1"/>
                        </a:solidFill>
                      </a:endParaRPr>
                    </a:p>
                  </a:txBody>
                  <a:tcPr marT="34290" marB="34290"/>
                </a:tc>
              </a:tr>
              <a:tr h="224192">
                <a:tc>
                  <a:txBody>
                    <a:bodyPr/>
                    <a:lstStyle/>
                    <a:p>
                      <a:r>
                        <a:rPr lang="en-US" sz="900" dirty="0" smtClean="0"/>
                        <a:t>IE 6</a:t>
                      </a:r>
                      <a:endParaRPr lang="en-US" sz="900" b="1" dirty="0">
                        <a:solidFill>
                          <a:schemeClr val="bg1"/>
                        </a:solidFill>
                      </a:endParaRPr>
                    </a:p>
                  </a:txBody>
                  <a:tcPr marT="34290" marB="34290"/>
                </a:tc>
                <a:tc>
                  <a:txBody>
                    <a:bodyPr/>
                    <a:lstStyle/>
                    <a:p>
                      <a:endParaRPr lang="en-US" sz="900" b="1">
                        <a:solidFill>
                          <a:schemeClr val="bg1"/>
                        </a:solidFill>
                      </a:endParaRPr>
                    </a:p>
                  </a:txBody>
                  <a:tcPr marT="34290" marB="34290"/>
                </a:tc>
                <a:tc>
                  <a:txBody>
                    <a:bodyPr/>
                    <a:lstStyle/>
                    <a:p>
                      <a:endParaRPr lang="en-US" sz="900" b="1" dirty="0">
                        <a:solidFill>
                          <a:schemeClr val="bg1"/>
                        </a:solidFill>
                      </a:endParaRPr>
                    </a:p>
                  </a:txBody>
                  <a:tcPr marT="34290" marB="34290"/>
                </a:tc>
                <a:tc rowSpan="4">
                  <a:txBody>
                    <a:bodyPr/>
                    <a:lstStyle/>
                    <a:p>
                      <a:r>
                        <a:rPr lang="en-US" sz="900" baseline="0" dirty="0" smtClean="0"/>
                        <a:t>O</a:t>
                      </a:r>
                      <a:r>
                        <a:rPr lang="en-US" sz="900" dirty="0" smtClean="0"/>
                        <a:t>pportunity for partners to add</a:t>
                      </a:r>
                      <a:r>
                        <a:rPr lang="en-US" sz="900" baseline="0" dirty="0" smtClean="0"/>
                        <a:t> this using the </a:t>
                      </a:r>
                      <a:r>
                        <a:rPr lang="en-US" sz="900" baseline="0" dirty="0" smtClean="0">
                          <a:hlinkClick r:id=""/>
                        </a:rPr>
                        <a:t>Extensibility support</a:t>
                      </a:r>
                      <a:r>
                        <a:rPr lang="en-US" sz="900" baseline="0" dirty="0" smtClean="0"/>
                        <a:t>. </a:t>
                      </a:r>
                      <a:r>
                        <a:rPr lang="en-IN" sz="900" dirty="0" smtClean="0">
                          <a:effectLst/>
                        </a:rPr>
                        <a:t>Docs and samples around extensibility are </a:t>
                      </a:r>
                      <a:r>
                        <a:rPr lang="en-IN" sz="900" dirty="0" smtClean="0">
                          <a:effectLst/>
                          <a:hlinkClick r:id=""/>
                        </a:rPr>
                        <a:t>here</a:t>
                      </a:r>
                      <a:r>
                        <a:rPr lang="en-IN" sz="900" dirty="0" smtClean="0">
                          <a:effectLst/>
                        </a:rPr>
                        <a:t>.</a:t>
                      </a:r>
                      <a:endParaRPr lang="en-US" sz="900" b="0" dirty="0">
                        <a:solidFill>
                          <a:schemeClr val="bg1"/>
                        </a:solidFill>
                      </a:endParaRPr>
                    </a:p>
                  </a:txBody>
                  <a:tcPr marT="34290" marB="34290"/>
                </a:tc>
              </a:tr>
              <a:tr h="224192">
                <a:tc>
                  <a:txBody>
                    <a:bodyPr/>
                    <a:lstStyle/>
                    <a:p>
                      <a:r>
                        <a:rPr lang="en-US" sz="900" dirty="0" smtClean="0"/>
                        <a:t>Chrome/Opera/Safari</a:t>
                      </a:r>
                      <a:endParaRPr lang="en-US" sz="900" b="1" dirty="0">
                        <a:solidFill>
                          <a:schemeClr val="bg1"/>
                        </a:solidFill>
                      </a:endParaRPr>
                    </a:p>
                  </a:txBody>
                  <a:tcPr marT="34290" marB="34290"/>
                </a:tc>
                <a:tc>
                  <a:txBody>
                    <a:bodyPr/>
                    <a:lstStyle/>
                    <a:p>
                      <a:endParaRPr lang="en-US" sz="900" b="1">
                        <a:solidFill>
                          <a:schemeClr val="bg1"/>
                        </a:solidFill>
                      </a:endParaRPr>
                    </a:p>
                  </a:txBody>
                  <a:tcPr marT="34290" marB="34290"/>
                </a:tc>
                <a:tc>
                  <a:txBody>
                    <a:bodyPr/>
                    <a:lstStyle/>
                    <a:p>
                      <a:endParaRPr lang="en-US" sz="900" b="1" dirty="0">
                        <a:solidFill>
                          <a:schemeClr val="bg1"/>
                        </a:solidFill>
                      </a:endParaRPr>
                    </a:p>
                  </a:txBody>
                  <a:tcPr marT="34290" marB="34290"/>
                </a:tc>
                <a:tc vMerge="1">
                  <a:txBody>
                    <a:bodyPr/>
                    <a:lstStyle/>
                    <a:p>
                      <a:endParaRPr lang="en-US" sz="1200" b="1" dirty="0">
                        <a:solidFill>
                          <a:schemeClr val="bg1"/>
                        </a:solidFill>
                      </a:endParaRPr>
                    </a:p>
                  </a:txBody>
                  <a:tcPr/>
                </a:tc>
              </a:tr>
              <a:tr h="2241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Flash/Java</a:t>
                      </a:r>
                      <a:endParaRPr lang="en-US" sz="900" b="1" dirty="0">
                        <a:solidFill>
                          <a:schemeClr val="bg1"/>
                        </a:solidFill>
                      </a:endParaRPr>
                    </a:p>
                  </a:txBody>
                  <a:tcPr marT="34290" marB="34290"/>
                </a:tc>
                <a:tc>
                  <a:txBody>
                    <a:bodyPr/>
                    <a:lstStyle/>
                    <a:p>
                      <a:endParaRPr lang="en-US" sz="900" b="1">
                        <a:solidFill>
                          <a:schemeClr val="bg1"/>
                        </a:solidFill>
                      </a:endParaRPr>
                    </a:p>
                  </a:txBody>
                  <a:tcPr marT="34290" marB="34290"/>
                </a:tc>
                <a:tc>
                  <a:txBody>
                    <a:bodyPr/>
                    <a:lstStyle/>
                    <a:p>
                      <a:endParaRPr lang="en-US" sz="900" b="1" dirty="0">
                        <a:solidFill>
                          <a:schemeClr val="bg1"/>
                        </a:solidFill>
                      </a:endParaRPr>
                    </a:p>
                  </a:txBody>
                  <a:tcPr marT="34290" marB="34290"/>
                </a:tc>
                <a:tc vMerge="1">
                  <a:txBody>
                    <a:bodyPr/>
                    <a:lstStyle/>
                    <a:p>
                      <a:endParaRPr lang="en-US" sz="1200" b="1" dirty="0">
                        <a:solidFill>
                          <a:schemeClr val="bg1"/>
                        </a:solidFill>
                      </a:endParaRPr>
                    </a:p>
                  </a:txBody>
                  <a:tcPr/>
                </a:tc>
              </a:tr>
              <a:tr h="224192">
                <a:tc>
                  <a:txBody>
                    <a:bodyPr/>
                    <a:lstStyle/>
                    <a:p>
                      <a:r>
                        <a:rPr lang="en-US" sz="900" dirty="0" smtClean="0"/>
                        <a:t>SAP</a:t>
                      </a:r>
                      <a:endParaRPr lang="en-US" sz="900" b="1" dirty="0">
                        <a:solidFill>
                          <a:schemeClr val="bg1"/>
                        </a:solidFill>
                      </a:endParaRPr>
                    </a:p>
                  </a:txBody>
                  <a:tcPr marT="34290" marB="34290"/>
                </a:tc>
                <a:tc>
                  <a:txBody>
                    <a:bodyPr/>
                    <a:lstStyle/>
                    <a:p>
                      <a:endParaRPr lang="en-US" sz="900" b="1" dirty="0">
                        <a:solidFill>
                          <a:schemeClr val="bg1"/>
                        </a:solidFill>
                      </a:endParaRPr>
                    </a:p>
                  </a:txBody>
                  <a:tcPr marT="34290" marB="34290"/>
                </a:tc>
                <a:tc>
                  <a:txBody>
                    <a:bodyPr/>
                    <a:lstStyle/>
                    <a:p>
                      <a:endParaRPr lang="en-US" sz="900" b="1" dirty="0">
                        <a:solidFill>
                          <a:schemeClr val="bg1"/>
                        </a:solidFill>
                      </a:endParaRPr>
                    </a:p>
                  </a:txBody>
                  <a:tcPr marT="34290" marB="34290"/>
                </a:tc>
                <a:tc vMerge="1">
                  <a:txBody>
                    <a:bodyPr/>
                    <a:lstStyle/>
                    <a:p>
                      <a:endParaRPr lang="en-US" sz="1200" b="1" dirty="0">
                        <a:solidFill>
                          <a:schemeClr val="bg1"/>
                        </a:solidFill>
                      </a:endParaRPr>
                    </a:p>
                  </a:txBody>
                  <a:tcPr/>
                </a:tc>
              </a:tr>
            </a:tbl>
          </a:graphicData>
        </a:graphic>
      </p:graphicFrame>
      <p:sp>
        <p:nvSpPr>
          <p:cNvPr id="71" name="Flowchart: Connector 70"/>
          <p:cNvSpPr/>
          <p:nvPr/>
        </p:nvSpPr>
        <p:spPr>
          <a:xfrm>
            <a:off x="6313714" y="1186379"/>
            <a:ext cx="152400" cy="114300"/>
          </a:xfrm>
          <a:prstGeom prst="flowChartConnector">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Connector 71"/>
          <p:cNvSpPr/>
          <p:nvPr/>
        </p:nvSpPr>
        <p:spPr>
          <a:xfrm>
            <a:off x="6259286" y="3683456"/>
            <a:ext cx="152400" cy="114300"/>
          </a:xfrm>
          <a:prstGeom prst="flowChartConnector">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Connector 72"/>
          <p:cNvSpPr/>
          <p:nvPr/>
        </p:nvSpPr>
        <p:spPr>
          <a:xfrm>
            <a:off x="6259286" y="714725"/>
            <a:ext cx="152400" cy="114300"/>
          </a:xfrm>
          <a:prstGeom prst="flowChartConnector">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Connector 73"/>
          <p:cNvSpPr/>
          <p:nvPr/>
        </p:nvSpPr>
        <p:spPr>
          <a:xfrm>
            <a:off x="6237514" y="2598806"/>
            <a:ext cx="152400" cy="114300"/>
          </a:xfrm>
          <a:prstGeom prst="flowChartConnector">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Connector 74"/>
          <p:cNvSpPr/>
          <p:nvPr/>
        </p:nvSpPr>
        <p:spPr>
          <a:xfrm>
            <a:off x="6248400" y="1774206"/>
            <a:ext cx="152400" cy="114300"/>
          </a:xfrm>
          <a:prstGeom prst="flowChartConnector">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Connector 75"/>
          <p:cNvSpPr/>
          <p:nvPr/>
        </p:nvSpPr>
        <p:spPr>
          <a:xfrm>
            <a:off x="2984500" y="2845802"/>
            <a:ext cx="152400" cy="114300"/>
          </a:xfrm>
          <a:prstGeom prst="flowChartConnector">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Connector 76"/>
          <p:cNvSpPr/>
          <p:nvPr/>
        </p:nvSpPr>
        <p:spPr>
          <a:xfrm>
            <a:off x="2984500" y="939544"/>
            <a:ext cx="152400" cy="114300"/>
          </a:xfrm>
          <a:prstGeom prst="flowChartConnector">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Connector 77"/>
          <p:cNvSpPr/>
          <p:nvPr/>
        </p:nvSpPr>
        <p:spPr>
          <a:xfrm>
            <a:off x="2984500" y="1234004"/>
            <a:ext cx="152400" cy="114300"/>
          </a:xfrm>
          <a:prstGeom prst="flowChartConnector">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Connector 78"/>
          <p:cNvSpPr/>
          <p:nvPr/>
        </p:nvSpPr>
        <p:spPr>
          <a:xfrm>
            <a:off x="2984500" y="1594598"/>
            <a:ext cx="152400" cy="114300"/>
          </a:xfrm>
          <a:prstGeom prst="flowChartConnector">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Connector 79"/>
          <p:cNvSpPr/>
          <p:nvPr/>
        </p:nvSpPr>
        <p:spPr>
          <a:xfrm>
            <a:off x="2984500" y="4729845"/>
            <a:ext cx="152400" cy="114300"/>
          </a:xfrm>
          <a:prstGeom prst="flowChartConnector">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Connector 80"/>
          <p:cNvSpPr/>
          <p:nvPr/>
        </p:nvSpPr>
        <p:spPr>
          <a:xfrm>
            <a:off x="2984500" y="4524105"/>
            <a:ext cx="152400" cy="114300"/>
          </a:xfrm>
          <a:prstGeom prst="flowChartConnector">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Connector 81"/>
          <p:cNvSpPr/>
          <p:nvPr/>
        </p:nvSpPr>
        <p:spPr>
          <a:xfrm>
            <a:off x="2984500" y="4318365"/>
            <a:ext cx="152400" cy="114300"/>
          </a:xfrm>
          <a:prstGeom prst="flowChartConnector">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Connector 82"/>
          <p:cNvSpPr/>
          <p:nvPr/>
        </p:nvSpPr>
        <p:spPr>
          <a:xfrm>
            <a:off x="2984500" y="2532131"/>
            <a:ext cx="152400" cy="114300"/>
          </a:xfrm>
          <a:prstGeom prst="flowChartConnector">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Connector 83"/>
          <p:cNvSpPr/>
          <p:nvPr/>
        </p:nvSpPr>
        <p:spPr>
          <a:xfrm>
            <a:off x="2984500" y="2170181"/>
            <a:ext cx="152400" cy="114300"/>
          </a:xfrm>
          <a:prstGeom prst="flowChartConnector">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Connector 84"/>
          <p:cNvSpPr/>
          <p:nvPr/>
        </p:nvSpPr>
        <p:spPr>
          <a:xfrm>
            <a:off x="2984500" y="3827637"/>
            <a:ext cx="152400" cy="114300"/>
          </a:xfrm>
          <a:prstGeom prst="flowChartConnector">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lowchart: Connector 85"/>
          <p:cNvSpPr/>
          <p:nvPr/>
        </p:nvSpPr>
        <p:spPr>
          <a:xfrm>
            <a:off x="2984500" y="4092051"/>
            <a:ext cx="152400" cy="114300"/>
          </a:xfrm>
          <a:prstGeom prst="flowChartConnector">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Connector 86"/>
          <p:cNvSpPr/>
          <p:nvPr/>
        </p:nvSpPr>
        <p:spPr>
          <a:xfrm>
            <a:off x="2984500" y="1884431"/>
            <a:ext cx="152400" cy="114300"/>
          </a:xfrm>
          <a:prstGeom prst="flowChartConnector">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Connector 87"/>
          <p:cNvSpPr/>
          <p:nvPr/>
        </p:nvSpPr>
        <p:spPr>
          <a:xfrm>
            <a:off x="2984500" y="3061067"/>
            <a:ext cx="152400" cy="114300"/>
          </a:xfrm>
          <a:prstGeom prst="flowChartConnector">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Connector 89"/>
          <p:cNvSpPr/>
          <p:nvPr/>
        </p:nvSpPr>
        <p:spPr>
          <a:xfrm>
            <a:off x="2984500" y="3540581"/>
            <a:ext cx="152400" cy="114300"/>
          </a:xfrm>
          <a:prstGeom prst="flowChartConnector">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Connector 90"/>
          <p:cNvSpPr/>
          <p:nvPr/>
        </p:nvSpPr>
        <p:spPr>
          <a:xfrm>
            <a:off x="2336800" y="941269"/>
            <a:ext cx="152400" cy="114300"/>
          </a:xfrm>
          <a:prstGeom prst="flowChartConnector">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lowchart: Connector 91"/>
          <p:cNvSpPr/>
          <p:nvPr/>
        </p:nvSpPr>
        <p:spPr>
          <a:xfrm>
            <a:off x="2336800" y="1234004"/>
            <a:ext cx="152400" cy="114300"/>
          </a:xfrm>
          <a:prstGeom prst="flowChartConnector">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Connector 92"/>
          <p:cNvSpPr/>
          <p:nvPr/>
        </p:nvSpPr>
        <p:spPr>
          <a:xfrm>
            <a:off x="2336800" y="1596212"/>
            <a:ext cx="152400" cy="114300"/>
          </a:xfrm>
          <a:prstGeom prst="flowChartConnector">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Connector 93"/>
          <p:cNvSpPr/>
          <p:nvPr/>
        </p:nvSpPr>
        <p:spPr>
          <a:xfrm>
            <a:off x="2336800" y="4524105"/>
            <a:ext cx="152400" cy="114300"/>
          </a:xfrm>
          <a:prstGeom prst="flowChartConnector">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Connector 94"/>
          <p:cNvSpPr/>
          <p:nvPr/>
        </p:nvSpPr>
        <p:spPr>
          <a:xfrm>
            <a:off x="2336800" y="4729845"/>
            <a:ext cx="152400" cy="114300"/>
          </a:xfrm>
          <a:prstGeom prst="flowChartConnector">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Connector 95"/>
          <p:cNvSpPr/>
          <p:nvPr/>
        </p:nvSpPr>
        <p:spPr>
          <a:xfrm>
            <a:off x="2336800" y="4318365"/>
            <a:ext cx="152400" cy="114300"/>
          </a:xfrm>
          <a:prstGeom prst="flowChartConnector">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Connector 96"/>
          <p:cNvSpPr/>
          <p:nvPr/>
        </p:nvSpPr>
        <p:spPr>
          <a:xfrm>
            <a:off x="2336800" y="2532131"/>
            <a:ext cx="152400" cy="114300"/>
          </a:xfrm>
          <a:prstGeom prst="flowChartConnector">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Connector 97"/>
          <p:cNvSpPr/>
          <p:nvPr/>
        </p:nvSpPr>
        <p:spPr>
          <a:xfrm>
            <a:off x="2336800" y="2170181"/>
            <a:ext cx="152400" cy="114300"/>
          </a:xfrm>
          <a:prstGeom prst="flowChartConnector">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Connector 98"/>
          <p:cNvSpPr/>
          <p:nvPr/>
        </p:nvSpPr>
        <p:spPr>
          <a:xfrm>
            <a:off x="2336800" y="3827637"/>
            <a:ext cx="152400" cy="114300"/>
          </a:xfrm>
          <a:prstGeom prst="flowChartConnector">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Connector 99"/>
          <p:cNvSpPr/>
          <p:nvPr/>
        </p:nvSpPr>
        <p:spPr>
          <a:xfrm>
            <a:off x="2336800" y="3282809"/>
            <a:ext cx="152400" cy="114300"/>
          </a:xfrm>
          <a:prstGeom prst="flowChartConnector">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Connector 100"/>
          <p:cNvSpPr/>
          <p:nvPr/>
        </p:nvSpPr>
        <p:spPr>
          <a:xfrm>
            <a:off x="2336800" y="4092051"/>
            <a:ext cx="152400" cy="114300"/>
          </a:xfrm>
          <a:prstGeom prst="flowChartConnector">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Connector 102"/>
          <p:cNvSpPr/>
          <p:nvPr/>
        </p:nvSpPr>
        <p:spPr>
          <a:xfrm>
            <a:off x="2336800" y="2845802"/>
            <a:ext cx="152400" cy="114300"/>
          </a:xfrm>
          <a:prstGeom prst="flowChartConnector">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Connector 104"/>
          <p:cNvSpPr/>
          <p:nvPr/>
        </p:nvSpPr>
        <p:spPr>
          <a:xfrm>
            <a:off x="2336800" y="3540581"/>
            <a:ext cx="152400" cy="114300"/>
          </a:xfrm>
          <a:prstGeom prst="flowChartConnector">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p:cNvSpPr/>
          <p:nvPr/>
        </p:nvSpPr>
        <p:spPr>
          <a:xfrm>
            <a:off x="2336800" y="3061067"/>
            <a:ext cx="152400" cy="114300"/>
          </a:xfrm>
          <a:prstGeom prst="flowChartConnector">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6" name="Flowchart: Connector 55"/>
          <p:cNvSpPr/>
          <p:nvPr/>
        </p:nvSpPr>
        <p:spPr>
          <a:xfrm>
            <a:off x="2984500" y="3280523"/>
            <a:ext cx="152400" cy="114300"/>
          </a:xfrm>
          <a:prstGeom prst="flowChartConnector">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p:cNvSpPr/>
          <p:nvPr/>
        </p:nvSpPr>
        <p:spPr>
          <a:xfrm>
            <a:off x="2336800" y="1884431"/>
            <a:ext cx="152400" cy="114300"/>
          </a:xfrm>
          <a:prstGeom prst="flowChartConnector">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76200" y="829026"/>
            <a:ext cx="3314700" cy="1954201"/>
          </a:xfrm>
          <a:prstGeom prst="round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76200" y="2783226"/>
            <a:ext cx="3314700" cy="1231281"/>
          </a:xfrm>
          <a:prstGeom prst="round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76200" y="4014508"/>
            <a:ext cx="3314700" cy="901748"/>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84185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0" grpId="0" animBg="1"/>
      <p:bldP spid="60" grpId="1" animBg="1"/>
      <p:bldP spid="61" grpId="0" animBg="1"/>
      <p:bldP spid="6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5"/>
          <p:cNvGrpSpPr/>
          <p:nvPr/>
        </p:nvGrpSpPr>
        <p:grpSpPr>
          <a:xfrm>
            <a:off x="-16933" y="3638550"/>
            <a:ext cx="9160933" cy="1530699"/>
            <a:chOff x="-3" y="3748520"/>
            <a:chExt cx="9144004" cy="3109482"/>
          </a:xfrm>
        </p:grpSpPr>
        <p:pic>
          <p:nvPicPr>
            <p:cNvPr id="9" name="Picture 47" descr="glass rectangle"/>
            <p:cNvPicPr>
              <a:picLocks noChangeAspect="1" noChangeArrowheads="1"/>
            </p:cNvPicPr>
            <p:nvPr/>
          </p:nvPicPr>
          <p:blipFill>
            <a:blip r:embed="rId3" cstate="print"/>
            <a:srcRect t="2888" b="8159"/>
            <a:stretch>
              <a:fillRect/>
            </a:stretch>
          </p:blipFill>
          <p:spPr bwMode="auto">
            <a:xfrm rot="16200000" flipH="1">
              <a:off x="3017257"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pic>
          <p:nvPicPr>
            <p:cNvPr id="10" name="Picture 47" descr="glass rectangle"/>
            <p:cNvPicPr>
              <a:picLocks noChangeAspect="1" noChangeArrowheads="1"/>
            </p:cNvPicPr>
            <p:nvPr/>
          </p:nvPicPr>
          <p:blipFill>
            <a:blip r:embed="rId3" cstate="print">
              <a:lum bright="-30000"/>
            </a:blip>
            <a:srcRect t="2888" b="8159"/>
            <a:stretch>
              <a:fillRect/>
            </a:stretch>
          </p:blipFill>
          <p:spPr bwMode="auto">
            <a:xfrm rot="16200000" flipH="1">
              <a:off x="3017260"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grpSp>
      <p:sp>
        <p:nvSpPr>
          <p:cNvPr id="7" name="&quot;GLASS&quot;; White to Transparent Linear; Shadow; 1pt stroke;"/>
          <p:cNvSpPr/>
          <p:nvPr/>
        </p:nvSpPr>
        <p:spPr bwMode="auto">
          <a:xfrm>
            <a:off x="228600" y="867668"/>
            <a:ext cx="8675176" cy="2770881"/>
          </a:xfrm>
          <a:prstGeom prst="roundRect">
            <a:avLst>
              <a:gd name="adj" fmla="val 0"/>
            </a:avLst>
          </a:prstGeom>
          <a:blipFill dpi="0" rotWithShape="1">
            <a:blip r:embed="rId4" cstate="print">
              <a:alphaModFix amt="9000"/>
            </a:blip>
            <a:srcRect/>
            <a:tile tx="0" ty="0" sx="100000" sy="100000" flip="none" algn="tl"/>
          </a:blip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defTabSz="914400"/>
            <a:endParaRPr lang="en-US" sz="1800" kern="0" dirty="0" smtClean="0">
              <a:solidFill>
                <a:sysClr val="windowText" lastClr="000000"/>
              </a:solidFill>
            </a:endParaRPr>
          </a:p>
        </p:txBody>
      </p:sp>
      <p:pic>
        <p:nvPicPr>
          <p:cNvPr id="1029" name="Picture 5" descr="C:\Users\dseven\AppData\Local\Microsoft\Windows\Temporary Internet Files\Content.IE5\QZNPDJJY\MP90040187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895350"/>
            <a:ext cx="4484176" cy="3429000"/>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Left"/>
            <a:lightRig rig="threePt" dir="t"/>
          </a:scene3d>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cs-CZ" dirty="0" smtClean="0"/>
              <a:t>Proč není chyba často opravena</a:t>
            </a:r>
            <a:r>
              <a:rPr lang="en-US" dirty="0" smtClean="0"/>
              <a:t>?</a:t>
            </a:r>
            <a:endParaRPr lang="en-US" dirty="0"/>
          </a:p>
        </p:txBody>
      </p:sp>
      <p:sp>
        <p:nvSpPr>
          <p:cNvPr id="2" name="Content Placeholder 1"/>
          <p:cNvSpPr>
            <a:spLocks noGrp="1"/>
          </p:cNvSpPr>
          <p:nvPr>
            <p:ph idx="1"/>
          </p:nvPr>
        </p:nvSpPr>
        <p:spPr>
          <a:xfrm>
            <a:off x="381000" y="1082899"/>
            <a:ext cx="4343400" cy="2942857"/>
          </a:xfrm>
        </p:spPr>
        <p:txBody>
          <a:bodyPr/>
          <a:lstStyle/>
          <a:p>
            <a:pPr fontAlgn="base">
              <a:spcBef>
                <a:spcPts val="473"/>
              </a:spcBef>
              <a:spcAft>
                <a:spcPts val="900"/>
              </a:spcAft>
              <a:buSzPct val="80000"/>
              <a:defRPr/>
            </a:pPr>
            <a:r>
              <a:rPr lang="cs-CZ" altLang="zh-CN" dirty="0" smtClean="0">
                <a:gradFill>
                  <a:gsLst>
                    <a:gs pos="0">
                      <a:schemeClr val="tx1"/>
                    </a:gs>
                    <a:gs pos="100000">
                      <a:schemeClr val="tx1"/>
                    </a:gs>
                  </a:gsLst>
                  <a:lin ang="5400000" scaled="0"/>
                </a:gradFill>
              </a:rPr>
              <a:t>Nedostatečně zdokumentovaný postup reprodukce</a:t>
            </a:r>
            <a:endParaRPr lang="en-US" altLang="zh-CN" dirty="0">
              <a:gradFill>
                <a:gsLst>
                  <a:gs pos="0">
                    <a:schemeClr val="tx1"/>
                  </a:gs>
                  <a:gs pos="100000">
                    <a:schemeClr val="tx1"/>
                  </a:gs>
                </a:gsLst>
                <a:lin ang="5400000" scaled="0"/>
              </a:gradFill>
            </a:endParaRPr>
          </a:p>
          <a:p>
            <a:pPr fontAlgn="base">
              <a:spcBef>
                <a:spcPts val="473"/>
              </a:spcBef>
              <a:spcAft>
                <a:spcPts val="900"/>
              </a:spcAft>
              <a:buSzPct val="80000"/>
              <a:defRPr/>
            </a:pPr>
            <a:r>
              <a:rPr lang="cs-CZ" altLang="zh-CN" dirty="0" smtClean="0">
                <a:gradFill>
                  <a:gsLst>
                    <a:gs pos="0">
                      <a:schemeClr val="tx1"/>
                    </a:gs>
                    <a:gs pos="100000">
                      <a:schemeClr val="tx1"/>
                    </a:gs>
                  </a:gsLst>
                  <a:lin ang="5400000" scaled="0"/>
                </a:gradFill>
              </a:rPr>
              <a:t>Skutečné a zdokumentované akce testera se liší</a:t>
            </a:r>
            <a:endParaRPr lang="en-US" altLang="zh-CN" dirty="0">
              <a:gradFill>
                <a:gsLst>
                  <a:gs pos="0">
                    <a:schemeClr val="tx1"/>
                  </a:gs>
                  <a:gs pos="100000">
                    <a:schemeClr val="tx1"/>
                  </a:gs>
                </a:gsLst>
                <a:lin ang="5400000" scaled="0"/>
              </a:gradFill>
            </a:endParaRPr>
          </a:p>
          <a:p>
            <a:pPr fontAlgn="base">
              <a:spcBef>
                <a:spcPts val="473"/>
              </a:spcBef>
              <a:spcAft>
                <a:spcPts val="900"/>
              </a:spcAft>
              <a:buSzPct val="80000"/>
              <a:defRPr/>
            </a:pPr>
            <a:r>
              <a:rPr lang="cs-CZ" altLang="zh-CN" dirty="0" smtClean="0">
                <a:gradFill>
                  <a:gsLst>
                    <a:gs pos="0">
                      <a:schemeClr val="tx1"/>
                    </a:gs>
                    <a:gs pos="100000">
                      <a:schemeClr val="tx1"/>
                    </a:gs>
                  </a:gsLst>
                  <a:lin ang="5400000" scaled="0"/>
                </a:gradFill>
              </a:rPr>
              <a:t>Rozdíly mezi prostředími</a:t>
            </a:r>
            <a:endParaRPr lang="en-US" altLang="zh-CN" dirty="0">
              <a:gradFill>
                <a:gsLst>
                  <a:gs pos="0">
                    <a:schemeClr val="tx1"/>
                  </a:gs>
                  <a:gs pos="100000">
                    <a:schemeClr val="tx1"/>
                  </a:gs>
                </a:gsLst>
                <a:lin ang="5400000" scaled="0"/>
              </a:gradFill>
            </a:endParaRPr>
          </a:p>
          <a:p>
            <a:endParaRPr lang="en-US" sz="2800" dirty="0"/>
          </a:p>
        </p:txBody>
      </p:sp>
    </p:spTree>
    <p:extLst>
      <p:ext uri="{BB962C8B-B14F-4D97-AF65-F5344CB8AC3E}">
        <p14:creationId xmlns:p14="http://schemas.microsoft.com/office/powerpoint/2010/main" val="156204458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5"/>
          <p:cNvGrpSpPr/>
          <p:nvPr/>
        </p:nvGrpSpPr>
        <p:grpSpPr>
          <a:xfrm>
            <a:off x="-16933" y="3638550"/>
            <a:ext cx="9160933" cy="1530699"/>
            <a:chOff x="-3" y="3748520"/>
            <a:chExt cx="9144004" cy="3109482"/>
          </a:xfrm>
        </p:grpSpPr>
        <p:pic>
          <p:nvPicPr>
            <p:cNvPr id="9" name="Picture 47" descr="glass rectangle"/>
            <p:cNvPicPr>
              <a:picLocks noChangeAspect="1" noChangeArrowheads="1"/>
            </p:cNvPicPr>
            <p:nvPr/>
          </p:nvPicPr>
          <p:blipFill>
            <a:blip r:embed="rId3" cstate="print"/>
            <a:srcRect t="2888" b="8159"/>
            <a:stretch>
              <a:fillRect/>
            </a:stretch>
          </p:blipFill>
          <p:spPr bwMode="auto">
            <a:xfrm rot="16200000" flipH="1">
              <a:off x="3017257"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pic>
          <p:nvPicPr>
            <p:cNvPr id="10" name="Picture 47" descr="glass rectangle"/>
            <p:cNvPicPr>
              <a:picLocks noChangeAspect="1" noChangeArrowheads="1"/>
            </p:cNvPicPr>
            <p:nvPr/>
          </p:nvPicPr>
          <p:blipFill>
            <a:blip r:embed="rId3" cstate="print">
              <a:lum bright="-30000"/>
            </a:blip>
            <a:srcRect t="2888" b="8159"/>
            <a:stretch>
              <a:fillRect/>
            </a:stretch>
          </p:blipFill>
          <p:spPr bwMode="auto">
            <a:xfrm rot="16200000" flipH="1">
              <a:off x="3017260"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grpSp>
      <p:sp>
        <p:nvSpPr>
          <p:cNvPr id="7" name="&quot;GLASS&quot;; White to Transparent Linear; Shadow; 1pt stroke;"/>
          <p:cNvSpPr/>
          <p:nvPr/>
        </p:nvSpPr>
        <p:spPr bwMode="auto">
          <a:xfrm>
            <a:off x="228600" y="867668"/>
            <a:ext cx="8675176" cy="2770881"/>
          </a:xfrm>
          <a:prstGeom prst="roundRect">
            <a:avLst>
              <a:gd name="adj" fmla="val 0"/>
            </a:avLst>
          </a:prstGeom>
          <a:blipFill dpi="0" rotWithShape="1">
            <a:blip r:embed="rId4" cstate="print">
              <a:alphaModFix amt="9000"/>
            </a:blip>
            <a:srcRect/>
            <a:tile tx="0" ty="0" sx="100000" sy="100000" flip="none" algn="tl"/>
          </a:blip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defTabSz="914400"/>
            <a:endParaRPr lang="en-US" sz="1800" kern="0" dirty="0" smtClean="0">
              <a:solidFill>
                <a:sysClr val="windowText" lastClr="000000"/>
              </a:solidFill>
            </a:endParaRPr>
          </a:p>
        </p:txBody>
      </p:sp>
      <p:sp>
        <p:nvSpPr>
          <p:cNvPr id="3" name="Title 2"/>
          <p:cNvSpPr>
            <a:spLocks noGrp="1"/>
          </p:cNvSpPr>
          <p:nvPr>
            <p:ph type="title"/>
          </p:nvPr>
        </p:nvSpPr>
        <p:spPr/>
        <p:txBody>
          <a:bodyPr/>
          <a:lstStyle/>
          <a:p>
            <a:r>
              <a:rPr lang="cs-CZ" dirty="0" smtClean="0"/>
              <a:t>Bug Ping-Pong</a:t>
            </a:r>
            <a:endParaRPr lang="en-US" dirty="0"/>
          </a:p>
        </p:txBody>
      </p:sp>
      <p:pic>
        <p:nvPicPr>
          <p:cNvPr id="11" name="Picture 3" descr="C:\Users\dseven\AppData\Local\Microsoft\Windows\Temporary Internet Files\Content.IE5\RFFONT93\MP90040370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52400" y="971550"/>
            <a:ext cx="3601253" cy="3573642"/>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886200" y="1082899"/>
            <a:ext cx="4876800" cy="2197525"/>
          </a:xfrm>
        </p:spPr>
        <p:txBody>
          <a:bodyPr/>
          <a:lstStyle/>
          <a:p>
            <a:r>
              <a:rPr lang="cs-CZ" sz="2800" dirty="0" smtClean="0"/>
              <a:t>Chyba je předávána mezi testerem a vývojářem</a:t>
            </a:r>
            <a:endParaRPr lang="en-US" sz="2800" dirty="0"/>
          </a:p>
          <a:p>
            <a:r>
              <a:rPr lang="cs-CZ" sz="2800" dirty="0" smtClean="0"/>
              <a:t>Vyplýtvaný čas (peníze)</a:t>
            </a:r>
            <a:endParaRPr lang="en-US" sz="2800" dirty="0" smtClean="0"/>
          </a:p>
          <a:p>
            <a:r>
              <a:rPr lang="cs-CZ" sz="2800" dirty="0" smtClean="0"/>
              <a:t>Nízká úroveň spolupráce</a:t>
            </a:r>
            <a:endParaRPr lang="en-US" sz="2800" dirty="0"/>
          </a:p>
          <a:p>
            <a:endParaRPr lang="en-US" sz="2800" dirty="0"/>
          </a:p>
        </p:txBody>
      </p:sp>
    </p:spTree>
    <p:extLst>
      <p:ext uri="{BB962C8B-B14F-4D97-AF65-F5344CB8AC3E}">
        <p14:creationId xmlns:p14="http://schemas.microsoft.com/office/powerpoint/2010/main" val="178334173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5344" y="-781050"/>
            <a:ext cx="2854949" cy="6355586"/>
          </a:xfrm>
          <a:prstGeom prst="rect">
            <a:avLst/>
          </a:prstGeom>
          <a:noFill/>
        </p:spPr>
        <p:txBody>
          <a:bodyPr wrap="none" lIns="0" tIns="0" rIns="0" bIns="0" rtlCol="0">
            <a:spAutoFit/>
          </a:bodyPr>
          <a:lstStyle/>
          <a:p>
            <a:r>
              <a:rPr lang="en-US" sz="41300" dirty="0" smtClean="0">
                <a:gradFill>
                  <a:gsLst>
                    <a:gs pos="0">
                      <a:schemeClr val="tx1"/>
                    </a:gs>
                    <a:gs pos="100000">
                      <a:schemeClr val="tx1"/>
                    </a:gs>
                  </a:gsLst>
                  <a:lin ang="5400000" scaled="0"/>
                </a:gradFill>
                <a:effectLst>
                  <a:outerShdw blurRad="38100" dist="38100" dir="2700000" algn="tl">
                    <a:srgbClr val="000000">
                      <a:alpha val="43137"/>
                    </a:srgbClr>
                  </a:outerShdw>
                </a:effectLst>
                <a:latin typeface="+mj-lt"/>
              </a:rPr>
              <a:t>3</a:t>
            </a:r>
          </a:p>
        </p:txBody>
      </p:sp>
      <p:sp>
        <p:nvSpPr>
          <p:cNvPr id="6" name="Rectangle 5"/>
          <p:cNvSpPr/>
          <p:nvPr/>
        </p:nvSpPr>
        <p:spPr>
          <a:xfrm>
            <a:off x="3657601" y="514350"/>
            <a:ext cx="5029199" cy="3898503"/>
          </a:xfrm>
          <a:prstGeom prst="rect">
            <a:avLst/>
          </a:prstGeom>
        </p:spPr>
        <p:txBody>
          <a:bodyPr wrap="square">
            <a:spAutoFit/>
          </a:bodyPr>
          <a:lstStyle/>
          <a:p>
            <a:pPr fontAlgn="base">
              <a:spcBef>
                <a:spcPts val="473"/>
              </a:spcBef>
              <a:spcAft>
                <a:spcPts val="900"/>
              </a:spcAft>
              <a:buSzPct val="80000"/>
              <a:defRPr/>
            </a:pPr>
            <a:r>
              <a:rPr lang="cs-CZ" altLang="zh-CN" sz="3200" dirty="0" smtClean="0">
                <a:gradFill>
                  <a:gsLst>
                    <a:gs pos="0">
                      <a:schemeClr val="tx1"/>
                    </a:gs>
                    <a:gs pos="100000">
                      <a:schemeClr val="tx1"/>
                    </a:gs>
                  </a:gsLst>
                  <a:lin ang="5400000" scaled="0"/>
                </a:gradFill>
              </a:rPr>
              <a:t>Dobře </a:t>
            </a:r>
            <a:r>
              <a:rPr lang="cs-CZ" altLang="zh-CN" sz="3200" b="1" i="1" dirty="0" smtClean="0">
                <a:gradFill>
                  <a:gsLst>
                    <a:gs pos="0">
                      <a:schemeClr val="tx1"/>
                    </a:gs>
                    <a:gs pos="100000">
                      <a:schemeClr val="tx1"/>
                    </a:gs>
                  </a:gsLst>
                  <a:lin ang="5400000" scaled="0"/>
                </a:gradFill>
              </a:rPr>
              <a:t>uchopitelné</a:t>
            </a:r>
            <a:r>
              <a:rPr lang="cs-CZ" altLang="zh-CN" sz="3200" dirty="0" smtClean="0">
                <a:gradFill>
                  <a:gsLst>
                    <a:gs pos="0">
                      <a:schemeClr val="tx1"/>
                    </a:gs>
                    <a:gs pos="100000">
                      <a:schemeClr val="tx1"/>
                    </a:gs>
                  </a:gsLst>
                  <a:lin ang="5400000" scaled="0"/>
                </a:gradFill>
              </a:rPr>
              <a:t> chyby</a:t>
            </a:r>
            <a:endParaRPr lang="en-US" altLang="zh-CN" sz="3200" b="1" i="1" dirty="0" smtClean="0">
              <a:gradFill>
                <a:gsLst>
                  <a:gs pos="0">
                    <a:schemeClr val="tx1"/>
                  </a:gs>
                  <a:gs pos="100000">
                    <a:schemeClr val="tx1"/>
                  </a:gs>
                </a:gsLst>
                <a:lin ang="5400000" scaled="0"/>
              </a:gradFill>
            </a:endParaRPr>
          </a:p>
          <a:p>
            <a:pPr fontAlgn="base">
              <a:spcBef>
                <a:spcPts val="473"/>
              </a:spcBef>
              <a:spcAft>
                <a:spcPts val="900"/>
              </a:spcAft>
              <a:buSzPct val="80000"/>
              <a:defRPr/>
            </a:pPr>
            <a:r>
              <a:rPr lang="en-US" altLang="zh-CN" sz="3200" dirty="0" smtClean="0">
                <a:gradFill>
                  <a:gsLst>
                    <a:gs pos="0">
                      <a:schemeClr val="tx1"/>
                    </a:gs>
                    <a:gs pos="100000">
                      <a:schemeClr val="tx1"/>
                    </a:gs>
                  </a:gsLst>
                  <a:lin ang="5400000" scaled="0"/>
                </a:gradFill>
              </a:rPr>
              <a:t/>
            </a:r>
            <a:br>
              <a:rPr lang="en-US" altLang="zh-CN" sz="3200" dirty="0" smtClean="0">
                <a:gradFill>
                  <a:gsLst>
                    <a:gs pos="0">
                      <a:schemeClr val="tx1"/>
                    </a:gs>
                    <a:gs pos="100000">
                      <a:schemeClr val="tx1"/>
                    </a:gs>
                  </a:gsLst>
                  <a:lin ang="5400000" scaled="0"/>
                </a:gradFill>
              </a:rPr>
            </a:br>
            <a:r>
              <a:rPr lang="cs-CZ" altLang="zh-CN" sz="3200" dirty="0" smtClean="0">
                <a:gradFill>
                  <a:gsLst>
                    <a:gs pos="0">
                      <a:schemeClr val="tx1"/>
                    </a:gs>
                    <a:gs pos="100000">
                      <a:schemeClr val="tx1"/>
                    </a:gs>
                  </a:gsLst>
                  <a:lin ang="5400000" scaled="0"/>
                </a:gradFill>
              </a:rPr>
              <a:t>Rychlé nalezení </a:t>
            </a:r>
            <a:r>
              <a:rPr lang="cs-CZ" altLang="zh-CN" sz="3200" b="1" i="1" dirty="0" smtClean="0">
                <a:gradFill>
                  <a:gsLst>
                    <a:gs pos="0">
                      <a:schemeClr val="tx1"/>
                    </a:gs>
                    <a:gs pos="100000">
                      <a:schemeClr val="tx1"/>
                    </a:gs>
                  </a:gsLst>
                  <a:lin ang="5400000" scaled="0"/>
                </a:gradFill>
              </a:rPr>
              <a:t>skutečné</a:t>
            </a:r>
            <a:r>
              <a:rPr lang="cs-CZ" altLang="zh-CN" sz="3200" dirty="0" smtClean="0">
                <a:gradFill>
                  <a:gsLst>
                    <a:gs pos="0">
                      <a:schemeClr val="tx1"/>
                    </a:gs>
                    <a:gs pos="100000">
                      <a:schemeClr val="tx1"/>
                    </a:gs>
                  </a:gsLst>
                  <a:lin ang="5400000" scaled="0"/>
                </a:gradFill>
              </a:rPr>
              <a:t> příčiny chyby</a:t>
            </a:r>
          </a:p>
          <a:p>
            <a:pPr fontAlgn="base">
              <a:spcBef>
                <a:spcPts val="473"/>
              </a:spcBef>
              <a:spcAft>
                <a:spcPts val="900"/>
              </a:spcAft>
              <a:buSzPct val="80000"/>
              <a:defRPr/>
            </a:pPr>
            <a:r>
              <a:rPr lang="en-US" altLang="zh-CN" sz="3200" dirty="0" smtClean="0">
                <a:gradFill>
                  <a:gsLst>
                    <a:gs pos="0">
                      <a:schemeClr val="tx1"/>
                    </a:gs>
                    <a:gs pos="100000">
                      <a:schemeClr val="tx1"/>
                    </a:gs>
                  </a:gsLst>
                  <a:lin ang="5400000" scaled="0"/>
                </a:gradFill>
              </a:rPr>
              <a:t/>
            </a:r>
            <a:br>
              <a:rPr lang="en-US" altLang="zh-CN" sz="3200" dirty="0" smtClean="0">
                <a:gradFill>
                  <a:gsLst>
                    <a:gs pos="0">
                      <a:schemeClr val="tx1"/>
                    </a:gs>
                    <a:gs pos="100000">
                      <a:schemeClr val="tx1"/>
                    </a:gs>
                  </a:gsLst>
                  <a:lin ang="5400000" scaled="0"/>
                </a:gradFill>
              </a:rPr>
            </a:br>
            <a:r>
              <a:rPr lang="cs-CZ" altLang="zh-CN" sz="3200" b="1" i="1" dirty="0" smtClean="0">
                <a:gradFill>
                  <a:gsLst>
                    <a:gs pos="0">
                      <a:schemeClr val="tx1"/>
                    </a:gs>
                    <a:gs pos="100000">
                      <a:schemeClr val="tx1"/>
                    </a:gs>
                  </a:gsLst>
                  <a:lin ang="5400000" scaled="0"/>
                </a:gradFill>
              </a:rPr>
              <a:t>Automatizace</a:t>
            </a:r>
            <a:r>
              <a:rPr lang="en-US" altLang="zh-CN" sz="3200" b="1" i="1" dirty="0" smtClean="0">
                <a:gradFill>
                  <a:gsLst>
                    <a:gs pos="0">
                      <a:schemeClr val="tx1"/>
                    </a:gs>
                    <a:gs pos="100000">
                      <a:schemeClr val="tx1"/>
                    </a:gs>
                  </a:gsLst>
                  <a:lin ang="5400000" scaled="0"/>
                </a:gradFill>
              </a:rPr>
              <a:t> </a:t>
            </a:r>
            <a:r>
              <a:rPr lang="cs-CZ" altLang="zh-CN" sz="3200" dirty="0" smtClean="0">
                <a:gradFill>
                  <a:gsLst>
                    <a:gs pos="0">
                      <a:schemeClr val="tx1"/>
                    </a:gs>
                    <a:gs pos="100000">
                      <a:schemeClr val="tx1"/>
                    </a:gs>
                  </a:gsLst>
                  <a:lin ang="5400000" scaled="0"/>
                </a:gradFill>
              </a:rPr>
              <a:t>nálezů regresních chyb</a:t>
            </a:r>
            <a:endParaRPr lang="en-US" altLang="zh-CN" sz="3200" b="1" i="1"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5362633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anim calcmode="lin" valueType="num">
                                      <p:cBhvr>
                                        <p:cTn id="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anim calcmode="lin" valueType="num">
                                      <p:cBhvr>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anim calcmode="lin" valueType="num">
                                      <p:cBhvr>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p:nvPr/>
        </p:nvGrpSpPr>
        <p:grpSpPr>
          <a:xfrm>
            <a:off x="-16933" y="3638550"/>
            <a:ext cx="9160933" cy="1530699"/>
            <a:chOff x="-3" y="3748520"/>
            <a:chExt cx="9144004" cy="3109482"/>
          </a:xfrm>
        </p:grpSpPr>
        <p:pic>
          <p:nvPicPr>
            <p:cNvPr id="5" name="Picture 47" descr="glass rectangle"/>
            <p:cNvPicPr>
              <a:picLocks noChangeAspect="1" noChangeArrowheads="1"/>
            </p:cNvPicPr>
            <p:nvPr/>
          </p:nvPicPr>
          <p:blipFill>
            <a:blip r:embed="rId3" cstate="print"/>
            <a:srcRect t="2888" b="8159"/>
            <a:stretch>
              <a:fillRect/>
            </a:stretch>
          </p:blipFill>
          <p:spPr bwMode="auto">
            <a:xfrm rot="16200000" flipH="1">
              <a:off x="3017257"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pic>
          <p:nvPicPr>
            <p:cNvPr id="6" name="Picture 47" descr="glass rectangle"/>
            <p:cNvPicPr>
              <a:picLocks noChangeAspect="1" noChangeArrowheads="1"/>
            </p:cNvPicPr>
            <p:nvPr/>
          </p:nvPicPr>
          <p:blipFill>
            <a:blip r:embed="rId3" cstate="print">
              <a:lum bright="-30000"/>
            </a:blip>
            <a:srcRect t="2888" b="8159"/>
            <a:stretch>
              <a:fillRect/>
            </a:stretch>
          </p:blipFill>
          <p:spPr bwMode="auto">
            <a:xfrm rot="16200000" flipH="1">
              <a:off x="3017260"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grpSp>
      <p:sp>
        <p:nvSpPr>
          <p:cNvPr id="7" name="&quot;GLASS&quot;; White to Transparent Linear; Shadow; 1pt stroke;"/>
          <p:cNvSpPr/>
          <p:nvPr/>
        </p:nvSpPr>
        <p:spPr bwMode="auto">
          <a:xfrm>
            <a:off x="228600" y="867668"/>
            <a:ext cx="8675176" cy="2770881"/>
          </a:xfrm>
          <a:prstGeom prst="roundRect">
            <a:avLst>
              <a:gd name="adj" fmla="val 0"/>
            </a:avLst>
          </a:prstGeom>
          <a:blipFill dpi="0" rotWithShape="1">
            <a:blip r:embed="rId4" cstate="print">
              <a:alphaModFix amt="9000"/>
            </a:blip>
            <a:srcRect/>
            <a:tile tx="0" ty="0" sx="100000" sy="100000" flip="none" algn="tl"/>
          </a:blip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defTabSz="914400"/>
            <a:endParaRPr lang="en-US" sz="1800" kern="0" dirty="0" smtClean="0">
              <a:solidFill>
                <a:sysClr val="windowText" lastClr="000000"/>
              </a:solidFill>
            </a:endParaRPr>
          </a:p>
        </p:txBody>
      </p:sp>
      <p:pic>
        <p:nvPicPr>
          <p:cNvPr id="6148" name="Picture 4" descr="C:\Users\dseven\AppData\Local\Microsoft\Windows\Temporary Internet Files\Content.IE5\JGRINNL0\MP900433135[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49"/>
          <a:stretch/>
        </p:blipFill>
        <p:spPr bwMode="auto">
          <a:xfrm>
            <a:off x="4563532" y="590550"/>
            <a:ext cx="4360336" cy="3389246"/>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Left"/>
            <a:lightRig rig="threePt" dir="t"/>
          </a:scene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1290352"/>
            <a:ext cx="4572000" cy="1329595"/>
          </a:xfrm>
        </p:spPr>
        <p:txBody>
          <a:bodyPr/>
          <a:lstStyle/>
          <a:p>
            <a:r>
              <a:rPr lang="cs-CZ" sz="3200" dirty="0" smtClean="0">
                <a:effectLst>
                  <a:outerShdw blurRad="38100" dist="38100" dir="2700000" algn="tl">
                    <a:srgbClr val="000000">
                      <a:alpha val="43137"/>
                    </a:srgbClr>
                  </a:outerShdw>
                </a:effectLst>
                <a:latin typeface="+mn-lt"/>
              </a:rPr>
              <a:t>Vývojáři jsou z Marsu,</a:t>
            </a:r>
            <a:br>
              <a:rPr lang="cs-CZ" sz="3200" dirty="0" smtClean="0">
                <a:effectLst>
                  <a:outerShdw blurRad="38100" dist="38100" dir="2700000" algn="tl">
                    <a:srgbClr val="000000">
                      <a:alpha val="43137"/>
                    </a:srgbClr>
                  </a:outerShdw>
                </a:effectLst>
                <a:latin typeface="+mn-lt"/>
              </a:rPr>
            </a:br>
            <a:r>
              <a:rPr lang="cs-CZ" sz="3200" dirty="0" smtClean="0">
                <a:effectLst>
                  <a:outerShdw blurRad="38100" dist="38100" dir="2700000" algn="tl">
                    <a:srgbClr val="000000">
                      <a:alpha val="43137"/>
                    </a:srgbClr>
                  </a:outerShdw>
                </a:effectLst>
                <a:latin typeface="+mn-lt"/>
              </a:rPr>
              <a:t/>
            </a:r>
            <a:br>
              <a:rPr lang="cs-CZ" sz="3200" dirty="0" smtClean="0">
                <a:effectLst>
                  <a:outerShdw blurRad="38100" dist="38100" dir="2700000" algn="tl">
                    <a:srgbClr val="000000">
                      <a:alpha val="43137"/>
                    </a:srgbClr>
                  </a:outerShdw>
                </a:effectLst>
                <a:latin typeface="+mn-lt"/>
              </a:rPr>
            </a:br>
            <a:r>
              <a:rPr lang="cs-CZ" sz="3200" dirty="0" smtClean="0">
                <a:effectLst>
                  <a:outerShdw blurRad="38100" dist="38100" dir="2700000" algn="tl">
                    <a:srgbClr val="000000">
                      <a:alpha val="43137"/>
                    </a:srgbClr>
                  </a:outerShdw>
                </a:effectLst>
                <a:latin typeface="+mn-lt"/>
              </a:rPr>
              <a:t>testeři z Venuše.</a:t>
            </a:r>
            <a:endParaRPr lang="en-US" sz="3200"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1069192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p:nvPr/>
        </p:nvGrpSpPr>
        <p:grpSpPr>
          <a:xfrm>
            <a:off x="-16933" y="3638550"/>
            <a:ext cx="9160933" cy="1530699"/>
            <a:chOff x="-3" y="3748520"/>
            <a:chExt cx="9144004" cy="3109482"/>
          </a:xfrm>
        </p:grpSpPr>
        <p:pic>
          <p:nvPicPr>
            <p:cNvPr id="5" name="Picture 47" descr="glass rectangle"/>
            <p:cNvPicPr>
              <a:picLocks noChangeAspect="1" noChangeArrowheads="1"/>
            </p:cNvPicPr>
            <p:nvPr/>
          </p:nvPicPr>
          <p:blipFill>
            <a:blip r:embed="rId3" cstate="print"/>
            <a:srcRect t="2888" b="8159"/>
            <a:stretch>
              <a:fillRect/>
            </a:stretch>
          </p:blipFill>
          <p:spPr bwMode="auto">
            <a:xfrm rot="16200000" flipH="1">
              <a:off x="3017257"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pic>
          <p:nvPicPr>
            <p:cNvPr id="6" name="Picture 47" descr="glass rectangle"/>
            <p:cNvPicPr>
              <a:picLocks noChangeAspect="1" noChangeArrowheads="1"/>
            </p:cNvPicPr>
            <p:nvPr/>
          </p:nvPicPr>
          <p:blipFill>
            <a:blip r:embed="rId3" cstate="print">
              <a:lum bright="-30000"/>
            </a:blip>
            <a:srcRect t="2888" b="8159"/>
            <a:stretch>
              <a:fillRect/>
            </a:stretch>
          </p:blipFill>
          <p:spPr bwMode="auto">
            <a:xfrm rot="16200000" flipH="1">
              <a:off x="3017260"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grpSp>
      <p:sp>
        <p:nvSpPr>
          <p:cNvPr id="7" name="&quot;GLASS&quot;; White to Transparent Linear; Shadow; 1pt stroke;"/>
          <p:cNvSpPr/>
          <p:nvPr/>
        </p:nvSpPr>
        <p:spPr bwMode="auto">
          <a:xfrm>
            <a:off x="228600" y="867668"/>
            <a:ext cx="8675176" cy="2770881"/>
          </a:xfrm>
          <a:prstGeom prst="roundRect">
            <a:avLst>
              <a:gd name="adj" fmla="val 0"/>
            </a:avLst>
          </a:prstGeom>
          <a:blipFill dpi="0" rotWithShape="1">
            <a:blip r:embed="rId4" cstate="print">
              <a:alphaModFix amt="9000"/>
            </a:blip>
            <a:srcRect/>
            <a:tile tx="0" ty="0" sx="100000" sy="100000" flip="none" algn="tl"/>
          </a:blip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defTabSz="914400"/>
            <a:endParaRPr lang="en-US" sz="1800" kern="0" dirty="0" smtClean="0">
              <a:solidFill>
                <a:sysClr val="windowText" lastClr="000000"/>
              </a:solidFill>
            </a:endParaRPr>
          </a:p>
        </p:txBody>
      </p:sp>
      <p:pic>
        <p:nvPicPr>
          <p:cNvPr id="7173" name="Picture 5" descr="C:\Users\dseven\AppData\Local\Microsoft\Windows\Temporary Internet Files\Content.IE5\LPBDO3GG\MP900443089[1].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152400" y="590550"/>
            <a:ext cx="4038600" cy="3498519"/>
          </a:xfrm>
          <a:prstGeom prst="rect">
            <a:avLst/>
          </a:prstGeom>
          <a:ln>
            <a:solidFill>
              <a:schemeClr val="accent1">
                <a:lumMod val="90000"/>
              </a:schemeClr>
            </a:solidFill>
          </a:ln>
          <a:effectLst>
            <a:glow rad="101600">
              <a:srgbClr val="9EE0F8">
                <a:alpha val="60000"/>
              </a:srgbClr>
            </a:glow>
            <a:outerShdw blurRad="76200" dist="12700" dir="2700000" sy="-23000" kx="-800400" algn="bl" rotWithShape="0">
              <a:prstClr val="black">
                <a:alpha val="20000"/>
              </a:prstClr>
            </a:outerShdw>
            <a:reflection blurRad="6350" stA="52000" endA="300" endPos="35000" dir="5400000" sy="-100000" algn="bl" rotWithShape="0"/>
          </a:effectLst>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958560"/>
            <a:ext cx="8382000" cy="3508653"/>
          </a:xfrm>
          <a:scene3d>
            <a:camera prst="orthographicFront"/>
            <a:lightRig rig="threePt" dir="t"/>
          </a:scene3d>
        </p:spPr>
        <p:txBody>
          <a:bodyPr/>
          <a:lstStyle/>
          <a:p>
            <a:pPr algn="r">
              <a:lnSpc>
                <a:spcPct val="100000"/>
              </a:lnSpc>
            </a:pPr>
            <a:r>
              <a:rPr lang="cs-CZ" sz="3200" b="1" i="1" dirty="0" smtClean="0">
                <a:solidFill>
                  <a:schemeClr val="tx1"/>
                </a:solidFill>
                <a:effectLst>
                  <a:outerShdw blurRad="38100" dist="38100" dir="2700000" algn="tl">
                    <a:srgbClr val="000000">
                      <a:alpha val="43137"/>
                    </a:srgbClr>
                  </a:outerShdw>
                </a:effectLst>
              </a:rPr>
              <a:t>Uchopitelná </a:t>
            </a:r>
            <a:r>
              <a:rPr lang="cs-CZ" sz="3200" dirty="0" smtClean="0">
                <a:solidFill>
                  <a:schemeClr val="tx1"/>
                </a:solidFill>
                <a:effectLst>
                  <a:outerShdw blurRad="38100" dist="38100" dir="2700000" algn="tl">
                    <a:srgbClr val="000000">
                      <a:alpha val="43137"/>
                    </a:srgbClr>
                  </a:outerShdw>
                </a:effectLst>
              </a:rPr>
              <a:t>chyba</a:t>
            </a:r>
            <a:r>
              <a:rPr lang="en-US" sz="3200" b="1" i="1" dirty="0" smtClean="0">
                <a:solidFill>
                  <a:schemeClr val="tx1"/>
                </a:solidFill>
                <a:effectLst>
                  <a:outerShdw blurRad="38100" dist="38100" dir="2700000" algn="tl">
                    <a:srgbClr val="000000">
                      <a:alpha val="43137"/>
                    </a:srgbClr>
                  </a:outerShdw>
                </a:effectLst>
              </a:rPr>
              <a:t> </a:t>
            </a:r>
            <a:br>
              <a:rPr lang="en-US" sz="3200" b="1" i="1" dirty="0" smtClean="0">
                <a:solidFill>
                  <a:schemeClr val="tx1"/>
                </a:solidFill>
                <a:effectLst>
                  <a:outerShdw blurRad="38100" dist="38100" dir="2700000" algn="tl">
                    <a:srgbClr val="000000">
                      <a:alpha val="43137"/>
                    </a:srgbClr>
                  </a:outerShdw>
                </a:effectLst>
              </a:rPr>
            </a:br>
            <a:r>
              <a:rPr lang="cs-CZ" sz="3200" dirty="0" smtClean="0">
                <a:solidFill>
                  <a:schemeClr val="tx1"/>
                </a:solidFill>
                <a:effectLst>
                  <a:outerShdw blurRad="38100" dist="38100" dir="2700000" algn="tl">
                    <a:srgbClr val="000000">
                      <a:alpha val="43137"/>
                    </a:srgbClr>
                  </a:outerShdw>
                </a:effectLst>
              </a:rPr>
              <a:t>obsahuje dostatek údajů</a:t>
            </a:r>
            <a:br>
              <a:rPr lang="cs-CZ" sz="3200" dirty="0" smtClean="0">
                <a:solidFill>
                  <a:schemeClr val="tx1"/>
                </a:solidFill>
                <a:effectLst>
                  <a:outerShdw blurRad="38100" dist="38100" dir="2700000" algn="tl">
                    <a:srgbClr val="000000">
                      <a:alpha val="43137"/>
                    </a:srgbClr>
                  </a:outerShdw>
                </a:effectLst>
              </a:rPr>
            </a:br>
            <a:r>
              <a:rPr lang="cs-CZ" sz="3200" dirty="0" smtClean="0">
                <a:solidFill>
                  <a:schemeClr val="tx1"/>
                </a:solidFill>
                <a:effectLst>
                  <a:outerShdw blurRad="38100" dist="38100" dir="2700000" algn="tl">
                    <a:srgbClr val="000000">
                      <a:alpha val="43137"/>
                    </a:srgbClr>
                  </a:outerShdw>
                </a:effectLst>
              </a:rPr>
              <a:t> k tomu, aby se stala </a:t>
            </a:r>
            <a:br>
              <a:rPr lang="cs-CZ" sz="3200" dirty="0" smtClean="0">
                <a:solidFill>
                  <a:schemeClr val="tx1"/>
                </a:solidFill>
                <a:effectLst>
                  <a:outerShdw blurRad="38100" dist="38100" dir="2700000" algn="tl">
                    <a:srgbClr val="000000">
                      <a:alpha val="43137"/>
                    </a:srgbClr>
                  </a:outerShdw>
                </a:effectLst>
              </a:rPr>
            </a:br>
            <a:r>
              <a:rPr lang="cs-CZ" sz="3200" dirty="0" smtClean="0">
                <a:solidFill>
                  <a:schemeClr val="tx1"/>
                </a:solidFill>
                <a:effectLst>
                  <a:outerShdw blurRad="38100" dist="38100" dir="2700000" algn="tl">
                    <a:srgbClr val="000000">
                      <a:alpha val="43137"/>
                    </a:srgbClr>
                  </a:outerShdw>
                </a:effectLst>
              </a:rPr>
              <a:t>podkladem pro</a:t>
            </a:r>
            <a:r>
              <a:rPr lang="en-US" sz="3200" dirty="0" smtClean="0">
                <a:solidFill>
                  <a:schemeClr val="tx1"/>
                </a:solidFill>
                <a:effectLst>
                  <a:outerShdw blurRad="38100" dist="38100" dir="2700000" algn="tl">
                    <a:srgbClr val="000000">
                      <a:alpha val="43137"/>
                    </a:srgbClr>
                  </a:outerShdw>
                </a:effectLst>
              </a:rPr>
              <a:t>  </a:t>
            </a:r>
            <a:r>
              <a:rPr lang="cs-CZ" sz="3200" dirty="0">
                <a:solidFill>
                  <a:schemeClr val="tx1"/>
                </a:solidFill>
                <a:effectLst>
                  <a:outerShdw blurRad="38100" dist="38100" dir="2700000" algn="tl">
                    <a:srgbClr val="000000">
                      <a:alpha val="43137"/>
                    </a:srgbClr>
                  </a:outerShdw>
                </a:effectLst>
              </a:rPr>
              <a:t/>
            </a:r>
            <a:br>
              <a:rPr lang="cs-CZ" sz="3200" dirty="0">
                <a:solidFill>
                  <a:schemeClr val="tx1"/>
                </a:solidFill>
                <a:effectLst>
                  <a:outerShdw blurRad="38100" dist="38100" dir="2700000" algn="tl">
                    <a:srgbClr val="000000">
                      <a:alpha val="43137"/>
                    </a:srgbClr>
                  </a:outerShdw>
                </a:effectLst>
              </a:rPr>
            </a:br>
            <a:r>
              <a:rPr lang="cs-CZ" sz="3200" b="1" i="1" dirty="0" smtClean="0">
                <a:solidFill>
                  <a:schemeClr val="tx1"/>
                </a:solidFill>
                <a:effectLst>
                  <a:outerShdw blurRad="38100" dist="38100" dir="2700000" algn="tl">
                    <a:srgbClr val="000000">
                      <a:alpha val="43137"/>
                    </a:srgbClr>
                  </a:outerShdw>
                </a:effectLst>
              </a:rPr>
              <a:t>okamžitou</a:t>
            </a:r>
            <a:r>
              <a:rPr lang="cs-CZ" sz="3200" dirty="0" smtClean="0">
                <a:solidFill>
                  <a:schemeClr val="tx1"/>
                </a:solidFill>
                <a:effectLst>
                  <a:outerShdw blurRad="38100" dist="38100" dir="2700000" algn="tl">
                    <a:srgbClr val="000000">
                      <a:alpha val="43137"/>
                    </a:srgbClr>
                  </a:outerShdw>
                </a:effectLst>
              </a:rPr>
              <a:t> akci</a:t>
            </a:r>
            <a:br>
              <a:rPr lang="cs-CZ" sz="3200" dirty="0" smtClean="0">
                <a:solidFill>
                  <a:schemeClr val="tx1"/>
                </a:solidFill>
                <a:effectLst>
                  <a:outerShdw blurRad="38100" dist="38100" dir="2700000" algn="tl">
                    <a:srgbClr val="000000">
                      <a:alpha val="43137"/>
                    </a:srgbClr>
                  </a:outerShdw>
                </a:effectLst>
              </a:rPr>
            </a:br>
            <a:r>
              <a:rPr lang="cs-CZ" sz="3200" dirty="0" smtClean="0">
                <a:solidFill>
                  <a:schemeClr val="tx1"/>
                </a:solidFill>
                <a:effectLst>
                  <a:outerShdw blurRad="38100" dist="38100" dir="2700000" algn="tl">
                    <a:srgbClr val="000000">
                      <a:alpha val="43137"/>
                    </a:srgbClr>
                  </a:outerShdw>
                </a:effectLst>
              </a:rPr>
              <a:t>směřující k opravě chyby</a:t>
            </a:r>
            <a:r>
              <a:rPr lang="en-US" sz="4000" dirty="0" smtClean="0">
                <a:solidFill>
                  <a:schemeClr val="tx1"/>
                </a:solidFill>
                <a:effectLst>
                  <a:outerShdw blurRad="38100" dist="38100" dir="2700000" algn="tl">
                    <a:srgbClr val="000000">
                      <a:alpha val="43137"/>
                    </a:srgbClr>
                  </a:outerShdw>
                </a:effectLst>
              </a:rPr>
              <a:t> </a:t>
            </a:r>
            <a:r>
              <a:rPr lang="en-US" sz="3200" dirty="0" smtClean="0">
                <a:solidFill>
                  <a:schemeClr val="tx1"/>
                </a:solidFill>
                <a:effectLst>
                  <a:outerShdw blurRad="38100" dist="38100" dir="2700000" algn="tl">
                    <a:srgbClr val="000000">
                      <a:alpha val="43137"/>
                    </a:srgbClr>
                  </a:outerShdw>
                </a:effectLst>
              </a:rPr>
              <a:t/>
            </a:r>
            <a:br>
              <a:rPr lang="en-US" sz="3200" dirty="0" smtClean="0">
                <a:solidFill>
                  <a:schemeClr val="tx1"/>
                </a:solidFill>
                <a:effectLst>
                  <a:outerShdw blurRad="38100" dist="38100" dir="2700000" algn="tl">
                    <a:srgbClr val="000000">
                      <a:alpha val="43137"/>
                    </a:srgbClr>
                  </a:outerShdw>
                </a:effectLst>
              </a:rPr>
            </a:br>
            <a:endParaRPr lang="en-US" sz="28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692881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81000" y="777240"/>
            <a:ext cx="5029200" cy="3877056"/>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Lst>
        </p:spPr>
      </p:pic>
      <p:pic>
        <p:nvPicPr>
          <p:cNvPr id="512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657600" y="1177200"/>
            <a:ext cx="5257800" cy="3756750"/>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Microsoft</a:t>
            </a:r>
            <a:r>
              <a:rPr lang="en-US" baseline="30000" dirty="0" smtClean="0"/>
              <a:t>®</a:t>
            </a:r>
            <a:r>
              <a:rPr lang="en-US" dirty="0" smtClean="0"/>
              <a:t> Test Manager 2010</a:t>
            </a:r>
            <a:endParaRPr lang="en-US" dirty="0"/>
          </a:p>
        </p:txBody>
      </p:sp>
    </p:spTree>
    <p:extLst>
      <p:ext uri="{BB962C8B-B14F-4D97-AF65-F5344CB8AC3E}">
        <p14:creationId xmlns:p14="http://schemas.microsoft.com/office/powerpoint/2010/main" val="373512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anim calcmode="lin" valueType="num">
                                      <p:cBhvr>
                                        <p:cTn id="8" dur="500" fill="hold"/>
                                        <p:tgtEl>
                                          <p:spTgt spid="5123"/>
                                        </p:tgtEl>
                                        <p:attrNameLst>
                                          <p:attrName>ppt_x</p:attrName>
                                        </p:attrNameLst>
                                      </p:cBhvr>
                                      <p:tavLst>
                                        <p:tav tm="0">
                                          <p:val>
                                            <p:strVal val="#ppt_x"/>
                                          </p:val>
                                        </p:tav>
                                        <p:tav tm="100000">
                                          <p:val>
                                            <p:strVal val="#ppt_x"/>
                                          </p:val>
                                        </p:tav>
                                      </p:tavLst>
                                    </p:anim>
                                    <p:anim calcmode="lin" valueType="num">
                                      <p:cBhvr>
                                        <p:cTn id="9" dur="500" fill="hold"/>
                                        <p:tgtEl>
                                          <p:spTgt spid="51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50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500"/>
                                        <p:tgtEl>
                                          <p:spTgt spid="5122"/>
                                        </p:tgtEl>
                                      </p:cBhvr>
                                    </p:animEffect>
                                    <p:anim calcmode="lin" valueType="num">
                                      <p:cBhvr>
                                        <p:cTn id="14" dur="500" fill="hold"/>
                                        <p:tgtEl>
                                          <p:spTgt spid="5122"/>
                                        </p:tgtEl>
                                        <p:attrNameLst>
                                          <p:attrName>ppt_x</p:attrName>
                                        </p:attrNameLst>
                                      </p:cBhvr>
                                      <p:tavLst>
                                        <p:tav tm="0">
                                          <p:val>
                                            <p:strVal val="#ppt_x"/>
                                          </p:val>
                                        </p:tav>
                                        <p:tav tm="100000">
                                          <p:val>
                                            <p:strVal val="#ppt_x"/>
                                          </p:val>
                                        </p:tav>
                                      </p:tavLst>
                                    </p:anim>
                                    <p:anim calcmode="lin" valueType="num">
                                      <p:cBhvr>
                                        <p:cTn id="15" dur="5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 Same Side Corner Rectangle 30"/>
          <p:cNvSpPr/>
          <p:nvPr/>
        </p:nvSpPr>
        <p:spPr bwMode="auto">
          <a:xfrm>
            <a:off x="3733800" y="895349"/>
            <a:ext cx="5105400" cy="3733799"/>
          </a:xfrm>
          <a:prstGeom prst="round2SameRect">
            <a:avLst>
              <a:gd name="adj1" fmla="val 8318"/>
              <a:gd name="adj2" fmla="val 12617"/>
            </a:avLst>
          </a:prstGeom>
          <a:gradFill flip="none" rotWithShape="1">
            <a:gsLst>
              <a:gs pos="0">
                <a:srgbClr val="FFFFFF"/>
              </a:gs>
              <a:gs pos="1000">
                <a:srgbClr val="FFFEFB">
                  <a:alpha val="0"/>
                </a:srgbClr>
              </a:gs>
              <a:gs pos="80000">
                <a:srgbClr val="114497">
                  <a:alpha val="44706"/>
                </a:srgbClr>
              </a:gs>
              <a:gs pos="100000">
                <a:srgbClr val="000000">
                  <a:alpha val="80000"/>
                </a:srgbClr>
              </a:gs>
            </a:gsLst>
            <a:lin ang="16200000" scaled="1"/>
            <a:tileRect/>
          </a:gradFill>
          <a:ln w="12700" cap="flat" cmpd="sng" algn="ctr">
            <a:solidFill>
              <a:srgbClr val="FFFFFF">
                <a:alpha val="23922"/>
              </a:srgbClr>
            </a:solidFill>
            <a:prstDash val="solid"/>
            <a:round/>
            <a:headEnd type="none" w="med" len="med"/>
            <a:tailEnd type="none" w="med" len="med"/>
          </a:ln>
          <a:effectLst>
            <a:reflection blurRad="6350" stA="52000" endA="300" endPos="35000" dir="5400000" sy="-100000" algn="bl" rotWithShape="0"/>
          </a:effectLst>
        </p:spPr>
        <p:txBody>
          <a:bodyPr vert="horz" wrap="square" lIns="91440" tIns="91440" rIns="91440" bIns="91440" numCol="1" rtlCol="0" anchor="t" anchorCtr="0" compatLnSpc="1">
            <a:prstTxWarp prst="textNoShape">
              <a:avLst/>
            </a:prstTxWarp>
          </a:bodyPr>
          <a:lstStyle/>
          <a:p>
            <a:pPr marL="166688" indent="-166688">
              <a:buFont typeface="Arial" pitchFamily="34" charset="0"/>
              <a:buChar char="•"/>
              <a:defRPr/>
            </a:pPr>
            <a:r>
              <a:rPr lang="cs-CZ" sz="2400" kern="0" dirty="0" smtClean="0">
                <a:effectLst>
                  <a:outerShdw blurRad="38100" dist="38100" dir="2700000" algn="tl">
                    <a:srgbClr val="000000">
                      <a:alpha val="43137"/>
                    </a:srgbClr>
                  </a:outerShdw>
                </a:effectLst>
              </a:rPr>
              <a:t>System Info</a:t>
            </a:r>
          </a:p>
          <a:p>
            <a:pPr marL="166688" indent="-166688">
              <a:buFont typeface="Arial" pitchFamily="34" charset="0"/>
              <a:buChar char="•"/>
              <a:defRPr/>
            </a:pPr>
            <a:r>
              <a:rPr lang="cs-CZ" sz="2400" kern="0" dirty="0" smtClean="0">
                <a:effectLst>
                  <a:outerShdw blurRad="38100" dist="38100" dir="2700000" algn="tl">
                    <a:srgbClr val="000000">
                      <a:alpha val="43137"/>
                    </a:srgbClr>
                  </a:outerShdw>
                </a:effectLst>
              </a:rPr>
              <a:t>Event Log</a:t>
            </a:r>
            <a:endParaRPr lang="en-US" sz="2400" kern="0" dirty="0" smtClean="0">
              <a:effectLst>
                <a:outerShdw blurRad="38100" dist="38100" dir="2700000" algn="tl">
                  <a:srgbClr val="000000">
                    <a:alpha val="43137"/>
                  </a:srgbClr>
                </a:outerShdw>
              </a:effectLst>
            </a:endParaRPr>
          </a:p>
          <a:p>
            <a:pPr marL="166688" indent="-166688">
              <a:buFont typeface="Arial" pitchFamily="34" charset="0"/>
              <a:buChar char="•"/>
              <a:defRPr/>
            </a:pPr>
            <a:r>
              <a:rPr lang="en-US" sz="2400" kern="0" dirty="0" smtClean="0">
                <a:effectLst>
                  <a:outerShdw blurRad="38100" dist="38100" dir="2700000" algn="tl">
                    <a:srgbClr val="000000">
                      <a:alpha val="43137"/>
                    </a:srgbClr>
                  </a:outerShdw>
                </a:effectLst>
              </a:rPr>
              <a:t>IntelliTrace™</a:t>
            </a:r>
          </a:p>
        </p:txBody>
      </p:sp>
      <p:sp>
        <p:nvSpPr>
          <p:cNvPr id="29" name="Round Same Side Corner Rectangle 28"/>
          <p:cNvSpPr/>
          <p:nvPr/>
        </p:nvSpPr>
        <p:spPr bwMode="auto">
          <a:xfrm>
            <a:off x="578690" y="895350"/>
            <a:ext cx="2926510" cy="3733799"/>
          </a:xfrm>
          <a:prstGeom prst="round2SameRect">
            <a:avLst>
              <a:gd name="adj1" fmla="val 8318"/>
              <a:gd name="adj2" fmla="val 12617"/>
            </a:avLst>
          </a:prstGeom>
          <a:gradFill flip="none" rotWithShape="1">
            <a:gsLst>
              <a:gs pos="0">
                <a:srgbClr val="FFFFFF"/>
              </a:gs>
              <a:gs pos="1000">
                <a:srgbClr val="FFFEFB">
                  <a:alpha val="0"/>
                </a:srgbClr>
              </a:gs>
              <a:gs pos="80000">
                <a:srgbClr val="114497">
                  <a:alpha val="44706"/>
                </a:srgbClr>
              </a:gs>
              <a:gs pos="100000">
                <a:srgbClr val="000000">
                  <a:alpha val="80000"/>
                </a:srgbClr>
              </a:gs>
            </a:gsLst>
            <a:lin ang="16200000" scaled="1"/>
            <a:tileRect/>
          </a:gradFill>
          <a:ln w="12700" cap="flat" cmpd="sng" algn="ctr">
            <a:solidFill>
              <a:srgbClr val="FFFFFF">
                <a:alpha val="23922"/>
              </a:srgbClr>
            </a:solidFill>
            <a:prstDash val="solid"/>
            <a:round/>
            <a:headEnd type="none" w="med" len="med"/>
            <a:tailEnd type="none" w="med" len="med"/>
          </a:ln>
          <a:effectLst>
            <a:reflection blurRad="6350" stA="52000" endA="300" endPos="35000" dir="5400000" sy="-100000" algn="bl" rotWithShape="0"/>
          </a:effectLst>
        </p:spPr>
        <p:txBody>
          <a:bodyPr vert="horz" wrap="square" lIns="91440" tIns="91440" rIns="91440" bIns="91440" numCol="1" rtlCol="0" anchor="t" anchorCtr="0" compatLnSpc="1">
            <a:prstTxWarp prst="textNoShape">
              <a:avLst/>
            </a:prstTxWarp>
          </a:bodyPr>
          <a:lstStyle/>
          <a:p>
            <a:pPr marL="166688" indent="-166688">
              <a:buFont typeface="Arial" pitchFamily="34" charset="0"/>
              <a:buChar char="•"/>
              <a:defRPr/>
            </a:pPr>
            <a:r>
              <a:rPr lang="cs-CZ" sz="2400" kern="0" dirty="0" smtClean="0">
                <a:effectLst>
                  <a:outerShdw blurRad="38100" dist="38100" dir="2700000" algn="tl">
                    <a:srgbClr val="000000">
                      <a:alpha val="43137"/>
                    </a:srgbClr>
                  </a:outerShdw>
                </a:effectLst>
              </a:rPr>
              <a:t>Videozáznam</a:t>
            </a:r>
            <a:endParaRPr lang="en-US" sz="2400" kern="0" dirty="0" smtClean="0">
              <a:effectLst>
                <a:outerShdw blurRad="38100" dist="38100" dir="2700000" algn="tl">
                  <a:srgbClr val="000000">
                    <a:alpha val="43137"/>
                  </a:srgbClr>
                </a:outerShdw>
              </a:effectLst>
            </a:endParaRPr>
          </a:p>
          <a:p>
            <a:pPr marL="166688" indent="-166688">
              <a:buFont typeface="Arial" pitchFamily="34" charset="0"/>
              <a:buChar char="•"/>
              <a:defRPr/>
            </a:pPr>
            <a:r>
              <a:rPr lang="cs-CZ" sz="2400" kern="0" dirty="0" smtClean="0">
                <a:effectLst>
                  <a:outerShdw blurRad="38100" dist="38100" dir="2700000" algn="tl">
                    <a:srgbClr val="000000">
                      <a:alpha val="43137"/>
                    </a:srgbClr>
                  </a:outerShdw>
                </a:effectLst>
              </a:rPr>
              <a:t>Uživatelské akce</a:t>
            </a:r>
            <a:endParaRPr lang="en-US" sz="2400" kern="0" dirty="0" smtClean="0">
              <a:effectLst>
                <a:outerShdw blurRad="38100" dist="38100" dir="2700000" algn="tl">
                  <a:srgbClr val="000000">
                    <a:alpha val="43137"/>
                  </a:srgbClr>
                </a:outerShdw>
              </a:effectLst>
            </a:endParaRPr>
          </a:p>
          <a:p>
            <a:pPr marL="166688" indent="-166688">
              <a:buFont typeface="Arial" pitchFamily="34" charset="0"/>
              <a:buChar char="•"/>
              <a:defRPr/>
            </a:pPr>
            <a:r>
              <a:rPr lang="en-US" sz="2400" kern="0" dirty="0" smtClean="0">
                <a:effectLst>
                  <a:outerShdw blurRad="38100" dist="38100" dir="2700000" algn="tl">
                    <a:srgbClr val="000000">
                      <a:alpha val="43137"/>
                    </a:srgbClr>
                  </a:outerShdw>
                </a:effectLst>
              </a:rPr>
              <a:t>System Info</a:t>
            </a:r>
          </a:p>
          <a:p>
            <a:pPr marL="166688" indent="-166688">
              <a:buFont typeface="Arial" pitchFamily="34" charset="0"/>
              <a:buChar char="•"/>
              <a:defRPr/>
            </a:pPr>
            <a:r>
              <a:rPr lang="en-US" sz="2400" kern="0" dirty="0">
                <a:effectLst>
                  <a:outerShdw blurRad="38100" dist="38100" dir="2700000" algn="tl">
                    <a:srgbClr val="000000">
                      <a:alpha val="43137"/>
                    </a:srgbClr>
                  </a:outerShdw>
                </a:effectLst>
              </a:rPr>
              <a:t>IntelliTrace</a:t>
            </a:r>
            <a:r>
              <a:rPr lang="en-US" sz="2400" kern="0" dirty="0" smtClean="0">
                <a:effectLst>
                  <a:outerShdw blurRad="38100" dist="38100" dir="2700000" algn="tl">
                    <a:srgbClr val="000000">
                      <a:alpha val="43137"/>
                    </a:srgbClr>
                  </a:outerShdw>
                </a:effectLst>
              </a:rPr>
              <a:t>™</a:t>
            </a:r>
            <a:endParaRPr lang="en-US" sz="2400" kern="0" dirty="0">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cs-CZ" dirty="0" smtClean="0"/>
              <a:t>Diagnostické adaptéry pro testování</a:t>
            </a:r>
            <a:endParaRPr lang="en-US" dirty="0"/>
          </a:p>
        </p:txBody>
      </p:sp>
      <p:pic>
        <p:nvPicPr>
          <p:cNvPr id="4099" name="Picture 3" descr="F:\DVD_ART36\Artwork_Imagery\Icons - Illustrations\_ WINDOWS SERVER ICONS\Hardware\Laptop notebook pc mobil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900" y="2647949"/>
            <a:ext cx="1584100" cy="13716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629400" y="1581149"/>
            <a:ext cx="1166750" cy="1371601"/>
            <a:chOff x="6607424" y="1581150"/>
            <a:chExt cx="1166750" cy="1371601"/>
          </a:xfrm>
        </p:grpSpPr>
        <p:pic>
          <p:nvPicPr>
            <p:cNvPr id="4100" name="Picture 4" descr="F:\DVD_ART36\Artwork_Imagery\Icons - Illustrations\_ WINDOWS SERVER ICONS\Hardware\Virtual Servers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7424" y="1581150"/>
              <a:ext cx="783976" cy="128016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F:\DVD_ART36\Artwork_Imagery\Icons - Illustrations\_ WINDOWS SERVER ICONS\Hardware\Virtual Servers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1581151"/>
              <a:ext cx="839974" cy="137160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5" descr="F:\DVD_ART36\Artwork_Imagery\Icons - Illustrations\_ WINDOWS SERVER ICONS\Hardware\Virtual Servers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2647949"/>
            <a:ext cx="839974"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F:\DVD_ART36\Artwork_Imagery\Icons - Illustrations\_ WINDOWS SERVER ICONS\Hardware\Virtual Servers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6032" y="3181349"/>
            <a:ext cx="839974" cy="13716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a:stCxn id="11" idx="3"/>
          </p:cNvCxnSpPr>
          <p:nvPr/>
        </p:nvCxnSpPr>
        <p:spPr>
          <a:xfrm flipV="1">
            <a:off x="5259574" y="2419350"/>
            <a:ext cx="1369826" cy="914399"/>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1" idx="3"/>
            <a:endCxn id="12" idx="1"/>
          </p:cNvCxnSpPr>
          <p:nvPr/>
        </p:nvCxnSpPr>
        <p:spPr>
          <a:xfrm>
            <a:off x="5259574" y="3333749"/>
            <a:ext cx="1526458" cy="53340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4099" idx="3"/>
            <a:endCxn id="11" idx="1"/>
          </p:cNvCxnSpPr>
          <p:nvPr/>
        </p:nvCxnSpPr>
        <p:spPr>
          <a:xfrm>
            <a:off x="2667000" y="3333749"/>
            <a:ext cx="17526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0356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22" presetClass="entr" presetSubtype="8"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22" presetClass="entr" presetSubtype="8"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8"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9" grpId="0" animBg="1"/>
    </p:bldLst>
  </p:timing>
</p:sld>
</file>

<file path=ppt/theme/theme1.xml><?xml version="1.0" encoding="utf-8"?>
<a:theme xmlns:a="http://schemas.openxmlformats.org/drawingml/2006/main" name="7-20472_Visual_Studio_Template_Dark_16x9">
  <a:themeElements>
    <a:clrScheme name="Visual Studio">
      <a:dk1>
        <a:srgbClr val="000000"/>
      </a:dk1>
      <a:lt1>
        <a:srgbClr val="FFFFFF"/>
      </a:lt1>
      <a:dk2>
        <a:srgbClr val="681888"/>
      </a:dk2>
      <a:lt2>
        <a:srgbClr val="DEE6F3"/>
      </a:lt2>
      <a:accent1>
        <a:srgbClr val="0FA1B8"/>
      </a:accent1>
      <a:accent2>
        <a:srgbClr val="056CB6"/>
      </a:accent2>
      <a:accent3>
        <a:srgbClr val="681888"/>
      </a:accent3>
      <a:accent4>
        <a:srgbClr val="260859"/>
      </a:accent4>
      <a:accent5>
        <a:srgbClr val="DEE6F3"/>
      </a:accent5>
      <a:accent6>
        <a:srgbClr val="525051"/>
      </a:accent6>
      <a:hlink>
        <a:srgbClr val="979596"/>
      </a:hlink>
      <a:folHlink>
        <a:srgbClr val="979596"/>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latin typeface="Segoe UI"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square" lIns="0" tIns="0" rIns="0" bIns="0" rtlCol="0">
        <a:spAutoFit/>
      </a:bodyPr>
      <a:lstStyle>
        <a:defPPr>
          <a:defRPr dirty="0" err="1" smtClean="0">
            <a:gradFill>
              <a:gsLst>
                <a:gs pos="0">
                  <a:schemeClr val="tx1"/>
                </a:gs>
                <a:gs pos="100000">
                  <a:schemeClr val="tx1"/>
                </a:gs>
              </a:gsLst>
              <a:lin ang="5400000" scaled="0"/>
            </a:gradFill>
          </a:defRPr>
        </a:defPPr>
      </a:lstStyle>
    </a:txDef>
  </a:objectDefaults>
  <a:extraClrSchemeLst/>
</a:theme>
</file>

<file path=ppt/theme/theme2.xml><?xml version="1.0" encoding="utf-8"?>
<a:theme xmlns:a="http://schemas.openxmlformats.org/drawingml/2006/main" name="1_7-20472_Visual_Studio_Template_Dark_16x9">
  <a:themeElements>
    <a:clrScheme name="Visual Studio">
      <a:dk1>
        <a:srgbClr val="000000"/>
      </a:dk1>
      <a:lt1>
        <a:srgbClr val="FFFFFF"/>
      </a:lt1>
      <a:dk2>
        <a:srgbClr val="681888"/>
      </a:dk2>
      <a:lt2>
        <a:srgbClr val="DEE6F3"/>
      </a:lt2>
      <a:accent1>
        <a:srgbClr val="0FA1B8"/>
      </a:accent1>
      <a:accent2>
        <a:srgbClr val="056CB6"/>
      </a:accent2>
      <a:accent3>
        <a:srgbClr val="681888"/>
      </a:accent3>
      <a:accent4>
        <a:srgbClr val="260859"/>
      </a:accent4>
      <a:accent5>
        <a:srgbClr val="DEE6F3"/>
      </a:accent5>
      <a:accent6>
        <a:srgbClr val="525051"/>
      </a:accent6>
      <a:hlink>
        <a:srgbClr val="979596"/>
      </a:hlink>
      <a:folHlink>
        <a:srgbClr val="979596"/>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latin typeface="Segoe UI"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square" lIns="0" tIns="0" rIns="0" bIns="0" rtlCol="0">
        <a:spAutoFit/>
      </a:bodyPr>
      <a:lstStyle>
        <a:defPPr>
          <a:defRPr dirty="0" err="1" smtClean="0">
            <a:gradFill>
              <a:gsLst>
                <a:gs pos="0">
                  <a:schemeClr val="tx1"/>
                </a:gs>
                <a:gs pos="100000">
                  <a:schemeClr val="tx1"/>
                </a:gs>
              </a:gsLst>
              <a:lin ang="5400000" scaled="0"/>
            </a:gradFill>
          </a:defRPr>
        </a:defPPr>
      </a:lstStyle>
    </a:txDef>
  </a:objectDefaults>
  <a:extraClrSchemeLst/>
</a:theme>
</file>

<file path=ppt/theme/theme3.xml><?xml version="1.0" encoding="utf-8"?>
<a:theme xmlns:a="http://schemas.openxmlformats.org/drawingml/2006/main" name="White with Consolas font for code slides">
  <a:themeElements>
    <a:clrScheme name="Visual Studio">
      <a:dk1>
        <a:srgbClr val="000000"/>
      </a:dk1>
      <a:lt1>
        <a:srgbClr val="FFFFFF"/>
      </a:lt1>
      <a:dk2>
        <a:srgbClr val="681888"/>
      </a:dk2>
      <a:lt2>
        <a:srgbClr val="DEE6F3"/>
      </a:lt2>
      <a:accent1>
        <a:srgbClr val="0FA1B8"/>
      </a:accent1>
      <a:accent2>
        <a:srgbClr val="056CB6"/>
      </a:accent2>
      <a:accent3>
        <a:srgbClr val="681888"/>
      </a:accent3>
      <a:accent4>
        <a:srgbClr val="260859"/>
      </a:accent4>
      <a:accent5>
        <a:srgbClr val="DEE6F3"/>
      </a:accent5>
      <a:accent6>
        <a:srgbClr val="525051"/>
      </a:accent6>
      <a:hlink>
        <a:srgbClr val="525051"/>
      </a:hlink>
      <a:folHlink>
        <a:srgbClr val="525051"/>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Visual Studio_Dark_16x9_PowerPoint</Template>
  <TotalTime>0</TotalTime>
  <Words>514</Words>
  <Application>Microsoft Office PowerPoint</Application>
  <PresentationFormat>On-screen Show (16:9)</PresentationFormat>
  <Paragraphs>147</Paragraphs>
  <Slides>23</Slides>
  <Notes>23</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7-20472_Visual_Studio_Template_Dark_16x9</vt:lpstr>
      <vt:lpstr>1_7-20472_Visual_Studio_Template_Dark_16x9</vt:lpstr>
      <vt:lpstr>White with Consolas font for code slides</vt:lpstr>
      <vt:lpstr>Zvyšování efektivity testování: Visual Studio ® 2010</vt:lpstr>
      <vt:lpstr>Jak končí problémy nahlášené při testování</vt:lpstr>
      <vt:lpstr>Proč není chyba často opravena?</vt:lpstr>
      <vt:lpstr>Bug Ping-Pong</vt:lpstr>
      <vt:lpstr>PowerPoint Presentation</vt:lpstr>
      <vt:lpstr>Vývojáři jsou z Marsu,  testeři z Venuše.</vt:lpstr>
      <vt:lpstr>Uchopitelná chyba  obsahuje dostatek údajů  k tomu, aby se stala  podkladem pro   okamžitou akci směřující k opravě chyby  </vt:lpstr>
      <vt:lpstr>Microsoft® Test Manager 2010</vt:lpstr>
      <vt:lpstr>Diagnostické adaptéry pro testování</vt:lpstr>
      <vt:lpstr>Uchopitelná chyba</vt:lpstr>
      <vt:lpstr>IntelliTrace™</vt:lpstr>
      <vt:lpstr>„DVD přehrávač pro vývojáře“</vt:lpstr>
      <vt:lpstr>IntelliTrace™</vt:lpstr>
      <vt:lpstr>70%</vt:lpstr>
      <vt:lpstr>Automatizované provádění testů</vt:lpstr>
      <vt:lpstr>Tester: „Fast forward“ Vývojář: Coded UI test</vt:lpstr>
      <vt:lpstr>PowerPoint Presentation</vt:lpstr>
      <vt:lpstr>Testovací prostředí Práce se snapshoty</vt:lpstr>
      <vt:lpstr>Jak končí problémy nahlášené při testování</vt:lpstr>
      <vt:lpstr>PowerPoint Presentation</vt:lpstr>
      <vt:lpstr>Otázky?</vt:lpstr>
      <vt:lpstr>PowerPoint Presentation</vt:lpstr>
      <vt:lpstr>Automation Platform Support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2010-04-23T13:07:59Z</dcterms:created>
  <dcterms:modified xsi:type="dcterms:W3CDTF">2010-04-23T13:08:07Z</dcterms:modified>
</cp:coreProperties>
</file>