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notesSlides/notesSlide23.xml" ContentType="application/vnd.openxmlformats-officedocument.presentationml.notesSlide+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diagrams/layout13.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notesSlides/notesSlide13.xml" ContentType="application/vnd.openxmlformats-officedocument.presentationml.notesSlide+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rawing8.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diagrams/data11.xml" ContentType="application/vnd.openxmlformats-officedocument.drawingml.diagramData+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diagrams/layout15.xml" ContentType="application/vnd.openxmlformats-officedocument.drawingml.diagramLayout+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Masters/slideMaster2.xml" ContentType="application/vnd.openxmlformats-officedocument.presentationml.slideMaster+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notesSlides/notesSlide19.xml" ContentType="application/vnd.openxmlformats-officedocument.presentationml.notesSlide+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5" r:id="rId1"/>
    <p:sldMasterId id="2147483688" r:id="rId2"/>
    <p:sldMasterId id="2147483690" r:id="rId3"/>
    <p:sldMasterId id="2147483700" r:id="rId4"/>
    <p:sldMasterId id="2147483702" r:id="rId5"/>
    <p:sldMasterId id="2147483713" r:id="rId6"/>
  </p:sldMasterIdLst>
  <p:notesMasterIdLst>
    <p:notesMasterId r:id="rId34"/>
  </p:notesMasterIdLst>
  <p:handoutMasterIdLst>
    <p:handoutMasterId r:id="rId35"/>
  </p:handoutMasterIdLst>
  <p:sldIdLst>
    <p:sldId id="602" r:id="rId7"/>
    <p:sldId id="683" r:id="rId8"/>
    <p:sldId id="547" r:id="rId9"/>
    <p:sldId id="646" r:id="rId10"/>
    <p:sldId id="604" r:id="rId11"/>
    <p:sldId id="603" r:id="rId12"/>
    <p:sldId id="679" r:id="rId13"/>
    <p:sldId id="660" r:id="rId14"/>
    <p:sldId id="682" r:id="rId15"/>
    <p:sldId id="662" r:id="rId16"/>
    <p:sldId id="666" r:id="rId17"/>
    <p:sldId id="667" r:id="rId18"/>
    <p:sldId id="663" r:id="rId19"/>
    <p:sldId id="668" r:id="rId20"/>
    <p:sldId id="681" r:id="rId21"/>
    <p:sldId id="664" r:id="rId22"/>
    <p:sldId id="669" r:id="rId23"/>
    <p:sldId id="671" r:id="rId24"/>
    <p:sldId id="680" r:id="rId25"/>
    <p:sldId id="670" r:id="rId26"/>
    <p:sldId id="674" r:id="rId27"/>
    <p:sldId id="672" r:id="rId28"/>
    <p:sldId id="673" r:id="rId29"/>
    <p:sldId id="676" r:id="rId30"/>
    <p:sldId id="677" r:id="rId31"/>
    <p:sldId id="678" r:id="rId32"/>
    <p:sldId id="675" r:id="rId33"/>
  </p:sldIdLst>
  <p:sldSz cx="9144000" cy="6858000" type="screen4x3"/>
  <p:notesSz cx="7010400" cy="9296400"/>
  <p:defaultTextStyle>
    <a:defPPr>
      <a:defRPr lang="en-US"/>
    </a:defPPr>
    <a:lvl1pPr algn="l" rtl="0" fontAlgn="base">
      <a:spcBef>
        <a:spcPct val="0"/>
      </a:spcBef>
      <a:spcAft>
        <a:spcPct val="0"/>
      </a:spcAft>
      <a:defRPr sz="2400" kern="1200">
        <a:solidFill>
          <a:schemeClr val="bg2"/>
        </a:solidFill>
        <a:latin typeface="Segoe Semibold" pitchFamily="34" charset="0"/>
        <a:ea typeface="+mn-ea"/>
        <a:cs typeface="+mn-cs"/>
      </a:defRPr>
    </a:lvl1pPr>
    <a:lvl2pPr marL="380985" algn="l" rtl="0" fontAlgn="base">
      <a:spcBef>
        <a:spcPct val="0"/>
      </a:spcBef>
      <a:spcAft>
        <a:spcPct val="0"/>
      </a:spcAft>
      <a:defRPr sz="2400" kern="1200">
        <a:solidFill>
          <a:schemeClr val="bg2"/>
        </a:solidFill>
        <a:latin typeface="Segoe Semibold" pitchFamily="34" charset="0"/>
        <a:ea typeface="+mn-ea"/>
        <a:cs typeface="+mn-cs"/>
      </a:defRPr>
    </a:lvl2pPr>
    <a:lvl3pPr marL="761970" algn="l" rtl="0" fontAlgn="base">
      <a:spcBef>
        <a:spcPct val="0"/>
      </a:spcBef>
      <a:spcAft>
        <a:spcPct val="0"/>
      </a:spcAft>
      <a:defRPr sz="2400" kern="1200">
        <a:solidFill>
          <a:schemeClr val="bg2"/>
        </a:solidFill>
        <a:latin typeface="Segoe Semibold" pitchFamily="34" charset="0"/>
        <a:ea typeface="+mn-ea"/>
        <a:cs typeface="+mn-cs"/>
      </a:defRPr>
    </a:lvl3pPr>
    <a:lvl4pPr marL="1142954" algn="l" rtl="0" fontAlgn="base">
      <a:spcBef>
        <a:spcPct val="0"/>
      </a:spcBef>
      <a:spcAft>
        <a:spcPct val="0"/>
      </a:spcAft>
      <a:defRPr sz="2400" kern="1200">
        <a:solidFill>
          <a:schemeClr val="bg2"/>
        </a:solidFill>
        <a:latin typeface="Segoe Semibold" pitchFamily="34" charset="0"/>
        <a:ea typeface="+mn-ea"/>
        <a:cs typeface="+mn-cs"/>
      </a:defRPr>
    </a:lvl4pPr>
    <a:lvl5pPr marL="1523939" algn="l" rtl="0" fontAlgn="base">
      <a:spcBef>
        <a:spcPct val="0"/>
      </a:spcBef>
      <a:spcAft>
        <a:spcPct val="0"/>
      </a:spcAft>
      <a:defRPr sz="2400" kern="1200">
        <a:solidFill>
          <a:schemeClr val="bg2"/>
        </a:solidFill>
        <a:latin typeface="Segoe Semibold" pitchFamily="34" charset="0"/>
        <a:ea typeface="+mn-ea"/>
        <a:cs typeface="+mn-cs"/>
      </a:defRPr>
    </a:lvl5pPr>
    <a:lvl6pPr marL="1904924" algn="l" defTabSz="761970" rtl="0" eaLnBrk="1" latinLnBrk="0" hangingPunct="1">
      <a:defRPr sz="2400" kern="1200">
        <a:solidFill>
          <a:schemeClr val="bg2"/>
        </a:solidFill>
        <a:latin typeface="Segoe Semibold" pitchFamily="34" charset="0"/>
        <a:ea typeface="+mn-ea"/>
        <a:cs typeface="+mn-cs"/>
      </a:defRPr>
    </a:lvl6pPr>
    <a:lvl7pPr marL="2285909" algn="l" defTabSz="761970" rtl="0" eaLnBrk="1" latinLnBrk="0" hangingPunct="1">
      <a:defRPr sz="2400" kern="1200">
        <a:solidFill>
          <a:schemeClr val="bg2"/>
        </a:solidFill>
        <a:latin typeface="Segoe Semibold" pitchFamily="34" charset="0"/>
        <a:ea typeface="+mn-ea"/>
        <a:cs typeface="+mn-cs"/>
      </a:defRPr>
    </a:lvl7pPr>
    <a:lvl8pPr marL="2666893" algn="l" defTabSz="761970" rtl="0" eaLnBrk="1" latinLnBrk="0" hangingPunct="1">
      <a:defRPr sz="2400" kern="1200">
        <a:solidFill>
          <a:schemeClr val="bg2"/>
        </a:solidFill>
        <a:latin typeface="Segoe Semibold" pitchFamily="34" charset="0"/>
        <a:ea typeface="+mn-ea"/>
        <a:cs typeface="+mn-cs"/>
      </a:defRPr>
    </a:lvl8pPr>
    <a:lvl9pPr marL="3047878" algn="l" defTabSz="761970" rtl="0" eaLnBrk="1" latinLnBrk="0" hangingPunct="1">
      <a:defRPr sz="2400" kern="1200">
        <a:solidFill>
          <a:schemeClr val="bg2"/>
        </a:solidFill>
        <a:latin typeface="Segoe Semibold"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showPr showNarration="1">
    <p:present/>
    <p:sldAll/>
    <p:penClr>
      <a:prstClr val="red"/>
    </p:penClr>
    <p:extLst>
      <p:ext uri="{EC167BDD-8182-4AB7-AECC-EB403E3ABB37}">
        <p14:laserClr xmlns="" xmlns:p14="http://schemas.microsoft.com/office/powerpoint/2007/7/12/main">
          <a:srgbClr xmlns:mc="http://schemas.openxmlformats.org/markup-compatibility/2006" xmlns:a14="http://schemas.microsoft.com/office/drawing/2007/7/7/main" val="FF0000" mc:Ignorable=""/>
        </p14:laserClr>
      </p:ext>
      <p:ext uri="{2FDB2607-1784-4EEB-B798-7EB5836EED8A}">
        <p14:showMediaCtrls xmlns="" xmlns:p14="http://schemas.microsoft.com/office/powerpoint/2007/7/12/main" val="1"/>
      </p:ext>
    </p:extLst>
  </p:showPr>
  <p:clrMru>
    <a:srgbClr val="FFFFFF"/>
    <a:srgbClr val="09007A"/>
    <a:srgbClr val="0E1724"/>
    <a:srgbClr val="1000DA"/>
    <a:srgbClr val="152337"/>
    <a:srgbClr val="20156F"/>
    <a:srgbClr val="777777"/>
    <a:srgbClr val="292929"/>
    <a:srgbClr val="22233A"/>
    <a:srgbClr val="000000"/>
  </p:clrMru>
  <p:extLst>
    <p:ext uri="{E76CE94A-603C-4142-B9EB-6D1370010A27}">
      <p14:discardImageEditData xmlns="" xmlns:p14="http://schemas.microsoft.com/office/powerpoint/2007/7/12/main" val="0"/>
    </p:ext>
    <p:ext uri="{D31A062A-798A-4329-ABDD-BBA856620510}">
      <p14:defaultImageDpi xmlns="" xmlns:p14="http://schemas.microsoft.com/office/powerpoint/2007/7/12/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81" autoAdjust="0"/>
    <p:restoredTop sz="92249" autoAdjust="0"/>
  </p:normalViewPr>
  <p:slideViewPr>
    <p:cSldViewPr snapToGrid="0">
      <p:cViewPr>
        <p:scale>
          <a:sx n="80" d="100"/>
          <a:sy n="80" d="100"/>
        </p:scale>
        <p:origin x="-990" y="-84"/>
      </p:cViewPr>
      <p:guideLst>
        <p:guide orient="horz" pos="143"/>
        <p:guide orient="horz" pos="798"/>
        <p:guide orient="horz" pos="120"/>
        <p:guide orient="horz" pos="2005"/>
        <p:guide orient="horz" pos="2091"/>
        <p:guide orient="horz" pos="4145"/>
        <p:guide orient="horz" pos="2925"/>
        <p:guide orient="horz" pos="2704"/>
        <p:guide pos="2851"/>
        <p:guide pos="5545"/>
        <p:guide pos="378"/>
        <p:guide pos="4452"/>
      </p:guideLst>
    </p:cSldViewPr>
  </p:slideViewPr>
  <p:outlineViewPr>
    <p:cViewPr>
      <p:scale>
        <a:sx n="33" d="100"/>
        <a:sy n="33" d="100"/>
      </p:scale>
      <p:origin x="72"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9" d="100"/>
          <a:sy n="89" d="100"/>
        </p:scale>
        <p:origin x="-3156" y="-12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s>
</file>

<file path=ppt/diagrams/_rels/data11.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0EA3A0-9AE7-4339-9858-DB0B69BEE5AF}" type="doc">
      <dgm:prSet loTypeId="urn:microsoft.com/office/officeart/2005/8/layout/hierarchy2" loCatId="hierarchy" qsTypeId="urn:microsoft.com/office/officeart/2005/8/quickstyle/3d3" qsCatId="3D" csTypeId="urn:microsoft.com/office/officeart/2005/8/colors/accent1_2" csCatId="accent1" phldr="1"/>
      <dgm:spPr/>
      <dgm:t>
        <a:bodyPr/>
        <a:lstStyle/>
        <a:p>
          <a:endParaRPr lang="en-US"/>
        </a:p>
      </dgm:t>
    </dgm:pt>
    <dgm:pt modelId="{2602B0D9-24F3-46F7-B413-DD94D4EF2373}">
      <dgm:prSet phldrT="[Text]"/>
      <dgm:spPr/>
      <dgm:t>
        <a:bodyPr/>
        <a:lstStyle/>
        <a:p>
          <a:r>
            <a:rPr lang="en-US" dirty="0" smtClean="0"/>
            <a:t>Logo</a:t>
          </a:r>
          <a:endParaRPr lang="en-US" dirty="0"/>
        </a:p>
      </dgm:t>
    </dgm:pt>
    <dgm:pt modelId="{EFF9C6B2-42E6-4C99-A3BA-6274F0F13EED}" type="parTrans" cxnId="{198C7058-FAFE-433C-8530-2A48021F5DBC}">
      <dgm:prSet/>
      <dgm:spPr/>
      <dgm:t>
        <a:bodyPr/>
        <a:lstStyle/>
        <a:p>
          <a:endParaRPr lang="en-US"/>
        </a:p>
      </dgm:t>
    </dgm:pt>
    <dgm:pt modelId="{D9E4035B-6BA5-4C00-80F7-460B74E7ACC5}" type="sibTrans" cxnId="{198C7058-FAFE-433C-8530-2A48021F5DBC}">
      <dgm:prSet/>
      <dgm:spPr/>
      <dgm:t>
        <a:bodyPr/>
        <a:lstStyle/>
        <a:p>
          <a:endParaRPr lang="en-US"/>
        </a:p>
      </dgm:t>
    </dgm:pt>
    <dgm:pt modelId="{9FC50B5A-39E5-4400-95B3-B54F63C9A967}">
      <dgm:prSet phldrT="[Text]"/>
      <dgm:spPr/>
      <dgm:t>
        <a:bodyPr/>
        <a:lstStyle/>
        <a:p>
          <a:r>
            <a:rPr lang="en-US" dirty="0" smtClean="0"/>
            <a:t>Systems</a:t>
          </a:r>
          <a:endParaRPr lang="en-US" dirty="0"/>
        </a:p>
      </dgm:t>
    </dgm:pt>
    <dgm:pt modelId="{23126217-BF6A-45D2-B837-87A24BE2BD4A}" type="parTrans" cxnId="{9472D1CA-7049-41A8-A023-AADC95D17B9C}">
      <dgm:prSet/>
      <dgm:spPr/>
      <dgm:t>
        <a:bodyPr/>
        <a:lstStyle/>
        <a:p>
          <a:endParaRPr lang="en-US"/>
        </a:p>
      </dgm:t>
    </dgm:pt>
    <dgm:pt modelId="{F0041A9A-DAB4-4044-9020-526CAAA7C463}" type="sibTrans" cxnId="{9472D1CA-7049-41A8-A023-AADC95D17B9C}">
      <dgm:prSet/>
      <dgm:spPr/>
      <dgm:t>
        <a:bodyPr/>
        <a:lstStyle/>
        <a:p>
          <a:endParaRPr lang="en-US"/>
        </a:p>
      </dgm:t>
    </dgm:pt>
    <dgm:pt modelId="{B0147594-141A-45B3-9B2E-091EF5004063}">
      <dgm:prSet phldrT="[Text]"/>
      <dgm:spPr/>
      <dgm:t>
        <a:bodyPr/>
        <a:lstStyle/>
        <a:p>
          <a:r>
            <a:rPr lang="en-US" dirty="0" smtClean="0"/>
            <a:t>Feature/ Functionality</a:t>
          </a:r>
          <a:endParaRPr lang="en-US" dirty="0"/>
        </a:p>
      </dgm:t>
    </dgm:pt>
    <dgm:pt modelId="{17E74804-05B2-4012-9AF5-AB262F30D14A}" type="parTrans" cxnId="{78ECA369-437F-4A59-A8E1-623124FE0ED7}">
      <dgm:prSet/>
      <dgm:spPr/>
      <dgm:t>
        <a:bodyPr/>
        <a:lstStyle/>
        <a:p>
          <a:endParaRPr lang="en-US"/>
        </a:p>
      </dgm:t>
    </dgm:pt>
    <dgm:pt modelId="{6044CD33-39A8-407B-BAEA-DA6E79CCFB65}" type="sibTrans" cxnId="{78ECA369-437F-4A59-A8E1-623124FE0ED7}">
      <dgm:prSet/>
      <dgm:spPr/>
      <dgm:t>
        <a:bodyPr/>
        <a:lstStyle/>
        <a:p>
          <a:endParaRPr lang="en-US"/>
        </a:p>
      </dgm:t>
    </dgm:pt>
    <dgm:pt modelId="{355F102D-680B-4450-84CF-C9AD97D2157B}">
      <dgm:prSet phldrT="[Text]"/>
      <dgm:spPr/>
      <dgm:t>
        <a:bodyPr/>
        <a:lstStyle/>
        <a:p>
          <a:r>
            <a:rPr lang="en-US" dirty="0" smtClean="0"/>
            <a:t>Connectivity</a:t>
          </a:r>
          <a:endParaRPr lang="en-US" dirty="0"/>
        </a:p>
      </dgm:t>
    </dgm:pt>
    <dgm:pt modelId="{327BE882-F723-41B6-AD25-04E958B99E33}" type="parTrans" cxnId="{5E05FB22-AC06-4513-8A93-47F618B06189}">
      <dgm:prSet/>
      <dgm:spPr/>
      <dgm:t>
        <a:bodyPr/>
        <a:lstStyle/>
        <a:p>
          <a:endParaRPr lang="en-US"/>
        </a:p>
      </dgm:t>
    </dgm:pt>
    <dgm:pt modelId="{E5F2A2F8-A551-4DDC-A51A-E5BBAA6E233F}" type="sibTrans" cxnId="{5E05FB22-AC06-4513-8A93-47F618B06189}">
      <dgm:prSet/>
      <dgm:spPr/>
      <dgm:t>
        <a:bodyPr/>
        <a:lstStyle/>
        <a:p>
          <a:endParaRPr lang="en-US"/>
        </a:p>
      </dgm:t>
    </dgm:pt>
    <dgm:pt modelId="{16752CB9-1856-4890-B971-D0B2121FEB03}">
      <dgm:prSet phldrT="[Text]">
        <dgm:style>
          <a:lnRef idx="1">
            <a:schemeClr val="accent3"/>
          </a:lnRef>
          <a:fillRef idx="3">
            <a:schemeClr val="accent3"/>
          </a:fillRef>
          <a:effectRef idx="2">
            <a:schemeClr val="accent3"/>
          </a:effectRef>
          <a:fontRef idx="minor">
            <a:schemeClr val="lt1"/>
          </a:fontRef>
        </dgm:style>
      </dgm:prSet>
      <dgm:spPr/>
      <dgm:t>
        <a:bodyPr/>
        <a:lstStyle/>
        <a:p>
          <a:r>
            <a:rPr lang="en-US" dirty="0" smtClean="0"/>
            <a:t>Fundamentals</a:t>
          </a:r>
          <a:endParaRPr lang="en-US" dirty="0"/>
        </a:p>
      </dgm:t>
    </dgm:pt>
    <dgm:pt modelId="{991123D2-6595-4467-BADD-30016FF554BA}" type="parTrans" cxnId="{AA47B6BB-4119-46A9-A80F-381525B8F177}">
      <dgm:prSet/>
      <dgm:spPr/>
      <dgm:t>
        <a:bodyPr/>
        <a:lstStyle/>
        <a:p>
          <a:endParaRPr lang="en-US"/>
        </a:p>
      </dgm:t>
    </dgm:pt>
    <dgm:pt modelId="{E8C73F8B-5B32-46ED-B46F-408E41771BC9}" type="sibTrans" cxnId="{AA47B6BB-4119-46A9-A80F-381525B8F177}">
      <dgm:prSet/>
      <dgm:spPr/>
      <dgm:t>
        <a:bodyPr/>
        <a:lstStyle/>
        <a:p>
          <a:endParaRPr lang="en-US"/>
        </a:p>
      </dgm:t>
    </dgm:pt>
    <dgm:pt modelId="{4877BD9E-0C17-4672-AD33-AC3AF49514EC}">
      <dgm:prSet phldrT="[Text]">
        <dgm:style>
          <a:lnRef idx="1">
            <a:schemeClr val="accent3"/>
          </a:lnRef>
          <a:fillRef idx="3">
            <a:schemeClr val="accent3"/>
          </a:fillRef>
          <a:effectRef idx="2">
            <a:schemeClr val="accent3"/>
          </a:effectRef>
          <a:fontRef idx="minor">
            <a:schemeClr val="lt1"/>
          </a:fontRef>
        </dgm:style>
      </dgm:prSet>
      <dgm:spPr/>
      <dgm:t>
        <a:bodyPr/>
        <a:lstStyle/>
        <a:p>
          <a:r>
            <a:rPr lang="en-US" dirty="0" smtClean="0"/>
            <a:t>Device</a:t>
          </a:r>
          <a:endParaRPr lang="en-US" dirty="0"/>
        </a:p>
      </dgm:t>
    </dgm:pt>
    <dgm:pt modelId="{03B28F17-02B5-4AA5-AE8B-F39242008509}" type="parTrans" cxnId="{8E00CC45-C8AE-49FB-AADE-249B62E90A57}">
      <dgm:prSet/>
      <dgm:spPr/>
      <dgm:t>
        <a:bodyPr/>
        <a:lstStyle/>
        <a:p>
          <a:endParaRPr lang="en-US"/>
        </a:p>
      </dgm:t>
    </dgm:pt>
    <dgm:pt modelId="{5E77FAA3-0AF4-4C2A-8DA2-C0FBBC5F27C9}" type="sibTrans" cxnId="{8E00CC45-C8AE-49FB-AADE-249B62E90A57}">
      <dgm:prSet/>
      <dgm:spPr/>
      <dgm:t>
        <a:bodyPr/>
        <a:lstStyle/>
        <a:p>
          <a:endParaRPr lang="en-US"/>
        </a:p>
      </dgm:t>
    </dgm:pt>
    <dgm:pt modelId="{9E5E71DC-08CC-4CB4-815B-900C69379CBC}">
      <dgm:prSet phldrT="[Text]">
        <dgm:style>
          <a:lnRef idx="1">
            <a:schemeClr val="accent3"/>
          </a:lnRef>
          <a:fillRef idx="3">
            <a:schemeClr val="accent3"/>
          </a:fillRef>
          <a:effectRef idx="2">
            <a:schemeClr val="accent3"/>
          </a:effectRef>
          <a:fontRef idx="minor">
            <a:schemeClr val="lt1"/>
          </a:fontRef>
        </dgm:style>
      </dgm:prSet>
      <dgm:spPr/>
      <dgm:t>
        <a:bodyPr/>
        <a:lstStyle/>
        <a:p>
          <a:r>
            <a:rPr lang="en-US" dirty="0" smtClean="0"/>
            <a:t>Driver</a:t>
          </a:r>
          <a:endParaRPr lang="en-US" dirty="0"/>
        </a:p>
      </dgm:t>
    </dgm:pt>
    <dgm:pt modelId="{025A16AE-9030-4B67-83C4-6030309131C5}" type="parTrans" cxnId="{B7C5656A-1C01-42CC-B6A3-D4B06594880A}">
      <dgm:prSet/>
      <dgm:spPr/>
      <dgm:t>
        <a:bodyPr/>
        <a:lstStyle/>
        <a:p>
          <a:endParaRPr lang="en-US"/>
        </a:p>
      </dgm:t>
    </dgm:pt>
    <dgm:pt modelId="{C4884649-294C-42F6-9526-77F3C2AC9DC1}" type="sibTrans" cxnId="{B7C5656A-1C01-42CC-B6A3-D4B06594880A}">
      <dgm:prSet/>
      <dgm:spPr/>
      <dgm:t>
        <a:bodyPr/>
        <a:lstStyle/>
        <a:p>
          <a:endParaRPr lang="en-US"/>
        </a:p>
      </dgm:t>
    </dgm:pt>
    <dgm:pt modelId="{A82713DB-FD2E-4BDC-BBD4-6DB0DFACE1EE}">
      <dgm:prSet phldrT="[Text]"/>
      <dgm:spPr/>
      <dgm:t>
        <a:bodyPr/>
        <a:lstStyle/>
        <a:p>
          <a:r>
            <a:rPr lang="en-US" dirty="0" smtClean="0"/>
            <a:t>Functionality</a:t>
          </a:r>
          <a:endParaRPr lang="en-US" dirty="0"/>
        </a:p>
      </dgm:t>
    </dgm:pt>
    <dgm:pt modelId="{75B3C7EB-3542-4373-9206-878E7A0AA4FC}" type="parTrans" cxnId="{EFCEF73E-4D85-4AFD-B208-12CAF01D30E3}">
      <dgm:prSet/>
      <dgm:spPr/>
      <dgm:t>
        <a:bodyPr/>
        <a:lstStyle/>
        <a:p>
          <a:endParaRPr lang="en-US"/>
        </a:p>
      </dgm:t>
    </dgm:pt>
    <dgm:pt modelId="{E3016BA7-0F38-47A4-963F-BBD6AA04BE7C}" type="sibTrans" cxnId="{EFCEF73E-4D85-4AFD-B208-12CAF01D30E3}">
      <dgm:prSet/>
      <dgm:spPr/>
      <dgm:t>
        <a:bodyPr/>
        <a:lstStyle/>
        <a:p>
          <a:endParaRPr lang="en-US"/>
        </a:p>
      </dgm:t>
    </dgm:pt>
    <dgm:pt modelId="{62A28C1B-B6AA-4A06-8A67-163F34D94044}">
      <dgm:prSet phldrT="[Text]"/>
      <dgm:spPr/>
      <dgm:t>
        <a:bodyPr/>
        <a:lstStyle/>
        <a:p>
          <a:r>
            <a:rPr lang="en-US" dirty="0" smtClean="0"/>
            <a:t>Fundamentals</a:t>
          </a:r>
          <a:endParaRPr lang="en-US" dirty="0"/>
        </a:p>
      </dgm:t>
    </dgm:pt>
    <dgm:pt modelId="{4D863E16-A16A-401D-BE51-414C7EABC7D8}" type="parTrans" cxnId="{6479C79C-1190-4134-9899-9C91E00CC45C}">
      <dgm:prSet/>
      <dgm:spPr/>
      <dgm:t>
        <a:bodyPr/>
        <a:lstStyle/>
        <a:p>
          <a:endParaRPr lang="en-US"/>
        </a:p>
      </dgm:t>
    </dgm:pt>
    <dgm:pt modelId="{DB101318-7BED-4078-A219-E003C62D1179}" type="sibTrans" cxnId="{6479C79C-1190-4134-9899-9C91E00CC45C}">
      <dgm:prSet/>
      <dgm:spPr/>
      <dgm:t>
        <a:bodyPr/>
        <a:lstStyle/>
        <a:p>
          <a:endParaRPr lang="en-US"/>
        </a:p>
      </dgm:t>
    </dgm:pt>
    <dgm:pt modelId="{CE5C9700-A0B0-4998-A340-3B07295B49D0}">
      <dgm:prSet phldrT="[Text]"/>
      <dgm:spPr/>
      <dgm:t>
        <a:bodyPr/>
        <a:lstStyle/>
        <a:p>
          <a:r>
            <a:rPr lang="en-US" smtClean="0"/>
            <a:t>Devices</a:t>
          </a:r>
          <a:endParaRPr lang="en-US"/>
        </a:p>
      </dgm:t>
    </dgm:pt>
    <dgm:pt modelId="{85377F00-9B63-4509-BCD6-A1D72FD3AA05}" type="parTrans" cxnId="{53592684-5D06-45A5-9AE0-3FB8CC1FFA87}">
      <dgm:prSet/>
      <dgm:spPr/>
      <dgm:t>
        <a:bodyPr/>
        <a:lstStyle/>
        <a:p>
          <a:endParaRPr lang="en-US"/>
        </a:p>
      </dgm:t>
    </dgm:pt>
    <dgm:pt modelId="{037D854B-7410-462F-A225-B4CEF2B1D5F6}" type="sibTrans" cxnId="{53592684-5D06-45A5-9AE0-3FB8CC1FFA87}">
      <dgm:prSet/>
      <dgm:spPr/>
      <dgm:t>
        <a:bodyPr/>
        <a:lstStyle/>
        <a:p>
          <a:endParaRPr lang="en-US"/>
        </a:p>
      </dgm:t>
    </dgm:pt>
    <dgm:pt modelId="{62A72614-9365-43DE-A9AA-86ADBC9BB970}" type="pres">
      <dgm:prSet presAssocID="{E30EA3A0-9AE7-4339-9858-DB0B69BEE5AF}" presName="diagram" presStyleCnt="0">
        <dgm:presLayoutVars>
          <dgm:chPref val="1"/>
          <dgm:dir/>
          <dgm:animOne val="branch"/>
          <dgm:animLvl val="lvl"/>
          <dgm:resizeHandles val="exact"/>
        </dgm:presLayoutVars>
      </dgm:prSet>
      <dgm:spPr/>
      <dgm:t>
        <a:bodyPr/>
        <a:lstStyle/>
        <a:p>
          <a:endParaRPr lang="en-US"/>
        </a:p>
      </dgm:t>
    </dgm:pt>
    <dgm:pt modelId="{9CBC6BFA-A169-4131-A006-301533F2499B}" type="pres">
      <dgm:prSet presAssocID="{2602B0D9-24F3-46F7-B413-DD94D4EF2373}" presName="root1" presStyleCnt="0"/>
      <dgm:spPr/>
    </dgm:pt>
    <dgm:pt modelId="{9186B84A-645A-47FF-BBD9-2D2F660150F6}" type="pres">
      <dgm:prSet presAssocID="{2602B0D9-24F3-46F7-B413-DD94D4EF2373}" presName="LevelOneTextNode" presStyleLbl="node0" presStyleIdx="0" presStyleCnt="1">
        <dgm:presLayoutVars>
          <dgm:chPref val="3"/>
        </dgm:presLayoutVars>
      </dgm:prSet>
      <dgm:spPr/>
      <dgm:t>
        <a:bodyPr/>
        <a:lstStyle/>
        <a:p>
          <a:endParaRPr lang="en-US"/>
        </a:p>
      </dgm:t>
    </dgm:pt>
    <dgm:pt modelId="{E108518B-3C59-4DB1-8629-CE36A64279DA}" type="pres">
      <dgm:prSet presAssocID="{2602B0D9-24F3-46F7-B413-DD94D4EF2373}" presName="level2hierChild" presStyleCnt="0"/>
      <dgm:spPr/>
    </dgm:pt>
    <dgm:pt modelId="{95148EFF-3FED-48F7-A92F-47C1A91403DE}" type="pres">
      <dgm:prSet presAssocID="{23126217-BF6A-45D2-B837-87A24BE2BD4A}" presName="conn2-1" presStyleLbl="parChTrans1D2" presStyleIdx="0" presStyleCnt="2"/>
      <dgm:spPr/>
      <dgm:t>
        <a:bodyPr/>
        <a:lstStyle/>
        <a:p>
          <a:endParaRPr lang="en-US"/>
        </a:p>
      </dgm:t>
    </dgm:pt>
    <dgm:pt modelId="{1ADF2379-21DC-45CF-B42B-51EC6178DC9E}" type="pres">
      <dgm:prSet presAssocID="{23126217-BF6A-45D2-B837-87A24BE2BD4A}" presName="connTx" presStyleLbl="parChTrans1D2" presStyleIdx="0" presStyleCnt="2"/>
      <dgm:spPr/>
      <dgm:t>
        <a:bodyPr/>
        <a:lstStyle/>
        <a:p>
          <a:endParaRPr lang="en-US"/>
        </a:p>
      </dgm:t>
    </dgm:pt>
    <dgm:pt modelId="{A3D8E4D0-0E0F-4238-892F-3F6621F3D7B3}" type="pres">
      <dgm:prSet presAssocID="{9FC50B5A-39E5-4400-95B3-B54F63C9A967}" presName="root2" presStyleCnt="0"/>
      <dgm:spPr/>
    </dgm:pt>
    <dgm:pt modelId="{E2504D3B-4F96-487F-A8CD-A950C3C27E6D}" type="pres">
      <dgm:prSet presAssocID="{9FC50B5A-39E5-4400-95B3-B54F63C9A967}" presName="LevelTwoTextNode" presStyleLbl="node2" presStyleIdx="0" presStyleCnt="2">
        <dgm:presLayoutVars>
          <dgm:chPref val="3"/>
        </dgm:presLayoutVars>
      </dgm:prSet>
      <dgm:spPr/>
      <dgm:t>
        <a:bodyPr/>
        <a:lstStyle/>
        <a:p>
          <a:endParaRPr lang="en-US"/>
        </a:p>
      </dgm:t>
    </dgm:pt>
    <dgm:pt modelId="{F30F9614-4816-479E-BDFF-6086E81D2639}" type="pres">
      <dgm:prSet presAssocID="{9FC50B5A-39E5-4400-95B3-B54F63C9A967}" presName="level3hierChild" presStyleCnt="0"/>
      <dgm:spPr/>
    </dgm:pt>
    <dgm:pt modelId="{7DBDBEBB-81EA-42AC-A2A3-D80605E0908D}" type="pres">
      <dgm:prSet presAssocID="{75B3C7EB-3542-4373-9206-878E7A0AA4FC}" presName="conn2-1" presStyleLbl="parChTrans1D3" presStyleIdx="0" presStyleCnt="5"/>
      <dgm:spPr/>
      <dgm:t>
        <a:bodyPr/>
        <a:lstStyle/>
        <a:p>
          <a:endParaRPr lang="en-US"/>
        </a:p>
      </dgm:t>
    </dgm:pt>
    <dgm:pt modelId="{9714FD2B-E635-4C0A-89D4-DADA2D41746D}" type="pres">
      <dgm:prSet presAssocID="{75B3C7EB-3542-4373-9206-878E7A0AA4FC}" presName="connTx" presStyleLbl="parChTrans1D3" presStyleIdx="0" presStyleCnt="5"/>
      <dgm:spPr/>
      <dgm:t>
        <a:bodyPr/>
        <a:lstStyle/>
        <a:p>
          <a:endParaRPr lang="en-US"/>
        </a:p>
      </dgm:t>
    </dgm:pt>
    <dgm:pt modelId="{1F47641D-DAEA-42D3-86A4-C34C53847127}" type="pres">
      <dgm:prSet presAssocID="{A82713DB-FD2E-4BDC-BBD4-6DB0DFACE1EE}" presName="root2" presStyleCnt="0"/>
      <dgm:spPr/>
    </dgm:pt>
    <dgm:pt modelId="{F2037F1D-C554-48C9-9A51-B807E63DCDDA}" type="pres">
      <dgm:prSet presAssocID="{A82713DB-FD2E-4BDC-BBD4-6DB0DFACE1EE}" presName="LevelTwoTextNode" presStyleLbl="node3" presStyleIdx="0" presStyleCnt="5">
        <dgm:presLayoutVars>
          <dgm:chPref val="3"/>
        </dgm:presLayoutVars>
      </dgm:prSet>
      <dgm:spPr/>
      <dgm:t>
        <a:bodyPr/>
        <a:lstStyle/>
        <a:p>
          <a:endParaRPr lang="en-US"/>
        </a:p>
      </dgm:t>
    </dgm:pt>
    <dgm:pt modelId="{8D700B24-8B74-4C29-B2CD-FAB955BB5183}" type="pres">
      <dgm:prSet presAssocID="{A82713DB-FD2E-4BDC-BBD4-6DB0DFACE1EE}" presName="level3hierChild" presStyleCnt="0"/>
      <dgm:spPr/>
    </dgm:pt>
    <dgm:pt modelId="{DC31A59F-8E05-48E3-99D7-C5E9BE2D403F}" type="pres">
      <dgm:prSet presAssocID="{4D863E16-A16A-401D-BE51-414C7EABC7D8}" presName="conn2-1" presStyleLbl="parChTrans1D3" presStyleIdx="1" presStyleCnt="5"/>
      <dgm:spPr/>
      <dgm:t>
        <a:bodyPr/>
        <a:lstStyle/>
        <a:p>
          <a:endParaRPr lang="en-US"/>
        </a:p>
      </dgm:t>
    </dgm:pt>
    <dgm:pt modelId="{3E951E26-D87A-40F5-84AD-F5AD33777510}" type="pres">
      <dgm:prSet presAssocID="{4D863E16-A16A-401D-BE51-414C7EABC7D8}" presName="connTx" presStyleLbl="parChTrans1D3" presStyleIdx="1" presStyleCnt="5"/>
      <dgm:spPr/>
      <dgm:t>
        <a:bodyPr/>
        <a:lstStyle/>
        <a:p>
          <a:endParaRPr lang="en-US"/>
        </a:p>
      </dgm:t>
    </dgm:pt>
    <dgm:pt modelId="{21D4FADC-F732-4E7F-9DE3-C2C185E8A69D}" type="pres">
      <dgm:prSet presAssocID="{62A28C1B-B6AA-4A06-8A67-163F34D94044}" presName="root2" presStyleCnt="0"/>
      <dgm:spPr/>
    </dgm:pt>
    <dgm:pt modelId="{67A47C5A-44DD-475E-BFE5-A05A656892C2}" type="pres">
      <dgm:prSet presAssocID="{62A28C1B-B6AA-4A06-8A67-163F34D94044}" presName="LevelTwoTextNode" presStyleLbl="node3" presStyleIdx="1" presStyleCnt="5">
        <dgm:presLayoutVars>
          <dgm:chPref val="3"/>
        </dgm:presLayoutVars>
      </dgm:prSet>
      <dgm:spPr/>
      <dgm:t>
        <a:bodyPr/>
        <a:lstStyle/>
        <a:p>
          <a:endParaRPr lang="en-US"/>
        </a:p>
      </dgm:t>
    </dgm:pt>
    <dgm:pt modelId="{377787FE-B865-4675-9B6A-D372995803A6}" type="pres">
      <dgm:prSet presAssocID="{62A28C1B-B6AA-4A06-8A67-163F34D94044}" presName="level3hierChild" presStyleCnt="0"/>
      <dgm:spPr/>
    </dgm:pt>
    <dgm:pt modelId="{B5CF5FA2-F476-4F85-B329-380D96E00AB0}" type="pres">
      <dgm:prSet presAssocID="{85377F00-9B63-4509-BCD6-A1D72FD3AA05}" presName="conn2-1" presStyleLbl="parChTrans1D2" presStyleIdx="1" presStyleCnt="2"/>
      <dgm:spPr/>
      <dgm:t>
        <a:bodyPr/>
        <a:lstStyle/>
        <a:p>
          <a:endParaRPr lang="en-US"/>
        </a:p>
      </dgm:t>
    </dgm:pt>
    <dgm:pt modelId="{7F1700CB-ED8D-4528-B244-EFA79A8913C8}" type="pres">
      <dgm:prSet presAssocID="{85377F00-9B63-4509-BCD6-A1D72FD3AA05}" presName="connTx" presStyleLbl="parChTrans1D2" presStyleIdx="1" presStyleCnt="2"/>
      <dgm:spPr/>
      <dgm:t>
        <a:bodyPr/>
        <a:lstStyle/>
        <a:p>
          <a:endParaRPr lang="en-US"/>
        </a:p>
      </dgm:t>
    </dgm:pt>
    <dgm:pt modelId="{51F18787-F134-4849-A85C-A5D9D16E2CBD}" type="pres">
      <dgm:prSet presAssocID="{CE5C9700-A0B0-4998-A340-3B07295B49D0}" presName="root2" presStyleCnt="0"/>
      <dgm:spPr/>
    </dgm:pt>
    <dgm:pt modelId="{22FA5745-25EC-4131-81B3-94AE8D160D20}" type="pres">
      <dgm:prSet presAssocID="{CE5C9700-A0B0-4998-A340-3B07295B49D0}" presName="LevelTwoTextNode" presStyleLbl="node2" presStyleIdx="1" presStyleCnt="2">
        <dgm:presLayoutVars>
          <dgm:chPref val="3"/>
        </dgm:presLayoutVars>
      </dgm:prSet>
      <dgm:spPr/>
      <dgm:t>
        <a:bodyPr/>
        <a:lstStyle/>
        <a:p>
          <a:endParaRPr lang="en-US"/>
        </a:p>
      </dgm:t>
    </dgm:pt>
    <dgm:pt modelId="{8A58D116-F4DF-4B05-8291-3E0A2A5B1E6D}" type="pres">
      <dgm:prSet presAssocID="{CE5C9700-A0B0-4998-A340-3B07295B49D0}" presName="level3hierChild" presStyleCnt="0"/>
      <dgm:spPr/>
    </dgm:pt>
    <dgm:pt modelId="{F595296B-778C-4EBC-8FAD-E9D4862453C8}" type="pres">
      <dgm:prSet presAssocID="{17E74804-05B2-4012-9AF5-AB262F30D14A}" presName="conn2-1" presStyleLbl="parChTrans1D3" presStyleIdx="2" presStyleCnt="5"/>
      <dgm:spPr/>
      <dgm:t>
        <a:bodyPr/>
        <a:lstStyle/>
        <a:p>
          <a:endParaRPr lang="en-US"/>
        </a:p>
      </dgm:t>
    </dgm:pt>
    <dgm:pt modelId="{8F8C350A-90A8-456A-B2DA-1887D682D664}" type="pres">
      <dgm:prSet presAssocID="{17E74804-05B2-4012-9AF5-AB262F30D14A}" presName="connTx" presStyleLbl="parChTrans1D3" presStyleIdx="2" presStyleCnt="5"/>
      <dgm:spPr/>
      <dgm:t>
        <a:bodyPr/>
        <a:lstStyle/>
        <a:p>
          <a:endParaRPr lang="en-US"/>
        </a:p>
      </dgm:t>
    </dgm:pt>
    <dgm:pt modelId="{700CC978-E90D-4924-B14F-D846BD0617F4}" type="pres">
      <dgm:prSet presAssocID="{B0147594-141A-45B3-9B2E-091EF5004063}" presName="root2" presStyleCnt="0"/>
      <dgm:spPr/>
    </dgm:pt>
    <dgm:pt modelId="{36C9DD8F-8350-4DFB-BA3D-D6C0B0E7DF07}" type="pres">
      <dgm:prSet presAssocID="{B0147594-141A-45B3-9B2E-091EF5004063}" presName="LevelTwoTextNode" presStyleLbl="node3" presStyleIdx="2" presStyleCnt="5">
        <dgm:presLayoutVars>
          <dgm:chPref val="3"/>
        </dgm:presLayoutVars>
      </dgm:prSet>
      <dgm:spPr/>
      <dgm:t>
        <a:bodyPr/>
        <a:lstStyle/>
        <a:p>
          <a:endParaRPr lang="en-US"/>
        </a:p>
      </dgm:t>
    </dgm:pt>
    <dgm:pt modelId="{2A04F61D-FF67-4B99-80DB-444914D48359}" type="pres">
      <dgm:prSet presAssocID="{B0147594-141A-45B3-9B2E-091EF5004063}" presName="level3hierChild" presStyleCnt="0"/>
      <dgm:spPr/>
    </dgm:pt>
    <dgm:pt modelId="{EB08FDD8-B155-40C8-9E55-ACA2B87F11FA}" type="pres">
      <dgm:prSet presAssocID="{327BE882-F723-41B6-AD25-04E958B99E33}" presName="conn2-1" presStyleLbl="parChTrans1D3" presStyleIdx="3" presStyleCnt="5"/>
      <dgm:spPr/>
      <dgm:t>
        <a:bodyPr/>
        <a:lstStyle/>
        <a:p>
          <a:endParaRPr lang="en-US"/>
        </a:p>
      </dgm:t>
    </dgm:pt>
    <dgm:pt modelId="{5BC2BEB0-3ECE-4EE5-BDFD-1580D1B8911B}" type="pres">
      <dgm:prSet presAssocID="{327BE882-F723-41B6-AD25-04E958B99E33}" presName="connTx" presStyleLbl="parChTrans1D3" presStyleIdx="3" presStyleCnt="5"/>
      <dgm:spPr/>
      <dgm:t>
        <a:bodyPr/>
        <a:lstStyle/>
        <a:p>
          <a:endParaRPr lang="en-US"/>
        </a:p>
      </dgm:t>
    </dgm:pt>
    <dgm:pt modelId="{72E70C11-7025-4FD6-A024-329B1B596F5B}" type="pres">
      <dgm:prSet presAssocID="{355F102D-680B-4450-84CF-C9AD97D2157B}" presName="root2" presStyleCnt="0"/>
      <dgm:spPr/>
    </dgm:pt>
    <dgm:pt modelId="{F2C40021-D2E8-4DC3-B57F-8126A210DDD4}" type="pres">
      <dgm:prSet presAssocID="{355F102D-680B-4450-84CF-C9AD97D2157B}" presName="LevelTwoTextNode" presStyleLbl="node3" presStyleIdx="3" presStyleCnt="5">
        <dgm:presLayoutVars>
          <dgm:chPref val="3"/>
        </dgm:presLayoutVars>
      </dgm:prSet>
      <dgm:spPr/>
      <dgm:t>
        <a:bodyPr/>
        <a:lstStyle/>
        <a:p>
          <a:endParaRPr lang="en-US"/>
        </a:p>
      </dgm:t>
    </dgm:pt>
    <dgm:pt modelId="{44ACF7F8-09E2-4546-BE0E-3C577D85EF2D}" type="pres">
      <dgm:prSet presAssocID="{355F102D-680B-4450-84CF-C9AD97D2157B}" presName="level3hierChild" presStyleCnt="0"/>
      <dgm:spPr/>
    </dgm:pt>
    <dgm:pt modelId="{3A3FF7B4-ADB8-4C0C-B3FC-93935CB064E4}" type="pres">
      <dgm:prSet presAssocID="{991123D2-6595-4467-BADD-30016FF554BA}" presName="conn2-1" presStyleLbl="parChTrans1D3" presStyleIdx="4" presStyleCnt="5"/>
      <dgm:spPr/>
      <dgm:t>
        <a:bodyPr/>
        <a:lstStyle/>
        <a:p>
          <a:endParaRPr lang="en-US"/>
        </a:p>
      </dgm:t>
    </dgm:pt>
    <dgm:pt modelId="{1A3B675F-E8C4-45C0-9849-57AF1E4E09D4}" type="pres">
      <dgm:prSet presAssocID="{991123D2-6595-4467-BADD-30016FF554BA}" presName="connTx" presStyleLbl="parChTrans1D3" presStyleIdx="4" presStyleCnt="5"/>
      <dgm:spPr/>
      <dgm:t>
        <a:bodyPr/>
        <a:lstStyle/>
        <a:p>
          <a:endParaRPr lang="en-US"/>
        </a:p>
      </dgm:t>
    </dgm:pt>
    <dgm:pt modelId="{BB054406-9129-4E61-9828-C85302C7995F}" type="pres">
      <dgm:prSet presAssocID="{16752CB9-1856-4890-B971-D0B2121FEB03}" presName="root2" presStyleCnt="0"/>
      <dgm:spPr/>
    </dgm:pt>
    <dgm:pt modelId="{31B1AE5E-E2CA-4651-8D51-227618D296A1}" type="pres">
      <dgm:prSet presAssocID="{16752CB9-1856-4890-B971-D0B2121FEB03}" presName="LevelTwoTextNode" presStyleLbl="node3" presStyleIdx="4" presStyleCnt="5">
        <dgm:presLayoutVars>
          <dgm:chPref val="3"/>
        </dgm:presLayoutVars>
      </dgm:prSet>
      <dgm:spPr/>
      <dgm:t>
        <a:bodyPr/>
        <a:lstStyle/>
        <a:p>
          <a:endParaRPr lang="en-US"/>
        </a:p>
      </dgm:t>
    </dgm:pt>
    <dgm:pt modelId="{92B1A2BE-A1AA-46D0-B14D-5A07B2478DDD}" type="pres">
      <dgm:prSet presAssocID="{16752CB9-1856-4890-B971-D0B2121FEB03}" presName="level3hierChild" presStyleCnt="0"/>
      <dgm:spPr/>
    </dgm:pt>
    <dgm:pt modelId="{9145AE4E-79C6-43F6-9775-D05FAFB5EF9C}" type="pres">
      <dgm:prSet presAssocID="{03B28F17-02B5-4AA5-AE8B-F39242008509}" presName="conn2-1" presStyleLbl="parChTrans1D4" presStyleIdx="0" presStyleCnt="2"/>
      <dgm:spPr/>
      <dgm:t>
        <a:bodyPr/>
        <a:lstStyle/>
        <a:p>
          <a:endParaRPr lang="en-US"/>
        </a:p>
      </dgm:t>
    </dgm:pt>
    <dgm:pt modelId="{AAD7B0ED-143D-49E4-94A5-22131A2B0C8D}" type="pres">
      <dgm:prSet presAssocID="{03B28F17-02B5-4AA5-AE8B-F39242008509}" presName="connTx" presStyleLbl="parChTrans1D4" presStyleIdx="0" presStyleCnt="2"/>
      <dgm:spPr/>
      <dgm:t>
        <a:bodyPr/>
        <a:lstStyle/>
        <a:p>
          <a:endParaRPr lang="en-US"/>
        </a:p>
      </dgm:t>
    </dgm:pt>
    <dgm:pt modelId="{69943AAF-4C0E-4359-8FCD-C0747B4FE242}" type="pres">
      <dgm:prSet presAssocID="{4877BD9E-0C17-4672-AD33-AC3AF49514EC}" presName="root2" presStyleCnt="0"/>
      <dgm:spPr/>
    </dgm:pt>
    <dgm:pt modelId="{1043F5F7-5BE4-4EF7-922C-23701B2A22BE}" type="pres">
      <dgm:prSet presAssocID="{4877BD9E-0C17-4672-AD33-AC3AF49514EC}" presName="LevelTwoTextNode" presStyleLbl="node4" presStyleIdx="0" presStyleCnt="2">
        <dgm:presLayoutVars>
          <dgm:chPref val="3"/>
        </dgm:presLayoutVars>
      </dgm:prSet>
      <dgm:spPr/>
      <dgm:t>
        <a:bodyPr/>
        <a:lstStyle/>
        <a:p>
          <a:endParaRPr lang="en-US"/>
        </a:p>
      </dgm:t>
    </dgm:pt>
    <dgm:pt modelId="{E47C5588-6863-4346-8783-BF8CB7DD4F89}" type="pres">
      <dgm:prSet presAssocID="{4877BD9E-0C17-4672-AD33-AC3AF49514EC}" presName="level3hierChild" presStyleCnt="0"/>
      <dgm:spPr/>
    </dgm:pt>
    <dgm:pt modelId="{D9C2A89E-0215-4A37-A28A-63BACE0E0A68}" type="pres">
      <dgm:prSet presAssocID="{025A16AE-9030-4B67-83C4-6030309131C5}" presName="conn2-1" presStyleLbl="parChTrans1D4" presStyleIdx="1" presStyleCnt="2"/>
      <dgm:spPr/>
      <dgm:t>
        <a:bodyPr/>
        <a:lstStyle/>
        <a:p>
          <a:endParaRPr lang="en-US"/>
        </a:p>
      </dgm:t>
    </dgm:pt>
    <dgm:pt modelId="{9F6BB303-A973-4555-8455-DAD8CF78295B}" type="pres">
      <dgm:prSet presAssocID="{025A16AE-9030-4B67-83C4-6030309131C5}" presName="connTx" presStyleLbl="parChTrans1D4" presStyleIdx="1" presStyleCnt="2"/>
      <dgm:spPr/>
      <dgm:t>
        <a:bodyPr/>
        <a:lstStyle/>
        <a:p>
          <a:endParaRPr lang="en-US"/>
        </a:p>
      </dgm:t>
    </dgm:pt>
    <dgm:pt modelId="{ECEDC956-5B71-43EA-AD86-D5EF2DEDEEF9}" type="pres">
      <dgm:prSet presAssocID="{9E5E71DC-08CC-4CB4-815B-900C69379CBC}" presName="root2" presStyleCnt="0"/>
      <dgm:spPr/>
    </dgm:pt>
    <dgm:pt modelId="{4F0553BA-933D-4977-9FDD-F8DDD7464795}" type="pres">
      <dgm:prSet presAssocID="{9E5E71DC-08CC-4CB4-815B-900C69379CBC}" presName="LevelTwoTextNode" presStyleLbl="node4" presStyleIdx="1" presStyleCnt="2">
        <dgm:presLayoutVars>
          <dgm:chPref val="3"/>
        </dgm:presLayoutVars>
      </dgm:prSet>
      <dgm:spPr/>
      <dgm:t>
        <a:bodyPr/>
        <a:lstStyle/>
        <a:p>
          <a:endParaRPr lang="en-US"/>
        </a:p>
      </dgm:t>
    </dgm:pt>
    <dgm:pt modelId="{335C7DF3-C2EC-4D55-B4B8-0E30EC0642D0}" type="pres">
      <dgm:prSet presAssocID="{9E5E71DC-08CC-4CB4-815B-900C69379CBC}" presName="level3hierChild" presStyleCnt="0"/>
      <dgm:spPr/>
    </dgm:pt>
  </dgm:ptLst>
  <dgm:cxnLst>
    <dgm:cxn modelId="{D4037F72-9B0D-479F-878B-2B928E2DDD18}" type="presOf" srcId="{85377F00-9B63-4509-BCD6-A1D72FD3AA05}" destId="{B5CF5FA2-F476-4F85-B329-380D96E00AB0}" srcOrd="0" destOrd="0" presId="urn:microsoft.com/office/officeart/2005/8/layout/hierarchy2"/>
    <dgm:cxn modelId="{3512B378-E781-4B29-B321-03C66F942FE2}" type="presOf" srcId="{75B3C7EB-3542-4373-9206-878E7A0AA4FC}" destId="{7DBDBEBB-81EA-42AC-A2A3-D80605E0908D}" srcOrd="0" destOrd="0" presId="urn:microsoft.com/office/officeart/2005/8/layout/hierarchy2"/>
    <dgm:cxn modelId="{0F21030A-EB9F-462C-A4CB-F42F1AC74673}" type="presOf" srcId="{E30EA3A0-9AE7-4339-9858-DB0B69BEE5AF}" destId="{62A72614-9365-43DE-A9AA-86ADBC9BB970}" srcOrd="0" destOrd="0" presId="urn:microsoft.com/office/officeart/2005/8/layout/hierarchy2"/>
    <dgm:cxn modelId="{9D4D8518-E378-418C-9BB4-D282BC2B8787}" type="presOf" srcId="{75B3C7EB-3542-4373-9206-878E7A0AA4FC}" destId="{9714FD2B-E635-4C0A-89D4-DADA2D41746D}" srcOrd="1" destOrd="0" presId="urn:microsoft.com/office/officeart/2005/8/layout/hierarchy2"/>
    <dgm:cxn modelId="{53592684-5D06-45A5-9AE0-3FB8CC1FFA87}" srcId="{2602B0D9-24F3-46F7-B413-DD94D4EF2373}" destId="{CE5C9700-A0B0-4998-A340-3B07295B49D0}" srcOrd="1" destOrd="0" parTransId="{85377F00-9B63-4509-BCD6-A1D72FD3AA05}" sibTransId="{037D854B-7410-462F-A225-B4CEF2B1D5F6}"/>
    <dgm:cxn modelId="{5F638C95-B2C0-42F7-9464-8D41AAA6C566}" type="presOf" srcId="{991123D2-6595-4467-BADD-30016FF554BA}" destId="{1A3B675F-E8C4-45C0-9849-57AF1E4E09D4}" srcOrd="1" destOrd="0" presId="urn:microsoft.com/office/officeart/2005/8/layout/hierarchy2"/>
    <dgm:cxn modelId="{AD0F1268-2896-41A2-86AC-0EDCE48D54DA}" type="presOf" srcId="{9FC50B5A-39E5-4400-95B3-B54F63C9A967}" destId="{E2504D3B-4F96-487F-A8CD-A950C3C27E6D}" srcOrd="0" destOrd="0" presId="urn:microsoft.com/office/officeart/2005/8/layout/hierarchy2"/>
    <dgm:cxn modelId="{A1F7FCF1-916E-4232-B1F9-F865D897D9A5}" type="presOf" srcId="{03B28F17-02B5-4AA5-AE8B-F39242008509}" destId="{9145AE4E-79C6-43F6-9775-D05FAFB5EF9C}" srcOrd="0" destOrd="0" presId="urn:microsoft.com/office/officeart/2005/8/layout/hierarchy2"/>
    <dgm:cxn modelId="{E61B87E0-0779-48C2-9029-46625F95D496}" type="presOf" srcId="{23126217-BF6A-45D2-B837-87A24BE2BD4A}" destId="{1ADF2379-21DC-45CF-B42B-51EC6178DC9E}" srcOrd="1" destOrd="0" presId="urn:microsoft.com/office/officeart/2005/8/layout/hierarchy2"/>
    <dgm:cxn modelId="{6479C79C-1190-4134-9899-9C91E00CC45C}" srcId="{9FC50B5A-39E5-4400-95B3-B54F63C9A967}" destId="{62A28C1B-B6AA-4A06-8A67-163F34D94044}" srcOrd="1" destOrd="0" parTransId="{4D863E16-A16A-401D-BE51-414C7EABC7D8}" sibTransId="{DB101318-7BED-4078-A219-E003C62D1179}"/>
    <dgm:cxn modelId="{48A12677-16C4-42F4-9E95-B5B3F69CD2C0}" type="presOf" srcId="{4877BD9E-0C17-4672-AD33-AC3AF49514EC}" destId="{1043F5F7-5BE4-4EF7-922C-23701B2A22BE}" srcOrd="0" destOrd="0" presId="urn:microsoft.com/office/officeart/2005/8/layout/hierarchy2"/>
    <dgm:cxn modelId="{AAD7B0FD-1868-4B11-89CB-F600A6B6380B}" type="presOf" srcId="{991123D2-6595-4467-BADD-30016FF554BA}" destId="{3A3FF7B4-ADB8-4C0C-B3FC-93935CB064E4}" srcOrd="0" destOrd="0" presId="urn:microsoft.com/office/officeart/2005/8/layout/hierarchy2"/>
    <dgm:cxn modelId="{9472D1CA-7049-41A8-A023-AADC95D17B9C}" srcId="{2602B0D9-24F3-46F7-B413-DD94D4EF2373}" destId="{9FC50B5A-39E5-4400-95B3-B54F63C9A967}" srcOrd="0" destOrd="0" parTransId="{23126217-BF6A-45D2-B837-87A24BE2BD4A}" sibTransId="{F0041A9A-DAB4-4044-9020-526CAAA7C463}"/>
    <dgm:cxn modelId="{B5F53414-F3E1-4430-B7AD-14F89A3374A1}" type="presOf" srcId="{17E74804-05B2-4012-9AF5-AB262F30D14A}" destId="{F595296B-778C-4EBC-8FAD-E9D4862453C8}" srcOrd="0" destOrd="0" presId="urn:microsoft.com/office/officeart/2005/8/layout/hierarchy2"/>
    <dgm:cxn modelId="{AA47B6BB-4119-46A9-A80F-381525B8F177}" srcId="{CE5C9700-A0B0-4998-A340-3B07295B49D0}" destId="{16752CB9-1856-4890-B971-D0B2121FEB03}" srcOrd="2" destOrd="0" parTransId="{991123D2-6595-4467-BADD-30016FF554BA}" sibTransId="{E8C73F8B-5B32-46ED-B46F-408E41771BC9}"/>
    <dgm:cxn modelId="{72A02E51-6A69-4B21-B916-9DC8AB88D128}" type="presOf" srcId="{17E74804-05B2-4012-9AF5-AB262F30D14A}" destId="{8F8C350A-90A8-456A-B2DA-1887D682D664}" srcOrd="1" destOrd="0" presId="urn:microsoft.com/office/officeart/2005/8/layout/hierarchy2"/>
    <dgm:cxn modelId="{FAF71D8B-B4CE-4C91-A5CF-EBC09A76C4F6}" type="presOf" srcId="{327BE882-F723-41B6-AD25-04E958B99E33}" destId="{EB08FDD8-B155-40C8-9E55-ACA2B87F11FA}" srcOrd="0" destOrd="0" presId="urn:microsoft.com/office/officeart/2005/8/layout/hierarchy2"/>
    <dgm:cxn modelId="{DF363CEA-E78E-4F95-831B-F731A1EA394A}" type="presOf" srcId="{A82713DB-FD2E-4BDC-BBD4-6DB0DFACE1EE}" destId="{F2037F1D-C554-48C9-9A51-B807E63DCDDA}" srcOrd="0" destOrd="0" presId="urn:microsoft.com/office/officeart/2005/8/layout/hierarchy2"/>
    <dgm:cxn modelId="{AB1952F5-9ECB-4D80-B995-827D4784D6E8}" type="presOf" srcId="{4D863E16-A16A-401D-BE51-414C7EABC7D8}" destId="{DC31A59F-8E05-48E3-99D7-C5E9BE2D403F}" srcOrd="0" destOrd="0" presId="urn:microsoft.com/office/officeart/2005/8/layout/hierarchy2"/>
    <dgm:cxn modelId="{0B4D8A72-4AA7-4422-B785-445C605195FB}" type="presOf" srcId="{025A16AE-9030-4B67-83C4-6030309131C5}" destId="{D9C2A89E-0215-4A37-A28A-63BACE0E0A68}" srcOrd="0" destOrd="0" presId="urn:microsoft.com/office/officeart/2005/8/layout/hierarchy2"/>
    <dgm:cxn modelId="{5E05FB22-AC06-4513-8A93-47F618B06189}" srcId="{CE5C9700-A0B0-4998-A340-3B07295B49D0}" destId="{355F102D-680B-4450-84CF-C9AD97D2157B}" srcOrd="1" destOrd="0" parTransId="{327BE882-F723-41B6-AD25-04E958B99E33}" sibTransId="{E5F2A2F8-A551-4DDC-A51A-E5BBAA6E233F}"/>
    <dgm:cxn modelId="{AC365FE3-75B6-4E1F-8185-DEBD1D17A28E}" type="presOf" srcId="{9E5E71DC-08CC-4CB4-815B-900C69379CBC}" destId="{4F0553BA-933D-4977-9FDD-F8DDD7464795}" srcOrd="0" destOrd="0" presId="urn:microsoft.com/office/officeart/2005/8/layout/hierarchy2"/>
    <dgm:cxn modelId="{DDB71044-DCC6-48B6-8659-A939294D11EB}" type="presOf" srcId="{327BE882-F723-41B6-AD25-04E958B99E33}" destId="{5BC2BEB0-3ECE-4EE5-BDFD-1580D1B8911B}" srcOrd="1" destOrd="0" presId="urn:microsoft.com/office/officeart/2005/8/layout/hierarchy2"/>
    <dgm:cxn modelId="{42286540-C2C4-4222-B81A-FA853DDBE4AA}" type="presOf" srcId="{85377F00-9B63-4509-BCD6-A1D72FD3AA05}" destId="{7F1700CB-ED8D-4528-B244-EFA79A8913C8}" srcOrd="1" destOrd="0" presId="urn:microsoft.com/office/officeart/2005/8/layout/hierarchy2"/>
    <dgm:cxn modelId="{78ECA369-437F-4A59-A8E1-623124FE0ED7}" srcId="{CE5C9700-A0B0-4998-A340-3B07295B49D0}" destId="{B0147594-141A-45B3-9B2E-091EF5004063}" srcOrd="0" destOrd="0" parTransId="{17E74804-05B2-4012-9AF5-AB262F30D14A}" sibTransId="{6044CD33-39A8-407B-BAEA-DA6E79CCFB65}"/>
    <dgm:cxn modelId="{B7C5656A-1C01-42CC-B6A3-D4B06594880A}" srcId="{16752CB9-1856-4890-B971-D0B2121FEB03}" destId="{9E5E71DC-08CC-4CB4-815B-900C69379CBC}" srcOrd="1" destOrd="0" parTransId="{025A16AE-9030-4B67-83C4-6030309131C5}" sibTransId="{C4884649-294C-42F6-9526-77F3C2AC9DC1}"/>
    <dgm:cxn modelId="{F5631053-90F0-4384-81D3-E53AA776927A}" type="presOf" srcId="{2602B0D9-24F3-46F7-B413-DD94D4EF2373}" destId="{9186B84A-645A-47FF-BBD9-2D2F660150F6}" srcOrd="0" destOrd="0" presId="urn:microsoft.com/office/officeart/2005/8/layout/hierarchy2"/>
    <dgm:cxn modelId="{8992A1AC-B08B-4CF5-B6D4-F4251D862104}" type="presOf" srcId="{025A16AE-9030-4B67-83C4-6030309131C5}" destId="{9F6BB303-A973-4555-8455-DAD8CF78295B}" srcOrd="1" destOrd="0" presId="urn:microsoft.com/office/officeart/2005/8/layout/hierarchy2"/>
    <dgm:cxn modelId="{8E00CC45-C8AE-49FB-AADE-249B62E90A57}" srcId="{16752CB9-1856-4890-B971-D0B2121FEB03}" destId="{4877BD9E-0C17-4672-AD33-AC3AF49514EC}" srcOrd="0" destOrd="0" parTransId="{03B28F17-02B5-4AA5-AE8B-F39242008509}" sibTransId="{5E77FAA3-0AF4-4C2A-8DA2-C0FBBC5F27C9}"/>
    <dgm:cxn modelId="{1BBA80CC-EA19-454C-B8B3-72B7D8A2B2A8}" type="presOf" srcId="{16752CB9-1856-4890-B971-D0B2121FEB03}" destId="{31B1AE5E-E2CA-4651-8D51-227618D296A1}" srcOrd="0" destOrd="0" presId="urn:microsoft.com/office/officeart/2005/8/layout/hierarchy2"/>
    <dgm:cxn modelId="{B9BEAAE7-C092-4AAF-8198-2D3664242559}" type="presOf" srcId="{23126217-BF6A-45D2-B837-87A24BE2BD4A}" destId="{95148EFF-3FED-48F7-A92F-47C1A91403DE}" srcOrd="0" destOrd="0" presId="urn:microsoft.com/office/officeart/2005/8/layout/hierarchy2"/>
    <dgm:cxn modelId="{AB50216D-7AAB-4CA8-BCF4-4C4E17DD9FD6}" type="presOf" srcId="{4D863E16-A16A-401D-BE51-414C7EABC7D8}" destId="{3E951E26-D87A-40F5-84AD-F5AD33777510}" srcOrd="1" destOrd="0" presId="urn:microsoft.com/office/officeart/2005/8/layout/hierarchy2"/>
    <dgm:cxn modelId="{96110E11-075D-4671-BA34-F437C24621FA}" type="presOf" srcId="{03B28F17-02B5-4AA5-AE8B-F39242008509}" destId="{AAD7B0ED-143D-49E4-94A5-22131A2B0C8D}" srcOrd="1" destOrd="0" presId="urn:microsoft.com/office/officeart/2005/8/layout/hierarchy2"/>
    <dgm:cxn modelId="{8AD55048-4791-4806-99DA-46B4445340B4}" type="presOf" srcId="{62A28C1B-B6AA-4A06-8A67-163F34D94044}" destId="{67A47C5A-44DD-475E-BFE5-A05A656892C2}" srcOrd="0" destOrd="0" presId="urn:microsoft.com/office/officeart/2005/8/layout/hierarchy2"/>
    <dgm:cxn modelId="{FBE26D87-5420-4823-BCD9-466D2DBF9E88}" type="presOf" srcId="{CE5C9700-A0B0-4998-A340-3B07295B49D0}" destId="{22FA5745-25EC-4131-81B3-94AE8D160D20}" srcOrd="0" destOrd="0" presId="urn:microsoft.com/office/officeart/2005/8/layout/hierarchy2"/>
    <dgm:cxn modelId="{198C7058-FAFE-433C-8530-2A48021F5DBC}" srcId="{E30EA3A0-9AE7-4339-9858-DB0B69BEE5AF}" destId="{2602B0D9-24F3-46F7-B413-DD94D4EF2373}" srcOrd="0" destOrd="0" parTransId="{EFF9C6B2-42E6-4C99-A3BA-6274F0F13EED}" sibTransId="{D9E4035B-6BA5-4C00-80F7-460B74E7ACC5}"/>
    <dgm:cxn modelId="{EFCEF73E-4D85-4AFD-B208-12CAF01D30E3}" srcId="{9FC50B5A-39E5-4400-95B3-B54F63C9A967}" destId="{A82713DB-FD2E-4BDC-BBD4-6DB0DFACE1EE}" srcOrd="0" destOrd="0" parTransId="{75B3C7EB-3542-4373-9206-878E7A0AA4FC}" sibTransId="{E3016BA7-0F38-47A4-963F-BBD6AA04BE7C}"/>
    <dgm:cxn modelId="{88E02FC6-9AFB-4876-AA5E-94CF47688204}" type="presOf" srcId="{B0147594-141A-45B3-9B2E-091EF5004063}" destId="{36C9DD8F-8350-4DFB-BA3D-D6C0B0E7DF07}" srcOrd="0" destOrd="0" presId="urn:microsoft.com/office/officeart/2005/8/layout/hierarchy2"/>
    <dgm:cxn modelId="{1F42EB84-F7A9-4DB8-81F2-BB58B6375441}" type="presOf" srcId="{355F102D-680B-4450-84CF-C9AD97D2157B}" destId="{F2C40021-D2E8-4DC3-B57F-8126A210DDD4}" srcOrd="0" destOrd="0" presId="urn:microsoft.com/office/officeart/2005/8/layout/hierarchy2"/>
    <dgm:cxn modelId="{90A6427D-106E-4FDC-B25D-8CE5AE3B7A4B}" type="presParOf" srcId="{62A72614-9365-43DE-A9AA-86ADBC9BB970}" destId="{9CBC6BFA-A169-4131-A006-301533F2499B}" srcOrd="0" destOrd="0" presId="urn:microsoft.com/office/officeart/2005/8/layout/hierarchy2"/>
    <dgm:cxn modelId="{D560E165-A107-457B-BF42-9A3E8B50561F}" type="presParOf" srcId="{9CBC6BFA-A169-4131-A006-301533F2499B}" destId="{9186B84A-645A-47FF-BBD9-2D2F660150F6}" srcOrd="0" destOrd="0" presId="urn:microsoft.com/office/officeart/2005/8/layout/hierarchy2"/>
    <dgm:cxn modelId="{07F32703-926C-406C-B298-5038EAC46D3B}" type="presParOf" srcId="{9CBC6BFA-A169-4131-A006-301533F2499B}" destId="{E108518B-3C59-4DB1-8629-CE36A64279DA}" srcOrd="1" destOrd="0" presId="urn:microsoft.com/office/officeart/2005/8/layout/hierarchy2"/>
    <dgm:cxn modelId="{F3B50167-F19E-4D5D-A343-1F5ECB0C14C5}" type="presParOf" srcId="{E108518B-3C59-4DB1-8629-CE36A64279DA}" destId="{95148EFF-3FED-48F7-A92F-47C1A91403DE}" srcOrd="0" destOrd="0" presId="urn:microsoft.com/office/officeart/2005/8/layout/hierarchy2"/>
    <dgm:cxn modelId="{C09CA96A-055B-4F7D-8409-17842F66F47B}" type="presParOf" srcId="{95148EFF-3FED-48F7-A92F-47C1A91403DE}" destId="{1ADF2379-21DC-45CF-B42B-51EC6178DC9E}" srcOrd="0" destOrd="0" presId="urn:microsoft.com/office/officeart/2005/8/layout/hierarchy2"/>
    <dgm:cxn modelId="{2D14D2D4-0840-49A0-B42D-EEFDEE84B62C}" type="presParOf" srcId="{E108518B-3C59-4DB1-8629-CE36A64279DA}" destId="{A3D8E4D0-0E0F-4238-892F-3F6621F3D7B3}" srcOrd="1" destOrd="0" presId="urn:microsoft.com/office/officeart/2005/8/layout/hierarchy2"/>
    <dgm:cxn modelId="{2CE80C1C-96B6-478A-B398-DFBE18A86C90}" type="presParOf" srcId="{A3D8E4D0-0E0F-4238-892F-3F6621F3D7B3}" destId="{E2504D3B-4F96-487F-A8CD-A950C3C27E6D}" srcOrd="0" destOrd="0" presId="urn:microsoft.com/office/officeart/2005/8/layout/hierarchy2"/>
    <dgm:cxn modelId="{52881408-D712-4B2B-8C9A-550FC0EDCE95}" type="presParOf" srcId="{A3D8E4D0-0E0F-4238-892F-3F6621F3D7B3}" destId="{F30F9614-4816-479E-BDFF-6086E81D2639}" srcOrd="1" destOrd="0" presId="urn:microsoft.com/office/officeart/2005/8/layout/hierarchy2"/>
    <dgm:cxn modelId="{712312DF-B3E7-461E-AD1B-555A64CB5844}" type="presParOf" srcId="{F30F9614-4816-479E-BDFF-6086E81D2639}" destId="{7DBDBEBB-81EA-42AC-A2A3-D80605E0908D}" srcOrd="0" destOrd="0" presId="urn:microsoft.com/office/officeart/2005/8/layout/hierarchy2"/>
    <dgm:cxn modelId="{A6873D90-4B5D-4729-B0B3-3E020DC12635}" type="presParOf" srcId="{7DBDBEBB-81EA-42AC-A2A3-D80605E0908D}" destId="{9714FD2B-E635-4C0A-89D4-DADA2D41746D}" srcOrd="0" destOrd="0" presId="urn:microsoft.com/office/officeart/2005/8/layout/hierarchy2"/>
    <dgm:cxn modelId="{9CE5B26D-2FE7-4846-9835-74DD83959468}" type="presParOf" srcId="{F30F9614-4816-479E-BDFF-6086E81D2639}" destId="{1F47641D-DAEA-42D3-86A4-C34C53847127}" srcOrd="1" destOrd="0" presId="urn:microsoft.com/office/officeart/2005/8/layout/hierarchy2"/>
    <dgm:cxn modelId="{534F7F32-4363-4346-8C72-0AFC6457CE08}" type="presParOf" srcId="{1F47641D-DAEA-42D3-86A4-C34C53847127}" destId="{F2037F1D-C554-48C9-9A51-B807E63DCDDA}" srcOrd="0" destOrd="0" presId="urn:microsoft.com/office/officeart/2005/8/layout/hierarchy2"/>
    <dgm:cxn modelId="{963E5A70-D87F-4A20-B949-B387AD48FA59}" type="presParOf" srcId="{1F47641D-DAEA-42D3-86A4-C34C53847127}" destId="{8D700B24-8B74-4C29-B2CD-FAB955BB5183}" srcOrd="1" destOrd="0" presId="urn:microsoft.com/office/officeart/2005/8/layout/hierarchy2"/>
    <dgm:cxn modelId="{DE5379D3-2D3E-492C-8B5F-FE82BDB3FF47}" type="presParOf" srcId="{F30F9614-4816-479E-BDFF-6086E81D2639}" destId="{DC31A59F-8E05-48E3-99D7-C5E9BE2D403F}" srcOrd="2" destOrd="0" presId="urn:microsoft.com/office/officeart/2005/8/layout/hierarchy2"/>
    <dgm:cxn modelId="{BF568616-D863-45C5-8B23-16F46A57CBD1}" type="presParOf" srcId="{DC31A59F-8E05-48E3-99D7-C5E9BE2D403F}" destId="{3E951E26-D87A-40F5-84AD-F5AD33777510}" srcOrd="0" destOrd="0" presId="urn:microsoft.com/office/officeart/2005/8/layout/hierarchy2"/>
    <dgm:cxn modelId="{5A0D8E56-772A-439B-9C71-E800A9A686D0}" type="presParOf" srcId="{F30F9614-4816-479E-BDFF-6086E81D2639}" destId="{21D4FADC-F732-4E7F-9DE3-C2C185E8A69D}" srcOrd="3" destOrd="0" presId="urn:microsoft.com/office/officeart/2005/8/layout/hierarchy2"/>
    <dgm:cxn modelId="{0948DF62-E4C6-47DB-B4F6-BA875D5168E6}" type="presParOf" srcId="{21D4FADC-F732-4E7F-9DE3-C2C185E8A69D}" destId="{67A47C5A-44DD-475E-BFE5-A05A656892C2}" srcOrd="0" destOrd="0" presId="urn:microsoft.com/office/officeart/2005/8/layout/hierarchy2"/>
    <dgm:cxn modelId="{69DFD550-C4C6-4A7F-B29D-1DC38BF7FF3B}" type="presParOf" srcId="{21D4FADC-F732-4E7F-9DE3-C2C185E8A69D}" destId="{377787FE-B865-4675-9B6A-D372995803A6}" srcOrd="1" destOrd="0" presId="urn:microsoft.com/office/officeart/2005/8/layout/hierarchy2"/>
    <dgm:cxn modelId="{54236193-9134-4F0F-BF0B-E95DC9A3FA88}" type="presParOf" srcId="{E108518B-3C59-4DB1-8629-CE36A64279DA}" destId="{B5CF5FA2-F476-4F85-B329-380D96E00AB0}" srcOrd="2" destOrd="0" presId="urn:microsoft.com/office/officeart/2005/8/layout/hierarchy2"/>
    <dgm:cxn modelId="{73459802-F996-4F46-B52D-31ED995CFCF1}" type="presParOf" srcId="{B5CF5FA2-F476-4F85-B329-380D96E00AB0}" destId="{7F1700CB-ED8D-4528-B244-EFA79A8913C8}" srcOrd="0" destOrd="0" presId="urn:microsoft.com/office/officeart/2005/8/layout/hierarchy2"/>
    <dgm:cxn modelId="{FC2CEFD0-EA86-4994-85EE-56D7EBE46CAF}" type="presParOf" srcId="{E108518B-3C59-4DB1-8629-CE36A64279DA}" destId="{51F18787-F134-4849-A85C-A5D9D16E2CBD}" srcOrd="3" destOrd="0" presId="urn:microsoft.com/office/officeart/2005/8/layout/hierarchy2"/>
    <dgm:cxn modelId="{082FC14C-7C6D-4E90-BDF5-41F02B9FC4A0}" type="presParOf" srcId="{51F18787-F134-4849-A85C-A5D9D16E2CBD}" destId="{22FA5745-25EC-4131-81B3-94AE8D160D20}" srcOrd="0" destOrd="0" presId="urn:microsoft.com/office/officeart/2005/8/layout/hierarchy2"/>
    <dgm:cxn modelId="{6A280CE0-AE24-40E8-8FE2-2DE3D03224E7}" type="presParOf" srcId="{51F18787-F134-4849-A85C-A5D9D16E2CBD}" destId="{8A58D116-F4DF-4B05-8291-3E0A2A5B1E6D}" srcOrd="1" destOrd="0" presId="urn:microsoft.com/office/officeart/2005/8/layout/hierarchy2"/>
    <dgm:cxn modelId="{E523BA65-46FA-4F90-ABDE-8AD1882307EE}" type="presParOf" srcId="{8A58D116-F4DF-4B05-8291-3E0A2A5B1E6D}" destId="{F595296B-778C-4EBC-8FAD-E9D4862453C8}" srcOrd="0" destOrd="0" presId="urn:microsoft.com/office/officeart/2005/8/layout/hierarchy2"/>
    <dgm:cxn modelId="{48266FBC-3E84-4A5E-8103-A1C995CBD681}" type="presParOf" srcId="{F595296B-778C-4EBC-8FAD-E9D4862453C8}" destId="{8F8C350A-90A8-456A-B2DA-1887D682D664}" srcOrd="0" destOrd="0" presId="urn:microsoft.com/office/officeart/2005/8/layout/hierarchy2"/>
    <dgm:cxn modelId="{BA645B23-91CF-4938-A3C0-5A58D1B8F937}" type="presParOf" srcId="{8A58D116-F4DF-4B05-8291-3E0A2A5B1E6D}" destId="{700CC978-E90D-4924-B14F-D846BD0617F4}" srcOrd="1" destOrd="0" presId="urn:microsoft.com/office/officeart/2005/8/layout/hierarchy2"/>
    <dgm:cxn modelId="{AE4D73D1-C192-4859-A778-31C20CC4298D}" type="presParOf" srcId="{700CC978-E90D-4924-B14F-D846BD0617F4}" destId="{36C9DD8F-8350-4DFB-BA3D-D6C0B0E7DF07}" srcOrd="0" destOrd="0" presId="urn:microsoft.com/office/officeart/2005/8/layout/hierarchy2"/>
    <dgm:cxn modelId="{893082C1-ACC6-46B2-AACD-84BA9C508B99}" type="presParOf" srcId="{700CC978-E90D-4924-B14F-D846BD0617F4}" destId="{2A04F61D-FF67-4B99-80DB-444914D48359}" srcOrd="1" destOrd="0" presId="urn:microsoft.com/office/officeart/2005/8/layout/hierarchy2"/>
    <dgm:cxn modelId="{BE60ACAD-F3BE-4C59-B5C4-99808300F92B}" type="presParOf" srcId="{8A58D116-F4DF-4B05-8291-3E0A2A5B1E6D}" destId="{EB08FDD8-B155-40C8-9E55-ACA2B87F11FA}" srcOrd="2" destOrd="0" presId="urn:microsoft.com/office/officeart/2005/8/layout/hierarchy2"/>
    <dgm:cxn modelId="{DD563927-9147-433F-89B9-04B40D5D8CBF}" type="presParOf" srcId="{EB08FDD8-B155-40C8-9E55-ACA2B87F11FA}" destId="{5BC2BEB0-3ECE-4EE5-BDFD-1580D1B8911B}" srcOrd="0" destOrd="0" presId="urn:microsoft.com/office/officeart/2005/8/layout/hierarchy2"/>
    <dgm:cxn modelId="{81DE0517-D015-4F5B-902C-31D91F92612C}" type="presParOf" srcId="{8A58D116-F4DF-4B05-8291-3E0A2A5B1E6D}" destId="{72E70C11-7025-4FD6-A024-329B1B596F5B}" srcOrd="3" destOrd="0" presId="urn:microsoft.com/office/officeart/2005/8/layout/hierarchy2"/>
    <dgm:cxn modelId="{E1EC7D62-0F81-471B-8606-4DAE5EAEE3A2}" type="presParOf" srcId="{72E70C11-7025-4FD6-A024-329B1B596F5B}" destId="{F2C40021-D2E8-4DC3-B57F-8126A210DDD4}" srcOrd="0" destOrd="0" presId="urn:microsoft.com/office/officeart/2005/8/layout/hierarchy2"/>
    <dgm:cxn modelId="{A0572ABD-5278-44D1-B27A-BB86BB3B8D11}" type="presParOf" srcId="{72E70C11-7025-4FD6-A024-329B1B596F5B}" destId="{44ACF7F8-09E2-4546-BE0E-3C577D85EF2D}" srcOrd="1" destOrd="0" presId="urn:microsoft.com/office/officeart/2005/8/layout/hierarchy2"/>
    <dgm:cxn modelId="{F72CEC64-6EF9-4EF3-82C3-5E1BDE347B76}" type="presParOf" srcId="{8A58D116-F4DF-4B05-8291-3E0A2A5B1E6D}" destId="{3A3FF7B4-ADB8-4C0C-B3FC-93935CB064E4}" srcOrd="4" destOrd="0" presId="urn:microsoft.com/office/officeart/2005/8/layout/hierarchy2"/>
    <dgm:cxn modelId="{16DF1553-86DE-4A54-8767-B8D63BE03C50}" type="presParOf" srcId="{3A3FF7B4-ADB8-4C0C-B3FC-93935CB064E4}" destId="{1A3B675F-E8C4-45C0-9849-57AF1E4E09D4}" srcOrd="0" destOrd="0" presId="urn:microsoft.com/office/officeart/2005/8/layout/hierarchy2"/>
    <dgm:cxn modelId="{4D8FE9C2-C1D1-44E9-A107-377289384A4D}" type="presParOf" srcId="{8A58D116-F4DF-4B05-8291-3E0A2A5B1E6D}" destId="{BB054406-9129-4E61-9828-C85302C7995F}" srcOrd="5" destOrd="0" presId="urn:microsoft.com/office/officeart/2005/8/layout/hierarchy2"/>
    <dgm:cxn modelId="{E6AE1FC1-8C73-4CFF-83CA-F644A1F4CE96}" type="presParOf" srcId="{BB054406-9129-4E61-9828-C85302C7995F}" destId="{31B1AE5E-E2CA-4651-8D51-227618D296A1}" srcOrd="0" destOrd="0" presId="urn:microsoft.com/office/officeart/2005/8/layout/hierarchy2"/>
    <dgm:cxn modelId="{BFCBEEFD-E92F-4C41-ABF2-46CC0DDC80AA}" type="presParOf" srcId="{BB054406-9129-4E61-9828-C85302C7995F}" destId="{92B1A2BE-A1AA-46D0-B14D-5A07B2478DDD}" srcOrd="1" destOrd="0" presId="urn:microsoft.com/office/officeart/2005/8/layout/hierarchy2"/>
    <dgm:cxn modelId="{9F0753EB-C179-48E6-B144-CDAC7C78C4D1}" type="presParOf" srcId="{92B1A2BE-A1AA-46D0-B14D-5A07B2478DDD}" destId="{9145AE4E-79C6-43F6-9775-D05FAFB5EF9C}" srcOrd="0" destOrd="0" presId="urn:microsoft.com/office/officeart/2005/8/layout/hierarchy2"/>
    <dgm:cxn modelId="{E0659D9D-E809-41BA-BB85-305BAACD1682}" type="presParOf" srcId="{9145AE4E-79C6-43F6-9775-D05FAFB5EF9C}" destId="{AAD7B0ED-143D-49E4-94A5-22131A2B0C8D}" srcOrd="0" destOrd="0" presId="urn:microsoft.com/office/officeart/2005/8/layout/hierarchy2"/>
    <dgm:cxn modelId="{A7543ECE-F97B-45E0-BBA6-482159E71BAA}" type="presParOf" srcId="{92B1A2BE-A1AA-46D0-B14D-5A07B2478DDD}" destId="{69943AAF-4C0E-4359-8FCD-C0747B4FE242}" srcOrd="1" destOrd="0" presId="urn:microsoft.com/office/officeart/2005/8/layout/hierarchy2"/>
    <dgm:cxn modelId="{73F132B9-1CDA-4377-9BF9-22CD71CC576F}" type="presParOf" srcId="{69943AAF-4C0E-4359-8FCD-C0747B4FE242}" destId="{1043F5F7-5BE4-4EF7-922C-23701B2A22BE}" srcOrd="0" destOrd="0" presId="urn:microsoft.com/office/officeart/2005/8/layout/hierarchy2"/>
    <dgm:cxn modelId="{3A28EDEC-5D96-434E-842A-6C36B5AEC9EE}" type="presParOf" srcId="{69943AAF-4C0E-4359-8FCD-C0747B4FE242}" destId="{E47C5588-6863-4346-8783-BF8CB7DD4F89}" srcOrd="1" destOrd="0" presId="urn:microsoft.com/office/officeart/2005/8/layout/hierarchy2"/>
    <dgm:cxn modelId="{51025802-127A-4463-9255-44822B7559C5}" type="presParOf" srcId="{92B1A2BE-A1AA-46D0-B14D-5A07B2478DDD}" destId="{D9C2A89E-0215-4A37-A28A-63BACE0E0A68}" srcOrd="2" destOrd="0" presId="urn:microsoft.com/office/officeart/2005/8/layout/hierarchy2"/>
    <dgm:cxn modelId="{77FB4A61-8068-46FD-8069-44C800C006FE}" type="presParOf" srcId="{D9C2A89E-0215-4A37-A28A-63BACE0E0A68}" destId="{9F6BB303-A973-4555-8455-DAD8CF78295B}" srcOrd="0" destOrd="0" presId="urn:microsoft.com/office/officeart/2005/8/layout/hierarchy2"/>
    <dgm:cxn modelId="{FA523BE6-4D14-4202-A2BF-65B6317116F3}" type="presParOf" srcId="{92B1A2BE-A1AA-46D0-B14D-5A07B2478DDD}" destId="{ECEDC956-5B71-43EA-AD86-D5EF2DEDEEF9}" srcOrd="3" destOrd="0" presId="urn:microsoft.com/office/officeart/2005/8/layout/hierarchy2"/>
    <dgm:cxn modelId="{1B31569A-D50A-45A6-9F04-E84CDD2EF219}" type="presParOf" srcId="{ECEDC956-5B71-43EA-AD86-D5EF2DEDEEF9}" destId="{4F0553BA-933D-4977-9FDD-F8DDD7464795}" srcOrd="0" destOrd="0" presId="urn:microsoft.com/office/officeart/2005/8/layout/hierarchy2"/>
    <dgm:cxn modelId="{491A9B4A-EB2B-49C6-95AB-D45986E318A4}" type="presParOf" srcId="{ECEDC956-5B71-43EA-AD86-D5EF2DEDEEF9}" destId="{335C7DF3-C2EC-4D55-B4B8-0E30EC0642D0}"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C679FF2-1911-4390-A245-EEAC04F05C4F}" type="doc">
      <dgm:prSet loTypeId="urn:microsoft.com/office/officeart/2005/8/layout/default#3" loCatId="list" qsTypeId="urn:microsoft.com/office/officeart/2005/8/quickstyle/3d2" qsCatId="3D" csTypeId="urn:microsoft.com/office/officeart/2005/8/colors/accent3_5" csCatId="accent3" phldr="1"/>
      <dgm:spPr/>
      <dgm:t>
        <a:bodyPr/>
        <a:lstStyle/>
        <a:p>
          <a:endParaRPr lang="en-US"/>
        </a:p>
      </dgm:t>
    </dgm:pt>
    <dgm:pt modelId="{9D7773F5-038C-4BB0-A421-DB890F923951}">
      <dgm:prSet phldrT="[Text]"/>
      <dgm:spPr/>
      <dgm:t>
        <a:bodyPr/>
        <a:lstStyle/>
        <a:p>
          <a:r>
            <a:rPr lang="en-US" dirty="0" smtClean="0"/>
            <a:t>Purpose : The device or driver will perform reasonabl</a:t>
          </a:r>
          <a:r>
            <a:rPr lang="en-US" baseline="0" dirty="0" smtClean="0"/>
            <a:t>y well, regardless of its device class</a:t>
          </a:r>
          <a:endParaRPr lang="en-US" dirty="0"/>
        </a:p>
      </dgm:t>
    </dgm:pt>
    <dgm:pt modelId="{94435D3A-E018-49CA-AEFD-63157EB652D6}" type="parTrans" cxnId="{BB9DC5E1-24C2-4116-983F-F79E25758EB0}">
      <dgm:prSet/>
      <dgm:spPr/>
      <dgm:t>
        <a:bodyPr/>
        <a:lstStyle/>
        <a:p>
          <a:endParaRPr lang="en-US"/>
        </a:p>
      </dgm:t>
    </dgm:pt>
    <dgm:pt modelId="{CCFFE4F1-BF84-4B95-85C1-09254EDC21B9}" type="sibTrans" cxnId="{BB9DC5E1-24C2-4116-983F-F79E25758EB0}">
      <dgm:prSet/>
      <dgm:spPr/>
      <dgm:t>
        <a:bodyPr/>
        <a:lstStyle/>
        <a:p>
          <a:endParaRPr lang="en-US"/>
        </a:p>
      </dgm:t>
    </dgm:pt>
    <dgm:pt modelId="{29769301-E0BE-4CFD-AA81-8BB84B5C8635}" type="pres">
      <dgm:prSet presAssocID="{2C679FF2-1911-4390-A245-EEAC04F05C4F}" presName="diagram" presStyleCnt="0">
        <dgm:presLayoutVars>
          <dgm:dir/>
          <dgm:resizeHandles val="exact"/>
        </dgm:presLayoutVars>
      </dgm:prSet>
      <dgm:spPr/>
      <dgm:t>
        <a:bodyPr/>
        <a:lstStyle/>
        <a:p>
          <a:endParaRPr lang="en-US"/>
        </a:p>
      </dgm:t>
    </dgm:pt>
    <dgm:pt modelId="{08A0DA7A-0E56-4F15-83EA-C99F49D17230}" type="pres">
      <dgm:prSet presAssocID="{9D7773F5-038C-4BB0-A421-DB890F923951}" presName="node" presStyleLbl="node1" presStyleIdx="0" presStyleCnt="1" custScaleX="619193">
        <dgm:presLayoutVars>
          <dgm:bulletEnabled val="1"/>
        </dgm:presLayoutVars>
      </dgm:prSet>
      <dgm:spPr/>
      <dgm:t>
        <a:bodyPr/>
        <a:lstStyle/>
        <a:p>
          <a:endParaRPr lang="en-US"/>
        </a:p>
      </dgm:t>
    </dgm:pt>
  </dgm:ptLst>
  <dgm:cxnLst>
    <dgm:cxn modelId="{BB9DC5E1-24C2-4116-983F-F79E25758EB0}" srcId="{2C679FF2-1911-4390-A245-EEAC04F05C4F}" destId="{9D7773F5-038C-4BB0-A421-DB890F923951}" srcOrd="0" destOrd="0" parTransId="{94435D3A-E018-49CA-AEFD-63157EB652D6}" sibTransId="{CCFFE4F1-BF84-4B95-85C1-09254EDC21B9}"/>
    <dgm:cxn modelId="{152B5D47-5729-4B3D-8600-B339C2604F27}" type="presOf" srcId="{9D7773F5-038C-4BB0-A421-DB890F923951}" destId="{08A0DA7A-0E56-4F15-83EA-C99F49D17230}" srcOrd="0" destOrd="0" presId="urn:microsoft.com/office/officeart/2005/8/layout/default#3"/>
    <dgm:cxn modelId="{94DEBAD1-BC33-474A-8614-976DDF92A8DA}" type="presOf" srcId="{2C679FF2-1911-4390-A245-EEAC04F05C4F}" destId="{29769301-E0BE-4CFD-AA81-8BB84B5C8635}" srcOrd="0" destOrd="0" presId="urn:microsoft.com/office/officeart/2005/8/layout/default#3"/>
    <dgm:cxn modelId="{558660D9-C0C5-4413-A9A1-6C854AF7763B}" type="presParOf" srcId="{29769301-E0BE-4CFD-AA81-8BB84B5C8635}" destId="{08A0DA7A-0E56-4F15-83EA-C99F49D17230}" srcOrd="0" destOrd="0" presId="urn:microsoft.com/office/officeart/2005/8/layout/default#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C26211F-A9FD-4CED-9CAC-63413ED067E9}"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F3F72F44-A455-4327-90FB-6208F5C63D81}">
      <dgm:prSet phldrT="[Text]"/>
      <dgm:spPr/>
      <dgm:t>
        <a:bodyPr/>
        <a:lstStyle/>
        <a:p>
          <a:r>
            <a:rPr lang="en-US" dirty="0" smtClean="0"/>
            <a:t>Power</a:t>
          </a:r>
          <a:endParaRPr lang="en-US" dirty="0"/>
        </a:p>
      </dgm:t>
    </dgm:pt>
    <dgm:pt modelId="{16362BFF-1DE7-477B-8F92-B2D57154ACA4}" type="parTrans" cxnId="{3B05D8A5-5799-445C-A0DB-128637C44630}">
      <dgm:prSet/>
      <dgm:spPr/>
      <dgm:t>
        <a:bodyPr/>
        <a:lstStyle/>
        <a:p>
          <a:endParaRPr lang="en-US"/>
        </a:p>
      </dgm:t>
    </dgm:pt>
    <dgm:pt modelId="{C200AFE6-81DB-4692-9DB9-8D33E841E197}" type="sibTrans" cxnId="{3B05D8A5-5799-445C-A0DB-128637C44630}">
      <dgm:prSet/>
      <dgm:spPr/>
      <dgm:t>
        <a:bodyPr/>
        <a:lstStyle/>
        <a:p>
          <a:endParaRPr lang="en-US"/>
        </a:p>
      </dgm:t>
    </dgm:pt>
    <dgm:pt modelId="{C8DCE852-7E09-4476-9BE4-FCA666D01738}">
      <dgm:prSet phldrT="[Text]"/>
      <dgm:spPr/>
      <dgm:t>
        <a:bodyPr/>
        <a:lstStyle/>
        <a:p>
          <a:r>
            <a:rPr lang="en-US" dirty="0" smtClean="0"/>
            <a:t>Runs Pwrtest.exe to exercise ACPI</a:t>
          </a:r>
          <a:endParaRPr lang="en-US" dirty="0"/>
        </a:p>
      </dgm:t>
    </dgm:pt>
    <dgm:pt modelId="{9BDA8F45-2474-4872-8546-FE50AE362664}" type="parTrans" cxnId="{7DE60714-0EDB-4C28-9620-ABE735AC2198}">
      <dgm:prSet/>
      <dgm:spPr/>
      <dgm:t>
        <a:bodyPr/>
        <a:lstStyle/>
        <a:p>
          <a:endParaRPr lang="en-US"/>
        </a:p>
      </dgm:t>
    </dgm:pt>
    <dgm:pt modelId="{034193DB-6ACF-42DC-B06F-7FF45B6B3B84}" type="sibTrans" cxnId="{7DE60714-0EDB-4C28-9620-ABE735AC2198}">
      <dgm:prSet/>
      <dgm:spPr/>
      <dgm:t>
        <a:bodyPr/>
        <a:lstStyle/>
        <a:p>
          <a:endParaRPr lang="en-US"/>
        </a:p>
      </dgm:t>
    </dgm:pt>
    <dgm:pt modelId="{47D2AD69-6E6A-4235-86C3-0675092C6653}">
      <dgm:prSet phldrT="[Text]"/>
      <dgm:spPr/>
      <dgm:t>
        <a:bodyPr/>
        <a:lstStyle/>
        <a:p>
          <a:r>
            <a:rPr lang="en-US" dirty="0" smtClean="0"/>
            <a:t>PnP</a:t>
          </a:r>
          <a:endParaRPr lang="en-US" dirty="0"/>
        </a:p>
      </dgm:t>
    </dgm:pt>
    <dgm:pt modelId="{9B4EED23-ED7B-4C1D-8A59-2292F716BC81}" type="parTrans" cxnId="{2A373F13-504C-4019-996B-9A4387BF0F49}">
      <dgm:prSet/>
      <dgm:spPr/>
      <dgm:t>
        <a:bodyPr/>
        <a:lstStyle/>
        <a:p>
          <a:endParaRPr lang="en-US"/>
        </a:p>
      </dgm:t>
    </dgm:pt>
    <dgm:pt modelId="{04AA64E3-1FAD-4804-9E7A-9D68E44E528C}" type="sibTrans" cxnId="{2A373F13-504C-4019-996B-9A4387BF0F49}">
      <dgm:prSet/>
      <dgm:spPr/>
      <dgm:t>
        <a:bodyPr/>
        <a:lstStyle/>
        <a:p>
          <a:endParaRPr lang="en-US"/>
        </a:p>
      </dgm:t>
    </dgm:pt>
    <dgm:pt modelId="{C6E16585-D931-4EF8-870B-AE5D591B42FF}">
      <dgm:prSet phldrT="[Text]"/>
      <dgm:spPr/>
      <dgm:t>
        <a:bodyPr/>
        <a:lstStyle/>
        <a:p>
          <a:r>
            <a:rPr lang="en-US" dirty="0" smtClean="0"/>
            <a:t>Runs Plug and Play Driver Test to exercise PnP</a:t>
          </a:r>
          <a:endParaRPr lang="en-US" dirty="0"/>
        </a:p>
      </dgm:t>
    </dgm:pt>
    <dgm:pt modelId="{CA09631D-CD8C-4D05-BA59-3DE53EB19D51}" type="parTrans" cxnId="{0F2020B8-B89C-485F-96F2-232F55DFA061}">
      <dgm:prSet/>
      <dgm:spPr/>
      <dgm:t>
        <a:bodyPr/>
        <a:lstStyle/>
        <a:p>
          <a:endParaRPr lang="en-US"/>
        </a:p>
      </dgm:t>
    </dgm:pt>
    <dgm:pt modelId="{37BF94B1-141C-40F5-A786-F5BEC05BBA31}" type="sibTrans" cxnId="{0F2020B8-B89C-485F-96F2-232F55DFA061}">
      <dgm:prSet/>
      <dgm:spPr/>
      <dgm:t>
        <a:bodyPr/>
        <a:lstStyle/>
        <a:p>
          <a:endParaRPr lang="en-US"/>
        </a:p>
      </dgm:t>
    </dgm:pt>
    <dgm:pt modelId="{38C0BBEB-E9AF-4C99-9BD1-AF33EE5763D6}">
      <dgm:prSet phldrT="[Text]"/>
      <dgm:spPr/>
      <dgm:t>
        <a:bodyPr/>
        <a:lstStyle/>
        <a:p>
          <a:r>
            <a:rPr lang="en-US" dirty="0" smtClean="0"/>
            <a:t>IO</a:t>
          </a:r>
          <a:endParaRPr lang="en-US" dirty="0"/>
        </a:p>
      </dgm:t>
    </dgm:pt>
    <dgm:pt modelId="{41AF63E2-6F0D-4B6F-A6AF-6B4E57B76DC9}" type="parTrans" cxnId="{9EA542F1-6B89-4DC0-B6C5-80A17548BEB9}">
      <dgm:prSet/>
      <dgm:spPr/>
      <dgm:t>
        <a:bodyPr/>
        <a:lstStyle/>
        <a:p>
          <a:endParaRPr lang="en-US"/>
        </a:p>
      </dgm:t>
    </dgm:pt>
    <dgm:pt modelId="{87FE92BF-7FA4-40F5-99BD-0CDC5A5A9DD3}" type="sibTrans" cxnId="{9EA542F1-6B89-4DC0-B6C5-80A17548BEB9}">
      <dgm:prSet/>
      <dgm:spPr/>
      <dgm:t>
        <a:bodyPr/>
        <a:lstStyle/>
        <a:p>
          <a:endParaRPr lang="en-US"/>
        </a:p>
      </dgm:t>
    </dgm:pt>
    <dgm:pt modelId="{679FD593-149D-4386-940F-D0CEEFD546E4}">
      <dgm:prSet phldrT="[Text]"/>
      <dgm:spPr/>
      <dgm:t>
        <a:bodyPr/>
        <a:lstStyle/>
        <a:p>
          <a:r>
            <a:rPr lang="en-US" dirty="0" smtClean="0"/>
            <a:t>Runs Device Path Exerciser to exercise IO</a:t>
          </a:r>
          <a:endParaRPr lang="en-US" dirty="0"/>
        </a:p>
      </dgm:t>
    </dgm:pt>
    <dgm:pt modelId="{11A43622-A451-4B3E-A9B7-17B39C4E684E}" type="parTrans" cxnId="{FA656A51-8E10-4FA7-BEE4-F0080E00D73A}">
      <dgm:prSet/>
      <dgm:spPr/>
      <dgm:t>
        <a:bodyPr/>
        <a:lstStyle/>
        <a:p>
          <a:endParaRPr lang="en-US"/>
        </a:p>
      </dgm:t>
    </dgm:pt>
    <dgm:pt modelId="{16A45BB5-1419-4617-9F29-0B8F9884FDC0}" type="sibTrans" cxnId="{FA656A51-8E10-4FA7-BEE4-F0080E00D73A}">
      <dgm:prSet/>
      <dgm:spPr/>
      <dgm:t>
        <a:bodyPr/>
        <a:lstStyle/>
        <a:p>
          <a:endParaRPr lang="en-US"/>
        </a:p>
      </dgm:t>
    </dgm:pt>
    <dgm:pt modelId="{18E7D89B-9AC1-4881-93DD-FA3DAC7FDF2D}" type="pres">
      <dgm:prSet presAssocID="{7C26211F-A9FD-4CED-9CAC-63413ED067E9}" presName="composite" presStyleCnt="0">
        <dgm:presLayoutVars>
          <dgm:chMax val="5"/>
          <dgm:dir/>
          <dgm:animLvl val="ctr"/>
          <dgm:resizeHandles val="exact"/>
        </dgm:presLayoutVars>
      </dgm:prSet>
      <dgm:spPr/>
      <dgm:t>
        <a:bodyPr/>
        <a:lstStyle/>
        <a:p>
          <a:endParaRPr lang="en-US"/>
        </a:p>
      </dgm:t>
    </dgm:pt>
    <dgm:pt modelId="{7533D246-B45D-435E-B71A-E37DE382B3F8}" type="pres">
      <dgm:prSet presAssocID="{7C26211F-A9FD-4CED-9CAC-63413ED067E9}" presName="cycle" presStyleCnt="0"/>
      <dgm:spPr/>
    </dgm:pt>
    <dgm:pt modelId="{14B168BB-DC1B-430E-96C5-0515D6310930}" type="pres">
      <dgm:prSet presAssocID="{7C26211F-A9FD-4CED-9CAC-63413ED067E9}" presName="centerShape" presStyleCnt="0"/>
      <dgm:spPr/>
    </dgm:pt>
    <dgm:pt modelId="{1A724DA2-480E-436C-890F-BE33E7E11518}" type="pres">
      <dgm:prSet presAssocID="{7C26211F-A9FD-4CED-9CAC-63413ED067E9}" presName="connSite" presStyleLbl="node1" presStyleIdx="0" presStyleCnt="4"/>
      <dgm:spPr/>
    </dgm:pt>
    <dgm:pt modelId="{520B62AD-758A-4984-A843-EDEAB87998CF}" type="pres">
      <dgm:prSet presAssocID="{7C26211F-A9FD-4CED-9CAC-63413ED067E9}" presName="visible" presStyleLbl="node1" presStyleIdx="0" presStyleCnt="4"/>
      <dgm:spPr>
        <a:blipFill rotWithShape="0">
          <a:blip xmlns:r="http://schemas.openxmlformats.org/officeDocument/2006/relationships" r:embed="rId1"/>
          <a:stretch>
            <a:fillRect/>
          </a:stretch>
        </a:blipFill>
      </dgm:spPr>
      <dgm:t>
        <a:bodyPr/>
        <a:lstStyle/>
        <a:p>
          <a:endParaRPr lang="en-US"/>
        </a:p>
      </dgm:t>
    </dgm:pt>
    <dgm:pt modelId="{0761062B-89BB-4775-B6D1-4243045DB590}" type="pres">
      <dgm:prSet presAssocID="{16362BFF-1DE7-477B-8F92-B2D57154ACA4}" presName="Name25" presStyleLbl="parChTrans1D1" presStyleIdx="0" presStyleCnt="3"/>
      <dgm:spPr/>
      <dgm:t>
        <a:bodyPr/>
        <a:lstStyle/>
        <a:p>
          <a:endParaRPr lang="en-US"/>
        </a:p>
      </dgm:t>
    </dgm:pt>
    <dgm:pt modelId="{2D7F3884-C0A7-48A5-B64F-A006A6D94776}" type="pres">
      <dgm:prSet presAssocID="{F3F72F44-A455-4327-90FB-6208F5C63D81}" presName="node" presStyleCnt="0"/>
      <dgm:spPr/>
    </dgm:pt>
    <dgm:pt modelId="{175FB805-8DAD-496E-85F9-59C15CDE9123}" type="pres">
      <dgm:prSet presAssocID="{F3F72F44-A455-4327-90FB-6208F5C63D81}" presName="parentNode" presStyleLbl="node1" presStyleIdx="1" presStyleCnt="4" custScaleX="96782" custScaleY="106205">
        <dgm:presLayoutVars>
          <dgm:chMax val="1"/>
          <dgm:bulletEnabled val="1"/>
        </dgm:presLayoutVars>
      </dgm:prSet>
      <dgm:spPr/>
      <dgm:t>
        <a:bodyPr/>
        <a:lstStyle/>
        <a:p>
          <a:endParaRPr lang="en-US"/>
        </a:p>
      </dgm:t>
    </dgm:pt>
    <dgm:pt modelId="{CB8291C8-D1A3-4A7C-AF8E-C7C4C71FC2EA}" type="pres">
      <dgm:prSet presAssocID="{F3F72F44-A455-4327-90FB-6208F5C63D81}" presName="childNode" presStyleLbl="revTx" presStyleIdx="0" presStyleCnt="3">
        <dgm:presLayoutVars>
          <dgm:bulletEnabled val="1"/>
        </dgm:presLayoutVars>
      </dgm:prSet>
      <dgm:spPr/>
      <dgm:t>
        <a:bodyPr/>
        <a:lstStyle/>
        <a:p>
          <a:endParaRPr lang="en-US"/>
        </a:p>
      </dgm:t>
    </dgm:pt>
    <dgm:pt modelId="{5BC894B9-724D-46CF-A348-322BA804F894}" type="pres">
      <dgm:prSet presAssocID="{9B4EED23-ED7B-4C1D-8A59-2292F716BC81}" presName="Name25" presStyleLbl="parChTrans1D1" presStyleIdx="1" presStyleCnt="3"/>
      <dgm:spPr/>
      <dgm:t>
        <a:bodyPr/>
        <a:lstStyle/>
        <a:p>
          <a:endParaRPr lang="en-US"/>
        </a:p>
      </dgm:t>
    </dgm:pt>
    <dgm:pt modelId="{10D3860B-0AA4-4A2E-B533-FEC8A909AD32}" type="pres">
      <dgm:prSet presAssocID="{47D2AD69-6E6A-4235-86C3-0675092C6653}" presName="node" presStyleCnt="0"/>
      <dgm:spPr/>
    </dgm:pt>
    <dgm:pt modelId="{AB76FD42-B7B8-4706-B50C-5CA4CF5BA0B7}" type="pres">
      <dgm:prSet presAssocID="{47D2AD69-6E6A-4235-86C3-0675092C6653}" presName="parentNode" presStyleLbl="node1" presStyleIdx="2" presStyleCnt="4">
        <dgm:presLayoutVars>
          <dgm:chMax val="1"/>
          <dgm:bulletEnabled val="1"/>
        </dgm:presLayoutVars>
      </dgm:prSet>
      <dgm:spPr/>
      <dgm:t>
        <a:bodyPr/>
        <a:lstStyle/>
        <a:p>
          <a:endParaRPr lang="en-US"/>
        </a:p>
      </dgm:t>
    </dgm:pt>
    <dgm:pt modelId="{2CDAC0F4-7050-4583-9B13-89438A467D16}" type="pres">
      <dgm:prSet presAssocID="{47D2AD69-6E6A-4235-86C3-0675092C6653}" presName="childNode" presStyleLbl="revTx" presStyleIdx="1" presStyleCnt="3">
        <dgm:presLayoutVars>
          <dgm:bulletEnabled val="1"/>
        </dgm:presLayoutVars>
      </dgm:prSet>
      <dgm:spPr/>
      <dgm:t>
        <a:bodyPr/>
        <a:lstStyle/>
        <a:p>
          <a:endParaRPr lang="en-US"/>
        </a:p>
      </dgm:t>
    </dgm:pt>
    <dgm:pt modelId="{C9C72EEE-5FFE-4146-8907-C3092C682BF2}" type="pres">
      <dgm:prSet presAssocID="{41AF63E2-6F0D-4B6F-A6AF-6B4E57B76DC9}" presName="Name25" presStyleLbl="parChTrans1D1" presStyleIdx="2" presStyleCnt="3"/>
      <dgm:spPr/>
      <dgm:t>
        <a:bodyPr/>
        <a:lstStyle/>
        <a:p>
          <a:endParaRPr lang="en-US"/>
        </a:p>
      </dgm:t>
    </dgm:pt>
    <dgm:pt modelId="{E5DCAA05-3E29-41E1-8932-79CDE71415A2}" type="pres">
      <dgm:prSet presAssocID="{38C0BBEB-E9AF-4C99-9BD1-AF33EE5763D6}" presName="node" presStyleCnt="0"/>
      <dgm:spPr/>
    </dgm:pt>
    <dgm:pt modelId="{74C4CE36-E178-403B-9935-0F055E38BD1F}" type="pres">
      <dgm:prSet presAssocID="{38C0BBEB-E9AF-4C99-9BD1-AF33EE5763D6}" presName="parentNode" presStyleLbl="node1" presStyleIdx="3" presStyleCnt="4">
        <dgm:presLayoutVars>
          <dgm:chMax val="1"/>
          <dgm:bulletEnabled val="1"/>
        </dgm:presLayoutVars>
      </dgm:prSet>
      <dgm:spPr/>
      <dgm:t>
        <a:bodyPr/>
        <a:lstStyle/>
        <a:p>
          <a:endParaRPr lang="en-US"/>
        </a:p>
      </dgm:t>
    </dgm:pt>
    <dgm:pt modelId="{A86DDE5B-F0B5-4691-8294-0DEB9645A483}" type="pres">
      <dgm:prSet presAssocID="{38C0BBEB-E9AF-4C99-9BD1-AF33EE5763D6}" presName="childNode" presStyleLbl="revTx" presStyleIdx="2" presStyleCnt="3">
        <dgm:presLayoutVars>
          <dgm:bulletEnabled val="1"/>
        </dgm:presLayoutVars>
      </dgm:prSet>
      <dgm:spPr/>
      <dgm:t>
        <a:bodyPr/>
        <a:lstStyle/>
        <a:p>
          <a:endParaRPr lang="en-US"/>
        </a:p>
      </dgm:t>
    </dgm:pt>
  </dgm:ptLst>
  <dgm:cxnLst>
    <dgm:cxn modelId="{5357FB08-CD3C-44DE-A21D-B6063C0EC89B}" type="presOf" srcId="{679FD593-149D-4386-940F-D0CEEFD546E4}" destId="{A86DDE5B-F0B5-4691-8294-0DEB9645A483}" srcOrd="0" destOrd="0" presId="urn:microsoft.com/office/officeart/2005/8/layout/radial2"/>
    <dgm:cxn modelId="{5636E02E-7759-4FDE-A416-1B526349D1C1}" type="presOf" srcId="{16362BFF-1DE7-477B-8F92-B2D57154ACA4}" destId="{0761062B-89BB-4775-B6D1-4243045DB590}" srcOrd="0" destOrd="0" presId="urn:microsoft.com/office/officeart/2005/8/layout/radial2"/>
    <dgm:cxn modelId="{9EA542F1-6B89-4DC0-B6C5-80A17548BEB9}" srcId="{7C26211F-A9FD-4CED-9CAC-63413ED067E9}" destId="{38C0BBEB-E9AF-4C99-9BD1-AF33EE5763D6}" srcOrd="2" destOrd="0" parTransId="{41AF63E2-6F0D-4B6F-A6AF-6B4E57B76DC9}" sibTransId="{87FE92BF-7FA4-40F5-99BD-0CDC5A5A9DD3}"/>
    <dgm:cxn modelId="{DAC8FA5E-1ABA-4214-97AC-5DAA58580ADB}" type="presOf" srcId="{C8DCE852-7E09-4476-9BE4-FCA666D01738}" destId="{CB8291C8-D1A3-4A7C-AF8E-C7C4C71FC2EA}" srcOrd="0" destOrd="0" presId="urn:microsoft.com/office/officeart/2005/8/layout/radial2"/>
    <dgm:cxn modelId="{0F2020B8-B89C-485F-96F2-232F55DFA061}" srcId="{47D2AD69-6E6A-4235-86C3-0675092C6653}" destId="{C6E16585-D931-4EF8-870B-AE5D591B42FF}" srcOrd="0" destOrd="0" parTransId="{CA09631D-CD8C-4D05-BA59-3DE53EB19D51}" sibTransId="{37BF94B1-141C-40F5-A786-F5BEC05BBA31}"/>
    <dgm:cxn modelId="{5743B783-75BE-43E2-828E-DCF1BC876A52}" type="presOf" srcId="{7C26211F-A9FD-4CED-9CAC-63413ED067E9}" destId="{18E7D89B-9AC1-4881-93DD-FA3DAC7FDF2D}" srcOrd="0" destOrd="0" presId="urn:microsoft.com/office/officeart/2005/8/layout/radial2"/>
    <dgm:cxn modelId="{15024D89-DC11-4737-AFEB-C5083944F728}" type="presOf" srcId="{C6E16585-D931-4EF8-870B-AE5D591B42FF}" destId="{2CDAC0F4-7050-4583-9B13-89438A467D16}" srcOrd="0" destOrd="0" presId="urn:microsoft.com/office/officeart/2005/8/layout/radial2"/>
    <dgm:cxn modelId="{A9F820EB-5E97-4C46-8845-E4B9A4C8BDEF}" type="presOf" srcId="{9B4EED23-ED7B-4C1D-8A59-2292F716BC81}" destId="{5BC894B9-724D-46CF-A348-322BA804F894}" srcOrd="0" destOrd="0" presId="urn:microsoft.com/office/officeart/2005/8/layout/radial2"/>
    <dgm:cxn modelId="{2A373F13-504C-4019-996B-9A4387BF0F49}" srcId="{7C26211F-A9FD-4CED-9CAC-63413ED067E9}" destId="{47D2AD69-6E6A-4235-86C3-0675092C6653}" srcOrd="1" destOrd="0" parTransId="{9B4EED23-ED7B-4C1D-8A59-2292F716BC81}" sibTransId="{04AA64E3-1FAD-4804-9E7A-9D68E44E528C}"/>
    <dgm:cxn modelId="{7E932262-041F-4CC8-A81D-79B6E5E3E54D}" type="presOf" srcId="{F3F72F44-A455-4327-90FB-6208F5C63D81}" destId="{175FB805-8DAD-496E-85F9-59C15CDE9123}" srcOrd="0" destOrd="0" presId="urn:microsoft.com/office/officeart/2005/8/layout/radial2"/>
    <dgm:cxn modelId="{09F516CF-66B9-4973-857C-06B389CF1428}" type="presOf" srcId="{41AF63E2-6F0D-4B6F-A6AF-6B4E57B76DC9}" destId="{C9C72EEE-5FFE-4146-8907-C3092C682BF2}" srcOrd="0" destOrd="0" presId="urn:microsoft.com/office/officeart/2005/8/layout/radial2"/>
    <dgm:cxn modelId="{14164F49-5E37-4233-8A1B-69D4D4333ABD}" type="presOf" srcId="{47D2AD69-6E6A-4235-86C3-0675092C6653}" destId="{AB76FD42-B7B8-4706-B50C-5CA4CF5BA0B7}" srcOrd="0" destOrd="0" presId="urn:microsoft.com/office/officeart/2005/8/layout/radial2"/>
    <dgm:cxn modelId="{FA656A51-8E10-4FA7-BEE4-F0080E00D73A}" srcId="{38C0BBEB-E9AF-4C99-9BD1-AF33EE5763D6}" destId="{679FD593-149D-4386-940F-D0CEEFD546E4}" srcOrd="0" destOrd="0" parTransId="{11A43622-A451-4B3E-A9B7-17B39C4E684E}" sibTransId="{16A45BB5-1419-4617-9F29-0B8F9884FDC0}"/>
    <dgm:cxn modelId="{87CD2089-CB5E-47E0-B2CB-E042D34CB75F}" type="presOf" srcId="{38C0BBEB-E9AF-4C99-9BD1-AF33EE5763D6}" destId="{74C4CE36-E178-403B-9935-0F055E38BD1F}" srcOrd="0" destOrd="0" presId="urn:microsoft.com/office/officeart/2005/8/layout/radial2"/>
    <dgm:cxn modelId="{3B05D8A5-5799-445C-A0DB-128637C44630}" srcId="{7C26211F-A9FD-4CED-9CAC-63413ED067E9}" destId="{F3F72F44-A455-4327-90FB-6208F5C63D81}" srcOrd="0" destOrd="0" parTransId="{16362BFF-1DE7-477B-8F92-B2D57154ACA4}" sibTransId="{C200AFE6-81DB-4692-9DB9-8D33E841E197}"/>
    <dgm:cxn modelId="{7DE60714-0EDB-4C28-9620-ABE735AC2198}" srcId="{F3F72F44-A455-4327-90FB-6208F5C63D81}" destId="{C8DCE852-7E09-4476-9BE4-FCA666D01738}" srcOrd="0" destOrd="0" parTransId="{9BDA8F45-2474-4872-8546-FE50AE362664}" sibTransId="{034193DB-6ACF-42DC-B06F-7FF45B6B3B84}"/>
    <dgm:cxn modelId="{59F8B3B7-E7F6-4C8D-94BE-9D00F638602D}" type="presParOf" srcId="{18E7D89B-9AC1-4881-93DD-FA3DAC7FDF2D}" destId="{7533D246-B45D-435E-B71A-E37DE382B3F8}" srcOrd="0" destOrd="0" presId="urn:microsoft.com/office/officeart/2005/8/layout/radial2"/>
    <dgm:cxn modelId="{09A4B5D2-0445-4183-8ED9-FB259EBC333B}" type="presParOf" srcId="{7533D246-B45D-435E-B71A-E37DE382B3F8}" destId="{14B168BB-DC1B-430E-96C5-0515D6310930}" srcOrd="0" destOrd="0" presId="urn:microsoft.com/office/officeart/2005/8/layout/radial2"/>
    <dgm:cxn modelId="{FA145E02-F109-40CD-BC14-4B00DA59F631}" type="presParOf" srcId="{14B168BB-DC1B-430E-96C5-0515D6310930}" destId="{1A724DA2-480E-436C-890F-BE33E7E11518}" srcOrd="0" destOrd="0" presId="urn:microsoft.com/office/officeart/2005/8/layout/radial2"/>
    <dgm:cxn modelId="{9ABFC7BC-BEEF-4582-9A77-EBEAD5594B6E}" type="presParOf" srcId="{14B168BB-DC1B-430E-96C5-0515D6310930}" destId="{520B62AD-758A-4984-A843-EDEAB87998CF}" srcOrd="1" destOrd="0" presId="urn:microsoft.com/office/officeart/2005/8/layout/radial2"/>
    <dgm:cxn modelId="{84CE8C5A-4D65-425A-A2DC-089A1993553E}" type="presParOf" srcId="{7533D246-B45D-435E-B71A-E37DE382B3F8}" destId="{0761062B-89BB-4775-B6D1-4243045DB590}" srcOrd="1" destOrd="0" presId="urn:microsoft.com/office/officeart/2005/8/layout/radial2"/>
    <dgm:cxn modelId="{D19D3B8A-2647-4FC4-8D27-AB62F8EFD6AC}" type="presParOf" srcId="{7533D246-B45D-435E-B71A-E37DE382B3F8}" destId="{2D7F3884-C0A7-48A5-B64F-A006A6D94776}" srcOrd="2" destOrd="0" presId="urn:microsoft.com/office/officeart/2005/8/layout/radial2"/>
    <dgm:cxn modelId="{9E078D72-3529-4C76-A76E-DBA38F56A7DB}" type="presParOf" srcId="{2D7F3884-C0A7-48A5-B64F-A006A6D94776}" destId="{175FB805-8DAD-496E-85F9-59C15CDE9123}" srcOrd="0" destOrd="0" presId="urn:microsoft.com/office/officeart/2005/8/layout/radial2"/>
    <dgm:cxn modelId="{F3FFE638-D5D2-498E-9F8E-7323FFDFDE46}" type="presParOf" srcId="{2D7F3884-C0A7-48A5-B64F-A006A6D94776}" destId="{CB8291C8-D1A3-4A7C-AF8E-C7C4C71FC2EA}" srcOrd="1" destOrd="0" presId="urn:microsoft.com/office/officeart/2005/8/layout/radial2"/>
    <dgm:cxn modelId="{360417A9-4B5F-49CC-814E-06529C4D6E9A}" type="presParOf" srcId="{7533D246-B45D-435E-B71A-E37DE382B3F8}" destId="{5BC894B9-724D-46CF-A348-322BA804F894}" srcOrd="3" destOrd="0" presId="urn:microsoft.com/office/officeart/2005/8/layout/radial2"/>
    <dgm:cxn modelId="{BF296320-D998-4D70-8D2D-358AE2581278}" type="presParOf" srcId="{7533D246-B45D-435E-B71A-E37DE382B3F8}" destId="{10D3860B-0AA4-4A2E-B533-FEC8A909AD32}" srcOrd="4" destOrd="0" presId="urn:microsoft.com/office/officeart/2005/8/layout/radial2"/>
    <dgm:cxn modelId="{EA224E53-3363-491C-98C1-F6ECC9C2C5AC}" type="presParOf" srcId="{10D3860B-0AA4-4A2E-B533-FEC8A909AD32}" destId="{AB76FD42-B7B8-4706-B50C-5CA4CF5BA0B7}" srcOrd="0" destOrd="0" presId="urn:microsoft.com/office/officeart/2005/8/layout/radial2"/>
    <dgm:cxn modelId="{0AAAE856-4D29-4FBF-9D4A-D49DAD2A5F2E}" type="presParOf" srcId="{10D3860B-0AA4-4A2E-B533-FEC8A909AD32}" destId="{2CDAC0F4-7050-4583-9B13-89438A467D16}" srcOrd="1" destOrd="0" presId="urn:microsoft.com/office/officeart/2005/8/layout/radial2"/>
    <dgm:cxn modelId="{367E6E5B-B91E-4116-91CD-4248F2526904}" type="presParOf" srcId="{7533D246-B45D-435E-B71A-E37DE382B3F8}" destId="{C9C72EEE-5FFE-4146-8907-C3092C682BF2}" srcOrd="5" destOrd="0" presId="urn:microsoft.com/office/officeart/2005/8/layout/radial2"/>
    <dgm:cxn modelId="{E522E3CE-A259-4C1C-9FD7-3C097C224D4F}" type="presParOf" srcId="{7533D246-B45D-435E-B71A-E37DE382B3F8}" destId="{E5DCAA05-3E29-41E1-8932-79CDE71415A2}" srcOrd="6" destOrd="0" presId="urn:microsoft.com/office/officeart/2005/8/layout/radial2"/>
    <dgm:cxn modelId="{C5F78D06-259E-46F2-956E-5129AFA2ACC1}" type="presParOf" srcId="{E5DCAA05-3E29-41E1-8932-79CDE71415A2}" destId="{74C4CE36-E178-403B-9935-0F055E38BD1F}" srcOrd="0" destOrd="0" presId="urn:microsoft.com/office/officeart/2005/8/layout/radial2"/>
    <dgm:cxn modelId="{A313AB58-26A0-4C90-A734-8D26C4DB18F0}" type="presParOf" srcId="{E5DCAA05-3E29-41E1-8932-79CDE71415A2}" destId="{A86DDE5B-F0B5-4691-8294-0DEB9645A483}" srcOrd="1" destOrd="0" presId="urn:microsoft.com/office/officeart/2005/8/layout/radial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30D51B1-089F-4A5C-93A0-D754BD0A8B6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9D76CD8-576D-45D7-9444-6C92D469395A}">
      <dgm:prSet phldrT="[Text]" custT="1"/>
      <dgm:spPr/>
      <dgm:t>
        <a:bodyPr/>
        <a:lstStyle/>
        <a:p>
          <a:r>
            <a:rPr lang="en-US" sz="2000" dirty="0" smtClean="0"/>
            <a:t>What</a:t>
          </a:r>
          <a:endParaRPr lang="en-US" sz="2000" dirty="0"/>
        </a:p>
      </dgm:t>
    </dgm:pt>
    <dgm:pt modelId="{699062FC-A7B4-4ED7-982E-13AD9EEF83DA}" type="parTrans" cxnId="{5BB4933D-F584-437D-9E87-6795BC6AF105}">
      <dgm:prSet/>
      <dgm:spPr/>
      <dgm:t>
        <a:bodyPr/>
        <a:lstStyle/>
        <a:p>
          <a:endParaRPr lang="en-US"/>
        </a:p>
      </dgm:t>
    </dgm:pt>
    <dgm:pt modelId="{374F574C-F554-4603-B11E-052C2C7C5F6D}" type="sibTrans" cxnId="{5BB4933D-F584-437D-9E87-6795BC6AF105}">
      <dgm:prSet/>
      <dgm:spPr/>
      <dgm:t>
        <a:bodyPr/>
        <a:lstStyle/>
        <a:p>
          <a:endParaRPr lang="en-US"/>
        </a:p>
      </dgm:t>
    </dgm:pt>
    <dgm:pt modelId="{3C82006D-9C8E-4166-B36D-4DE44CE637AD}">
      <dgm:prSet phldrT="[Text]" custT="1"/>
      <dgm:spPr/>
      <dgm:t>
        <a:bodyPr/>
        <a:lstStyle/>
        <a:p>
          <a:pPr>
            <a:lnSpc>
              <a:spcPct val="100000"/>
            </a:lnSpc>
            <a:spcBef>
              <a:spcPts val="600"/>
            </a:spcBef>
            <a:spcAft>
              <a:spcPts val="600"/>
            </a:spcAft>
          </a:pPr>
          <a:r>
            <a:rPr lang="en-US" sz="1400" dirty="0" smtClean="0"/>
            <a:t>Test of driver robustness, not functionality</a:t>
          </a:r>
          <a:endParaRPr lang="en-US" sz="1400" dirty="0"/>
        </a:p>
      </dgm:t>
    </dgm:pt>
    <dgm:pt modelId="{BF6FE60B-8BC8-4746-8FFB-CE290E507F65}" type="parTrans" cxnId="{4F28B8D1-1FA2-4CE1-A555-3AFDF9FA7222}">
      <dgm:prSet/>
      <dgm:spPr/>
      <dgm:t>
        <a:bodyPr/>
        <a:lstStyle/>
        <a:p>
          <a:endParaRPr lang="en-US"/>
        </a:p>
      </dgm:t>
    </dgm:pt>
    <dgm:pt modelId="{71CEAD0D-0305-4875-83CA-CFD635D5C936}" type="sibTrans" cxnId="{4F28B8D1-1FA2-4CE1-A555-3AFDF9FA7222}">
      <dgm:prSet/>
      <dgm:spPr/>
      <dgm:t>
        <a:bodyPr/>
        <a:lstStyle/>
        <a:p>
          <a:endParaRPr lang="en-US"/>
        </a:p>
      </dgm:t>
    </dgm:pt>
    <dgm:pt modelId="{AEFFA5E2-98B4-4252-B5FA-6B572F188952}">
      <dgm:prSet phldrT="[Text]" custT="1"/>
      <dgm:spPr/>
      <dgm:t>
        <a:bodyPr/>
        <a:lstStyle/>
        <a:p>
          <a:pPr>
            <a:lnSpc>
              <a:spcPct val="100000"/>
            </a:lnSpc>
            <a:spcBef>
              <a:spcPts val="600"/>
            </a:spcBef>
            <a:spcAft>
              <a:spcPts val="600"/>
            </a:spcAft>
          </a:pPr>
          <a:r>
            <a:rPr lang="en-US" sz="1400" dirty="0" smtClean="0"/>
            <a:t>Test for improper driver design, OR</a:t>
          </a:r>
          <a:endParaRPr lang="en-US" sz="1400" dirty="0"/>
        </a:p>
      </dgm:t>
    </dgm:pt>
    <dgm:pt modelId="{81FC40F8-1D86-4CB3-821D-A37970018762}" type="parTrans" cxnId="{13CD7C87-8480-47EC-AA59-0A8EC46E2517}">
      <dgm:prSet/>
      <dgm:spPr/>
      <dgm:t>
        <a:bodyPr/>
        <a:lstStyle/>
        <a:p>
          <a:endParaRPr lang="en-US"/>
        </a:p>
      </dgm:t>
    </dgm:pt>
    <dgm:pt modelId="{8A50DA46-6BAC-4F6F-9F1A-A9241B70FF8D}" type="sibTrans" cxnId="{13CD7C87-8480-47EC-AA59-0A8EC46E2517}">
      <dgm:prSet/>
      <dgm:spPr/>
      <dgm:t>
        <a:bodyPr/>
        <a:lstStyle/>
        <a:p>
          <a:endParaRPr lang="en-US"/>
        </a:p>
      </dgm:t>
    </dgm:pt>
    <dgm:pt modelId="{EECA18FC-DEAB-4C49-B198-F56FDE54A0E0}">
      <dgm:prSet phldrT="[Text]" custT="1"/>
      <dgm:spPr/>
      <dgm:t>
        <a:bodyPr/>
        <a:lstStyle/>
        <a:p>
          <a:r>
            <a:rPr lang="en-US" sz="2000" dirty="0" smtClean="0"/>
            <a:t>How</a:t>
          </a:r>
          <a:endParaRPr lang="en-US" sz="2000" dirty="0"/>
        </a:p>
      </dgm:t>
    </dgm:pt>
    <dgm:pt modelId="{15C7F557-1CDE-4496-9FC1-93E3AD19087B}" type="parTrans" cxnId="{012D7E0E-27BA-40A1-87B2-D53CFB14952B}">
      <dgm:prSet/>
      <dgm:spPr/>
      <dgm:t>
        <a:bodyPr/>
        <a:lstStyle/>
        <a:p>
          <a:endParaRPr lang="en-US"/>
        </a:p>
      </dgm:t>
    </dgm:pt>
    <dgm:pt modelId="{61D6C21A-EB12-4E37-92F1-6DDC55B9C4DB}" type="sibTrans" cxnId="{012D7E0E-27BA-40A1-87B2-D53CFB14952B}">
      <dgm:prSet/>
      <dgm:spPr/>
      <dgm:t>
        <a:bodyPr/>
        <a:lstStyle/>
        <a:p>
          <a:endParaRPr lang="en-US"/>
        </a:p>
      </dgm:t>
    </dgm:pt>
    <dgm:pt modelId="{2B7371FD-33B4-4E23-857D-C621FA95A14B}">
      <dgm:prSet phldrT="[Text]" custT="1"/>
      <dgm:spPr/>
      <dgm:t>
        <a:bodyPr/>
        <a:lstStyle/>
        <a:p>
          <a:pPr>
            <a:lnSpc>
              <a:spcPct val="100000"/>
            </a:lnSpc>
            <a:spcBef>
              <a:spcPts val="600"/>
            </a:spcBef>
            <a:spcAft>
              <a:spcPts val="600"/>
            </a:spcAft>
          </a:pPr>
          <a:r>
            <a:rPr lang="en-US" sz="1400" dirty="0" smtClean="0"/>
            <a:t>Sending thousands of control requests to driver and verifying that</a:t>
          </a:r>
          <a:endParaRPr lang="en-US" sz="1400" dirty="0"/>
        </a:p>
      </dgm:t>
    </dgm:pt>
    <dgm:pt modelId="{7EB85720-FF08-4251-BDE1-415BE37D1D93}" type="parTrans" cxnId="{695A3D7F-BA80-42C0-A200-07818E0A090F}">
      <dgm:prSet/>
      <dgm:spPr/>
      <dgm:t>
        <a:bodyPr/>
        <a:lstStyle/>
        <a:p>
          <a:endParaRPr lang="en-US"/>
        </a:p>
      </dgm:t>
    </dgm:pt>
    <dgm:pt modelId="{B8CF5BCA-C9A0-42DE-8D92-75B7088491EA}" type="sibTrans" cxnId="{695A3D7F-BA80-42C0-A200-07818E0A090F}">
      <dgm:prSet/>
      <dgm:spPr/>
      <dgm:t>
        <a:bodyPr/>
        <a:lstStyle/>
        <a:p>
          <a:endParaRPr lang="en-US"/>
        </a:p>
      </dgm:t>
    </dgm:pt>
    <dgm:pt modelId="{182D2F23-CFC3-45EB-BBCD-61F318003D3D}">
      <dgm:prSet phldrT="[Text]" custT="1"/>
      <dgm:spPr/>
      <dgm:t>
        <a:bodyPr/>
        <a:lstStyle/>
        <a:p>
          <a:r>
            <a:rPr lang="en-US" sz="2000" dirty="0" smtClean="0"/>
            <a:t>Good to Know</a:t>
          </a:r>
          <a:endParaRPr lang="en-US" sz="2000" dirty="0"/>
        </a:p>
      </dgm:t>
    </dgm:pt>
    <dgm:pt modelId="{71C44504-2505-45AD-83A3-096EA818273A}" type="parTrans" cxnId="{8431CB57-82BC-43AF-BD93-862987DC4D0C}">
      <dgm:prSet/>
      <dgm:spPr/>
      <dgm:t>
        <a:bodyPr/>
        <a:lstStyle/>
        <a:p>
          <a:endParaRPr lang="en-US"/>
        </a:p>
      </dgm:t>
    </dgm:pt>
    <dgm:pt modelId="{0C4E7935-28FC-4E96-8C52-2926F54B5B44}" type="sibTrans" cxnId="{8431CB57-82BC-43AF-BD93-862987DC4D0C}">
      <dgm:prSet/>
      <dgm:spPr/>
      <dgm:t>
        <a:bodyPr/>
        <a:lstStyle/>
        <a:p>
          <a:endParaRPr lang="en-US"/>
        </a:p>
      </dgm:t>
    </dgm:pt>
    <dgm:pt modelId="{E66EF7CB-8124-4114-A85F-37009008AEC9}">
      <dgm:prSet phldrT="[Text]" custT="1"/>
      <dgm:spPr/>
      <dgm:t>
        <a:bodyPr/>
        <a:lstStyle/>
        <a:p>
          <a:pPr>
            <a:lnSpc>
              <a:spcPct val="100000"/>
            </a:lnSpc>
            <a:spcBef>
              <a:spcPts val="600"/>
            </a:spcBef>
            <a:spcAft>
              <a:spcPts val="600"/>
            </a:spcAft>
          </a:pPr>
          <a:r>
            <a:rPr lang="en-US" sz="1400" dirty="0" smtClean="0"/>
            <a:t>Poor implementations leading to system vulnerability to malicious attacks or crashes</a:t>
          </a:r>
          <a:endParaRPr lang="en-US" sz="1400" dirty="0"/>
        </a:p>
      </dgm:t>
    </dgm:pt>
    <dgm:pt modelId="{0B5F2291-F5F1-4141-9083-1717335A717D}" type="parTrans" cxnId="{BBF0B3D6-F005-4728-B3C7-D53FF2265F4B}">
      <dgm:prSet/>
      <dgm:spPr/>
      <dgm:t>
        <a:bodyPr/>
        <a:lstStyle/>
        <a:p>
          <a:endParaRPr lang="en-US"/>
        </a:p>
      </dgm:t>
    </dgm:pt>
    <dgm:pt modelId="{B270A23B-3D7B-4F88-BEB8-D3CB882193AE}" type="sibTrans" cxnId="{BBF0B3D6-F005-4728-B3C7-D53FF2265F4B}">
      <dgm:prSet/>
      <dgm:spPr/>
      <dgm:t>
        <a:bodyPr/>
        <a:lstStyle/>
        <a:p>
          <a:endParaRPr lang="en-US"/>
        </a:p>
      </dgm:t>
    </dgm:pt>
    <dgm:pt modelId="{0AB55D35-7E30-45F2-8A84-ACBF306B1C53}">
      <dgm:prSet phldrT="[Text]" custT="1"/>
      <dgm:spPr/>
      <dgm:t>
        <a:bodyPr/>
        <a:lstStyle/>
        <a:p>
          <a:pPr>
            <a:lnSpc>
              <a:spcPct val="100000"/>
            </a:lnSpc>
            <a:spcBef>
              <a:spcPts val="600"/>
            </a:spcBef>
            <a:spcAft>
              <a:spcPts val="600"/>
            </a:spcAft>
          </a:pPr>
          <a:r>
            <a:rPr lang="en-US" sz="1400" dirty="0" smtClean="0"/>
            <a:t>Calls complete successfully</a:t>
          </a:r>
          <a:endParaRPr lang="en-US" sz="1400" dirty="0"/>
        </a:p>
      </dgm:t>
    </dgm:pt>
    <dgm:pt modelId="{990C532D-D59F-4A42-BF8A-E5D04D446E42}" type="parTrans" cxnId="{E8CFFF04-225F-4427-BF34-F93DA0117D16}">
      <dgm:prSet/>
      <dgm:spPr/>
      <dgm:t>
        <a:bodyPr/>
        <a:lstStyle/>
        <a:p>
          <a:endParaRPr lang="en-US"/>
        </a:p>
      </dgm:t>
    </dgm:pt>
    <dgm:pt modelId="{2809B325-241E-42BC-B4BE-153A8FD580B2}" type="sibTrans" cxnId="{E8CFFF04-225F-4427-BF34-F93DA0117D16}">
      <dgm:prSet/>
      <dgm:spPr/>
      <dgm:t>
        <a:bodyPr/>
        <a:lstStyle/>
        <a:p>
          <a:endParaRPr lang="en-US"/>
        </a:p>
      </dgm:t>
    </dgm:pt>
    <dgm:pt modelId="{300B11E7-5F69-4248-8B04-23A72EFBD05E}">
      <dgm:prSet phldrT="[Text]" custT="1"/>
      <dgm:spPr/>
      <dgm:t>
        <a:bodyPr/>
        <a:lstStyle/>
        <a:p>
          <a:pPr>
            <a:lnSpc>
              <a:spcPct val="100000"/>
            </a:lnSpc>
            <a:spcBef>
              <a:spcPts val="600"/>
            </a:spcBef>
            <a:spcAft>
              <a:spcPts val="600"/>
            </a:spcAft>
          </a:pPr>
          <a:r>
            <a:rPr lang="en-US" sz="1400" dirty="0" smtClean="0"/>
            <a:t>Does not cause system crash</a:t>
          </a:r>
          <a:endParaRPr lang="en-US" sz="1400" dirty="0"/>
        </a:p>
      </dgm:t>
    </dgm:pt>
    <dgm:pt modelId="{48313885-2B21-4778-8E3B-543E38CEE442}" type="parTrans" cxnId="{92988334-8B65-4ED7-B309-A13215CE7E25}">
      <dgm:prSet/>
      <dgm:spPr/>
      <dgm:t>
        <a:bodyPr/>
        <a:lstStyle/>
        <a:p>
          <a:endParaRPr lang="en-US"/>
        </a:p>
      </dgm:t>
    </dgm:pt>
    <dgm:pt modelId="{C2D7E378-9400-4060-B565-2ECAA31DE599}" type="sibTrans" cxnId="{92988334-8B65-4ED7-B309-A13215CE7E25}">
      <dgm:prSet/>
      <dgm:spPr/>
      <dgm:t>
        <a:bodyPr/>
        <a:lstStyle/>
        <a:p>
          <a:endParaRPr lang="en-US"/>
        </a:p>
      </dgm:t>
    </dgm:pt>
    <dgm:pt modelId="{44A46D1D-6B11-4DA0-9346-E91ADA4AA497}">
      <dgm:prSet phldrT="[Text]" custT="1"/>
      <dgm:spPr/>
      <dgm:t>
        <a:bodyPr/>
        <a:lstStyle/>
        <a:p>
          <a:pPr>
            <a:lnSpc>
              <a:spcPct val="100000"/>
            </a:lnSpc>
            <a:spcBef>
              <a:spcPts val="600"/>
            </a:spcBef>
            <a:spcAft>
              <a:spcPts val="600"/>
            </a:spcAft>
          </a:pPr>
          <a:r>
            <a:rPr lang="en-US" sz="1400" dirty="0" smtClean="0"/>
            <a:t>Does not cause memory corruption or leaks</a:t>
          </a:r>
          <a:endParaRPr lang="en-US" sz="1400" dirty="0"/>
        </a:p>
      </dgm:t>
    </dgm:pt>
    <dgm:pt modelId="{64C2963B-E253-41D6-8A37-704215243C8D}" type="parTrans" cxnId="{3516D6E5-408D-41A0-97D4-5E129F7E1B7B}">
      <dgm:prSet/>
      <dgm:spPr/>
      <dgm:t>
        <a:bodyPr/>
        <a:lstStyle/>
        <a:p>
          <a:endParaRPr lang="en-US"/>
        </a:p>
      </dgm:t>
    </dgm:pt>
    <dgm:pt modelId="{00DD8FD0-32FB-4562-A767-17CD5BC30445}" type="sibTrans" cxnId="{3516D6E5-408D-41A0-97D4-5E129F7E1B7B}">
      <dgm:prSet/>
      <dgm:spPr/>
      <dgm:t>
        <a:bodyPr/>
        <a:lstStyle/>
        <a:p>
          <a:endParaRPr lang="en-US"/>
        </a:p>
      </dgm:t>
    </dgm:pt>
    <dgm:pt modelId="{BA02D0C6-9D4D-4FFD-9A99-A00F09D0EF10}">
      <dgm:prSet phldrT="[Text]" custT="1"/>
      <dgm:spPr/>
      <dgm:t>
        <a:bodyPr/>
        <a:lstStyle/>
        <a:p>
          <a:pPr>
            <a:lnSpc>
              <a:spcPct val="100000"/>
            </a:lnSpc>
            <a:spcBef>
              <a:spcPts val="600"/>
            </a:spcBef>
            <a:spcAft>
              <a:spcPts val="600"/>
            </a:spcAft>
          </a:pPr>
          <a:r>
            <a:rPr lang="en-US" sz="1400" dirty="0" smtClean="0"/>
            <a:t>Handles invalid data</a:t>
          </a:r>
          <a:endParaRPr lang="en-US" sz="1400" dirty="0"/>
        </a:p>
      </dgm:t>
    </dgm:pt>
    <dgm:pt modelId="{5C90B027-EB03-4421-AA90-AD0EFFE65422}" type="parTrans" cxnId="{44ECF970-3436-4ECC-8A68-AD12EEE2E218}">
      <dgm:prSet/>
      <dgm:spPr/>
      <dgm:t>
        <a:bodyPr/>
        <a:lstStyle/>
        <a:p>
          <a:endParaRPr lang="en-US"/>
        </a:p>
      </dgm:t>
    </dgm:pt>
    <dgm:pt modelId="{CAC0A59D-6B01-45EC-8F02-BF3533F869E2}" type="sibTrans" cxnId="{44ECF970-3436-4ECC-8A68-AD12EEE2E218}">
      <dgm:prSet/>
      <dgm:spPr/>
      <dgm:t>
        <a:bodyPr/>
        <a:lstStyle/>
        <a:p>
          <a:endParaRPr lang="en-US"/>
        </a:p>
      </dgm:t>
    </dgm:pt>
    <dgm:pt modelId="{8B168219-8924-421D-9FBD-C8AD027903C4}">
      <dgm:prSet phldrT="[Text]" custT="1"/>
      <dgm:spPr/>
      <dgm:t>
        <a:bodyPr/>
        <a:lstStyle/>
        <a:p>
          <a:pPr>
            <a:lnSpc>
              <a:spcPct val="100000"/>
            </a:lnSpc>
            <a:spcBef>
              <a:spcPts val="600"/>
            </a:spcBef>
            <a:spcAft>
              <a:spcPts val="600"/>
            </a:spcAft>
          </a:pPr>
          <a:r>
            <a:rPr lang="en-US" sz="1400" dirty="0" smtClean="0"/>
            <a:t>Driver Verifier enabled</a:t>
          </a:r>
          <a:endParaRPr lang="en-US" sz="1400" dirty="0"/>
        </a:p>
      </dgm:t>
    </dgm:pt>
    <dgm:pt modelId="{4BE13801-04D1-4994-ABAE-C3531205D99E}" type="parTrans" cxnId="{C72279D5-7BA9-4F83-9F2F-6377C0009152}">
      <dgm:prSet/>
      <dgm:spPr/>
      <dgm:t>
        <a:bodyPr/>
        <a:lstStyle/>
        <a:p>
          <a:endParaRPr lang="en-US"/>
        </a:p>
      </dgm:t>
    </dgm:pt>
    <dgm:pt modelId="{3C947312-DDE4-4201-883D-0F7496B8F131}" type="sibTrans" cxnId="{C72279D5-7BA9-4F83-9F2F-6377C0009152}">
      <dgm:prSet/>
      <dgm:spPr/>
      <dgm:t>
        <a:bodyPr/>
        <a:lstStyle/>
        <a:p>
          <a:endParaRPr lang="en-US"/>
        </a:p>
      </dgm:t>
    </dgm:pt>
    <dgm:pt modelId="{5ED32596-8175-4E57-A182-ABFA3FEF55CE}">
      <dgm:prSet phldrT="[Text]" custT="1"/>
      <dgm:spPr/>
      <dgm:t>
        <a:bodyPr/>
        <a:lstStyle/>
        <a:p>
          <a:pPr>
            <a:lnSpc>
              <a:spcPct val="100000"/>
            </a:lnSpc>
            <a:spcBef>
              <a:spcPts val="600"/>
            </a:spcBef>
            <a:spcAft>
              <a:spcPts val="600"/>
            </a:spcAft>
          </a:pPr>
          <a:r>
            <a:rPr lang="en-US" sz="1400" dirty="0" smtClean="0"/>
            <a:t>Four logs – Dc2.log, Diags.log, Crashn.log, Crash.log</a:t>
          </a:r>
          <a:endParaRPr lang="en-US" sz="1400" dirty="0"/>
        </a:p>
      </dgm:t>
    </dgm:pt>
    <dgm:pt modelId="{075744E2-F73B-41B5-9140-14AE70E56E96}" type="parTrans" cxnId="{E988F6B2-0216-4D9B-BDBF-A5B89C5DBF65}">
      <dgm:prSet/>
      <dgm:spPr/>
      <dgm:t>
        <a:bodyPr/>
        <a:lstStyle/>
        <a:p>
          <a:endParaRPr lang="en-US"/>
        </a:p>
      </dgm:t>
    </dgm:pt>
    <dgm:pt modelId="{E375B169-DE75-477F-9722-3234764C0443}" type="sibTrans" cxnId="{E988F6B2-0216-4D9B-BDBF-A5B89C5DBF65}">
      <dgm:prSet/>
      <dgm:spPr/>
      <dgm:t>
        <a:bodyPr/>
        <a:lstStyle/>
        <a:p>
          <a:endParaRPr lang="en-US"/>
        </a:p>
      </dgm:t>
    </dgm:pt>
    <dgm:pt modelId="{DE2F8AF4-0DFE-4CFB-81A5-13272D42A105}">
      <dgm:prSet phldrT="[Text]" custT="1"/>
      <dgm:spPr/>
      <dgm:t>
        <a:bodyPr/>
        <a:lstStyle/>
        <a:p>
          <a:pPr>
            <a:lnSpc>
              <a:spcPct val="100000"/>
            </a:lnSpc>
            <a:spcBef>
              <a:spcPts val="600"/>
            </a:spcBef>
            <a:spcAft>
              <a:spcPts val="600"/>
            </a:spcAft>
          </a:pPr>
          <a:r>
            <a:rPr lang="en-US" sz="1400" dirty="0" smtClean="0"/>
            <a:t>Test hang == real driver issue</a:t>
          </a:r>
          <a:endParaRPr lang="en-US" sz="1400" dirty="0"/>
        </a:p>
      </dgm:t>
    </dgm:pt>
    <dgm:pt modelId="{F9A9A8DF-E571-427D-A927-649EF0B886EA}" type="parTrans" cxnId="{2D7F00F9-B30F-45EA-9F88-86CC6CE61B52}">
      <dgm:prSet/>
      <dgm:spPr/>
      <dgm:t>
        <a:bodyPr/>
        <a:lstStyle/>
        <a:p>
          <a:endParaRPr lang="en-US"/>
        </a:p>
      </dgm:t>
    </dgm:pt>
    <dgm:pt modelId="{EF18DA7F-3CC1-403E-A1F5-719E47135028}" type="sibTrans" cxnId="{2D7F00F9-B30F-45EA-9F88-86CC6CE61B52}">
      <dgm:prSet/>
      <dgm:spPr/>
      <dgm:t>
        <a:bodyPr/>
        <a:lstStyle/>
        <a:p>
          <a:endParaRPr lang="en-US"/>
        </a:p>
      </dgm:t>
    </dgm:pt>
    <dgm:pt modelId="{61130F52-3D16-4956-B2A9-EB7858C9F6E8}">
      <dgm:prSet phldrT="[Text]" custT="1"/>
      <dgm:spPr/>
      <dgm:t>
        <a:bodyPr/>
        <a:lstStyle/>
        <a:p>
          <a:pPr>
            <a:lnSpc>
              <a:spcPct val="100000"/>
            </a:lnSpc>
            <a:spcBef>
              <a:spcPts val="600"/>
            </a:spcBef>
            <a:spcAft>
              <a:spcPts val="600"/>
            </a:spcAft>
          </a:pPr>
          <a:r>
            <a:rPr lang="en-US" sz="1400" dirty="0" smtClean="0"/>
            <a:t>Kernel Debugger</a:t>
          </a:r>
          <a:endParaRPr lang="en-US" sz="1400" dirty="0"/>
        </a:p>
      </dgm:t>
    </dgm:pt>
    <dgm:pt modelId="{F64DB95D-DABC-49CB-908A-0D1ED2ACD868}" type="parTrans" cxnId="{2A08F684-F700-434D-BD31-F03F72469F83}">
      <dgm:prSet/>
      <dgm:spPr/>
      <dgm:t>
        <a:bodyPr/>
        <a:lstStyle/>
        <a:p>
          <a:endParaRPr lang="en-US"/>
        </a:p>
      </dgm:t>
    </dgm:pt>
    <dgm:pt modelId="{EAA74B01-4DAA-4362-BEF9-4BD0657C7120}" type="sibTrans" cxnId="{2A08F684-F700-434D-BD31-F03F72469F83}">
      <dgm:prSet/>
      <dgm:spPr/>
      <dgm:t>
        <a:bodyPr/>
        <a:lstStyle/>
        <a:p>
          <a:endParaRPr lang="en-US"/>
        </a:p>
      </dgm:t>
    </dgm:pt>
    <dgm:pt modelId="{51EB9878-8A46-4BBF-9B6E-81EBF52F01B5}" type="pres">
      <dgm:prSet presAssocID="{430D51B1-089F-4A5C-93A0-D754BD0A8B68}" presName="Name0" presStyleCnt="0">
        <dgm:presLayoutVars>
          <dgm:dir/>
          <dgm:animLvl val="lvl"/>
          <dgm:resizeHandles val="exact"/>
        </dgm:presLayoutVars>
      </dgm:prSet>
      <dgm:spPr/>
      <dgm:t>
        <a:bodyPr/>
        <a:lstStyle/>
        <a:p>
          <a:endParaRPr lang="en-US"/>
        </a:p>
      </dgm:t>
    </dgm:pt>
    <dgm:pt modelId="{6CCB3A86-B898-466C-8986-B111786D784C}" type="pres">
      <dgm:prSet presAssocID="{F9D76CD8-576D-45D7-9444-6C92D469395A}" presName="composite" presStyleCnt="0"/>
      <dgm:spPr/>
    </dgm:pt>
    <dgm:pt modelId="{E4350BAD-C4C7-41E4-B4E3-9602282001F4}" type="pres">
      <dgm:prSet presAssocID="{F9D76CD8-576D-45D7-9444-6C92D469395A}" presName="parTx" presStyleLbl="alignNode1" presStyleIdx="0" presStyleCnt="3">
        <dgm:presLayoutVars>
          <dgm:chMax val="0"/>
          <dgm:chPref val="0"/>
          <dgm:bulletEnabled val="1"/>
        </dgm:presLayoutVars>
      </dgm:prSet>
      <dgm:spPr/>
      <dgm:t>
        <a:bodyPr/>
        <a:lstStyle/>
        <a:p>
          <a:endParaRPr lang="en-US"/>
        </a:p>
      </dgm:t>
    </dgm:pt>
    <dgm:pt modelId="{B78400DF-CCC4-406A-8E9F-4BBF69574725}" type="pres">
      <dgm:prSet presAssocID="{F9D76CD8-576D-45D7-9444-6C92D469395A}" presName="desTx" presStyleLbl="alignAccFollowNode1" presStyleIdx="0" presStyleCnt="3">
        <dgm:presLayoutVars>
          <dgm:bulletEnabled val="1"/>
        </dgm:presLayoutVars>
      </dgm:prSet>
      <dgm:spPr/>
      <dgm:t>
        <a:bodyPr/>
        <a:lstStyle/>
        <a:p>
          <a:endParaRPr lang="en-US"/>
        </a:p>
      </dgm:t>
    </dgm:pt>
    <dgm:pt modelId="{F7A7B641-05C3-4D40-8BF4-A8A9B665DA8D}" type="pres">
      <dgm:prSet presAssocID="{374F574C-F554-4603-B11E-052C2C7C5F6D}" presName="space" presStyleCnt="0"/>
      <dgm:spPr/>
    </dgm:pt>
    <dgm:pt modelId="{E0FED035-BDBA-4BD0-A3C1-D835EC423D65}" type="pres">
      <dgm:prSet presAssocID="{EECA18FC-DEAB-4C49-B198-F56FDE54A0E0}" presName="composite" presStyleCnt="0"/>
      <dgm:spPr/>
    </dgm:pt>
    <dgm:pt modelId="{C3FD1A91-692A-4A11-90C0-02F7258A3204}" type="pres">
      <dgm:prSet presAssocID="{EECA18FC-DEAB-4C49-B198-F56FDE54A0E0}" presName="parTx" presStyleLbl="alignNode1" presStyleIdx="1" presStyleCnt="3">
        <dgm:presLayoutVars>
          <dgm:chMax val="0"/>
          <dgm:chPref val="0"/>
          <dgm:bulletEnabled val="1"/>
        </dgm:presLayoutVars>
      </dgm:prSet>
      <dgm:spPr/>
      <dgm:t>
        <a:bodyPr/>
        <a:lstStyle/>
        <a:p>
          <a:endParaRPr lang="en-US"/>
        </a:p>
      </dgm:t>
    </dgm:pt>
    <dgm:pt modelId="{5B8B59B9-779A-4B1A-B82D-55B4CCE59239}" type="pres">
      <dgm:prSet presAssocID="{EECA18FC-DEAB-4C49-B198-F56FDE54A0E0}" presName="desTx" presStyleLbl="alignAccFollowNode1" presStyleIdx="1" presStyleCnt="3">
        <dgm:presLayoutVars>
          <dgm:bulletEnabled val="1"/>
        </dgm:presLayoutVars>
      </dgm:prSet>
      <dgm:spPr/>
      <dgm:t>
        <a:bodyPr/>
        <a:lstStyle/>
        <a:p>
          <a:endParaRPr lang="en-US"/>
        </a:p>
      </dgm:t>
    </dgm:pt>
    <dgm:pt modelId="{898C2BEC-B8F5-435B-BC8E-B4AF8FAFE147}" type="pres">
      <dgm:prSet presAssocID="{61D6C21A-EB12-4E37-92F1-6DDC55B9C4DB}" presName="space" presStyleCnt="0"/>
      <dgm:spPr/>
    </dgm:pt>
    <dgm:pt modelId="{21D276C6-381E-41A6-B71B-99A7647CC0C0}" type="pres">
      <dgm:prSet presAssocID="{182D2F23-CFC3-45EB-BBCD-61F318003D3D}" presName="composite" presStyleCnt="0"/>
      <dgm:spPr/>
    </dgm:pt>
    <dgm:pt modelId="{6307CCB9-B843-4901-8B35-8CACC2C61393}" type="pres">
      <dgm:prSet presAssocID="{182D2F23-CFC3-45EB-BBCD-61F318003D3D}" presName="parTx" presStyleLbl="alignNode1" presStyleIdx="2" presStyleCnt="3">
        <dgm:presLayoutVars>
          <dgm:chMax val="0"/>
          <dgm:chPref val="0"/>
          <dgm:bulletEnabled val="1"/>
        </dgm:presLayoutVars>
      </dgm:prSet>
      <dgm:spPr/>
      <dgm:t>
        <a:bodyPr/>
        <a:lstStyle/>
        <a:p>
          <a:endParaRPr lang="en-US"/>
        </a:p>
      </dgm:t>
    </dgm:pt>
    <dgm:pt modelId="{77E8096D-CA5F-4084-87C0-8792749907A6}" type="pres">
      <dgm:prSet presAssocID="{182D2F23-CFC3-45EB-BBCD-61F318003D3D}" presName="desTx" presStyleLbl="alignAccFollowNode1" presStyleIdx="2" presStyleCnt="3">
        <dgm:presLayoutVars>
          <dgm:bulletEnabled val="1"/>
        </dgm:presLayoutVars>
      </dgm:prSet>
      <dgm:spPr/>
      <dgm:t>
        <a:bodyPr/>
        <a:lstStyle/>
        <a:p>
          <a:endParaRPr lang="en-US"/>
        </a:p>
      </dgm:t>
    </dgm:pt>
  </dgm:ptLst>
  <dgm:cxnLst>
    <dgm:cxn modelId="{3070BB18-1860-41FC-BBC3-88726B41E508}" type="presOf" srcId="{61130F52-3D16-4956-B2A9-EB7858C9F6E8}" destId="{77E8096D-CA5F-4084-87C0-8792749907A6}" srcOrd="0" destOrd="3" presId="urn:microsoft.com/office/officeart/2005/8/layout/hList1"/>
    <dgm:cxn modelId="{2A08F684-F700-434D-BD31-F03F72469F83}" srcId="{182D2F23-CFC3-45EB-BBCD-61F318003D3D}" destId="{61130F52-3D16-4956-B2A9-EB7858C9F6E8}" srcOrd="3" destOrd="0" parTransId="{F64DB95D-DABC-49CB-908A-0D1ED2ACD868}" sibTransId="{EAA74B01-4DAA-4362-BEF9-4BD0657C7120}"/>
    <dgm:cxn modelId="{3516D6E5-408D-41A0-97D4-5E129F7E1B7B}" srcId="{2B7371FD-33B4-4E23-857D-C621FA95A14B}" destId="{44A46D1D-6B11-4DA0-9346-E91ADA4AA497}" srcOrd="2" destOrd="0" parTransId="{64C2963B-E253-41D6-8A37-704215243C8D}" sibTransId="{00DD8FD0-32FB-4562-A767-17CD5BC30445}"/>
    <dgm:cxn modelId="{DB4FE906-3714-41A2-822C-310218BD287E}" type="presOf" srcId="{EECA18FC-DEAB-4C49-B198-F56FDE54A0E0}" destId="{C3FD1A91-692A-4A11-90C0-02F7258A3204}" srcOrd="0" destOrd="0" presId="urn:microsoft.com/office/officeart/2005/8/layout/hList1"/>
    <dgm:cxn modelId="{D19FEE46-1A52-4507-A6A8-0D7322D1099E}" type="presOf" srcId="{5ED32596-8175-4E57-A182-ABFA3FEF55CE}" destId="{77E8096D-CA5F-4084-87C0-8792749907A6}" srcOrd="0" destOrd="1" presId="urn:microsoft.com/office/officeart/2005/8/layout/hList1"/>
    <dgm:cxn modelId="{BBF0B3D6-F005-4728-B3C7-D53FF2265F4B}" srcId="{F9D76CD8-576D-45D7-9444-6C92D469395A}" destId="{E66EF7CB-8124-4114-A85F-37009008AEC9}" srcOrd="2" destOrd="0" parTransId="{0B5F2291-F5F1-4141-9083-1717335A717D}" sibTransId="{B270A23B-3D7B-4F88-BEB8-D3CB882193AE}"/>
    <dgm:cxn modelId="{012D7E0E-27BA-40A1-87B2-D53CFB14952B}" srcId="{430D51B1-089F-4A5C-93A0-D754BD0A8B68}" destId="{EECA18FC-DEAB-4C49-B198-F56FDE54A0E0}" srcOrd="1" destOrd="0" parTransId="{15C7F557-1CDE-4496-9FC1-93E3AD19087B}" sibTransId="{61D6C21A-EB12-4E37-92F1-6DDC55B9C4DB}"/>
    <dgm:cxn modelId="{014B6321-DA15-44DB-A499-0CFF4B8712CF}" type="presOf" srcId="{8B168219-8924-421D-9FBD-C8AD027903C4}" destId="{77E8096D-CA5F-4084-87C0-8792749907A6}" srcOrd="0" destOrd="0" presId="urn:microsoft.com/office/officeart/2005/8/layout/hList1"/>
    <dgm:cxn modelId="{1BC058F5-06AC-4E66-BCE4-F4D1366469B4}" type="presOf" srcId="{300B11E7-5F69-4248-8B04-23A72EFBD05E}" destId="{5B8B59B9-779A-4B1A-B82D-55B4CCE59239}" srcOrd="0" destOrd="2" presId="urn:microsoft.com/office/officeart/2005/8/layout/hList1"/>
    <dgm:cxn modelId="{C72279D5-7BA9-4F83-9F2F-6377C0009152}" srcId="{182D2F23-CFC3-45EB-BBCD-61F318003D3D}" destId="{8B168219-8924-421D-9FBD-C8AD027903C4}" srcOrd="0" destOrd="0" parTransId="{4BE13801-04D1-4994-ABAE-C3531205D99E}" sibTransId="{3C947312-DDE4-4201-883D-0F7496B8F131}"/>
    <dgm:cxn modelId="{4F28B8D1-1FA2-4CE1-A555-3AFDF9FA7222}" srcId="{F9D76CD8-576D-45D7-9444-6C92D469395A}" destId="{3C82006D-9C8E-4166-B36D-4DE44CE637AD}" srcOrd="0" destOrd="0" parTransId="{BF6FE60B-8BC8-4746-8FFB-CE290E507F65}" sibTransId="{71CEAD0D-0305-4875-83CA-CFD635D5C936}"/>
    <dgm:cxn modelId="{694CF5AF-9406-43A3-96D8-076D48A338E4}" type="presOf" srcId="{AEFFA5E2-98B4-4252-B5FA-6B572F188952}" destId="{B78400DF-CCC4-406A-8E9F-4BBF69574725}" srcOrd="0" destOrd="1" presId="urn:microsoft.com/office/officeart/2005/8/layout/hList1"/>
    <dgm:cxn modelId="{2D7F00F9-B30F-45EA-9F88-86CC6CE61B52}" srcId="{182D2F23-CFC3-45EB-BBCD-61F318003D3D}" destId="{DE2F8AF4-0DFE-4CFB-81A5-13272D42A105}" srcOrd="2" destOrd="0" parTransId="{F9A9A8DF-E571-427D-A927-649EF0B886EA}" sibTransId="{EF18DA7F-3CC1-403E-A1F5-719E47135028}"/>
    <dgm:cxn modelId="{695A3D7F-BA80-42C0-A200-07818E0A090F}" srcId="{EECA18FC-DEAB-4C49-B198-F56FDE54A0E0}" destId="{2B7371FD-33B4-4E23-857D-C621FA95A14B}" srcOrd="0" destOrd="0" parTransId="{7EB85720-FF08-4251-BDE1-415BE37D1D93}" sibTransId="{B8CF5BCA-C9A0-42DE-8D92-75B7088491EA}"/>
    <dgm:cxn modelId="{582BA33E-A35B-4692-903E-0C9E5F02EBFE}" type="presOf" srcId="{F9D76CD8-576D-45D7-9444-6C92D469395A}" destId="{E4350BAD-C4C7-41E4-B4E3-9602282001F4}" srcOrd="0" destOrd="0" presId="urn:microsoft.com/office/officeart/2005/8/layout/hList1"/>
    <dgm:cxn modelId="{59AF4037-D154-4CD4-83AD-60BA72149FD9}" type="presOf" srcId="{E66EF7CB-8124-4114-A85F-37009008AEC9}" destId="{B78400DF-CCC4-406A-8E9F-4BBF69574725}" srcOrd="0" destOrd="2" presId="urn:microsoft.com/office/officeart/2005/8/layout/hList1"/>
    <dgm:cxn modelId="{A0362843-8791-4CE0-A94A-058A0CF92110}" type="presOf" srcId="{0AB55D35-7E30-45F2-8A84-ACBF306B1C53}" destId="{5B8B59B9-779A-4B1A-B82D-55B4CCE59239}" srcOrd="0" destOrd="1" presId="urn:microsoft.com/office/officeart/2005/8/layout/hList1"/>
    <dgm:cxn modelId="{39BC8A04-CD65-49B0-BBE0-08C1EBCFB05B}" type="presOf" srcId="{44A46D1D-6B11-4DA0-9346-E91ADA4AA497}" destId="{5B8B59B9-779A-4B1A-B82D-55B4CCE59239}" srcOrd="0" destOrd="3" presId="urn:microsoft.com/office/officeart/2005/8/layout/hList1"/>
    <dgm:cxn modelId="{44ECF970-3436-4ECC-8A68-AD12EEE2E218}" srcId="{2B7371FD-33B4-4E23-857D-C621FA95A14B}" destId="{BA02D0C6-9D4D-4FFD-9A99-A00F09D0EF10}" srcOrd="3" destOrd="0" parTransId="{5C90B027-EB03-4421-AA90-AD0EFFE65422}" sibTransId="{CAC0A59D-6B01-45EC-8F02-BF3533F869E2}"/>
    <dgm:cxn modelId="{8431CB57-82BC-43AF-BD93-862987DC4D0C}" srcId="{430D51B1-089F-4A5C-93A0-D754BD0A8B68}" destId="{182D2F23-CFC3-45EB-BBCD-61F318003D3D}" srcOrd="2" destOrd="0" parTransId="{71C44504-2505-45AD-83A3-096EA818273A}" sibTransId="{0C4E7935-28FC-4E96-8C52-2926F54B5B44}"/>
    <dgm:cxn modelId="{E8CFFF04-225F-4427-BF34-F93DA0117D16}" srcId="{2B7371FD-33B4-4E23-857D-C621FA95A14B}" destId="{0AB55D35-7E30-45F2-8A84-ACBF306B1C53}" srcOrd="0" destOrd="0" parTransId="{990C532D-D59F-4A42-BF8A-E5D04D446E42}" sibTransId="{2809B325-241E-42BC-B4BE-153A8FD580B2}"/>
    <dgm:cxn modelId="{537FBDB8-B646-441C-82DA-93CE9CD2307A}" type="presOf" srcId="{430D51B1-089F-4A5C-93A0-D754BD0A8B68}" destId="{51EB9878-8A46-4BBF-9B6E-81EBF52F01B5}" srcOrd="0" destOrd="0" presId="urn:microsoft.com/office/officeart/2005/8/layout/hList1"/>
    <dgm:cxn modelId="{54308300-4946-43CF-9F99-4BBE7F929A39}" type="presOf" srcId="{2B7371FD-33B4-4E23-857D-C621FA95A14B}" destId="{5B8B59B9-779A-4B1A-B82D-55B4CCE59239}" srcOrd="0" destOrd="0" presId="urn:microsoft.com/office/officeart/2005/8/layout/hList1"/>
    <dgm:cxn modelId="{063409B7-8330-4CE9-AE96-04B11EF1902E}" type="presOf" srcId="{DE2F8AF4-0DFE-4CFB-81A5-13272D42A105}" destId="{77E8096D-CA5F-4084-87C0-8792749907A6}" srcOrd="0" destOrd="2" presId="urn:microsoft.com/office/officeart/2005/8/layout/hList1"/>
    <dgm:cxn modelId="{B614713C-B8C0-49A1-9A9A-C6C37C9C0590}" type="presOf" srcId="{BA02D0C6-9D4D-4FFD-9A99-A00F09D0EF10}" destId="{5B8B59B9-779A-4B1A-B82D-55B4CCE59239}" srcOrd="0" destOrd="4" presId="urn:microsoft.com/office/officeart/2005/8/layout/hList1"/>
    <dgm:cxn modelId="{5BB4933D-F584-437D-9E87-6795BC6AF105}" srcId="{430D51B1-089F-4A5C-93A0-D754BD0A8B68}" destId="{F9D76CD8-576D-45D7-9444-6C92D469395A}" srcOrd="0" destOrd="0" parTransId="{699062FC-A7B4-4ED7-982E-13AD9EEF83DA}" sibTransId="{374F574C-F554-4603-B11E-052C2C7C5F6D}"/>
    <dgm:cxn modelId="{92988334-8B65-4ED7-B309-A13215CE7E25}" srcId="{2B7371FD-33B4-4E23-857D-C621FA95A14B}" destId="{300B11E7-5F69-4248-8B04-23A72EFBD05E}" srcOrd="1" destOrd="0" parTransId="{48313885-2B21-4778-8E3B-543E38CEE442}" sibTransId="{C2D7E378-9400-4060-B565-2ECAA31DE599}"/>
    <dgm:cxn modelId="{92CA8C05-B48B-4A08-95D0-E98E2389EBCD}" type="presOf" srcId="{182D2F23-CFC3-45EB-BBCD-61F318003D3D}" destId="{6307CCB9-B843-4901-8B35-8CACC2C61393}" srcOrd="0" destOrd="0" presId="urn:microsoft.com/office/officeart/2005/8/layout/hList1"/>
    <dgm:cxn modelId="{13CD7C87-8480-47EC-AA59-0A8EC46E2517}" srcId="{F9D76CD8-576D-45D7-9444-6C92D469395A}" destId="{AEFFA5E2-98B4-4252-B5FA-6B572F188952}" srcOrd="1" destOrd="0" parTransId="{81FC40F8-1D86-4CB3-821D-A37970018762}" sibTransId="{8A50DA46-6BAC-4F6F-9F1A-A9241B70FF8D}"/>
    <dgm:cxn modelId="{E988F6B2-0216-4D9B-BDBF-A5B89C5DBF65}" srcId="{182D2F23-CFC3-45EB-BBCD-61F318003D3D}" destId="{5ED32596-8175-4E57-A182-ABFA3FEF55CE}" srcOrd="1" destOrd="0" parTransId="{075744E2-F73B-41B5-9140-14AE70E56E96}" sibTransId="{E375B169-DE75-477F-9722-3234764C0443}"/>
    <dgm:cxn modelId="{B9567E87-4899-4E9F-9DEA-33E9B39F1D76}" type="presOf" srcId="{3C82006D-9C8E-4166-B36D-4DE44CE637AD}" destId="{B78400DF-CCC4-406A-8E9F-4BBF69574725}" srcOrd="0" destOrd="0" presId="urn:microsoft.com/office/officeart/2005/8/layout/hList1"/>
    <dgm:cxn modelId="{85F3D17D-BD41-4AA0-8B45-AB53DCE74D1D}" type="presParOf" srcId="{51EB9878-8A46-4BBF-9B6E-81EBF52F01B5}" destId="{6CCB3A86-B898-466C-8986-B111786D784C}" srcOrd="0" destOrd="0" presId="urn:microsoft.com/office/officeart/2005/8/layout/hList1"/>
    <dgm:cxn modelId="{8458AFDE-3B82-4A60-ABCB-57093266C28A}" type="presParOf" srcId="{6CCB3A86-B898-466C-8986-B111786D784C}" destId="{E4350BAD-C4C7-41E4-B4E3-9602282001F4}" srcOrd="0" destOrd="0" presId="urn:microsoft.com/office/officeart/2005/8/layout/hList1"/>
    <dgm:cxn modelId="{CB488A08-1A78-4BFD-907A-C610BE17BEAB}" type="presParOf" srcId="{6CCB3A86-B898-466C-8986-B111786D784C}" destId="{B78400DF-CCC4-406A-8E9F-4BBF69574725}" srcOrd="1" destOrd="0" presId="urn:microsoft.com/office/officeart/2005/8/layout/hList1"/>
    <dgm:cxn modelId="{B46100D1-23ED-4ED3-9EAF-19B9E3F05C76}" type="presParOf" srcId="{51EB9878-8A46-4BBF-9B6E-81EBF52F01B5}" destId="{F7A7B641-05C3-4D40-8BF4-A8A9B665DA8D}" srcOrd="1" destOrd="0" presId="urn:microsoft.com/office/officeart/2005/8/layout/hList1"/>
    <dgm:cxn modelId="{9EE0D695-75D4-4268-BF55-8952DDA0CE88}" type="presParOf" srcId="{51EB9878-8A46-4BBF-9B6E-81EBF52F01B5}" destId="{E0FED035-BDBA-4BD0-A3C1-D835EC423D65}" srcOrd="2" destOrd="0" presId="urn:microsoft.com/office/officeart/2005/8/layout/hList1"/>
    <dgm:cxn modelId="{FF3A6CB4-F427-4662-A972-B5AB28D7DD3E}" type="presParOf" srcId="{E0FED035-BDBA-4BD0-A3C1-D835EC423D65}" destId="{C3FD1A91-692A-4A11-90C0-02F7258A3204}" srcOrd="0" destOrd="0" presId="urn:microsoft.com/office/officeart/2005/8/layout/hList1"/>
    <dgm:cxn modelId="{0EB0DEFC-9D95-4551-969B-960B05A3807C}" type="presParOf" srcId="{E0FED035-BDBA-4BD0-A3C1-D835EC423D65}" destId="{5B8B59B9-779A-4B1A-B82D-55B4CCE59239}" srcOrd="1" destOrd="0" presId="urn:microsoft.com/office/officeart/2005/8/layout/hList1"/>
    <dgm:cxn modelId="{0C926D00-C998-40DD-9355-78C5FB1CBE8C}" type="presParOf" srcId="{51EB9878-8A46-4BBF-9B6E-81EBF52F01B5}" destId="{898C2BEC-B8F5-435B-BC8E-B4AF8FAFE147}" srcOrd="3" destOrd="0" presId="urn:microsoft.com/office/officeart/2005/8/layout/hList1"/>
    <dgm:cxn modelId="{E31AE95C-1C6D-4FB6-91B8-C32548B39293}" type="presParOf" srcId="{51EB9878-8A46-4BBF-9B6E-81EBF52F01B5}" destId="{21D276C6-381E-41A6-B71B-99A7647CC0C0}" srcOrd="4" destOrd="0" presId="urn:microsoft.com/office/officeart/2005/8/layout/hList1"/>
    <dgm:cxn modelId="{A0240AE8-EEB0-4C67-A97E-8F875D14161E}" type="presParOf" srcId="{21D276C6-381E-41A6-B71B-99A7647CC0C0}" destId="{6307CCB9-B843-4901-8B35-8CACC2C61393}" srcOrd="0" destOrd="0" presId="urn:microsoft.com/office/officeart/2005/8/layout/hList1"/>
    <dgm:cxn modelId="{A9A61AA6-6F19-4E22-8214-F46D945441C6}" type="presParOf" srcId="{21D276C6-381E-41A6-B71B-99A7647CC0C0}" destId="{77E8096D-CA5F-4084-87C0-8792749907A6}"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5D03708-7016-4EE1-957B-C25AC59AE4E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87D7C4C-F1BB-4A46-A87D-D898A3F4DB39}">
      <dgm:prSet phldrT="[Text]"/>
      <dgm:spPr/>
      <dgm:t>
        <a:bodyPr/>
        <a:lstStyle/>
        <a:p>
          <a:r>
            <a:rPr lang="en-US" dirty="0" smtClean="0"/>
            <a:t>Requirements</a:t>
          </a:r>
          <a:endParaRPr lang="en-US" dirty="0"/>
        </a:p>
      </dgm:t>
    </dgm:pt>
    <dgm:pt modelId="{C966CF25-818B-4D3E-A77E-683884DA18E0}" type="parTrans" cxnId="{E59B3B91-5F4F-47C2-A967-D8F48EFFD91E}">
      <dgm:prSet/>
      <dgm:spPr/>
      <dgm:t>
        <a:bodyPr/>
        <a:lstStyle/>
        <a:p>
          <a:endParaRPr lang="en-US"/>
        </a:p>
      </dgm:t>
    </dgm:pt>
    <dgm:pt modelId="{7CF3AECE-0B0A-43C5-9A56-98B66A239D64}" type="sibTrans" cxnId="{E59B3B91-5F4F-47C2-A967-D8F48EFFD91E}">
      <dgm:prSet/>
      <dgm:spPr/>
      <dgm:t>
        <a:bodyPr/>
        <a:lstStyle/>
        <a:p>
          <a:endParaRPr lang="en-US"/>
        </a:p>
      </dgm:t>
    </dgm:pt>
    <dgm:pt modelId="{D8C7093F-AB4A-4D55-BB54-EED6B66E13E8}">
      <dgm:prSet phldrT="[Text]" custT="1"/>
      <dgm:spPr/>
      <dgm:t>
        <a:bodyPr/>
        <a:lstStyle/>
        <a:p>
          <a:pPr>
            <a:spcBef>
              <a:spcPts val="1200"/>
            </a:spcBef>
            <a:spcAft>
              <a:spcPts val="1800"/>
            </a:spcAft>
          </a:pPr>
          <a:r>
            <a:rPr lang="en-US" sz="1200" dirty="0" smtClean="0"/>
            <a:t>Unique ID</a:t>
          </a:r>
          <a:endParaRPr lang="en-US" sz="1200" dirty="0"/>
        </a:p>
      </dgm:t>
    </dgm:pt>
    <dgm:pt modelId="{5CA49CD7-C69E-4AA2-BA64-2782C1E4C14D}" type="parTrans" cxnId="{49CDB5CA-CFCA-43C6-AA8A-ED608CA366AC}">
      <dgm:prSet/>
      <dgm:spPr/>
      <dgm:t>
        <a:bodyPr/>
        <a:lstStyle/>
        <a:p>
          <a:endParaRPr lang="en-US"/>
        </a:p>
      </dgm:t>
    </dgm:pt>
    <dgm:pt modelId="{715E4C3B-B5A3-41F1-B8E6-7C37BFA80BE3}" type="sibTrans" cxnId="{49CDB5CA-CFCA-43C6-AA8A-ED608CA366AC}">
      <dgm:prSet/>
      <dgm:spPr/>
      <dgm:t>
        <a:bodyPr/>
        <a:lstStyle/>
        <a:p>
          <a:endParaRPr lang="en-US"/>
        </a:p>
      </dgm:t>
    </dgm:pt>
    <dgm:pt modelId="{7AC489DF-156D-4D62-BCB7-06EF0B4D1E9B}">
      <dgm:prSet phldrT="[Text]"/>
      <dgm:spPr/>
      <dgm:t>
        <a:bodyPr/>
        <a:lstStyle/>
        <a:p>
          <a:r>
            <a:rPr lang="en-US" dirty="0" smtClean="0"/>
            <a:t>Key Tests</a:t>
          </a:r>
          <a:endParaRPr lang="en-US" dirty="0"/>
        </a:p>
      </dgm:t>
    </dgm:pt>
    <dgm:pt modelId="{2CAF05E9-1949-4D2E-93C5-2650E375B758}" type="parTrans" cxnId="{D96443EB-51F9-4D83-8A78-0D12B2C71CC1}">
      <dgm:prSet/>
      <dgm:spPr/>
      <dgm:t>
        <a:bodyPr/>
        <a:lstStyle/>
        <a:p>
          <a:endParaRPr lang="en-US"/>
        </a:p>
      </dgm:t>
    </dgm:pt>
    <dgm:pt modelId="{6C262856-5F5F-4ABA-9521-05DABE1095FF}" type="sibTrans" cxnId="{D96443EB-51F9-4D83-8A78-0D12B2C71CC1}">
      <dgm:prSet/>
      <dgm:spPr/>
      <dgm:t>
        <a:bodyPr/>
        <a:lstStyle/>
        <a:p>
          <a:endParaRPr lang="en-US"/>
        </a:p>
      </dgm:t>
    </dgm:pt>
    <dgm:pt modelId="{0D355949-7950-4563-BC77-E16FD6D63DAB}">
      <dgm:prSet phldrT="[Text]"/>
      <dgm:spPr/>
      <dgm:t>
        <a:bodyPr/>
        <a:lstStyle/>
        <a:p>
          <a:r>
            <a:rPr lang="en-US" dirty="0" smtClean="0"/>
            <a:t>Good to Know</a:t>
          </a:r>
          <a:endParaRPr lang="en-US" dirty="0"/>
        </a:p>
      </dgm:t>
    </dgm:pt>
    <dgm:pt modelId="{D400F78A-D534-4EB4-9D42-EC408674986A}" type="parTrans" cxnId="{D76A52D6-8308-4D6B-918B-F0595DEF2F9C}">
      <dgm:prSet/>
      <dgm:spPr/>
      <dgm:t>
        <a:bodyPr/>
        <a:lstStyle/>
        <a:p>
          <a:endParaRPr lang="en-US"/>
        </a:p>
      </dgm:t>
    </dgm:pt>
    <dgm:pt modelId="{4704460F-3020-40AF-BF2B-49551F4F446D}" type="sibTrans" cxnId="{D76A52D6-8308-4D6B-918B-F0595DEF2F9C}">
      <dgm:prSet/>
      <dgm:spPr/>
      <dgm:t>
        <a:bodyPr/>
        <a:lstStyle/>
        <a:p>
          <a:endParaRPr lang="en-US"/>
        </a:p>
      </dgm:t>
    </dgm:pt>
    <dgm:pt modelId="{F41E5A3B-6894-4821-A711-9DCBFE264915}">
      <dgm:prSet phldrT="[Text]" custT="1"/>
      <dgm:spPr/>
      <dgm:t>
        <a:bodyPr/>
        <a:lstStyle/>
        <a:p>
          <a:pPr>
            <a:spcBef>
              <a:spcPts val="1200"/>
            </a:spcBef>
            <a:spcAft>
              <a:spcPts val="1800"/>
            </a:spcAft>
          </a:pPr>
          <a:r>
            <a:rPr lang="en-US" sz="1200" dirty="0" smtClean="0"/>
            <a:t>Drivers must be test signed &amp; test cert trusted on all clients</a:t>
          </a:r>
          <a:endParaRPr lang="en-US" sz="1200" dirty="0"/>
        </a:p>
      </dgm:t>
    </dgm:pt>
    <dgm:pt modelId="{7E8FF2CD-2732-44AE-AF76-74CBE011E048}" type="parTrans" cxnId="{EA93104E-F755-4E18-80C3-29C1D15668FF}">
      <dgm:prSet/>
      <dgm:spPr/>
      <dgm:t>
        <a:bodyPr/>
        <a:lstStyle/>
        <a:p>
          <a:endParaRPr lang="en-US"/>
        </a:p>
      </dgm:t>
    </dgm:pt>
    <dgm:pt modelId="{C91CE28C-89D0-4CF0-AF0A-72CD21B3FC1D}" type="sibTrans" cxnId="{EA93104E-F755-4E18-80C3-29C1D15668FF}">
      <dgm:prSet/>
      <dgm:spPr/>
      <dgm:t>
        <a:bodyPr/>
        <a:lstStyle/>
        <a:p>
          <a:endParaRPr lang="en-US"/>
        </a:p>
      </dgm:t>
    </dgm:pt>
    <dgm:pt modelId="{8B1CB524-CFDF-42C8-9B76-19FAAD0D8EBA}">
      <dgm:prSet phldrT="[Text]" custT="1"/>
      <dgm:spPr/>
      <dgm:t>
        <a:bodyPr/>
        <a:lstStyle/>
        <a:p>
          <a:pPr>
            <a:spcBef>
              <a:spcPts val="1200"/>
            </a:spcBef>
            <a:spcAft>
              <a:spcPts val="1800"/>
            </a:spcAft>
          </a:pPr>
          <a:r>
            <a:rPr lang="en-US" sz="1200" dirty="0" smtClean="0"/>
            <a:t>Error free installation / un-installation</a:t>
          </a:r>
          <a:endParaRPr lang="en-US" sz="1200" dirty="0"/>
        </a:p>
      </dgm:t>
    </dgm:pt>
    <dgm:pt modelId="{E973D5D4-BA03-4612-9594-4BEC587364B3}" type="parTrans" cxnId="{809770BB-FEBD-4D63-A33A-7E840B938793}">
      <dgm:prSet/>
      <dgm:spPr/>
      <dgm:t>
        <a:bodyPr/>
        <a:lstStyle/>
        <a:p>
          <a:endParaRPr lang="en-US"/>
        </a:p>
      </dgm:t>
    </dgm:pt>
    <dgm:pt modelId="{1257DC20-CB95-4F73-A258-D39E54B58BD0}" type="sibTrans" cxnId="{809770BB-FEBD-4D63-A33A-7E840B938793}">
      <dgm:prSet/>
      <dgm:spPr/>
      <dgm:t>
        <a:bodyPr/>
        <a:lstStyle/>
        <a:p>
          <a:endParaRPr lang="en-US"/>
        </a:p>
      </dgm:t>
    </dgm:pt>
    <dgm:pt modelId="{4FD11B98-4FA0-4C3E-B7AF-D9B079ECCEE3}">
      <dgm:prSet phldrT="[Text]" custT="1"/>
      <dgm:spPr/>
      <dgm:t>
        <a:bodyPr/>
        <a:lstStyle/>
        <a:p>
          <a:pPr>
            <a:spcBef>
              <a:spcPct val="0"/>
            </a:spcBef>
            <a:spcAft>
              <a:spcPct val="15000"/>
            </a:spcAft>
          </a:pPr>
          <a:endParaRPr lang="en-US" sz="1200" dirty="0"/>
        </a:p>
      </dgm:t>
    </dgm:pt>
    <dgm:pt modelId="{A2659D4C-1352-4237-B4A0-1474180F55E5}" type="parTrans" cxnId="{54D6A2D3-014A-45DF-88F8-40B8D32A90AF}">
      <dgm:prSet/>
      <dgm:spPr/>
      <dgm:t>
        <a:bodyPr/>
        <a:lstStyle/>
        <a:p>
          <a:endParaRPr lang="en-US"/>
        </a:p>
      </dgm:t>
    </dgm:pt>
    <dgm:pt modelId="{BBE4EEDE-9CD7-405F-B34D-B525C58E1F03}" type="sibTrans" cxnId="{54D6A2D3-014A-45DF-88F8-40B8D32A90AF}">
      <dgm:prSet/>
      <dgm:spPr/>
      <dgm:t>
        <a:bodyPr/>
        <a:lstStyle/>
        <a:p>
          <a:endParaRPr lang="en-US"/>
        </a:p>
      </dgm:t>
    </dgm:pt>
    <dgm:pt modelId="{09930CB1-F195-4D9B-B9ED-0E5CFE989E75}">
      <dgm:prSet phldrT="[Text]" custT="1"/>
      <dgm:spPr/>
      <dgm:t>
        <a:bodyPr/>
        <a:lstStyle/>
        <a:p>
          <a:pPr>
            <a:spcBef>
              <a:spcPts val="1200"/>
            </a:spcBef>
            <a:spcAft>
              <a:spcPts val="1800"/>
            </a:spcAft>
          </a:pPr>
          <a:r>
            <a:rPr lang="en-US" sz="1200" dirty="0" smtClean="0"/>
            <a:t>Device Install Check</a:t>
          </a:r>
          <a:endParaRPr lang="en-US" sz="1200" dirty="0"/>
        </a:p>
      </dgm:t>
    </dgm:pt>
    <dgm:pt modelId="{3026620F-6B8F-4BCE-B957-73D5EE5A73EE}" type="parTrans" cxnId="{70EEE42C-CE13-43E5-B077-2921EE8623A3}">
      <dgm:prSet/>
      <dgm:spPr/>
      <dgm:t>
        <a:bodyPr/>
        <a:lstStyle/>
        <a:p>
          <a:endParaRPr lang="en-US"/>
        </a:p>
      </dgm:t>
    </dgm:pt>
    <dgm:pt modelId="{F0F961E1-66FF-42FE-BDBC-62FC82115649}" type="sibTrans" cxnId="{70EEE42C-CE13-43E5-B077-2921EE8623A3}">
      <dgm:prSet/>
      <dgm:spPr/>
      <dgm:t>
        <a:bodyPr/>
        <a:lstStyle/>
        <a:p>
          <a:endParaRPr lang="en-US"/>
        </a:p>
      </dgm:t>
    </dgm:pt>
    <dgm:pt modelId="{BEE6FC5A-1CFA-471A-8CB5-2C387AAC35C2}">
      <dgm:prSet phldrT="[Text]" custT="1"/>
      <dgm:spPr/>
      <dgm:t>
        <a:bodyPr/>
        <a:lstStyle/>
        <a:p>
          <a:pPr>
            <a:spcBef>
              <a:spcPts val="1200"/>
            </a:spcBef>
            <a:spcAft>
              <a:spcPts val="1800"/>
            </a:spcAft>
          </a:pPr>
          <a:r>
            <a:rPr lang="en-US" sz="1200" dirty="0" smtClean="0"/>
            <a:t>For Other Device</a:t>
          </a:r>
          <a:endParaRPr lang="en-US" sz="1200" dirty="0"/>
        </a:p>
      </dgm:t>
    </dgm:pt>
    <dgm:pt modelId="{FF398AD7-E882-4658-BE16-B464A8911D03}" type="parTrans" cxnId="{43742B8A-4C32-41D3-8922-AFAF06C18611}">
      <dgm:prSet/>
      <dgm:spPr/>
      <dgm:t>
        <a:bodyPr/>
        <a:lstStyle/>
        <a:p>
          <a:endParaRPr lang="en-US"/>
        </a:p>
      </dgm:t>
    </dgm:pt>
    <dgm:pt modelId="{0D9908A4-E968-41B0-AA05-A5B6F47E410A}" type="sibTrans" cxnId="{43742B8A-4C32-41D3-8922-AFAF06C18611}">
      <dgm:prSet/>
      <dgm:spPr/>
      <dgm:t>
        <a:bodyPr/>
        <a:lstStyle/>
        <a:p>
          <a:endParaRPr lang="en-US"/>
        </a:p>
      </dgm:t>
    </dgm:pt>
    <dgm:pt modelId="{C71EF60C-7D69-4AE8-A9A9-5827401DC542}">
      <dgm:prSet phldrT="[Text]" custT="1"/>
      <dgm:spPr/>
      <dgm:t>
        <a:bodyPr/>
        <a:lstStyle/>
        <a:p>
          <a:pPr>
            <a:spcBef>
              <a:spcPts val="1200"/>
            </a:spcBef>
            <a:spcAft>
              <a:spcPts val="1800"/>
            </a:spcAft>
          </a:pPr>
          <a:r>
            <a:rPr lang="en-US" sz="1200" dirty="0" smtClean="0"/>
            <a:t>System File </a:t>
          </a:r>
          <a:endParaRPr lang="en-US" sz="1200" dirty="0"/>
        </a:p>
      </dgm:t>
    </dgm:pt>
    <dgm:pt modelId="{7E0CDEEF-5E73-4DC1-AAA6-580B5F8F3039}" type="parTrans" cxnId="{A41340E1-3054-4979-8805-C8507BD4CD13}">
      <dgm:prSet/>
      <dgm:spPr/>
      <dgm:t>
        <a:bodyPr/>
        <a:lstStyle/>
        <a:p>
          <a:endParaRPr lang="en-US"/>
        </a:p>
      </dgm:t>
    </dgm:pt>
    <dgm:pt modelId="{2159CDDB-9CFB-49D4-8581-D8D3640758AF}" type="sibTrans" cxnId="{A41340E1-3054-4979-8805-C8507BD4CD13}">
      <dgm:prSet/>
      <dgm:spPr/>
      <dgm:t>
        <a:bodyPr/>
        <a:lstStyle/>
        <a:p>
          <a:endParaRPr lang="en-US"/>
        </a:p>
      </dgm:t>
    </dgm:pt>
    <dgm:pt modelId="{03145742-74B4-4112-AF8A-7A8638126AB0}">
      <dgm:prSet phldrT="[Text]" custT="1"/>
      <dgm:spPr/>
      <dgm:t>
        <a:bodyPr/>
        <a:lstStyle/>
        <a:p>
          <a:pPr>
            <a:spcBef>
              <a:spcPts val="1200"/>
            </a:spcBef>
            <a:spcAft>
              <a:spcPts val="1800"/>
            </a:spcAft>
          </a:pPr>
          <a:r>
            <a:rPr lang="en-US" sz="1200" dirty="0" smtClean="0"/>
            <a:t>Impact on system components</a:t>
          </a:r>
          <a:endParaRPr lang="en-US" sz="1200" dirty="0"/>
        </a:p>
      </dgm:t>
    </dgm:pt>
    <dgm:pt modelId="{E1D05DD5-3E71-4951-98FD-79A647339AF7}" type="parTrans" cxnId="{5AD74CED-7EBB-484B-8BDD-AC6D9C180E9A}">
      <dgm:prSet/>
      <dgm:spPr/>
      <dgm:t>
        <a:bodyPr/>
        <a:lstStyle/>
        <a:p>
          <a:endParaRPr lang="en-US"/>
        </a:p>
      </dgm:t>
    </dgm:pt>
    <dgm:pt modelId="{67DEF629-40F6-459B-BD88-DD4C3F8BB330}" type="sibTrans" cxnId="{5AD74CED-7EBB-484B-8BDD-AC6D9C180E9A}">
      <dgm:prSet/>
      <dgm:spPr/>
      <dgm:t>
        <a:bodyPr/>
        <a:lstStyle/>
        <a:p>
          <a:endParaRPr lang="en-US"/>
        </a:p>
      </dgm:t>
    </dgm:pt>
    <dgm:pt modelId="{93E11DA0-C2B7-4FDA-9974-60000B54E4E7}">
      <dgm:prSet phldrT="[Text]" custT="1"/>
      <dgm:spPr/>
      <dgm:t>
        <a:bodyPr/>
        <a:lstStyle/>
        <a:p>
          <a:pPr>
            <a:spcBef>
              <a:spcPts val="1200"/>
            </a:spcBef>
            <a:spcAft>
              <a:spcPts val="1800"/>
            </a:spcAft>
          </a:pPr>
          <a:r>
            <a:rPr lang="en-US" sz="1200" dirty="0" smtClean="0"/>
            <a:t>Impact on other devices in the system</a:t>
          </a:r>
          <a:endParaRPr lang="en-US" sz="1200" dirty="0"/>
        </a:p>
      </dgm:t>
    </dgm:pt>
    <dgm:pt modelId="{064BC329-1CE6-4031-8985-62E56B027C5E}" type="parTrans" cxnId="{AD6256DF-650D-485F-ADE1-378BD191E4CF}">
      <dgm:prSet/>
      <dgm:spPr/>
      <dgm:t>
        <a:bodyPr/>
        <a:lstStyle/>
        <a:p>
          <a:endParaRPr lang="en-US"/>
        </a:p>
      </dgm:t>
    </dgm:pt>
    <dgm:pt modelId="{EF50F972-03D8-4D01-BD7B-55A64E72C00D}" type="sibTrans" cxnId="{AD6256DF-650D-485F-ADE1-378BD191E4CF}">
      <dgm:prSet/>
      <dgm:spPr/>
      <dgm:t>
        <a:bodyPr/>
        <a:lstStyle/>
        <a:p>
          <a:endParaRPr lang="en-US"/>
        </a:p>
      </dgm:t>
    </dgm:pt>
    <dgm:pt modelId="{9C18AE0E-E2C4-4B66-B4A7-87ABA779A0E6}">
      <dgm:prSet phldrT="[Text]" custT="1"/>
      <dgm:spPr/>
      <dgm:t>
        <a:bodyPr/>
        <a:lstStyle/>
        <a:p>
          <a:pPr>
            <a:spcBef>
              <a:spcPts val="1200"/>
            </a:spcBef>
            <a:spcAft>
              <a:spcPts val="1800"/>
            </a:spcAft>
          </a:pPr>
          <a:r>
            <a:rPr lang="en-US" sz="1200" dirty="0" smtClean="0"/>
            <a:t>Reinstall with IO</a:t>
          </a:r>
          <a:endParaRPr lang="en-US" sz="1200" dirty="0"/>
        </a:p>
      </dgm:t>
    </dgm:pt>
    <dgm:pt modelId="{9CD07897-E322-42ED-818C-4F2A6D6FDD18}" type="parTrans" cxnId="{CF6B8479-9607-4D06-8280-BFBA2CDA0025}">
      <dgm:prSet/>
      <dgm:spPr/>
      <dgm:t>
        <a:bodyPr/>
        <a:lstStyle/>
        <a:p>
          <a:endParaRPr lang="en-US"/>
        </a:p>
      </dgm:t>
    </dgm:pt>
    <dgm:pt modelId="{AB40101F-1D20-4045-8DFF-C2F1E40AF017}" type="sibTrans" cxnId="{CF6B8479-9607-4D06-8280-BFBA2CDA0025}">
      <dgm:prSet/>
      <dgm:spPr/>
      <dgm:t>
        <a:bodyPr/>
        <a:lstStyle/>
        <a:p>
          <a:endParaRPr lang="en-US"/>
        </a:p>
      </dgm:t>
    </dgm:pt>
    <dgm:pt modelId="{176A04C5-F4B9-4E75-9759-7D8B8C9A4ED4}">
      <dgm:prSet phldrT="[Text]" custT="1"/>
      <dgm:spPr/>
      <dgm:t>
        <a:bodyPr/>
        <a:lstStyle/>
        <a:p>
          <a:pPr>
            <a:spcBef>
              <a:spcPts val="1200"/>
            </a:spcBef>
            <a:spcAft>
              <a:spcPts val="1800"/>
            </a:spcAft>
          </a:pPr>
          <a:r>
            <a:rPr lang="en-US" sz="1200" dirty="0" smtClean="0"/>
            <a:t>If driver package uses UI &amp; UI data from initial install is not saved </a:t>
          </a:r>
          <a:r>
            <a:rPr lang="en-US" sz="1200" dirty="0" smtClean="0">
              <a:sym typeface="Wingdings" pitchFamily="2" charset="2"/>
            </a:rPr>
            <a:t> FAIL</a:t>
          </a:r>
          <a:endParaRPr lang="en-US" sz="1200" dirty="0"/>
        </a:p>
      </dgm:t>
    </dgm:pt>
    <dgm:pt modelId="{BDA3DBAD-FF0C-4D48-92BD-E4D85F300587}" type="parTrans" cxnId="{CF3D7231-168B-4EBF-89CA-966EC27C78A2}">
      <dgm:prSet/>
      <dgm:spPr/>
      <dgm:t>
        <a:bodyPr/>
        <a:lstStyle/>
        <a:p>
          <a:endParaRPr lang="en-US"/>
        </a:p>
      </dgm:t>
    </dgm:pt>
    <dgm:pt modelId="{E06E4BF7-F436-496A-A1A1-C8F842DD13F5}" type="sibTrans" cxnId="{CF3D7231-168B-4EBF-89CA-966EC27C78A2}">
      <dgm:prSet/>
      <dgm:spPr/>
      <dgm:t>
        <a:bodyPr/>
        <a:lstStyle/>
        <a:p>
          <a:endParaRPr lang="en-US"/>
        </a:p>
      </dgm:t>
    </dgm:pt>
    <dgm:pt modelId="{C7267E84-6835-4163-96B0-ED0BA5199A29}">
      <dgm:prSet phldrT="[Text]" custT="1"/>
      <dgm:spPr/>
      <dgm:t>
        <a:bodyPr/>
        <a:lstStyle/>
        <a:p>
          <a:pPr>
            <a:spcBef>
              <a:spcPts val="1200"/>
            </a:spcBef>
            <a:spcAft>
              <a:spcPts val="1800"/>
            </a:spcAft>
          </a:pPr>
          <a:r>
            <a:rPr lang="en-US" sz="1200" dirty="0" smtClean="0"/>
            <a:t>Driver dependencies can cause test failures</a:t>
          </a:r>
          <a:endParaRPr lang="en-US" sz="1200" dirty="0"/>
        </a:p>
      </dgm:t>
    </dgm:pt>
    <dgm:pt modelId="{42511046-C793-4BC0-B259-6A6EEB9538C5}" type="parTrans" cxnId="{BAB6074B-0D3E-4F3D-8E89-13C46BE849A3}">
      <dgm:prSet/>
      <dgm:spPr/>
      <dgm:t>
        <a:bodyPr/>
        <a:lstStyle/>
        <a:p>
          <a:endParaRPr lang="en-US"/>
        </a:p>
      </dgm:t>
    </dgm:pt>
    <dgm:pt modelId="{2D06DB41-5B7A-40D5-8AF0-3B9AE048DBE7}" type="sibTrans" cxnId="{BAB6074B-0D3E-4F3D-8E89-13C46BE849A3}">
      <dgm:prSet/>
      <dgm:spPr/>
      <dgm:t>
        <a:bodyPr/>
        <a:lstStyle/>
        <a:p>
          <a:endParaRPr lang="en-US"/>
        </a:p>
      </dgm:t>
    </dgm:pt>
    <dgm:pt modelId="{2B8E6590-195E-40BE-82BB-BAC9E13C47C2}" type="pres">
      <dgm:prSet presAssocID="{15D03708-7016-4EE1-957B-C25AC59AE4E3}" presName="Name0" presStyleCnt="0">
        <dgm:presLayoutVars>
          <dgm:dir/>
          <dgm:animLvl val="lvl"/>
          <dgm:resizeHandles val="exact"/>
        </dgm:presLayoutVars>
      </dgm:prSet>
      <dgm:spPr/>
      <dgm:t>
        <a:bodyPr/>
        <a:lstStyle/>
        <a:p>
          <a:endParaRPr lang="en-US"/>
        </a:p>
      </dgm:t>
    </dgm:pt>
    <dgm:pt modelId="{AD5E912A-62E0-44EF-BC88-8CFBDCEDB396}" type="pres">
      <dgm:prSet presAssocID="{787D7C4C-F1BB-4A46-A87D-D898A3F4DB39}" presName="composite" presStyleCnt="0"/>
      <dgm:spPr/>
    </dgm:pt>
    <dgm:pt modelId="{BD245292-A858-4ECA-B7CD-7622F2994B45}" type="pres">
      <dgm:prSet presAssocID="{787D7C4C-F1BB-4A46-A87D-D898A3F4DB39}" presName="parTx" presStyleLbl="alignNode1" presStyleIdx="0" presStyleCnt="3">
        <dgm:presLayoutVars>
          <dgm:chMax val="0"/>
          <dgm:chPref val="0"/>
          <dgm:bulletEnabled val="1"/>
        </dgm:presLayoutVars>
      </dgm:prSet>
      <dgm:spPr/>
      <dgm:t>
        <a:bodyPr/>
        <a:lstStyle/>
        <a:p>
          <a:endParaRPr lang="en-US"/>
        </a:p>
      </dgm:t>
    </dgm:pt>
    <dgm:pt modelId="{6A4DD6FC-A60B-4E10-9CCF-77561288BEB6}" type="pres">
      <dgm:prSet presAssocID="{787D7C4C-F1BB-4A46-A87D-D898A3F4DB39}" presName="desTx" presStyleLbl="alignAccFollowNode1" presStyleIdx="0" presStyleCnt="3">
        <dgm:presLayoutVars>
          <dgm:bulletEnabled val="1"/>
        </dgm:presLayoutVars>
      </dgm:prSet>
      <dgm:spPr/>
      <dgm:t>
        <a:bodyPr/>
        <a:lstStyle/>
        <a:p>
          <a:endParaRPr lang="en-US"/>
        </a:p>
      </dgm:t>
    </dgm:pt>
    <dgm:pt modelId="{72289C7F-962F-4ED0-9A60-53735B1925EE}" type="pres">
      <dgm:prSet presAssocID="{7CF3AECE-0B0A-43C5-9A56-98B66A239D64}" presName="space" presStyleCnt="0"/>
      <dgm:spPr/>
    </dgm:pt>
    <dgm:pt modelId="{246B319D-1CF7-490B-AF23-E231791488A9}" type="pres">
      <dgm:prSet presAssocID="{7AC489DF-156D-4D62-BCB7-06EF0B4D1E9B}" presName="composite" presStyleCnt="0"/>
      <dgm:spPr/>
    </dgm:pt>
    <dgm:pt modelId="{D03181D0-3E4F-412A-94A2-7D6D5F3091DE}" type="pres">
      <dgm:prSet presAssocID="{7AC489DF-156D-4D62-BCB7-06EF0B4D1E9B}" presName="parTx" presStyleLbl="alignNode1" presStyleIdx="1" presStyleCnt="3">
        <dgm:presLayoutVars>
          <dgm:chMax val="0"/>
          <dgm:chPref val="0"/>
          <dgm:bulletEnabled val="1"/>
        </dgm:presLayoutVars>
      </dgm:prSet>
      <dgm:spPr/>
      <dgm:t>
        <a:bodyPr/>
        <a:lstStyle/>
        <a:p>
          <a:endParaRPr lang="en-US"/>
        </a:p>
      </dgm:t>
    </dgm:pt>
    <dgm:pt modelId="{8E341CB1-D2CB-4937-A48A-E1D5D652F0F9}" type="pres">
      <dgm:prSet presAssocID="{7AC489DF-156D-4D62-BCB7-06EF0B4D1E9B}" presName="desTx" presStyleLbl="alignAccFollowNode1" presStyleIdx="1" presStyleCnt="3">
        <dgm:presLayoutVars>
          <dgm:bulletEnabled val="1"/>
        </dgm:presLayoutVars>
      </dgm:prSet>
      <dgm:spPr/>
      <dgm:t>
        <a:bodyPr/>
        <a:lstStyle/>
        <a:p>
          <a:endParaRPr lang="en-US"/>
        </a:p>
      </dgm:t>
    </dgm:pt>
    <dgm:pt modelId="{8286FC30-6F72-40C8-9411-C5C83F6FA444}" type="pres">
      <dgm:prSet presAssocID="{6C262856-5F5F-4ABA-9521-05DABE1095FF}" presName="space" presStyleCnt="0"/>
      <dgm:spPr/>
    </dgm:pt>
    <dgm:pt modelId="{CF1F8A53-7AD1-4CD4-B638-66A5387C7439}" type="pres">
      <dgm:prSet presAssocID="{0D355949-7950-4563-BC77-E16FD6D63DAB}" presName="composite" presStyleCnt="0"/>
      <dgm:spPr/>
    </dgm:pt>
    <dgm:pt modelId="{79577706-CD6E-4648-9CF4-47127EE5E719}" type="pres">
      <dgm:prSet presAssocID="{0D355949-7950-4563-BC77-E16FD6D63DAB}" presName="parTx" presStyleLbl="alignNode1" presStyleIdx="2" presStyleCnt="3">
        <dgm:presLayoutVars>
          <dgm:chMax val="0"/>
          <dgm:chPref val="0"/>
          <dgm:bulletEnabled val="1"/>
        </dgm:presLayoutVars>
      </dgm:prSet>
      <dgm:spPr/>
      <dgm:t>
        <a:bodyPr/>
        <a:lstStyle/>
        <a:p>
          <a:endParaRPr lang="en-US"/>
        </a:p>
      </dgm:t>
    </dgm:pt>
    <dgm:pt modelId="{95C6129B-C1CA-4FE5-9DC1-5FF7DF2442B7}" type="pres">
      <dgm:prSet presAssocID="{0D355949-7950-4563-BC77-E16FD6D63DAB}" presName="desTx" presStyleLbl="alignAccFollowNode1" presStyleIdx="2" presStyleCnt="3">
        <dgm:presLayoutVars>
          <dgm:bulletEnabled val="1"/>
        </dgm:presLayoutVars>
      </dgm:prSet>
      <dgm:spPr/>
      <dgm:t>
        <a:bodyPr/>
        <a:lstStyle/>
        <a:p>
          <a:endParaRPr lang="en-US"/>
        </a:p>
      </dgm:t>
    </dgm:pt>
  </dgm:ptLst>
  <dgm:cxnLst>
    <dgm:cxn modelId="{BAB6074B-0D3E-4F3D-8E89-13C46BE849A3}" srcId="{0D355949-7950-4563-BC77-E16FD6D63DAB}" destId="{C7267E84-6835-4163-96B0-ED0BA5199A29}" srcOrd="2" destOrd="0" parTransId="{42511046-C793-4BC0-B259-6A6EEB9538C5}" sibTransId="{2D06DB41-5B7A-40D5-8AF0-3B9AE048DBE7}"/>
    <dgm:cxn modelId="{6189DD30-C1BC-4DF7-908A-3EF374E556DA}" type="presOf" srcId="{9C18AE0E-E2C4-4B66-B4A7-87ABA779A0E6}" destId="{8E341CB1-D2CB-4937-A48A-E1D5D652F0F9}" srcOrd="0" destOrd="0" presId="urn:microsoft.com/office/officeart/2005/8/layout/hList1"/>
    <dgm:cxn modelId="{809770BB-FEBD-4D63-A33A-7E840B938793}" srcId="{787D7C4C-F1BB-4A46-A87D-D898A3F4DB39}" destId="{8B1CB524-CFDF-42C8-9B76-19FAAD0D8EBA}" srcOrd="1" destOrd="0" parTransId="{E973D5D4-BA03-4612-9594-4BEC587364B3}" sibTransId="{1257DC20-CB95-4F73-A258-D39E54B58BD0}"/>
    <dgm:cxn modelId="{1AE8BFBF-6B43-435E-8263-89D2F592FC1E}" type="presOf" srcId="{C7267E84-6835-4163-96B0-ED0BA5199A29}" destId="{95C6129B-C1CA-4FE5-9DC1-5FF7DF2442B7}" srcOrd="0" destOrd="2" presId="urn:microsoft.com/office/officeart/2005/8/layout/hList1"/>
    <dgm:cxn modelId="{00DCBA0D-B293-4379-BAB4-00EFBEE0AE89}" type="presOf" srcId="{0D355949-7950-4563-BC77-E16FD6D63DAB}" destId="{79577706-CD6E-4648-9CF4-47127EE5E719}" srcOrd="0" destOrd="0" presId="urn:microsoft.com/office/officeart/2005/8/layout/hList1"/>
    <dgm:cxn modelId="{80C72366-4239-42D9-B16E-60EEB857DC1E}" type="presOf" srcId="{03145742-74B4-4112-AF8A-7A8638126AB0}" destId="{6A4DD6FC-A60B-4E10-9CCF-77561288BEB6}" srcOrd="0" destOrd="2" presId="urn:microsoft.com/office/officeart/2005/8/layout/hList1"/>
    <dgm:cxn modelId="{E59B3B91-5F4F-47C2-A967-D8F48EFFD91E}" srcId="{15D03708-7016-4EE1-957B-C25AC59AE4E3}" destId="{787D7C4C-F1BB-4A46-A87D-D898A3F4DB39}" srcOrd="0" destOrd="0" parTransId="{C966CF25-818B-4D3E-A77E-683884DA18E0}" sibTransId="{7CF3AECE-0B0A-43C5-9A56-98B66A239D64}"/>
    <dgm:cxn modelId="{54D6A2D3-014A-45DF-88F8-40B8D32A90AF}" srcId="{787D7C4C-F1BB-4A46-A87D-D898A3F4DB39}" destId="{4FD11B98-4FA0-4C3E-B7AF-D9B079ECCEE3}" srcOrd="4" destOrd="0" parTransId="{A2659D4C-1352-4237-B4A0-1474180F55E5}" sibTransId="{BBE4EEDE-9CD7-405F-B34D-B525C58E1F03}"/>
    <dgm:cxn modelId="{A41340E1-3054-4979-8805-C8507BD4CD13}" srcId="{09930CB1-F195-4D9B-B9ED-0E5CFE989E75}" destId="{C71EF60C-7D69-4AE8-A9A9-5827401DC542}" srcOrd="1" destOrd="0" parTransId="{7E0CDEEF-5E73-4DC1-AAA6-580B5F8F3039}" sibTransId="{2159CDDB-9CFB-49D4-8581-D8D3640758AF}"/>
    <dgm:cxn modelId="{D32D4AB0-0965-4D38-A85C-CA9CABB59852}" type="presOf" srcId="{7AC489DF-156D-4D62-BCB7-06EF0B4D1E9B}" destId="{D03181D0-3E4F-412A-94A2-7D6D5F3091DE}" srcOrd="0" destOrd="0" presId="urn:microsoft.com/office/officeart/2005/8/layout/hList1"/>
    <dgm:cxn modelId="{81990428-6860-4E60-9503-8D611A17FD48}" type="presOf" srcId="{09930CB1-F195-4D9B-B9ED-0E5CFE989E75}" destId="{8E341CB1-D2CB-4937-A48A-E1D5D652F0F9}" srcOrd="0" destOrd="1" presId="urn:microsoft.com/office/officeart/2005/8/layout/hList1"/>
    <dgm:cxn modelId="{58DAC911-F598-426E-A258-6835FE3052D6}" type="presOf" srcId="{176A04C5-F4B9-4E75-9759-7D8B8C9A4ED4}" destId="{95C6129B-C1CA-4FE5-9DC1-5FF7DF2442B7}" srcOrd="0" destOrd="1" presId="urn:microsoft.com/office/officeart/2005/8/layout/hList1"/>
    <dgm:cxn modelId="{70B1E43F-79FE-4C96-92CB-A64FEAC59647}" type="presOf" srcId="{D8C7093F-AB4A-4D55-BB54-EED6B66E13E8}" destId="{6A4DD6FC-A60B-4E10-9CCF-77561288BEB6}" srcOrd="0" destOrd="0" presId="urn:microsoft.com/office/officeart/2005/8/layout/hList1"/>
    <dgm:cxn modelId="{CF3D7231-168B-4EBF-89CA-966EC27C78A2}" srcId="{0D355949-7950-4563-BC77-E16FD6D63DAB}" destId="{176A04C5-F4B9-4E75-9759-7D8B8C9A4ED4}" srcOrd="1" destOrd="0" parTransId="{BDA3DBAD-FF0C-4D48-92BD-E4D85F300587}" sibTransId="{E06E4BF7-F436-496A-A1A1-C8F842DD13F5}"/>
    <dgm:cxn modelId="{49CDB5CA-CFCA-43C6-AA8A-ED608CA366AC}" srcId="{787D7C4C-F1BB-4A46-A87D-D898A3F4DB39}" destId="{D8C7093F-AB4A-4D55-BB54-EED6B66E13E8}" srcOrd="0" destOrd="0" parTransId="{5CA49CD7-C69E-4AA2-BA64-2782C1E4C14D}" sibTransId="{715E4C3B-B5A3-41F1-B8E6-7C37BFA80BE3}"/>
    <dgm:cxn modelId="{5CE1B4A4-90B1-4E24-80BB-136E6FABB9FD}" type="presOf" srcId="{787D7C4C-F1BB-4A46-A87D-D898A3F4DB39}" destId="{BD245292-A858-4ECA-B7CD-7622F2994B45}" srcOrd="0" destOrd="0" presId="urn:microsoft.com/office/officeart/2005/8/layout/hList1"/>
    <dgm:cxn modelId="{809E6D71-A4C9-40BA-9625-5C651C0A1933}" type="presOf" srcId="{4FD11B98-4FA0-4C3E-B7AF-D9B079ECCEE3}" destId="{6A4DD6FC-A60B-4E10-9CCF-77561288BEB6}" srcOrd="0" destOrd="4" presId="urn:microsoft.com/office/officeart/2005/8/layout/hList1"/>
    <dgm:cxn modelId="{D76A52D6-8308-4D6B-918B-F0595DEF2F9C}" srcId="{15D03708-7016-4EE1-957B-C25AC59AE4E3}" destId="{0D355949-7950-4563-BC77-E16FD6D63DAB}" srcOrd="2" destOrd="0" parTransId="{D400F78A-D534-4EB4-9D42-EC408674986A}" sibTransId="{4704460F-3020-40AF-BF2B-49551F4F446D}"/>
    <dgm:cxn modelId="{D96443EB-51F9-4D83-8A78-0D12B2C71CC1}" srcId="{15D03708-7016-4EE1-957B-C25AC59AE4E3}" destId="{7AC489DF-156D-4D62-BCB7-06EF0B4D1E9B}" srcOrd="1" destOrd="0" parTransId="{2CAF05E9-1949-4D2E-93C5-2650E375B758}" sibTransId="{6C262856-5F5F-4ABA-9521-05DABE1095FF}"/>
    <dgm:cxn modelId="{EA93104E-F755-4E18-80C3-29C1D15668FF}" srcId="{0D355949-7950-4563-BC77-E16FD6D63DAB}" destId="{F41E5A3B-6894-4821-A711-9DCBFE264915}" srcOrd="0" destOrd="0" parTransId="{7E8FF2CD-2732-44AE-AF76-74CBE011E048}" sibTransId="{C91CE28C-89D0-4CF0-AF0A-72CD21B3FC1D}"/>
    <dgm:cxn modelId="{4B99E632-A5B7-41D5-9909-799B85185EBC}" type="presOf" srcId="{8B1CB524-CFDF-42C8-9B76-19FAAD0D8EBA}" destId="{6A4DD6FC-A60B-4E10-9CCF-77561288BEB6}" srcOrd="0" destOrd="1" presId="urn:microsoft.com/office/officeart/2005/8/layout/hList1"/>
    <dgm:cxn modelId="{5A4072C3-0A06-4B30-A788-2D83E6D7A03A}" type="presOf" srcId="{15D03708-7016-4EE1-957B-C25AC59AE4E3}" destId="{2B8E6590-195E-40BE-82BB-BAC9E13C47C2}" srcOrd="0" destOrd="0" presId="urn:microsoft.com/office/officeart/2005/8/layout/hList1"/>
    <dgm:cxn modelId="{DE82CEEF-773B-4F13-8B2E-D28E2C068FC0}" type="presOf" srcId="{C71EF60C-7D69-4AE8-A9A9-5827401DC542}" destId="{8E341CB1-D2CB-4937-A48A-E1D5D652F0F9}" srcOrd="0" destOrd="3" presId="urn:microsoft.com/office/officeart/2005/8/layout/hList1"/>
    <dgm:cxn modelId="{5AD74CED-7EBB-484B-8BDD-AC6D9C180E9A}" srcId="{787D7C4C-F1BB-4A46-A87D-D898A3F4DB39}" destId="{03145742-74B4-4112-AF8A-7A8638126AB0}" srcOrd="2" destOrd="0" parTransId="{E1D05DD5-3E71-4951-98FD-79A647339AF7}" sibTransId="{67DEF629-40F6-459B-BD88-DD4C3F8BB330}"/>
    <dgm:cxn modelId="{2EC1A9A1-3E1A-465A-9B7A-960297D83159}" type="presOf" srcId="{F41E5A3B-6894-4821-A711-9DCBFE264915}" destId="{95C6129B-C1CA-4FE5-9DC1-5FF7DF2442B7}" srcOrd="0" destOrd="0" presId="urn:microsoft.com/office/officeart/2005/8/layout/hList1"/>
    <dgm:cxn modelId="{70EEE42C-CE13-43E5-B077-2921EE8623A3}" srcId="{7AC489DF-156D-4D62-BCB7-06EF0B4D1E9B}" destId="{09930CB1-F195-4D9B-B9ED-0E5CFE989E75}" srcOrd="1" destOrd="0" parTransId="{3026620F-6B8F-4BCE-B957-73D5EE5A73EE}" sibTransId="{F0F961E1-66FF-42FE-BDBC-62FC82115649}"/>
    <dgm:cxn modelId="{CF6B8479-9607-4D06-8280-BFBA2CDA0025}" srcId="{7AC489DF-156D-4D62-BCB7-06EF0B4D1E9B}" destId="{9C18AE0E-E2C4-4B66-B4A7-87ABA779A0E6}" srcOrd="0" destOrd="0" parTransId="{9CD07897-E322-42ED-818C-4F2A6D6FDD18}" sibTransId="{AB40101F-1D20-4045-8DFF-C2F1E40AF017}"/>
    <dgm:cxn modelId="{43742B8A-4C32-41D3-8922-AFAF06C18611}" srcId="{09930CB1-F195-4D9B-B9ED-0E5CFE989E75}" destId="{BEE6FC5A-1CFA-471A-8CB5-2C387AAC35C2}" srcOrd="0" destOrd="0" parTransId="{FF398AD7-E882-4658-BE16-B464A8911D03}" sibTransId="{0D9908A4-E968-41B0-AA05-A5B6F47E410A}"/>
    <dgm:cxn modelId="{2FE2C136-A574-4440-827C-BA2460647894}" type="presOf" srcId="{93E11DA0-C2B7-4FDA-9974-60000B54E4E7}" destId="{6A4DD6FC-A60B-4E10-9CCF-77561288BEB6}" srcOrd="0" destOrd="3" presId="urn:microsoft.com/office/officeart/2005/8/layout/hList1"/>
    <dgm:cxn modelId="{AD6256DF-650D-485F-ADE1-378BD191E4CF}" srcId="{787D7C4C-F1BB-4A46-A87D-D898A3F4DB39}" destId="{93E11DA0-C2B7-4FDA-9974-60000B54E4E7}" srcOrd="3" destOrd="0" parTransId="{064BC329-1CE6-4031-8985-62E56B027C5E}" sibTransId="{EF50F972-03D8-4D01-BD7B-55A64E72C00D}"/>
    <dgm:cxn modelId="{524B0240-7C57-43DA-8E7B-A422157E6941}" type="presOf" srcId="{BEE6FC5A-1CFA-471A-8CB5-2C387AAC35C2}" destId="{8E341CB1-D2CB-4937-A48A-E1D5D652F0F9}" srcOrd="0" destOrd="2" presId="urn:microsoft.com/office/officeart/2005/8/layout/hList1"/>
    <dgm:cxn modelId="{60E4DE28-C21E-430A-816D-1F185B4A36FF}" type="presParOf" srcId="{2B8E6590-195E-40BE-82BB-BAC9E13C47C2}" destId="{AD5E912A-62E0-44EF-BC88-8CFBDCEDB396}" srcOrd="0" destOrd="0" presId="urn:microsoft.com/office/officeart/2005/8/layout/hList1"/>
    <dgm:cxn modelId="{1DA58266-37F9-4D2E-A7DC-C87F5D6DD226}" type="presParOf" srcId="{AD5E912A-62E0-44EF-BC88-8CFBDCEDB396}" destId="{BD245292-A858-4ECA-B7CD-7622F2994B45}" srcOrd="0" destOrd="0" presId="urn:microsoft.com/office/officeart/2005/8/layout/hList1"/>
    <dgm:cxn modelId="{3F92AB0E-15DD-47D8-ABCD-C58A53AFD326}" type="presParOf" srcId="{AD5E912A-62E0-44EF-BC88-8CFBDCEDB396}" destId="{6A4DD6FC-A60B-4E10-9CCF-77561288BEB6}" srcOrd="1" destOrd="0" presId="urn:microsoft.com/office/officeart/2005/8/layout/hList1"/>
    <dgm:cxn modelId="{2093A8E3-50D1-4C02-A27B-B85CDF7E4FE9}" type="presParOf" srcId="{2B8E6590-195E-40BE-82BB-BAC9E13C47C2}" destId="{72289C7F-962F-4ED0-9A60-53735B1925EE}" srcOrd="1" destOrd="0" presId="urn:microsoft.com/office/officeart/2005/8/layout/hList1"/>
    <dgm:cxn modelId="{82004D69-6FFF-4A53-9F30-7458C1EE795E}" type="presParOf" srcId="{2B8E6590-195E-40BE-82BB-BAC9E13C47C2}" destId="{246B319D-1CF7-490B-AF23-E231791488A9}" srcOrd="2" destOrd="0" presId="urn:microsoft.com/office/officeart/2005/8/layout/hList1"/>
    <dgm:cxn modelId="{F465603B-B07F-48E9-A755-605CFB4C647C}" type="presParOf" srcId="{246B319D-1CF7-490B-AF23-E231791488A9}" destId="{D03181D0-3E4F-412A-94A2-7D6D5F3091DE}" srcOrd="0" destOrd="0" presId="urn:microsoft.com/office/officeart/2005/8/layout/hList1"/>
    <dgm:cxn modelId="{FEA0DCBA-C5CA-4B61-BCFE-02826A9D0CA4}" type="presParOf" srcId="{246B319D-1CF7-490B-AF23-E231791488A9}" destId="{8E341CB1-D2CB-4937-A48A-E1D5D652F0F9}" srcOrd="1" destOrd="0" presId="urn:microsoft.com/office/officeart/2005/8/layout/hList1"/>
    <dgm:cxn modelId="{77A4426E-9C34-4BB3-ADCE-7C20C7D4A33F}" type="presParOf" srcId="{2B8E6590-195E-40BE-82BB-BAC9E13C47C2}" destId="{8286FC30-6F72-40C8-9411-C5C83F6FA444}" srcOrd="3" destOrd="0" presId="urn:microsoft.com/office/officeart/2005/8/layout/hList1"/>
    <dgm:cxn modelId="{E049D837-8ACE-4A46-A958-E43D46E843EE}" type="presParOf" srcId="{2B8E6590-195E-40BE-82BB-BAC9E13C47C2}" destId="{CF1F8A53-7AD1-4CD4-B638-66A5387C7439}" srcOrd="4" destOrd="0" presId="urn:microsoft.com/office/officeart/2005/8/layout/hList1"/>
    <dgm:cxn modelId="{01B4A24F-3ED7-4F7F-A6E8-CB068E2AF1C6}" type="presParOf" srcId="{CF1F8A53-7AD1-4CD4-B638-66A5387C7439}" destId="{79577706-CD6E-4648-9CF4-47127EE5E719}" srcOrd="0" destOrd="0" presId="urn:microsoft.com/office/officeart/2005/8/layout/hList1"/>
    <dgm:cxn modelId="{9245CD14-EBA4-4B52-BDBB-B53A3011DC6F}" type="presParOf" srcId="{CF1F8A53-7AD1-4CD4-B638-66A5387C7439}" destId="{95C6129B-C1CA-4FE5-9DC1-5FF7DF2442B7}"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C679FF2-1911-4390-A245-EEAC04F05C4F}" type="doc">
      <dgm:prSet loTypeId="urn:microsoft.com/office/officeart/2005/8/layout/default#4" loCatId="list" qsTypeId="urn:microsoft.com/office/officeart/2005/8/quickstyle/3d2" qsCatId="3D" csTypeId="urn:microsoft.com/office/officeart/2005/8/colors/accent3_5" csCatId="accent3" phldr="1"/>
      <dgm:spPr/>
      <dgm:t>
        <a:bodyPr/>
        <a:lstStyle/>
        <a:p>
          <a:endParaRPr lang="en-US"/>
        </a:p>
      </dgm:t>
    </dgm:pt>
    <dgm:pt modelId="{9D7773F5-038C-4BB0-A421-DB890F923951}">
      <dgm:prSet phldrT="[Text]"/>
      <dgm:spPr/>
      <dgm:t>
        <a:bodyPr/>
        <a:lstStyle/>
        <a:p>
          <a:r>
            <a:rPr lang="en-US" dirty="0" smtClean="0"/>
            <a:t>Purpose : The device or driver will perform securely without destabilizing the system or other devices</a:t>
          </a:r>
          <a:endParaRPr lang="en-US" dirty="0"/>
        </a:p>
      </dgm:t>
    </dgm:pt>
    <dgm:pt modelId="{94435D3A-E018-49CA-AEFD-63157EB652D6}" type="parTrans" cxnId="{BB9DC5E1-24C2-4116-983F-F79E25758EB0}">
      <dgm:prSet/>
      <dgm:spPr/>
      <dgm:t>
        <a:bodyPr/>
        <a:lstStyle/>
        <a:p>
          <a:endParaRPr lang="en-US"/>
        </a:p>
      </dgm:t>
    </dgm:pt>
    <dgm:pt modelId="{CCFFE4F1-BF84-4B95-85C1-09254EDC21B9}" type="sibTrans" cxnId="{BB9DC5E1-24C2-4116-983F-F79E25758EB0}">
      <dgm:prSet/>
      <dgm:spPr/>
      <dgm:t>
        <a:bodyPr/>
        <a:lstStyle/>
        <a:p>
          <a:endParaRPr lang="en-US"/>
        </a:p>
      </dgm:t>
    </dgm:pt>
    <dgm:pt modelId="{29769301-E0BE-4CFD-AA81-8BB84B5C8635}" type="pres">
      <dgm:prSet presAssocID="{2C679FF2-1911-4390-A245-EEAC04F05C4F}" presName="diagram" presStyleCnt="0">
        <dgm:presLayoutVars>
          <dgm:dir/>
          <dgm:resizeHandles val="exact"/>
        </dgm:presLayoutVars>
      </dgm:prSet>
      <dgm:spPr/>
      <dgm:t>
        <a:bodyPr/>
        <a:lstStyle/>
        <a:p>
          <a:endParaRPr lang="en-US"/>
        </a:p>
      </dgm:t>
    </dgm:pt>
    <dgm:pt modelId="{08A0DA7A-0E56-4F15-83EA-C99F49D17230}" type="pres">
      <dgm:prSet presAssocID="{9D7773F5-038C-4BB0-A421-DB890F923951}" presName="node" presStyleLbl="node1" presStyleIdx="0" presStyleCnt="1" custScaleX="619193">
        <dgm:presLayoutVars>
          <dgm:bulletEnabled val="1"/>
        </dgm:presLayoutVars>
      </dgm:prSet>
      <dgm:spPr/>
      <dgm:t>
        <a:bodyPr/>
        <a:lstStyle/>
        <a:p>
          <a:endParaRPr lang="en-US"/>
        </a:p>
      </dgm:t>
    </dgm:pt>
  </dgm:ptLst>
  <dgm:cxnLst>
    <dgm:cxn modelId="{BB9DC5E1-24C2-4116-983F-F79E25758EB0}" srcId="{2C679FF2-1911-4390-A245-EEAC04F05C4F}" destId="{9D7773F5-038C-4BB0-A421-DB890F923951}" srcOrd="0" destOrd="0" parTransId="{94435D3A-E018-49CA-AEFD-63157EB652D6}" sibTransId="{CCFFE4F1-BF84-4B95-85C1-09254EDC21B9}"/>
    <dgm:cxn modelId="{5E184FC6-FFAA-4634-A646-FCF02DABA9D2}" type="presOf" srcId="{9D7773F5-038C-4BB0-A421-DB890F923951}" destId="{08A0DA7A-0E56-4F15-83EA-C99F49D17230}" srcOrd="0" destOrd="0" presId="urn:microsoft.com/office/officeart/2005/8/layout/default#4"/>
    <dgm:cxn modelId="{4B194534-D157-426B-AEB2-ED3D14CE7A1E}" type="presOf" srcId="{2C679FF2-1911-4390-A245-EEAC04F05C4F}" destId="{29769301-E0BE-4CFD-AA81-8BB84B5C8635}" srcOrd="0" destOrd="0" presId="urn:microsoft.com/office/officeart/2005/8/layout/default#4"/>
    <dgm:cxn modelId="{A303D6E4-8E5E-47DA-AF34-FFEBC246A532}" type="presParOf" srcId="{29769301-E0BE-4CFD-AA81-8BB84B5C8635}" destId="{08A0DA7A-0E56-4F15-83EA-C99F49D17230}" srcOrd="0" destOrd="0" presId="urn:microsoft.com/office/officeart/2005/8/layout/default#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5D03708-7016-4EE1-957B-C25AC59AE4E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87D7C4C-F1BB-4A46-A87D-D898A3F4DB39}">
      <dgm:prSet phldrT="[Text]"/>
      <dgm:spPr/>
      <dgm:t>
        <a:bodyPr/>
        <a:lstStyle/>
        <a:p>
          <a:r>
            <a:rPr lang="en-US" dirty="0" smtClean="0"/>
            <a:t>Requirements</a:t>
          </a:r>
          <a:endParaRPr lang="en-US" dirty="0"/>
        </a:p>
      </dgm:t>
    </dgm:pt>
    <dgm:pt modelId="{C966CF25-818B-4D3E-A77E-683884DA18E0}" type="parTrans" cxnId="{E59B3B91-5F4F-47C2-A967-D8F48EFFD91E}">
      <dgm:prSet/>
      <dgm:spPr/>
      <dgm:t>
        <a:bodyPr/>
        <a:lstStyle/>
        <a:p>
          <a:endParaRPr lang="en-US"/>
        </a:p>
      </dgm:t>
    </dgm:pt>
    <dgm:pt modelId="{7CF3AECE-0B0A-43C5-9A56-98B66A239D64}" type="sibTrans" cxnId="{E59B3B91-5F4F-47C2-A967-D8F48EFFD91E}">
      <dgm:prSet/>
      <dgm:spPr/>
      <dgm:t>
        <a:bodyPr/>
        <a:lstStyle/>
        <a:p>
          <a:endParaRPr lang="en-US"/>
        </a:p>
      </dgm:t>
    </dgm:pt>
    <dgm:pt modelId="{D8C7093F-AB4A-4D55-BB54-EED6B66E13E8}">
      <dgm:prSet phldrT="[Text]" custT="1"/>
      <dgm:spPr/>
      <dgm:t>
        <a:bodyPr/>
        <a:lstStyle/>
        <a:p>
          <a:pPr>
            <a:spcBef>
              <a:spcPts val="1200"/>
            </a:spcBef>
            <a:spcAft>
              <a:spcPts val="1800"/>
            </a:spcAft>
          </a:pPr>
          <a:r>
            <a:rPr lang="en-US" sz="1200" dirty="0" smtClean="0"/>
            <a:t>Device driver support query power and set power requests (DEVFUND-0042)</a:t>
          </a:r>
          <a:endParaRPr lang="en-US" sz="1200" dirty="0"/>
        </a:p>
      </dgm:t>
    </dgm:pt>
    <dgm:pt modelId="{5CA49CD7-C69E-4AA2-BA64-2782C1E4C14D}" type="parTrans" cxnId="{49CDB5CA-CFCA-43C6-AA8A-ED608CA366AC}">
      <dgm:prSet/>
      <dgm:spPr/>
      <dgm:t>
        <a:bodyPr/>
        <a:lstStyle/>
        <a:p>
          <a:endParaRPr lang="en-US"/>
        </a:p>
      </dgm:t>
    </dgm:pt>
    <dgm:pt modelId="{715E4C3B-B5A3-41F1-B8E6-7C37BFA80BE3}" type="sibTrans" cxnId="{49CDB5CA-CFCA-43C6-AA8A-ED608CA366AC}">
      <dgm:prSet/>
      <dgm:spPr/>
      <dgm:t>
        <a:bodyPr/>
        <a:lstStyle/>
        <a:p>
          <a:endParaRPr lang="en-US"/>
        </a:p>
      </dgm:t>
    </dgm:pt>
    <dgm:pt modelId="{7AC489DF-156D-4D62-BCB7-06EF0B4D1E9B}">
      <dgm:prSet phldrT="[Text]"/>
      <dgm:spPr/>
      <dgm:t>
        <a:bodyPr/>
        <a:lstStyle/>
        <a:p>
          <a:r>
            <a:rPr lang="en-US" dirty="0" smtClean="0"/>
            <a:t>Key Tests</a:t>
          </a:r>
          <a:endParaRPr lang="en-US" dirty="0"/>
        </a:p>
      </dgm:t>
    </dgm:pt>
    <dgm:pt modelId="{2CAF05E9-1949-4D2E-93C5-2650E375B758}" type="parTrans" cxnId="{D96443EB-51F9-4D83-8A78-0D12B2C71CC1}">
      <dgm:prSet/>
      <dgm:spPr/>
      <dgm:t>
        <a:bodyPr/>
        <a:lstStyle/>
        <a:p>
          <a:endParaRPr lang="en-US"/>
        </a:p>
      </dgm:t>
    </dgm:pt>
    <dgm:pt modelId="{6C262856-5F5F-4ABA-9521-05DABE1095FF}" type="sibTrans" cxnId="{D96443EB-51F9-4D83-8A78-0D12B2C71CC1}">
      <dgm:prSet/>
      <dgm:spPr/>
      <dgm:t>
        <a:bodyPr/>
        <a:lstStyle/>
        <a:p>
          <a:endParaRPr lang="en-US"/>
        </a:p>
      </dgm:t>
    </dgm:pt>
    <dgm:pt modelId="{0D355949-7950-4563-BC77-E16FD6D63DAB}">
      <dgm:prSet phldrT="[Text]"/>
      <dgm:spPr/>
      <dgm:t>
        <a:bodyPr/>
        <a:lstStyle/>
        <a:p>
          <a:r>
            <a:rPr lang="en-US" dirty="0" smtClean="0"/>
            <a:t>Good to Know</a:t>
          </a:r>
          <a:endParaRPr lang="en-US" dirty="0"/>
        </a:p>
      </dgm:t>
    </dgm:pt>
    <dgm:pt modelId="{D400F78A-D534-4EB4-9D42-EC408674986A}" type="parTrans" cxnId="{D76A52D6-8308-4D6B-918B-F0595DEF2F9C}">
      <dgm:prSet/>
      <dgm:spPr/>
      <dgm:t>
        <a:bodyPr/>
        <a:lstStyle/>
        <a:p>
          <a:endParaRPr lang="en-US"/>
        </a:p>
      </dgm:t>
    </dgm:pt>
    <dgm:pt modelId="{4704460F-3020-40AF-BF2B-49551F4F446D}" type="sibTrans" cxnId="{D76A52D6-8308-4D6B-918B-F0595DEF2F9C}">
      <dgm:prSet/>
      <dgm:spPr/>
      <dgm:t>
        <a:bodyPr/>
        <a:lstStyle/>
        <a:p>
          <a:endParaRPr lang="en-US"/>
        </a:p>
      </dgm:t>
    </dgm:pt>
    <dgm:pt modelId="{F41E5A3B-6894-4821-A711-9DCBFE264915}">
      <dgm:prSet phldrT="[Text]" custT="1"/>
      <dgm:spPr/>
      <dgm:t>
        <a:bodyPr/>
        <a:lstStyle/>
        <a:p>
          <a:pPr>
            <a:spcBef>
              <a:spcPts val="1200"/>
            </a:spcBef>
            <a:spcAft>
              <a:spcPts val="1800"/>
            </a:spcAft>
          </a:pPr>
          <a:r>
            <a:rPr lang="en-US" sz="1200" dirty="0" smtClean="0"/>
            <a:t>Must be tested with Datacenter Edition or IA64</a:t>
          </a:r>
          <a:endParaRPr lang="en-US" sz="1200" dirty="0"/>
        </a:p>
      </dgm:t>
    </dgm:pt>
    <dgm:pt modelId="{7E8FF2CD-2732-44AE-AF76-74CBE011E048}" type="parTrans" cxnId="{EA93104E-F755-4E18-80C3-29C1D15668FF}">
      <dgm:prSet/>
      <dgm:spPr/>
      <dgm:t>
        <a:bodyPr/>
        <a:lstStyle/>
        <a:p>
          <a:endParaRPr lang="en-US"/>
        </a:p>
      </dgm:t>
    </dgm:pt>
    <dgm:pt modelId="{C91CE28C-89D0-4CF0-AF0A-72CD21B3FC1D}" type="sibTrans" cxnId="{EA93104E-F755-4E18-80C3-29C1D15668FF}">
      <dgm:prSet/>
      <dgm:spPr/>
      <dgm:t>
        <a:bodyPr/>
        <a:lstStyle/>
        <a:p>
          <a:endParaRPr lang="en-US"/>
        </a:p>
      </dgm:t>
    </dgm:pt>
    <dgm:pt modelId="{9C18AE0E-E2C4-4B66-B4A7-87ABA779A0E6}">
      <dgm:prSet phldrT="[Text]" custT="1"/>
      <dgm:spPr/>
      <dgm:t>
        <a:bodyPr/>
        <a:lstStyle/>
        <a:p>
          <a:pPr>
            <a:spcBef>
              <a:spcPts val="1200"/>
            </a:spcBef>
            <a:spcAft>
              <a:spcPts val="1800"/>
            </a:spcAft>
          </a:pPr>
          <a:r>
            <a:rPr lang="en-US" sz="1200" dirty="0" smtClean="0"/>
            <a:t>Dynamic Partitioning</a:t>
          </a:r>
          <a:endParaRPr lang="en-US" sz="1200" dirty="0"/>
        </a:p>
      </dgm:t>
    </dgm:pt>
    <dgm:pt modelId="{9CD07897-E322-42ED-818C-4F2A6D6FDD18}" type="parTrans" cxnId="{CF6B8479-9607-4D06-8280-BFBA2CDA0025}">
      <dgm:prSet/>
      <dgm:spPr/>
      <dgm:t>
        <a:bodyPr/>
        <a:lstStyle/>
        <a:p>
          <a:endParaRPr lang="en-US"/>
        </a:p>
      </dgm:t>
    </dgm:pt>
    <dgm:pt modelId="{AB40101F-1D20-4045-8DFF-C2F1E40AF017}" type="sibTrans" cxnId="{CF6B8479-9607-4D06-8280-BFBA2CDA0025}">
      <dgm:prSet/>
      <dgm:spPr/>
      <dgm:t>
        <a:bodyPr/>
        <a:lstStyle/>
        <a:p>
          <a:endParaRPr lang="en-US"/>
        </a:p>
      </dgm:t>
    </dgm:pt>
    <dgm:pt modelId="{176A04C5-F4B9-4E75-9759-7D8B8C9A4ED4}">
      <dgm:prSet phldrT="[Text]" custT="1"/>
      <dgm:spPr/>
      <dgm:t>
        <a:bodyPr/>
        <a:lstStyle/>
        <a:p>
          <a:pPr>
            <a:spcBef>
              <a:spcPts val="1200"/>
            </a:spcBef>
            <a:spcAft>
              <a:spcPts val="1800"/>
            </a:spcAft>
          </a:pPr>
          <a:r>
            <a:rPr lang="en-US" sz="1200" dirty="0" smtClean="0"/>
            <a:t>Manually enable multiple processor groups</a:t>
          </a:r>
          <a:endParaRPr lang="en-US" sz="1200" dirty="0"/>
        </a:p>
      </dgm:t>
    </dgm:pt>
    <dgm:pt modelId="{BDA3DBAD-FF0C-4D48-92BD-E4D85F300587}" type="parTrans" cxnId="{CF3D7231-168B-4EBF-89CA-966EC27C78A2}">
      <dgm:prSet/>
      <dgm:spPr/>
      <dgm:t>
        <a:bodyPr/>
        <a:lstStyle/>
        <a:p>
          <a:endParaRPr lang="en-US"/>
        </a:p>
      </dgm:t>
    </dgm:pt>
    <dgm:pt modelId="{E06E4BF7-F436-496A-A1A1-C8F842DD13F5}" type="sibTrans" cxnId="{CF3D7231-168B-4EBF-89CA-966EC27C78A2}">
      <dgm:prSet/>
      <dgm:spPr/>
      <dgm:t>
        <a:bodyPr/>
        <a:lstStyle/>
        <a:p>
          <a:endParaRPr lang="en-US"/>
        </a:p>
      </dgm:t>
    </dgm:pt>
    <dgm:pt modelId="{61051AD8-1A84-4A2E-BFBD-9EB01DBC018F}">
      <dgm:prSet phldrT="[Text]" custT="1"/>
      <dgm:spPr/>
      <dgm:t>
        <a:bodyPr/>
        <a:lstStyle/>
        <a:p>
          <a:pPr>
            <a:spcBef>
              <a:spcPts val="1200"/>
            </a:spcBef>
            <a:spcAft>
              <a:spcPts val="1800"/>
            </a:spcAft>
          </a:pPr>
          <a:r>
            <a:rPr lang="en-US" sz="1200" dirty="0" smtClean="0"/>
            <a:t> An actual partitionable system is </a:t>
          </a:r>
          <a:r>
            <a:rPr lang="en-US" sz="1200" b="1" dirty="0" smtClean="0">
              <a:solidFill>
                <a:srgbClr val="C00000"/>
              </a:solidFill>
            </a:rPr>
            <a:t>NOT</a:t>
          </a:r>
          <a:r>
            <a:rPr lang="en-US" sz="1200" dirty="0" smtClean="0"/>
            <a:t> required</a:t>
          </a:r>
          <a:endParaRPr lang="en-US" sz="1200" dirty="0"/>
        </a:p>
      </dgm:t>
    </dgm:pt>
    <dgm:pt modelId="{313C76AE-3F5A-46FE-87A5-9C9D775A6FE9}" type="parTrans" cxnId="{F6715CF1-E1E2-47DD-939C-0F7DB0007DAD}">
      <dgm:prSet/>
      <dgm:spPr/>
      <dgm:t>
        <a:bodyPr/>
        <a:lstStyle/>
        <a:p>
          <a:endParaRPr lang="en-US"/>
        </a:p>
      </dgm:t>
    </dgm:pt>
    <dgm:pt modelId="{312433A0-6E20-473A-89FD-B2E28E3FAD37}" type="sibTrans" cxnId="{F6715CF1-E1E2-47DD-939C-0F7DB0007DAD}">
      <dgm:prSet/>
      <dgm:spPr/>
      <dgm:t>
        <a:bodyPr/>
        <a:lstStyle/>
        <a:p>
          <a:endParaRPr lang="en-US"/>
        </a:p>
      </dgm:t>
    </dgm:pt>
    <dgm:pt modelId="{857FAACD-7867-49D1-A5C2-6D9DD6DC34B3}">
      <dgm:prSet phldrT="[Text]" custT="1"/>
      <dgm:spPr/>
      <dgm:t>
        <a:bodyPr/>
        <a:lstStyle/>
        <a:p>
          <a:pPr>
            <a:spcBef>
              <a:spcPts val="1200"/>
            </a:spcBef>
            <a:spcAft>
              <a:spcPts val="1800"/>
            </a:spcAft>
          </a:pPr>
          <a:r>
            <a:rPr lang="en-US" sz="1200" dirty="0" smtClean="0"/>
            <a:t>DP Hot Add CPU</a:t>
          </a:r>
          <a:endParaRPr lang="en-US" sz="1200" dirty="0"/>
        </a:p>
      </dgm:t>
    </dgm:pt>
    <dgm:pt modelId="{FE8FB308-EA60-4459-9AEE-7D27C233DE15}" type="parTrans" cxnId="{6020CE8E-8BFF-4818-A23D-3ABDED4D444E}">
      <dgm:prSet/>
      <dgm:spPr/>
    </dgm:pt>
    <dgm:pt modelId="{41D435B1-FD71-42B9-A3B6-D45B177C33CB}" type="sibTrans" cxnId="{6020CE8E-8BFF-4818-A23D-3ABDED4D444E}">
      <dgm:prSet/>
      <dgm:spPr/>
    </dgm:pt>
    <dgm:pt modelId="{110E241C-9965-4CD8-84BD-C4E2564D5DAD}">
      <dgm:prSet phldrT="[Text]" custT="1"/>
      <dgm:spPr/>
      <dgm:t>
        <a:bodyPr/>
        <a:lstStyle/>
        <a:p>
          <a:pPr>
            <a:spcBef>
              <a:spcPts val="1200"/>
            </a:spcBef>
            <a:spcAft>
              <a:spcPts val="1800"/>
            </a:spcAft>
          </a:pPr>
          <a:r>
            <a:rPr lang="en-US" sz="1200" dirty="0" smtClean="0"/>
            <a:t>DP Hot Replace CPU</a:t>
          </a:r>
          <a:endParaRPr lang="en-US" sz="1200" dirty="0"/>
        </a:p>
      </dgm:t>
    </dgm:pt>
    <dgm:pt modelId="{B364C174-9978-4A79-ACD0-E072906648FA}" type="parTrans" cxnId="{46CF0D12-9722-4AC3-AF10-5635B91792DC}">
      <dgm:prSet/>
      <dgm:spPr/>
    </dgm:pt>
    <dgm:pt modelId="{F9AE66F6-6A88-4876-8867-F8581EE98635}" type="sibTrans" cxnId="{46CF0D12-9722-4AC3-AF10-5635B91792DC}">
      <dgm:prSet/>
      <dgm:spPr/>
    </dgm:pt>
    <dgm:pt modelId="{7ACA638D-28A3-4003-A7B1-938DE6808220}">
      <dgm:prSet phldrT="[Text]" custT="1"/>
      <dgm:spPr/>
      <dgm:t>
        <a:bodyPr/>
        <a:lstStyle/>
        <a:p>
          <a:pPr>
            <a:spcBef>
              <a:spcPts val="1200"/>
            </a:spcBef>
            <a:spcAft>
              <a:spcPts val="1800"/>
            </a:spcAft>
          </a:pPr>
          <a:r>
            <a:rPr lang="en-US" sz="1200" dirty="0" smtClean="0"/>
            <a:t>DP Hot Add RAM</a:t>
          </a:r>
          <a:endParaRPr lang="en-US" sz="1200" dirty="0"/>
        </a:p>
      </dgm:t>
    </dgm:pt>
    <dgm:pt modelId="{E263B6F9-5265-4CF6-B750-35B0F5D9AC0E}" type="parTrans" cxnId="{462AA453-368F-4E53-A8ED-7D2507BC2504}">
      <dgm:prSet/>
      <dgm:spPr/>
    </dgm:pt>
    <dgm:pt modelId="{55C742D5-E8E2-46B8-81D2-EDF06F8336FD}" type="sibTrans" cxnId="{462AA453-368F-4E53-A8ED-7D2507BC2504}">
      <dgm:prSet/>
      <dgm:spPr/>
    </dgm:pt>
    <dgm:pt modelId="{9EE1EB5C-5C6C-4831-B20B-F5232A42165F}">
      <dgm:prSet phldrT="[Text]" custT="1"/>
      <dgm:spPr/>
      <dgm:t>
        <a:bodyPr/>
        <a:lstStyle/>
        <a:p>
          <a:pPr>
            <a:spcBef>
              <a:spcPts val="1200"/>
            </a:spcBef>
            <a:spcAft>
              <a:spcPts val="1800"/>
            </a:spcAft>
          </a:pPr>
          <a:r>
            <a:rPr lang="en-US" sz="1200" dirty="0" smtClean="0"/>
            <a:t>DP Hot Replace RAM</a:t>
          </a:r>
          <a:endParaRPr lang="en-US" sz="1200" dirty="0"/>
        </a:p>
      </dgm:t>
    </dgm:pt>
    <dgm:pt modelId="{6B4C01C4-9C4D-4575-B399-0809D61F68E7}" type="parTrans" cxnId="{88D56EDF-19C2-4FE9-91B8-07FE1B47DB78}">
      <dgm:prSet/>
      <dgm:spPr/>
    </dgm:pt>
    <dgm:pt modelId="{CB5A855A-61EC-43B5-9699-C5A62C270B2D}" type="sibTrans" cxnId="{88D56EDF-19C2-4FE9-91B8-07FE1B47DB78}">
      <dgm:prSet/>
      <dgm:spPr/>
    </dgm:pt>
    <dgm:pt modelId="{2E5B9319-20AA-44A4-84CC-E7ADC82DC364}">
      <dgm:prSet phldrT="[Text]" custT="1"/>
      <dgm:spPr/>
      <dgm:t>
        <a:bodyPr/>
        <a:lstStyle/>
        <a:p>
          <a:pPr>
            <a:spcBef>
              <a:spcPts val="1200"/>
            </a:spcBef>
            <a:spcAft>
              <a:spcPts val="1800"/>
            </a:spcAft>
          </a:pPr>
          <a:r>
            <a:rPr lang="en-US" sz="1200" dirty="0" smtClean="0"/>
            <a:t>Multiple Processor Group</a:t>
          </a:r>
          <a:endParaRPr lang="en-US" sz="1200" dirty="0"/>
        </a:p>
      </dgm:t>
    </dgm:pt>
    <dgm:pt modelId="{7B935CDC-32D7-4F5C-91AE-638EAC3EB90D}" type="parTrans" cxnId="{59DBCD4A-2455-4E94-8F63-F45F61CD8ACF}">
      <dgm:prSet/>
      <dgm:spPr/>
    </dgm:pt>
    <dgm:pt modelId="{25F41099-722A-42B2-8F90-B480920FA301}" type="sibTrans" cxnId="{59DBCD4A-2455-4E94-8F63-F45F61CD8ACF}">
      <dgm:prSet/>
      <dgm:spPr/>
    </dgm:pt>
    <dgm:pt modelId="{69246B3D-84A1-4B6F-A32B-239FE3D7A730}">
      <dgm:prSet phldrT="[Text]" custT="1"/>
      <dgm:spPr/>
      <dgm:t>
        <a:bodyPr/>
        <a:lstStyle/>
        <a:p>
          <a:pPr>
            <a:spcBef>
              <a:spcPts val="1200"/>
            </a:spcBef>
            <a:spcAft>
              <a:spcPts val="1800"/>
            </a:spcAft>
          </a:pPr>
          <a:r>
            <a:rPr lang="en-US" sz="1200" dirty="0" smtClean="0"/>
            <a:t>Device drivers operate correctly on servers that have processors configured for multiple processor groups (DEVFUND-0035)</a:t>
          </a:r>
          <a:endParaRPr lang="en-US" sz="1200" dirty="0"/>
        </a:p>
      </dgm:t>
    </dgm:pt>
    <dgm:pt modelId="{A0AE7960-6CFC-4C91-9037-393E3234678B}" type="parTrans" cxnId="{F91D6077-86A1-450F-9069-DA046AA6D61E}">
      <dgm:prSet/>
      <dgm:spPr/>
    </dgm:pt>
    <dgm:pt modelId="{32DC799A-2CF9-4581-8B3A-FD56BBCA93D6}" type="sibTrans" cxnId="{F91D6077-86A1-450F-9069-DA046AA6D61E}">
      <dgm:prSet/>
      <dgm:spPr/>
    </dgm:pt>
    <dgm:pt modelId="{2B8E6590-195E-40BE-82BB-BAC9E13C47C2}" type="pres">
      <dgm:prSet presAssocID="{15D03708-7016-4EE1-957B-C25AC59AE4E3}" presName="Name0" presStyleCnt="0">
        <dgm:presLayoutVars>
          <dgm:dir/>
          <dgm:animLvl val="lvl"/>
          <dgm:resizeHandles val="exact"/>
        </dgm:presLayoutVars>
      </dgm:prSet>
      <dgm:spPr/>
      <dgm:t>
        <a:bodyPr/>
        <a:lstStyle/>
        <a:p>
          <a:endParaRPr lang="en-US"/>
        </a:p>
      </dgm:t>
    </dgm:pt>
    <dgm:pt modelId="{AD5E912A-62E0-44EF-BC88-8CFBDCEDB396}" type="pres">
      <dgm:prSet presAssocID="{787D7C4C-F1BB-4A46-A87D-D898A3F4DB39}" presName="composite" presStyleCnt="0"/>
      <dgm:spPr/>
    </dgm:pt>
    <dgm:pt modelId="{BD245292-A858-4ECA-B7CD-7622F2994B45}" type="pres">
      <dgm:prSet presAssocID="{787D7C4C-F1BB-4A46-A87D-D898A3F4DB39}" presName="parTx" presStyleLbl="alignNode1" presStyleIdx="0" presStyleCnt="3">
        <dgm:presLayoutVars>
          <dgm:chMax val="0"/>
          <dgm:chPref val="0"/>
          <dgm:bulletEnabled val="1"/>
        </dgm:presLayoutVars>
      </dgm:prSet>
      <dgm:spPr/>
      <dgm:t>
        <a:bodyPr/>
        <a:lstStyle/>
        <a:p>
          <a:endParaRPr lang="en-US"/>
        </a:p>
      </dgm:t>
    </dgm:pt>
    <dgm:pt modelId="{6A4DD6FC-A60B-4E10-9CCF-77561288BEB6}" type="pres">
      <dgm:prSet presAssocID="{787D7C4C-F1BB-4A46-A87D-D898A3F4DB39}" presName="desTx" presStyleLbl="alignAccFollowNode1" presStyleIdx="0" presStyleCnt="3">
        <dgm:presLayoutVars>
          <dgm:bulletEnabled val="1"/>
        </dgm:presLayoutVars>
      </dgm:prSet>
      <dgm:spPr/>
      <dgm:t>
        <a:bodyPr/>
        <a:lstStyle/>
        <a:p>
          <a:endParaRPr lang="en-US"/>
        </a:p>
      </dgm:t>
    </dgm:pt>
    <dgm:pt modelId="{72289C7F-962F-4ED0-9A60-53735B1925EE}" type="pres">
      <dgm:prSet presAssocID="{7CF3AECE-0B0A-43C5-9A56-98B66A239D64}" presName="space" presStyleCnt="0"/>
      <dgm:spPr/>
    </dgm:pt>
    <dgm:pt modelId="{246B319D-1CF7-490B-AF23-E231791488A9}" type="pres">
      <dgm:prSet presAssocID="{7AC489DF-156D-4D62-BCB7-06EF0B4D1E9B}" presName="composite" presStyleCnt="0"/>
      <dgm:spPr/>
    </dgm:pt>
    <dgm:pt modelId="{D03181D0-3E4F-412A-94A2-7D6D5F3091DE}" type="pres">
      <dgm:prSet presAssocID="{7AC489DF-156D-4D62-BCB7-06EF0B4D1E9B}" presName="parTx" presStyleLbl="alignNode1" presStyleIdx="1" presStyleCnt="3">
        <dgm:presLayoutVars>
          <dgm:chMax val="0"/>
          <dgm:chPref val="0"/>
          <dgm:bulletEnabled val="1"/>
        </dgm:presLayoutVars>
      </dgm:prSet>
      <dgm:spPr/>
      <dgm:t>
        <a:bodyPr/>
        <a:lstStyle/>
        <a:p>
          <a:endParaRPr lang="en-US"/>
        </a:p>
      </dgm:t>
    </dgm:pt>
    <dgm:pt modelId="{8E341CB1-D2CB-4937-A48A-E1D5D652F0F9}" type="pres">
      <dgm:prSet presAssocID="{7AC489DF-156D-4D62-BCB7-06EF0B4D1E9B}" presName="desTx" presStyleLbl="alignAccFollowNode1" presStyleIdx="1" presStyleCnt="3">
        <dgm:presLayoutVars>
          <dgm:bulletEnabled val="1"/>
        </dgm:presLayoutVars>
      </dgm:prSet>
      <dgm:spPr/>
      <dgm:t>
        <a:bodyPr/>
        <a:lstStyle/>
        <a:p>
          <a:endParaRPr lang="en-US"/>
        </a:p>
      </dgm:t>
    </dgm:pt>
    <dgm:pt modelId="{8286FC30-6F72-40C8-9411-C5C83F6FA444}" type="pres">
      <dgm:prSet presAssocID="{6C262856-5F5F-4ABA-9521-05DABE1095FF}" presName="space" presStyleCnt="0"/>
      <dgm:spPr/>
    </dgm:pt>
    <dgm:pt modelId="{CF1F8A53-7AD1-4CD4-B638-66A5387C7439}" type="pres">
      <dgm:prSet presAssocID="{0D355949-7950-4563-BC77-E16FD6D63DAB}" presName="composite" presStyleCnt="0"/>
      <dgm:spPr/>
    </dgm:pt>
    <dgm:pt modelId="{79577706-CD6E-4648-9CF4-47127EE5E719}" type="pres">
      <dgm:prSet presAssocID="{0D355949-7950-4563-BC77-E16FD6D63DAB}" presName="parTx" presStyleLbl="alignNode1" presStyleIdx="2" presStyleCnt="3">
        <dgm:presLayoutVars>
          <dgm:chMax val="0"/>
          <dgm:chPref val="0"/>
          <dgm:bulletEnabled val="1"/>
        </dgm:presLayoutVars>
      </dgm:prSet>
      <dgm:spPr/>
      <dgm:t>
        <a:bodyPr/>
        <a:lstStyle/>
        <a:p>
          <a:endParaRPr lang="en-US"/>
        </a:p>
      </dgm:t>
    </dgm:pt>
    <dgm:pt modelId="{95C6129B-C1CA-4FE5-9DC1-5FF7DF2442B7}" type="pres">
      <dgm:prSet presAssocID="{0D355949-7950-4563-BC77-E16FD6D63DAB}" presName="desTx" presStyleLbl="alignAccFollowNode1" presStyleIdx="2" presStyleCnt="3">
        <dgm:presLayoutVars>
          <dgm:bulletEnabled val="1"/>
        </dgm:presLayoutVars>
      </dgm:prSet>
      <dgm:spPr/>
      <dgm:t>
        <a:bodyPr/>
        <a:lstStyle/>
        <a:p>
          <a:endParaRPr lang="en-US"/>
        </a:p>
      </dgm:t>
    </dgm:pt>
  </dgm:ptLst>
  <dgm:cxnLst>
    <dgm:cxn modelId="{41660A65-6644-414D-806F-867E53F5491A}" type="presOf" srcId="{176A04C5-F4B9-4E75-9759-7D8B8C9A4ED4}" destId="{95C6129B-C1CA-4FE5-9DC1-5FF7DF2442B7}" srcOrd="0" destOrd="1" presId="urn:microsoft.com/office/officeart/2005/8/layout/hList1"/>
    <dgm:cxn modelId="{3AC104EB-A5B6-4071-BCAC-EC9B83278C55}" type="presOf" srcId="{F41E5A3B-6894-4821-A711-9DCBFE264915}" destId="{95C6129B-C1CA-4FE5-9DC1-5FF7DF2442B7}" srcOrd="0" destOrd="0" presId="urn:microsoft.com/office/officeart/2005/8/layout/hList1"/>
    <dgm:cxn modelId="{6020CE8E-8BFF-4818-A23D-3ABDED4D444E}" srcId="{9C18AE0E-E2C4-4B66-B4A7-87ABA779A0E6}" destId="{857FAACD-7867-49D1-A5C2-6D9DD6DC34B3}" srcOrd="0" destOrd="0" parTransId="{FE8FB308-EA60-4459-9AEE-7D27C233DE15}" sibTransId="{41D435B1-FD71-42B9-A3B6-D45B177C33CB}"/>
    <dgm:cxn modelId="{F91D6077-86A1-450F-9069-DA046AA6D61E}" srcId="{787D7C4C-F1BB-4A46-A87D-D898A3F4DB39}" destId="{69246B3D-84A1-4B6F-A32B-239FE3D7A730}" srcOrd="1" destOrd="0" parTransId="{A0AE7960-6CFC-4C91-9037-393E3234678B}" sibTransId="{32DC799A-2CF9-4581-8B3A-FD56BBCA93D6}"/>
    <dgm:cxn modelId="{E59B3B91-5F4F-47C2-A967-D8F48EFFD91E}" srcId="{15D03708-7016-4EE1-957B-C25AC59AE4E3}" destId="{787D7C4C-F1BB-4A46-A87D-D898A3F4DB39}" srcOrd="0" destOrd="0" parTransId="{C966CF25-818B-4D3E-A77E-683884DA18E0}" sibTransId="{7CF3AECE-0B0A-43C5-9A56-98B66A239D64}"/>
    <dgm:cxn modelId="{204B6E2E-D1EB-4533-BA27-E34FB4EA768E}" type="presOf" srcId="{69246B3D-84A1-4B6F-A32B-239FE3D7A730}" destId="{6A4DD6FC-A60B-4E10-9CCF-77561288BEB6}" srcOrd="0" destOrd="1" presId="urn:microsoft.com/office/officeart/2005/8/layout/hList1"/>
    <dgm:cxn modelId="{F2587A69-B763-49E1-808E-D5809FBCBD3B}" type="presOf" srcId="{9EE1EB5C-5C6C-4831-B20B-F5232A42165F}" destId="{8E341CB1-D2CB-4937-A48A-E1D5D652F0F9}" srcOrd="0" destOrd="4" presId="urn:microsoft.com/office/officeart/2005/8/layout/hList1"/>
    <dgm:cxn modelId="{C738B767-8150-4019-8749-2A02A7F8054A}" type="presOf" srcId="{61051AD8-1A84-4A2E-BFBD-9EB01DBC018F}" destId="{95C6129B-C1CA-4FE5-9DC1-5FF7DF2442B7}" srcOrd="0" destOrd="2" presId="urn:microsoft.com/office/officeart/2005/8/layout/hList1"/>
    <dgm:cxn modelId="{41CC551E-F669-4B84-B7B2-201D2F76E3D8}" type="presOf" srcId="{2E5B9319-20AA-44A4-84CC-E7ADC82DC364}" destId="{8E341CB1-D2CB-4937-A48A-E1D5D652F0F9}" srcOrd="0" destOrd="5" presId="urn:microsoft.com/office/officeart/2005/8/layout/hList1"/>
    <dgm:cxn modelId="{F0C9FFB6-9FE1-4987-A99E-8F2C62FB8C5D}" type="presOf" srcId="{0D355949-7950-4563-BC77-E16FD6D63DAB}" destId="{79577706-CD6E-4648-9CF4-47127EE5E719}" srcOrd="0" destOrd="0" presId="urn:microsoft.com/office/officeart/2005/8/layout/hList1"/>
    <dgm:cxn modelId="{49CDB5CA-CFCA-43C6-AA8A-ED608CA366AC}" srcId="{787D7C4C-F1BB-4A46-A87D-D898A3F4DB39}" destId="{D8C7093F-AB4A-4D55-BB54-EED6B66E13E8}" srcOrd="0" destOrd="0" parTransId="{5CA49CD7-C69E-4AA2-BA64-2782C1E4C14D}" sibTransId="{715E4C3B-B5A3-41F1-B8E6-7C37BFA80BE3}"/>
    <dgm:cxn modelId="{CF3D7231-168B-4EBF-89CA-966EC27C78A2}" srcId="{0D355949-7950-4563-BC77-E16FD6D63DAB}" destId="{176A04C5-F4B9-4E75-9759-7D8B8C9A4ED4}" srcOrd="1" destOrd="0" parTransId="{BDA3DBAD-FF0C-4D48-92BD-E4D85F300587}" sibTransId="{E06E4BF7-F436-496A-A1A1-C8F842DD13F5}"/>
    <dgm:cxn modelId="{90EEDE21-387F-4ADF-9D98-877C4A3482AD}" type="presOf" srcId="{7ACA638D-28A3-4003-A7B1-938DE6808220}" destId="{8E341CB1-D2CB-4937-A48A-E1D5D652F0F9}" srcOrd="0" destOrd="3" presId="urn:microsoft.com/office/officeart/2005/8/layout/hList1"/>
    <dgm:cxn modelId="{EA93104E-F755-4E18-80C3-29C1D15668FF}" srcId="{0D355949-7950-4563-BC77-E16FD6D63DAB}" destId="{F41E5A3B-6894-4821-A711-9DCBFE264915}" srcOrd="0" destOrd="0" parTransId="{7E8FF2CD-2732-44AE-AF76-74CBE011E048}" sibTransId="{C91CE28C-89D0-4CF0-AF0A-72CD21B3FC1D}"/>
    <dgm:cxn modelId="{D76A52D6-8308-4D6B-918B-F0595DEF2F9C}" srcId="{15D03708-7016-4EE1-957B-C25AC59AE4E3}" destId="{0D355949-7950-4563-BC77-E16FD6D63DAB}" srcOrd="2" destOrd="0" parTransId="{D400F78A-D534-4EB4-9D42-EC408674986A}" sibTransId="{4704460F-3020-40AF-BF2B-49551F4F446D}"/>
    <dgm:cxn modelId="{D96443EB-51F9-4D83-8A78-0D12B2C71CC1}" srcId="{15D03708-7016-4EE1-957B-C25AC59AE4E3}" destId="{7AC489DF-156D-4D62-BCB7-06EF0B4D1E9B}" srcOrd="1" destOrd="0" parTransId="{2CAF05E9-1949-4D2E-93C5-2650E375B758}" sibTransId="{6C262856-5F5F-4ABA-9521-05DABE1095FF}"/>
    <dgm:cxn modelId="{59DBCD4A-2455-4E94-8F63-F45F61CD8ACF}" srcId="{7AC489DF-156D-4D62-BCB7-06EF0B4D1E9B}" destId="{2E5B9319-20AA-44A4-84CC-E7ADC82DC364}" srcOrd="1" destOrd="0" parTransId="{7B935CDC-32D7-4F5C-91AE-638EAC3EB90D}" sibTransId="{25F41099-722A-42B2-8F90-B480920FA301}"/>
    <dgm:cxn modelId="{6E69216C-A208-442E-9293-77FA9186D24A}" type="presOf" srcId="{15D03708-7016-4EE1-957B-C25AC59AE4E3}" destId="{2B8E6590-195E-40BE-82BB-BAC9E13C47C2}" srcOrd="0" destOrd="0" presId="urn:microsoft.com/office/officeart/2005/8/layout/hList1"/>
    <dgm:cxn modelId="{128EF076-7BFB-469C-B0F7-650A040042D5}" type="presOf" srcId="{7AC489DF-156D-4D62-BCB7-06EF0B4D1E9B}" destId="{D03181D0-3E4F-412A-94A2-7D6D5F3091DE}" srcOrd="0" destOrd="0" presId="urn:microsoft.com/office/officeart/2005/8/layout/hList1"/>
    <dgm:cxn modelId="{462AA453-368F-4E53-A8ED-7D2507BC2504}" srcId="{9C18AE0E-E2C4-4B66-B4A7-87ABA779A0E6}" destId="{7ACA638D-28A3-4003-A7B1-938DE6808220}" srcOrd="2" destOrd="0" parTransId="{E263B6F9-5265-4CF6-B750-35B0F5D9AC0E}" sibTransId="{55C742D5-E8E2-46B8-81D2-EDF06F8336FD}"/>
    <dgm:cxn modelId="{B9FEBF3E-1EF6-4639-A991-54535D054F86}" type="presOf" srcId="{787D7C4C-F1BB-4A46-A87D-D898A3F4DB39}" destId="{BD245292-A858-4ECA-B7CD-7622F2994B45}" srcOrd="0" destOrd="0" presId="urn:microsoft.com/office/officeart/2005/8/layout/hList1"/>
    <dgm:cxn modelId="{6AE19893-888E-485A-9EF1-50C43156EC6B}" type="presOf" srcId="{9C18AE0E-E2C4-4B66-B4A7-87ABA779A0E6}" destId="{8E341CB1-D2CB-4937-A48A-E1D5D652F0F9}" srcOrd="0" destOrd="0" presId="urn:microsoft.com/office/officeart/2005/8/layout/hList1"/>
    <dgm:cxn modelId="{46CF0D12-9722-4AC3-AF10-5635B91792DC}" srcId="{9C18AE0E-E2C4-4B66-B4A7-87ABA779A0E6}" destId="{110E241C-9965-4CD8-84BD-C4E2564D5DAD}" srcOrd="1" destOrd="0" parTransId="{B364C174-9978-4A79-ACD0-E072906648FA}" sibTransId="{F9AE66F6-6A88-4876-8867-F8581EE98635}"/>
    <dgm:cxn modelId="{88D56EDF-19C2-4FE9-91B8-07FE1B47DB78}" srcId="{9C18AE0E-E2C4-4B66-B4A7-87ABA779A0E6}" destId="{9EE1EB5C-5C6C-4831-B20B-F5232A42165F}" srcOrd="3" destOrd="0" parTransId="{6B4C01C4-9C4D-4575-B399-0809D61F68E7}" sibTransId="{CB5A855A-61EC-43B5-9699-C5A62C270B2D}"/>
    <dgm:cxn modelId="{CAEDA7AE-9EC6-4447-ADAC-EB755DBFE5DF}" type="presOf" srcId="{D8C7093F-AB4A-4D55-BB54-EED6B66E13E8}" destId="{6A4DD6FC-A60B-4E10-9CCF-77561288BEB6}" srcOrd="0" destOrd="0" presId="urn:microsoft.com/office/officeart/2005/8/layout/hList1"/>
    <dgm:cxn modelId="{CF6B8479-9607-4D06-8280-BFBA2CDA0025}" srcId="{7AC489DF-156D-4D62-BCB7-06EF0B4D1E9B}" destId="{9C18AE0E-E2C4-4B66-B4A7-87ABA779A0E6}" srcOrd="0" destOrd="0" parTransId="{9CD07897-E322-42ED-818C-4F2A6D6FDD18}" sibTransId="{AB40101F-1D20-4045-8DFF-C2F1E40AF017}"/>
    <dgm:cxn modelId="{E9625533-F66A-48E4-8DF7-E88B56F78AEF}" type="presOf" srcId="{110E241C-9965-4CD8-84BD-C4E2564D5DAD}" destId="{8E341CB1-D2CB-4937-A48A-E1D5D652F0F9}" srcOrd="0" destOrd="2" presId="urn:microsoft.com/office/officeart/2005/8/layout/hList1"/>
    <dgm:cxn modelId="{F6715CF1-E1E2-47DD-939C-0F7DB0007DAD}" srcId="{0D355949-7950-4563-BC77-E16FD6D63DAB}" destId="{61051AD8-1A84-4A2E-BFBD-9EB01DBC018F}" srcOrd="2" destOrd="0" parTransId="{313C76AE-3F5A-46FE-87A5-9C9D775A6FE9}" sibTransId="{312433A0-6E20-473A-89FD-B2E28E3FAD37}"/>
    <dgm:cxn modelId="{55D81EBF-3805-4C6F-AA5C-EBE751DD2120}" type="presOf" srcId="{857FAACD-7867-49D1-A5C2-6D9DD6DC34B3}" destId="{8E341CB1-D2CB-4937-A48A-E1D5D652F0F9}" srcOrd="0" destOrd="1" presId="urn:microsoft.com/office/officeart/2005/8/layout/hList1"/>
    <dgm:cxn modelId="{B29930E6-EDE2-40A1-85B4-BF6932853185}" type="presParOf" srcId="{2B8E6590-195E-40BE-82BB-BAC9E13C47C2}" destId="{AD5E912A-62E0-44EF-BC88-8CFBDCEDB396}" srcOrd="0" destOrd="0" presId="urn:microsoft.com/office/officeart/2005/8/layout/hList1"/>
    <dgm:cxn modelId="{0180260E-930B-4FEF-AAE0-4CF2788571CA}" type="presParOf" srcId="{AD5E912A-62E0-44EF-BC88-8CFBDCEDB396}" destId="{BD245292-A858-4ECA-B7CD-7622F2994B45}" srcOrd="0" destOrd="0" presId="urn:microsoft.com/office/officeart/2005/8/layout/hList1"/>
    <dgm:cxn modelId="{7CC3784B-05B8-4C94-974C-B1D1D61EB90D}" type="presParOf" srcId="{AD5E912A-62E0-44EF-BC88-8CFBDCEDB396}" destId="{6A4DD6FC-A60B-4E10-9CCF-77561288BEB6}" srcOrd="1" destOrd="0" presId="urn:microsoft.com/office/officeart/2005/8/layout/hList1"/>
    <dgm:cxn modelId="{3A618CB5-7086-431E-BD22-9D80FF6E4A05}" type="presParOf" srcId="{2B8E6590-195E-40BE-82BB-BAC9E13C47C2}" destId="{72289C7F-962F-4ED0-9A60-53735B1925EE}" srcOrd="1" destOrd="0" presId="urn:microsoft.com/office/officeart/2005/8/layout/hList1"/>
    <dgm:cxn modelId="{59C2A1BC-0CDF-4F1F-8D48-09FEA997F5E4}" type="presParOf" srcId="{2B8E6590-195E-40BE-82BB-BAC9E13C47C2}" destId="{246B319D-1CF7-490B-AF23-E231791488A9}" srcOrd="2" destOrd="0" presId="urn:microsoft.com/office/officeart/2005/8/layout/hList1"/>
    <dgm:cxn modelId="{395BF374-DA9B-4C33-B399-C3CFEE21122C}" type="presParOf" srcId="{246B319D-1CF7-490B-AF23-E231791488A9}" destId="{D03181D0-3E4F-412A-94A2-7D6D5F3091DE}" srcOrd="0" destOrd="0" presId="urn:microsoft.com/office/officeart/2005/8/layout/hList1"/>
    <dgm:cxn modelId="{F0870078-7F83-4A1C-9773-53ED37476FCF}" type="presParOf" srcId="{246B319D-1CF7-490B-AF23-E231791488A9}" destId="{8E341CB1-D2CB-4937-A48A-E1D5D652F0F9}" srcOrd="1" destOrd="0" presId="urn:microsoft.com/office/officeart/2005/8/layout/hList1"/>
    <dgm:cxn modelId="{831D268C-B361-42CD-A669-56E2CA386E0E}" type="presParOf" srcId="{2B8E6590-195E-40BE-82BB-BAC9E13C47C2}" destId="{8286FC30-6F72-40C8-9411-C5C83F6FA444}" srcOrd="3" destOrd="0" presId="urn:microsoft.com/office/officeart/2005/8/layout/hList1"/>
    <dgm:cxn modelId="{F2814DDD-B43A-40B0-8911-CD6B77C8B9A6}" type="presParOf" srcId="{2B8E6590-195E-40BE-82BB-BAC9E13C47C2}" destId="{CF1F8A53-7AD1-4CD4-B638-66A5387C7439}" srcOrd="4" destOrd="0" presId="urn:microsoft.com/office/officeart/2005/8/layout/hList1"/>
    <dgm:cxn modelId="{18FD3F80-6105-4D37-8C30-D0892720C8A4}" type="presParOf" srcId="{CF1F8A53-7AD1-4CD4-B638-66A5387C7439}" destId="{79577706-CD6E-4648-9CF4-47127EE5E719}" srcOrd="0" destOrd="0" presId="urn:microsoft.com/office/officeart/2005/8/layout/hList1"/>
    <dgm:cxn modelId="{1923BF37-7F9F-4E82-B42B-090779253D29}" type="presParOf" srcId="{CF1F8A53-7AD1-4CD4-B638-66A5387C7439}" destId="{95C6129B-C1CA-4FE5-9DC1-5FF7DF2442B7}"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C679FF2-1911-4390-A245-EEAC04F05C4F}" type="doc">
      <dgm:prSet loTypeId="urn:microsoft.com/office/officeart/2005/8/layout/default#5" loCatId="list" qsTypeId="urn:microsoft.com/office/officeart/2005/8/quickstyle/3d2" qsCatId="3D" csTypeId="urn:microsoft.com/office/officeart/2005/8/colors/accent3_5" csCatId="accent3" phldr="1"/>
      <dgm:spPr/>
      <dgm:t>
        <a:bodyPr/>
        <a:lstStyle/>
        <a:p>
          <a:endParaRPr lang="en-US"/>
        </a:p>
      </dgm:t>
    </dgm:pt>
    <dgm:pt modelId="{9D7773F5-038C-4BB0-A421-DB890F923951}">
      <dgm:prSet phldrT="[Text]"/>
      <dgm:spPr/>
      <dgm:t>
        <a:bodyPr/>
        <a:lstStyle/>
        <a:p>
          <a:r>
            <a:rPr lang="en-US" dirty="0" smtClean="0"/>
            <a:t>Purpose : The device / driver maximizes its own availability as well as that of the system to the end user</a:t>
          </a:r>
          <a:endParaRPr lang="en-US" dirty="0"/>
        </a:p>
      </dgm:t>
    </dgm:pt>
    <dgm:pt modelId="{94435D3A-E018-49CA-AEFD-63157EB652D6}" type="parTrans" cxnId="{BB9DC5E1-24C2-4116-983F-F79E25758EB0}">
      <dgm:prSet/>
      <dgm:spPr/>
      <dgm:t>
        <a:bodyPr/>
        <a:lstStyle/>
        <a:p>
          <a:endParaRPr lang="en-US"/>
        </a:p>
      </dgm:t>
    </dgm:pt>
    <dgm:pt modelId="{CCFFE4F1-BF84-4B95-85C1-09254EDC21B9}" type="sibTrans" cxnId="{BB9DC5E1-24C2-4116-983F-F79E25758EB0}">
      <dgm:prSet/>
      <dgm:spPr/>
      <dgm:t>
        <a:bodyPr/>
        <a:lstStyle/>
        <a:p>
          <a:endParaRPr lang="en-US"/>
        </a:p>
      </dgm:t>
    </dgm:pt>
    <dgm:pt modelId="{29769301-E0BE-4CFD-AA81-8BB84B5C8635}" type="pres">
      <dgm:prSet presAssocID="{2C679FF2-1911-4390-A245-EEAC04F05C4F}" presName="diagram" presStyleCnt="0">
        <dgm:presLayoutVars>
          <dgm:dir/>
          <dgm:resizeHandles val="exact"/>
        </dgm:presLayoutVars>
      </dgm:prSet>
      <dgm:spPr/>
      <dgm:t>
        <a:bodyPr/>
        <a:lstStyle/>
        <a:p>
          <a:endParaRPr lang="en-US"/>
        </a:p>
      </dgm:t>
    </dgm:pt>
    <dgm:pt modelId="{08A0DA7A-0E56-4F15-83EA-C99F49D17230}" type="pres">
      <dgm:prSet presAssocID="{9D7773F5-038C-4BB0-A421-DB890F923951}" presName="node" presStyleLbl="node1" presStyleIdx="0" presStyleCnt="1" custScaleX="619193">
        <dgm:presLayoutVars>
          <dgm:bulletEnabled val="1"/>
        </dgm:presLayoutVars>
      </dgm:prSet>
      <dgm:spPr/>
      <dgm:t>
        <a:bodyPr/>
        <a:lstStyle/>
        <a:p>
          <a:endParaRPr lang="en-US"/>
        </a:p>
      </dgm:t>
    </dgm:pt>
  </dgm:ptLst>
  <dgm:cxnLst>
    <dgm:cxn modelId="{D5E75267-4333-4F43-B494-A3B3E072FF77}" type="presOf" srcId="{9D7773F5-038C-4BB0-A421-DB890F923951}" destId="{08A0DA7A-0E56-4F15-83EA-C99F49D17230}" srcOrd="0" destOrd="0" presId="urn:microsoft.com/office/officeart/2005/8/layout/default#5"/>
    <dgm:cxn modelId="{65277BC5-85F6-494B-8FD6-7CCBC8DA2D6F}" type="presOf" srcId="{2C679FF2-1911-4390-A245-EEAC04F05C4F}" destId="{29769301-E0BE-4CFD-AA81-8BB84B5C8635}" srcOrd="0" destOrd="0" presId="urn:microsoft.com/office/officeart/2005/8/layout/default#5"/>
    <dgm:cxn modelId="{BB9DC5E1-24C2-4116-983F-F79E25758EB0}" srcId="{2C679FF2-1911-4390-A245-EEAC04F05C4F}" destId="{9D7773F5-038C-4BB0-A421-DB890F923951}" srcOrd="0" destOrd="0" parTransId="{94435D3A-E018-49CA-AEFD-63157EB652D6}" sibTransId="{CCFFE4F1-BF84-4B95-85C1-09254EDC21B9}"/>
    <dgm:cxn modelId="{082D063A-9A0E-4023-8C5D-9CC8EA58445E}" type="presParOf" srcId="{29769301-E0BE-4CFD-AA81-8BB84B5C8635}" destId="{08A0DA7A-0E56-4F15-83EA-C99F49D17230}" srcOrd="0" destOrd="0" presId="urn:microsoft.com/office/officeart/2005/8/layout/default#5"/>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96381D4-1DF5-4593-97D6-3E6DB4215662}" type="doc">
      <dgm:prSet loTypeId="urn:microsoft.com/office/officeart/2005/8/layout/default#6" loCatId="list" qsTypeId="urn:microsoft.com/office/officeart/2005/8/quickstyle/3d2" qsCatId="3D" csTypeId="urn:microsoft.com/office/officeart/2005/8/colors/colorful3" csCatId="colorful" phldr="1"/>
      <dgm:spPr/>
      <dgm:t>
        <a:bodyPr/>
        <a:lstStyle/>
        <a:p>
          <a:endParaRPr lang="en-US"/>
        </a:p>
      </dgm:t>
    </dgm:pt>
    <dgm:pt modelId="{F872A185-7DED-4AA2-B6AB-81108C0BE395}">
      <dgm:prSet phldrT="[Text]"/>
      <dgm:spPr/>
      <dgm:t>
        <a:bodyPr/>
        <a:lstStyle/>
        <a:p>
          <a:r>
            <a:rPr lang="en-US" dirty="0" smtClean="0"/>
            <a:t>Include Device Fundamental tests – early and often in development process</a:t>
          </a:r>
          <a:endParaRPr lang="en-US" dirty="0"/>
        </a:p>
      </dgm:t>
    </dgm:pt>
    <dgm:pt modelId="{0D83974D-9B74-4BC3-B8B3-6A9B7E02BE69}" type="parTrans" cxnId="{3164F522-FB72-4BE1-9726-9432F1A974F5}">
      <dgm:prSet/>
      <dgm:spPr/>
      <dgm:t>
        <a:bodyPr/>
        <a:lstStyle/>
        <a:p>
          <a:endParaRPr lang="en-US"/>
        </a:p>
      </dgm:t>
    </dgm:pt>
    <dgm:pt modelId="{DD0515ED-19B4-4478-8DB7-A12479C0C087}" type="sibTrans" cxnId="{3164F522-FB72-4BE1-9726-9432F1A974F5}">
      <dgm:prSet/>
      <dgm:spPr/>
      <dgm:t>
        <a:bodyPr/>
        <a:lstStyle/>
        <a:p>
          <a:endParaRPr lang="en-US"/>
        </a:p>
      </dgm:t>
    </dgm:pt>
    <dgm:pt modelId="{67D3CE00-BF4E-496C-9A1B-7790A68FE83C}" type="pres">
      <dgm:prSet presAssocID="{096381D4-1DF5-4593-97D6-3E6DB4215662}" presName="diagram" presStyleCnt="0">
        <dgm:presLayoutVars>
          <dgm:dir/>
          <dgm:resizeHandles val="exact"/>
        </dgm:presLayoutVars>
      </dgm:prSet>
      <dgm:spPr/>
      <dgm:t>
        <a:bodyPr/>
        <a:lstStyle/>
        <a:p>
          <a:endParaRPr lang="en-US"/>
        </a:p>
      </dgm:t>
    </dgm:pt>
    <dgm:pt modelId="{E11B9592-E7E0-4490-A3BB-533EC8155123}" type="pres">
      <dgm:prSet presAssocID="{F872A185-7DED-4AA2-B6AB-81108C0BE395}" presName="node" presStyleLbl="node1" presStyleIdx="0" presStyleCnt="1" custScaleX="393090">
        <dgm:presLayoutVars>
          <dgm:bulletEnabled val="1"/>
        </dgm:presLayoutVars>
      </dgm:prSet>
      <dgm:spPr/>
      <dgm:t>
        <a:bodyPr/>
        <a:lstStyle/>
        <a:p>
          <a:endParaRPr lang="en-US"/>
        </a:p>
      </dgm:t>
    </dgm:pt>
  </dgm:ptLst>
  <dgm:cxnLst>
    <dgm:cxn modelId="{2B47F37C-E7C4-4787-BCB4-3A368E25704E}" type="presOf" srcId="{096381D4-1DF5-4593-97D6-3E6DB4215662}" destId="{67D3CE00-BF4E-496C-9A1B-7790A68FE83C}" srcOrd="0" destOrd="0" presId="urn:microsoft.com/office/officeart/2005/8/layout/default#6"/>
    <dgm:cxn modelId="{E2951311-0D3B-4FC9-A7C0-264C64BB3C9A}" type="presOf" srcId="{F872A185-7DED-4AA2-B6AB-81108C0BE395}" destId="{E11B9592-E7E0-4490-A3BB-533EC8155123}" srcOrd="0" destOrd="0" presId="urn:microsoft.com/office/officeart/2005/8/layout/default#6"/>
    <dgm:cxn modelId="{3164F522-FB72-4BE1-9726-9432F1A974F5}" srcId="{096381D4-1DF5-4593-97D6-3E6DB4215662}" destId="{F872A185-7DED-4AA2-B6AB-81108C0BE395}" srcOrd="0" destOrd="0" parTransId="{0D83974D-9B74-4BC3-B8B3-6A9B7E02BE69}" sibTransId="{DD0515ED-19B4-4478-8DB7-A12479C0C087}"/>
    <dgm:cxn modelId="{013411A2-1AAC-40BB-8AE1-79EA92EB2B1C}" type="presParOf" srcId="{67D3CE00-BF4E-496C-9A1B-7790A68FE83C}" destId="{E11B9592-E7E0-4490-A3BB-533EC8155123}" srcOrd="0" destOrd="0" presId="urn:microsoft.com/office/officeart/2005/8/layout/defaul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FE9AA36-F03F-4127-B193-575B8CB957D5}" type="doc">
      <dgm:prSet loTypeId="urn:microsoft.com/office/officeart/2005/8/layout/default#7" loCatId="list" qsTypeId="urn:microsoft.com/office/officeart/2005/8/quickstyle/3d2" qsCatId="3D" csTypeId="urn:microsoft.com/office/officeart/2005/8/colors/accent3_2" csCatId="accent3" phldr="1"/>
      <dgm:spPr/>
      <dgm:t>
        <a:bodyPr/>
        <a:lstStyle/>
        <a:p>
          <a:endParaRPr lang="en-US"/>
        </a:p>
      </dgm:t>
    </dgm:pt>
    <dgm:pt modelId="{BD48AD9C-1C15-4520-902E-0557D0E3A025}">
      <dgm:prSet phldrT="[Text]"/>
      <dgm:spPr/>
      <dgm:t>
        <a:bodyPr/>
        <a:lstStyle/>
        <a:p>
          <a:r>
            <a:rPr lang="en-US" dirty="0" smtClean="0"/>
            <a:t>Mapping of Tests to Various Operating Systems</a:t>
          </a:r>
          <a:endParaRPr lang="en-US" dirty="0"/>
        </a:p>
      </dgm:t>
    </dgm:pt>
    <dgm:pt modelId="{7528DF43-585D-4ED2-A757-C2F1F8997172}" type="parTrans" cxnId="{90B96A70-EDE3-4E6F-9BED-43D752633C42}">
      <dgm:prSet/>
      <dgm:spPr/>
      <dgm:t>
        <a:bodyPr/>
        <a:lstStyle/>
        <a:p>
          <a:endParaRPr lang="en-US"/>
        </a:p>
      </dgm:t>
    </dgm:pt>
    <dgm:pt modelId="{6CD82A53-AEF2-4289-B46B-2BBADF3BC12E}" type="sibTrans" cxnId="{90B96A70-EDE3-4E6F-9BED-43D752633C42}">
      <dgm:prSet/>
      <dgm:spPr/>
      <dgm:t>
        <a:bodyPr/>
        <a:lstStyle/>
        <a:p>
          <a:endParaRPr lang="en-US"/>
        </a:p>
      </dgm:t>
    </dgm:pt>
    <dgm:pt modelId="{90A2ADE9-14DF-4AA1-B08B-901AD50E8AE1}" type="pres">
      <dgm:prSet presAssocID="{AFE9AA36-F03F-4127-B193-575B8CB957D5}" presName="diagram" presStyleCnt="0">
        <dgm:presLayoutVars>
          <dgm:dir/>
          <dgm:resizeHandles val="exact"/>
        </dgm:presLayoutVars>
      </dgm:prSet>
      <dgm:spPr/>
      <dgm:t>
        <a:bodyPr/>
        <a:lstStyle/>
        <a:p>
          <a:endParaRPr lang="en-US"/>
        </a:p>
      </dgm:t>
    </dgm:pt>
    <dgm:pt modelId="{4A09A1A8-D0EE-4503-861E-E2C0C9565560}" type="pres">
      <dgm:prSet presAssocID="{BD48AD9C-1C15-4520-902E-0557D0E3A025}" presName="node" presStyleLbl="node1" presStyleIdx="0" presStyleCnt="1" custScaleX="640000">
        <dgm:presLayoutVars>
          <dgm:bulletEnabled val="1"/>
        </dgm:presLayoutVars>
      </dgm:prSet>
      <dgm:spPr/>
      <dgm:t>
        <a:bodyPr/>
        <a:lstStyle/>
        <a:p>
          <a:endParaRPr lang="en-US"/>
        </a:p>
      </dgm:t>
    </dgm:pt>
  </dgm:ptLst>
  <dgm:cxnLst>
    <dgm:cxn modelId="{90B96A70-EDE3-4E6F-9BED-43D752633C42}" srcId="{AFE9AA36-F03F-4127-B193-575B8CB957D5}" destId="{BD48AD9C-1C15-4520-902E-0557D0E3A025}" srcOrd="0" destOrd="0" parTransId="{7528DF43-585D-4ED2-A757-C2F1F8997172}" sibTransId="{6CD82A53-AEF2-4289-B46B-2BBADF3BC12E}"/>
    <dgm:cxn modelId="{9B5D2F3E-2102-4003-9FE7-C9A0D88F7958}" type="presOf" srcId="{BD48AD9C-1C15-4520-902E-0557D0E3A025}" destId="{4A09A1A8-D0EE-4503-861E-E2C0C9565560}" srcOrd="0" destOrd="0" presId="urn:microsoft.com/office/officeart/2005/8/layout/default#7"/>
    <dgm:cxn modelId="{55743B9D-777C-4940-A64B-CCD09BC629A5}" type="presOf" srcId="{AFE9AA36-F03F-4127-B193-575B8CB957D5}" destId="{90A2ADE9-14DF-4AA1-B08B-901AD50E8AE1}" srcOrd="0" destOrd="0" presId="urn:microsoft.com/office/officeart/2005/8/layout/default#7"/>
    <dgm:cxn modelId="{75010942-6D50-4AEB-815A-FBDB4C24C9C8}" type="presParOf" srcId="{90A2ADE9-14DF-4AA1-B08B-901AD50E8AE1}" destId="{4A09A1A8-D0EE-4503-861E-E2C0C9565560}" srcOrd="0" destOrd="0" presId="urn:microsoft.com/office/officeart/2005/8/layout/default#7"/>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32DAF6-94E3-4848-92AE-AD81C0D344A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FC02615-4A6E-4B86-905C-619F356D62C7}">
      <dgm:prSet phldrT="[Text]" custT="1"/>
      <dgm:spPr/>
      <dgm:t>
        <a:bodyPr/>
        <a:lstStyle/>
        <a:p>
          <a:r>
            <a:rPr lang="en-US" sz="2400" dirty="0" smtClean="0">
              <a:solidFill>
                <a:srgbClr val="C00000"/>
              </a:solidFill>
              <a:latin typeface="Baskerville Old Face" pitchFamily="18" charset="0"/>
            </a:rPr>
            <a:t>Compatibility</a:t>
          </a:r>
          <a:endParaRPr lang="en-US" sz="2400" dirty="0">
            <a:solidFill>
              <a:srgbClr val="C00000"/>
            </a:solidFill>
            <a:latin typeface="Baskerville Old Face" pitchFamily="18" charset="0"/>
          </a:endParaRPr>
        </a:p>
      </dgm:t>
    </dgm:pt>
    <dgm:pt modelId="{FE4D2DC6-F4A0-4202-B144-D04CC6FFCA0E}" type="parTrans" cxnId="{39FA27B0-8D59-4520-A474-C5BAC9753BDB}">
      <dgm:prSet/>
      <dgm:spPr/>
      <dgm:t>
        <a:bodyPr/>
        <a:lstStyle/>
        <a:p>
          <a:endParaRPr lang="en-US" sz="1200"/>
        </a:p>
      </dgm:t>
    </dgm:pt>
    <dgm:pt modelId="{BA04F5BA-BF33-4516-80CE-992BB0BDB6D6}" type="sibTrans" cxnId="{39FA27B0-8D59-4520-A474-C5BAC9753BDB}">
      <dgm:prSet/>
      <dgm:spPr/>
      <dgm:t>
        <a:bodyPr/>
        <a:lstStyle/>
        <a:p>
          <a:endParaRPr lang="en-US" sz="1200"/>
        </a:p>
      </dgm:t>
    </dgm:pt>
    <dgm:pt modelId="{F8BE83B2-85C5-49D1-8FA0-130FEFB9CC4E}">
      <dgm:prSet phldrT="[Text]" custT="1"/>
      <dgm:spPr/>
      <dgm:t>
        <a:bodyPr/>
        <a:lstStyle/>
        <a:p>
          <a:r>
            <a:rPr lang="en-US" sz="1400" dirty="0" smtClean="0"/>
            <a:t>Device or driver will function properly with Windows OS</a:t>
          </a:r>
          <a:endParaRPr lang="en-US" sz="1400" dirty="0"/>
        </a:p>
      </dgm:t>
    </dgm:pt>
    <dgm:pt modelId="{A6F9065F-07AF-4025-A9B6-D0002DE33FD8}" type="parTrans" cxnId="{EC552EAE-5E5A-44AD-A3DD-FDE5FE69A063}">
      <dgm:prSet/>
      <dgm:spPr/>
      <dgm:t>
        <a:bodyPr/>
        <a:lstStyle/>
        <a:p>
          <a:endParaRPr lang="en-US" sz="1200"/>
        </a:p>
      </dgm:t>
    </dgm:pt>
    <dgm:pt modelId="{638D07A3-957B-4873-941C-F9D5BC127895}" type="sibTrans" cxnId="{EC552EAE-5E5A-44AD-A3DD-FDE5FE69A063}">
      <dgm:prSet/>
      <dgm:spPr/>
      <dgm:t>
        <a:bodyPr/>
        <a:lstStyle/>
        <a:p>
          <a:endParaRPr lang="en-US" sz="1200"/>
        </a:p>
      </dgm:t>
    </dgm:pt>
    <dgm:pt modelId="{95C6DB71-1EB0-4B0B-B2D0-8D6EEFEA7D77}">
      <dgm:prSet phldrT="[Text]" custT="1"/>
      <dgm:spPr/>
      <dgm:t>
        <a:bodyPr/>
        <a:lstStyle/>
        <a:p>
          <a:r>
            <a:rPr lang="en-US" sz="2400" dirty="0" smtClean="0">
              <a:solidFill>
                <a:srgbClr val="C00000"/>
              </a:solidFill>
              <a:latin typeface="Baskerville Old Face" pitchFamily="18" charset="0"/>
            </a:rPr>
            <a:t>Reliability</a:t>
          </a:r>
          <a:endParaRPr lang="en-US" sz="2400" dirty="0">
            <a:solidFill>
              <a:srgbClr val="C00000"/>
            </a:solidFill>
            <a:latin typeface="Baskerville Old Face" pitchFamily="18" charset="0"/>
          </a:endParaRPr>
        </a:p>
      </dgm:t>
    </dgm:pt>
    <dgm:pt modelId="{39E80936-8176-43FC-97CC-8F99C9B95154}" type="parTrans" cxnId="{5C62D546-0595-4D67-953C-294576B2D1A7}">
      <dgm:prSet/>
      <dgm:spPr/>
      <dgm:t>
        <a:bodyPr/>
        <a:lstStyle/>
        <a:p>
          <a:endParaRPr lang="en-US" sz="1200"/>
        </a:p>
      </dgm:t>
    </dgm:pt>
    <dgm:pt modelId="{54FF688F-F5B1-4BA7-A089-E5DAB17E01B5}" type="sibTrans" cxnId="{5C62D546-0595-4D67-953C-294576B2D1A7}">
      <dgm:prSet/>
      <dgm:spPr/>
      <dgm:t>
        <a:bodyPr/>
        <a:lstStyle/>
        <a:p>
          <a:endParaRPr lang="en-US" sz="1200"/>
        </a:p>
      </dgm:t>
    </dgm:pt>
    <dgm:pt modelId="{0572E9F9-C29F-4ABA-8DA4-B32105ADA18C}">
      <dgm:prSet phldrT="[Text]" custT="1"/>
      <dgm:spPr/>
      <dgm:t>
        <a:bodyPr/>
        <a:lstStyle/>
        <a:p>
          <a:r>
            <a:rPr lang="en-US" sz="1400" dirty="0" smtClean="0"/>
            <a:t>The device or driver will function reliably in common user scenarios</a:t>
          </a:r>
          <a:endParaRPr lang="en-US" sz="1400" dirty="0"/>
        </a:p>
      </dgm:t>
    </dgm:pt>
    <dgm:pt modelId="{A92516FC-6584-4C65-B031-4A35ADA1A160}" type="parTrans" cxnId="{BBC6E2F8-6151-4A2D-94C5-E22387E7417E}">
      <dgm:prSet/>
      <dgm:spPr/>
      <dgm:t>
        <a:bodyPr/>
        <a:lstStyle/>
        <a:p>
          <a:endParaRPr lang="en-US" sz="1200"/>
        </a:p>
      </dgm:t>
    </dgm:pt>
    <dgm:pt modelId="{D93D6C8A-7009-471F-8585-CD57C5B7D8F4}" type="sibTrans" cxnId="{BBC6E2F8-6151-4A2D-94C5-E22387E7417E}">
      <dgm:prSet/>
      <dgm:spPr/>
      <dgm:t>
        <a:bodyPr/>
        <a:lstStyle/>
        <a:p>
          <a:endParaRPr lang="en-US" sz="1200"/>
        </a:p>
      </dgm:t>
    </dgm:pt>
    <dgm:pt modelId="{44AF0A2B-65CC-4F09-8178-C3AEE3626F98}">
      <dgm:prSet phldrT="[Text]" custT="1"/>
      <dgm:spPr/>
      <dgm:t>
        <a:bodyPr/>
        <a:lstStyle/>
        <a:p>
          <a:r>
            <a:rPr lang="en-US" sz="2400" dirty="0" smtClean="0">
              <a:solidFill>
                <a:srgbClr val="C00000"/>
              </a:solidFill>
              <a:latin typeface="Baskerville Old Face" pitchFamily="18" charset="0"/>
            </a:rPr>
            <a:t>Performance</a:t>
          </a:r>
          <a:endParaRPr lang="en-US" sz="2400" dirty="0">
            <a:solidFill>
              <a:srgbClr val="C00000"/>
            </a:solidFill>
            <a:latin typeface="Baskerville Old Face" pitchFamily="18" charset="0"/>
          </a:endParaRPr>
        </a:p>
      </dgm:t>
    </dgm:pt>
    <dgm:pt modelId="{201C7B40-CD55-4042-99D2-BB080E6600BE}" type="parTrans" cxnId="{8BCB77B5-BF76-4CDD-BE8C-00774099959F}">
      <dgm:prSet/>
      <dgm:spPr/>
      <dgm:t>
        <a:bodyPr/>
        <a:lstStyle/>
        <a:p>
          <a:endParaRPr lang="en-US" sz="1200"/>
        </a:p>
      </dgm:t>
    </dgm:pt>
    <dgm:pt modelId="{B34E398A-3897-4088-AB72-36146B642627}" type="sibTrans" cxnId="{8BCB77B5-BF76-4CDD-BE8C-00774099959F}">
      <dgm:prSet/>
      <dgm:spPr/>
      <dgm:t>
        <a:bodyPr/>
        <a:lstStyle/>
        <a:p>
          <a:endParaRPr lang="en-US" sz="1200"/>
        </a:p>
      </dgm:t>
    </dgm:pt>
    <dgm:pt modelId="{3A5E2363-000F-42EA-AB5C-66CB767941BC}">
      <dgm:prSet phldrT="[Text]" custT="1"/>
      <dgm:spPr/>
      <dgm:t>
        <a:bodyPr/>
        <a:lstStyle/>
        <a:p>
          <a:r>
            <a:rPr lang="en-US" sz="1400" dirty="0" smtClean="0"/>
            <a:t>The device or driver will perform reasonabl</a:t>
          </a:r>
          <a:r>
            <a:rPr lang="en-US" sz="1400" baseline="0" dirty="0" smtClean="0"/>
            <a:t>y well, regardless of its device class</a:t>
          </a:r>
          <a:endParaRPr lang="en-US" sz="1400" dirty="0"/>
        </a:p>
      </dgm:t>
    </dgm:pt>
    <dgm:pt modelId="{982DA333-239E-4C9F-AD50-F310DDE872EC}" type="parTrans" cxnId="{D95E5320-67B6-4017-A32F-D6F7D20DB1E6}">
      <dgm:prSet/>
      <dgm:spPr/>
      <dgm:t>
        <a:bodyPr/>
        <a:lstStyle/>
        <a:p>
          <a:endParaRPr lang="en-US" sz="1200"/>
        </a:p>
      </dgm:t>
    </dgm:pt>
    <dgm:pt modelId="{457541C8-C4FB-42CC-82AD-733D6F9DFB97}" type="sibTrans" cxnId="{D95E5320-67B6-4017-A32F-D6F7D20DB1E6}">
      <dgm:prSet/>
      <dgm:spPr/>
      <dgm:t>
        <a:bodyPr/>
        <a:lstStyle/>
        <a:p>
          <a:endParaRPr lang="en-US" sz="1200"/>
        </a:p>
      </dgm:t>
    </dgm:pt>
    <dgm:pt modelId="{8A52715B-1002-4FD4-8E4A-5A512F866715}">
      <dgm:prSet phldrT="[Text]" custT="1"/>
      <dgm:spPr/>
      <dgm:t>
        <a:bodyPr/>
        <a:lstStyle/>
        <a:p>
          <a:r>
            <a:rPr lang="en-US" sz="2400" dirty="0" smtClean="0">
              <a:solidFill>
                <a:srgbClr val="C00000"/>
              </a:solidFill>
              <a:latin typeface="Baskerville Old Face" pitchFamily="18" charset="0"/>
            </a:rPr>
            <a:t>Security</a:t>
          </a:r>
          <a:endParaRPr lang="en-US" sz="2400" dirty="0">
            <a:solidFill>
              <a:srgbClr val="C00000"/>
            </a:solidFill>
            <a:latin typeface="Baskerville Old Face" pitchFamily="18" charset="0"/>
          </a:endParaRPr>
        </a:p>
      </dgm:t>
    </dgm:pt>
    <dgm:pt modelId="{AEF815D0-8C3C-4CB5-A658-66A7236F442E}" type="parTrans" cxnId="{A56D9EF4-2189-4152-B879-666D3B0F5619}">
      <dgm:prSet/>
      <dgm:spPr/>
      <dgm:t>
        <a:bodyPr/>
        <a:lstStyle/>
        <a:p>
          <a:endParaRPr lang="en-US" sz="1200"/>
        </a:p>
      </dgm:t>
    </dgm:pt>
    <dgm:pt modelId="{4E04B7F0-76E5-4AD4-96F5-945764581EEC}" type="sibTrans" cxnId="{A56D9EF4-2189-4152-B879-666D3B0F5619}">
      <dgm:prSet/>
      <dgm:spPr/>
      <dgm:t>
        <a:bodyPr/>
        <a:lstStyle/>
        <a:p>
          <a:endParaRPr lang="en-US" sz="1200"/>
        </a:p>
      </dgm:t>
    </dgm:pt>
    <dgm:pt modelId="{F9D16890-D81D-4F3F-91FA-C6A938374DE5}">
      <dgm:prSet phldrT="[Text]" custT="1"/>
      <dgm:spPr/>
      <dgm:t>
        <a:bodyPr/>
        <a:lstStyle/>
        <a:p>
          <a:r>
            <a:rPr lang="en-US" sz="1400" dirty="0" smtClean="0"/>
            <a:t>The device or driver will perform securely without destabilizing the system or other devices</a:t>
          </a:r>
          <a:endParaRPr lang="en-US" sz="1400" dirty="0"/>
        </a:p>
      </dgm:t>
    </dgm:pt>
    <dgm:pt modelId="{70FE896C-FB5D-43FD-8B0E-C545EB367265}" type="parTrans" cxnId="{AFA549B1-23F0-433B-9330-2ED2B3774F17}">
      <dgm:prSet/>
      <dgm:spPr/>
      <dgm:t>
        <a:bodyPr/>
        <a:lstStyle/>
        <a:p>
          <a:endParaRPr lang="en-US" sz="1200"/>
        </a:p>
      </dgm:t>
    </dgm:pt>
    <dgm:pt modelId="{E21E6FFF-A325-4251-8951-9EB040F3B0EA}" type="sibTrans" cxnId="{AFA549B1-23F0-433B-9330-2ED2B3774F17}">
      <dgm:prSet/>
      <dgm:spPr/>
      <dgm:t>
        <a:bodyPr/>
        <a:lstStyle/>
        <a:p>
          <a:endParaRPr lang="en-US" sz="1200"/>
        </a:p>
      </dgm:t>
    </dgm:pt>
    <dgm:pt modelId="{0A17AF80-003C-41E4-9410-D101AB50B280}">
      <dgm:prSet phldrT="[Text]" custT="1"/>
      <dgm:spPr/>
      <dgm:t>
        <a:bodyPr/>
        <a:lstStyle/>
        <a:p>
          <a:r>
            <a:rPr lang="en-US" sz="2400" dirty="0" smtClean="0">
              <a:solidFill>
                <a:srgbClr val="C00000"/>
              </a:solidFill>
              <a:latin typeface="Baskerville Old Face" pitchFamily="18" charset="0"/>
            </a:rPr>
            <a:t>Availability</a:t>
          </a:r>
          <a:endParaRPr lang="en-US" sz="2400" dirty="0"/>
        </a:p>
      </dgm:t>
    </dgm:pt>
    <dgm:pt modelId="{A7479E02-6D70-46BF-8D97-22D8648AFC6E}" type="parTrans" cxnId="{D2B76351-A42C-4948-8DBB-A78DFFBE5DDC}">
      <dgm:prSet/>
      <dgm:spPr/>
      <dgm:t>
        <a:bodyPr/>
        <a:lstStyle/>
        <a:p>
          <a:endParaRPr lang="en-US"/>
        </a:p>
      </dgm:t>
    </dgm:pt>
    <dgm:pt modelId="{DBE4BB13-23E7-48C9-9B14-C484CFFC1CDA}" type="sibTrans" cxnId="{D2B76351-A42C-4948-8DBB-A78DFFBE5DDC}">
      <dgm:prSet/>
      <dgm:spPr/>
      <dgm:t>
        <a:bodyPr/>
        <a:lstStyle/>
        <a:p>
          <a:endParaRPr lang="en-US"/>
        </a:p>
      </dgm:t>
    </dgm:pt>
    <dgm:pt modelId="{498840B5-9293-475A-8F54-9960F1277551}">
      <dgm:prSet phldrT="[Text]" custT="1"/>
      <dgm:spPr/>
      <dgm:t>
        <a:bodyPr/>
        <a:lstStyle/>
        <a:p>
          <a:r>
            <a:rPr lang="en-US" sz="1400" dirty="0" smtClean="0"/>
            <a:t>The device or driver maximizes its own availability as well as that of the system to the end user</a:t>
          </a:r>
          <a:endParaRPr lang="en-US" sz="1400" dirty="0"/>
        </a:p>
      </dgm:t>
    </dgm:pt>
    <dgm:pt modelId="{B33D5F5B-4804-4815-86F2-F0A35E476A80}" type="parTrans" cxnId="{C3FB6A2A-5E57-489C-B9D8-497D81372F5B}">
      <dgm:prSet/>
      <dgm:spPr/>
      <dgm:t>
        <a:bodyPr/>
        <a:lstStyle/>
        <a:p>
          <a:endParaRPr lang="en-US"/>
        </a:p>
      </dgm:t>
    </dgm:pt>
    <dgm:pt modelId="{39AABB46-0C01-4F3F-9E66-D48C7A82EED5}" type="sibTrans" cxnId="{C3FB6A2A-5E57-489C-B9D8-497D81372F5B}">
      <dgm:prSet/>
      <dgm:spPr/>
      <dgm:t>
        <a:bodyPr/>
        <a:lstStyle/>
        <a:p>
          <a:endParaRPr lang="en-US"/>
        </a:p>
      </dgm:t>
    </dgm:pt>
    <dgm:pt modelId="{136D142F-D864-4860-97E8-E1F8F97EDC03}" type="pres">
      <dgm:prSet presAssocID="{6632DAF6-94E3-4848-92AE-AD81C0D344AB}" presName="Name0" presStyleCnt="0">
        <dgm:presLayoutVars>
          <dgm:dir/>
          <dgm:animLvl val="lvl"/>
          <dgm:resizeHandles val="exact"/>
        </dgm:presLayoutVars>
      </dgm:prSet>
      <dgm:spPr/>
      <dgm:t>
        <a:bodyPr/>
        <a:lstStyle/>
        <a:p>
          <a:endParaRPr lang="en-US"/>
        </a:p>
      </dgm:t>
    </dgm:pt>
    <dgm:pt modelId="{A121CF68-9407-481C-A293-82FB01D50714}" type="pres">
      <dgm:prSet presAssocID="{8FC02615-4A6E-4B86-905C-619F356D62C7}" presName="linNode" presStyleCnt="0"/>
      <dgm:spPr/>
    </dgm:pt>
    <dgm:pt modelId="{3613C7CA-97EC-44C9-865D-CCEC4C7C06ED}" type="pres">
      <dgm:prSet presAssocID="{8FC02615-4A6E-4B86-905C-619F356D62C7}" presName="parentText" presStyleLbl="node1" presStyleIdx="0" presStyleCnt="5">
        <dgm:presLayoutVars>
          <dgm:chMax val="1"/>
          <dgm:bulletEnabled val="1"/>
        </dgm:presLayoutVars>
      </dgm:prSet>
      <dgm:spPr/>
      <dgm:t>
        <a:bodyPr/>
        <a:lstStyle/>
        <a:p>
          <a:endParaRPr lang="en-US"/>
        </a:p>
      </dgm:t>
    </dgm:pt>
    <dgm:pt modelId="{59364A59-AA0C-4F65-8663-87D37CAAA109}" type="pres">
      <dgm:prSet presAssocID="{8FC02615-4A6E-4B86-905C-619F356D62C7}" presName="descendantText" presStyleLbl="alignAccFollowNode1" presStyleIdx="0" presStyleCnt="5">
        <dgm:presLayoutVars>
          <dgm:bulletEnabled val="1"/>
        </dgm:presLayoutVars>
      </dgm:prSet>
      <dgm:spPr/>
      <dgm:t>
        <a:bodyPr/>
        <a:lstStyle/>
        <a:p>
          <a:endParaRPr lang="en-US"/>
        </a:p>
      </dgm:t>
    </dgm:pt>
    <dgm:pt modelId="{5ADB1ED6-0EC2-45CE-84B6-00837CE30D00}" type="pres">
      <dgm:prSet presAssocID="{BA04F5BA-BF33-4516-80CE-992BB0BDB6D6}" presName="sp" presStyleCnt="0"/>
      <dgm:spPr/>
    </dgm:pt>
    <dgm:pt modelId="{D9CDC760-E5C3-4A30-B7A8-B7746ED93F1D}" type="pres">
      <dgm:prSet presAssocID="{95C6DB71-1EB0-4B0B-B2D0-8D6EEFEA7D77}" presName="linNode" presStyleCnt="0"/>
      <dgm:spPr/>
    </dgm:pt>
    <dgm:pt modelId="{8CFC7D15-F280-406C-8201-A835430F0808}" type="pres">
      <dgm:prSet presAssocID="{95C6DB71-1EB0-4B0B-B2D0-8D6EEFEA7D77}" presName="parentText" presStyleLbl="node1" presStyleIdx="1" presStyleCnt="5">
        <dgm:presLayoutVars>
          <dgm:chMax val="1"/>
          <dgm:bulletEnabled val="1"/>
        </dgm:presLayoutVars>
      </dgm:prSet>
      <dgm:spPr/>
      <dgm:t>
        <a:bodyPr/>
        <a:lstStyle/>
        <a:p>
          <a:endParaRPr lang="en-US"/>
        </a:p>
      </dgm:t>
    </dgm:pt>
    <dgm:pt modelId="{07F97F64-9997-4D7F-9CA4-4764D695ED01}" type="pres">
      <dgm:prSet presAssocID="{95C6DB71-1EB0-4B0B-B2D0-8D6EEFEA7D77}" presName="descendantText" presStyleLbl="alignAccFollowNode1" presStyleIdx="1" presStyleCnt="5">
        <dgm:presLayoutVars>
          <dgm:bulletEnabled val="1"/>
        </dgm:presLayoutVars>
      </dgm:prSet>
      <dgm:spPr/>
      <dgm:t>
        <a:bodyPr/>
        <a:lstStyle/>
        <a:p>
          <a:endParaRPr lang="en-US"/>
        </a:p>
      </dgm:t>
    </dgm:pt>
    <dgm:pt modelId="{5FC5B4B0-F3EC-48B9-B00D-ADC8D38854ED}" type="pres">
      <dgm:prSet presAssocID="{54FF688F-F5B1-4BA7-A089-E5DAB17E01B5}" presName="sp" presStyleCnt="0"/>
      <dgm:spPr/>
    </dgm:pt>
    <dgm:pt modelId="{6D528FE4-CC6B-4E40-A01B-43F66DF068FD}" type="pres">
      <dgm:prSet presAssocID="{44AF0A2B-65CC-4F09-8178-C3AEE3626F98}" presName="linNode" presStyleCnt="0"/>
      <dgm:spPr/>
    </dgm:pt>
    <dgm:pt modelId="{F9A17307-35A9-4586-9988-50F5197C442D}" type="pres">
      <dgm:prSet presAssocID="{44AF0A2B-65CC-4F09-8178-C3AEE3626F98}" presName="parentText" presStyleLbl="node1" presStyleIdx="2" presStyleCnt="5">
        <dgm:presLayoutVars>
          <dgm:chMax val="1"/>
          <dgm:bulletEnabled val="1"/>
        </dgm:presLayoutVars>
      </dgm:prSet>
      <dgm:spPr/>
      <dgm:t>
        <a:bodyPr/>
        <a:lstStyle/>
        <a:p>
          <a:endParaRPr lang="en-US"/>
        </a:p>
      </dgm:t>
    </dgm:pt>
    <dgm:pt modelId="{2B8F8F52-CB77-4ACA-8543-DD1C0F560B70}" type="pres">
      <dgm:prSet presAssocID="{44AF0A2B-65CC-4F09-8178-C3AEE3626F98}" presName="descendantText" presStyleLbl="alignAccFollowNode1" presStyleIdx="2" presStyleCnt="5">
        <dgm:presLayoutVars>
          <dgm:bulletEnabled val="1"/>
        </dgm:presLayoutVars>
      </dgm:prSet>
      <dgm:spPr/>
      <dgm:t>
        <a:bodyPr/>
        <a:lstStyle/>
        <a:p>
          <a:endParaRPr lang="en-US"/>
        </a:p>
      </dgm:t>
    </dgm:pt>
    <dgm:pt modelId="{3E53360F-DBD2-4D88-AE57-2FB58A11A1E4}" type="pres">
      <dgm:prSet presAssocID="{B34E398A-3897-4088-AB72-36146B642627}" presName="sp" presStyleCnt="0"/>
      <dgm:spPr/>
    </dgm:pt>
    <dgm:pt modelId="{23E17378-4918-45E2-91A3-CF5390A7DABC}" type="pres">
      <dgm:prSet presAssocID="{8A52715B-1002-4FD4-8E4A-5A512F866715}" presName="linNode" presStyleCnt="0"/>
      <dgm:spPr/>
    </dgm:pt>
    <dgm:pt modelId="{51C98C14-6D7E-44C6-AD7B-8C0E96F1DD42}" type="pres">
      <dgm:prSet presAssocID="{8A52715B-1002-4FD4-8E4A-5A512F866715}" presName="parentText" presStyleLbl="node1" presStyleIdx="3" presStyleCnt="5">
        <dgm:presLayoutVars>
          <dgm:chMax val="1"/>
          <dgm:bulletEnabled val="1"/>
        </dgm:presLayoutVars>
      </dgm:prSet>
      <dgm:spPr/>
      <dgm:t>
        <a:bodyPr/>
        <a:lstStyle/>
        <a:p>
          <a:endParaRPr lang="en-US"/>
        </a:p>
      </dgm:t>
    </dgm:pt>
    <dgm:pt modelId="{F8EF3482-1E85-4A36-B1B2-1C1F5BE30CFF}" type="pres">
      <dgm:prSet presAssocID="{8A52715B-1002-4FD4-8E4A-5A512F866715}" presName="descendantText" presStyleLbl="alignAccFollowNode1" presStyleIdx="3" presStyleCnt="5">
        <dgm:presLayoutVars>
          <dgm:bulletEnabled val="1"/>
        </dgm:presLayoutVars>
      </dgm:prSet>
      <dgm:spPr/>
      <dgm:t>
        <a:bodyPr/>
        <a:lstStyle/>
        <a:p>
          <a:endParaRPr lang="en-US"/>
        </a:p>
      </dgm:t>
    </dgm:pt>
    <dgm:pt modelId="{807186CF-0F42-4E35-91FA-9495147EAF15}" type="pres">
      <dgm:prSet presAssocID="{4E04B7F0-76E5-4AD4-96F5-945764581EEC}" presName="sp" presStyleCnt="0"/>
      <dgm:spPr/>
    </dgm:pt>
    <dgm:pt modelId="{8642BBB6-BC27-4A8C-844A-B868505962FA}" type="pres">
      <dgm:prSet presAssocID="{0A17AF80-003C-41E4-9410-D101AB50B280}" presName="linNode" presStyleCnt="0"/>
      <dgm:spPr/>
    </dgm:pt>
    <dgm:pt modelId="{55528DA7-D9E7-47A8-82D0-90E938552052}" type="pres">
      <dgm:prSet presAssocID="{0A17AF80-003C-41E4-9410-D101AB50B280}" presName="parentText" presStyleLbl="node1" presStyleIdx="4" presStyleCnt="5">
        <dgm:presLayoutVars>
          <dgm:chMax val="1"/>
          <dgm:bulletEnabled val="1"/>
        </dgm:presLayoutVars>
      </dgm:prSet>
      <dgm:spPr/>
      <dgm:t>
        <a:bodyPr/>
        <a:lstStyle/>
        <a:p>
          <a:endParaRPr lang="en-US"/>
        </a:p>
      </dgm:t>
    </dgm:pt>
    <dgm:pt modelId="{3DF1C952-C69A-43D1-A0CD-961014027910}" type="pres">
      <dgm:prSet presAssocID="{0A17AF80-003C-41E4-9410-D101AB50B280}" presName="descendantText" presStyleLbl="alignAccFollowNode1" presStyleIdx="4" presStyleCnt="5">
        <dgm:presLayoutVars>
          <dgm:bulletEnabled val="1"/>
        </dgm:presLayoutVars>
      </dgm:prSet>
      <dgm:spPr/>
      <dgm:t>
        <a:bodyPr/>
        <a:lstStyle/>
        <a:p>
          <a:endParaRPr lang="en-US"/>
        </a:p>
      </dgm:t>
    </dgm:pt>
  </dgm:ptLst>
  <dgm:cxnLst>
    <dgm:cxn modelId="{C0DC015D-90CA-4AE7-BCC6-B41E35EA0210}" type="presOf" srcId="{8A52715B-1002-4FD4-8E4A-5A512F866715}" destId="{51C98C14-6D7E-44C6-AD7B-8C0E96F1DD42}" srcOrd="0" destOrd="0" presId="urn:microsoft.com/office/officeart/2005/8/layout/vList5"/>
    <dgm:cxn modelId="{BBC6E2F8-6151-4A2D-94C5-E22387E7417E}" srcId="{95C6DB71-1EB0-4B0B-B2D0-8D6EEFEA7D77}" destId="{0572E9F9-C29F-4ABA-8DA4-B32105ADA18C}" srcOrd="0" destOrd="0" parTransId="{A92516FC-6584-4C65-B031-4A35ADA1A160}" sibTransId="{D93D6C8A-7009-471F-8585-CD57C5B7D8F4}"/>
    <dgm:cxn modelId="{CE0135B1-BBE4-4B03-822A-1E65B6358F73}" type="presOf" srcId="{0A17AF80-003C-41E4-9410-D101AB50B280}" destId="{55528DA7-D9E7-47A8-82D0-90E938552052}" srcOrd="0" destOrd="0" presId="urn:microsoft.com/office/officeart/2005/8/layout/vList5"/>
    <dgm:cxn modelId="{7DC5294D-065E-4589-A780-14840D47EFC0}" type="presOf" srcId="{498840B5-9293-475A-8F54-9960F1277551}" destId="{3DF1C952-C69A-43D1-A0CD-961014027910}" srcOrd="0" destOrd="0" presId="urn:microsoft.com/office/officeart/2005/8/layout/vList5"/>
    <dgm:cxn modelId="{C3FB6A2A-5E57-489C-B9D8-497D81372F5B}" srcId="{0A17AF80-003C-41E4-9410-D101AB50B280}" destId="{498840B5-9293-475A-8F54-9960F1277551}" srcOrd="0" destOrd="0" parTransId="{B33D5F5B-4804-4815-86F2-F0A35E476A80}" sibTransId="{39AABB46-0C01-4F3F-9E66-D48C7A82EED5}"/>
    <dgm:cxn modelId="{94B496C7-1BE4-4760-B2CE-5A7511C2627E}" type="presOf" srcId="{6632DAF6-94E3-4848-92AE-AD81C0D344AB}" destId="{136D142F-D864-4860-97E8-E1F8F97EDC03}" srcOrd="0" destOrd="0" presId="urn:microsoft.com/office/officeart/2005/8/layout/vList5"/>
    <dgm:cxn modelId="{D2B76351-A42C-4948-8DBB-A78DFFBE5DDC}" srcId="{6632DAF6-94E3-4848-92AE-AD81C0D344AB}" destId="{0A17AF80-003C-41E4-9410-D101AB50B280}" srcOrd="4" destOrd="0" parTransId="{A7479E02-6D70-46BF-8D97-22D8648AFC6E}" sibTransId="{DBE4BB13-23E7-48C9-9B14-C484CFFC1CDA}"/>
    <dgm:cxn modelId="{E7B50E3C-DD2C-4E7C-B725-5587DC7C3F3F}" type="presOf" srcId="{0572E9F9-C29F-4ABA-8DA4-B32105ADA18C}" destId="{07F97F64-9997-4D7F-9CA4-4764D695ED01}" srcOrd="0" destOrd="0" presId="urn:microsoft.com/office/officeart/2005/8/layout/vList5"/>
    <dgm:cxn modelId="{61FE3AA6-6BD3-4EAC-A3F9-E51F3EFF2876}" type="presOf" srcId="{3A5E2363-000F-42EA-AB5C-66CB767941BC}" destId="{2B8F8F52-CB77-4ACA-8543-DD1C0F560B70}" srcOrd="0" destOrd="0" presId="urn:microsoft.com/office/officeart/2005/8/layout/vList5"/>
    <dgm:cxn modelId="{5C62D546-0595-4D67-953C-294576B2D1A7}" srcId="{6632DAF6-94E3-4848-92AE-AD81C0D344AB}" destId="{95C6DB71-1EB0-4B0B-B2D0-8D6EEFEA7D77}" srcOrd="1" destOrd="0" parTransId="{39E80936-8176-43FC-97CC-8F99C9B95154}" sibTransId="{54FF688F-F5B1-4BA7-A089-E5DAB17E01B5}"/>
    <dgm:cxn modelId="{D854CBA0-1DCE-4E8D-8D80-9DE3B722D9B5}" type="presOf" srcId="{F8BE83B2-85C5-49D1-8FA0-130FEFB9CC4E}" destId="{59364A59-AA0C-4F65-8663-87D37CAAA109}" srcOrd="0" destOrd="0" presId="urn:microsoft.com/office/officeart/2005/8/layout/vList5"/>
    <dgm:cxn modelId="{BAC535E6-31B4-4427-919C-F6F19493DF2C}" type="presOf" srcId="{95C6DB71-1EB0-4B0B-B2D0-8D6EEFEA7D77}" destId="{8CFC7D15-F280-406C-8201-A835430F0808}" srcOrd="0" destOrd="0" presId="urn:microsoft.com/office/officeart/2005/8/layout/vList5"/>
    <dgm:cxn modelId="{C9AD9F8F-50F1-4364-A415-EBEA98A3CA0D}" type="presOf" srcId="{8FC02615-4A6E-4B86-905C-619F356D62C7}" destId="{3613C7CA-97EC-44C9-865D-CCEC4C7C06ED}" srcOrd="0" destOrd="0" presId="urn:microsoft.com/office/officeart/2005/8/layout/vList5"/>
    <dgm:cxn modelId="{A56D9EF4-2189-4152-B879-666D3B0F5619}" srcId="{6632DAF6-94E3-4848-92AE-AD81C0D344AB}" destId="{8A52715B-1002-4FD4-8E4A-5A512F866715}" srcOrd="3" destOrd="0" parTransId="{AEF815D0-8C3C-4CB5-A658-66A7236F442E}" sibTransId="{4E04B7F0-76E5-4AD4-96F5-945764581EEC}"/>
    <dgm:cxn modelId="{8BCB77B5-BF76-4CDD-BE8C-00774099959F}" srcId="{6632DAF6-94E3-4848-92AE-AD81C0D344AB}" destId="{44AF0A2B-65CC-4F09-8178-C3AEE3626F98}" srcOrd="2" destOrd="0" parTransId="{201C7B40-CD55-4042-99D2-BB080E6600BE}" sibTransId="{B34E398A-3897-4088-AB72-36146B642627}"/>
    <dgm:cxn modelId="{39FA27B0-8D59-4520-A474-C5BAC9753BDB}" srcId="{6632DAF6-94E3-4848-92AE-AD81C0D344AB}" destId="{8FC02615-4A6E-4B86-905C-619F356D62C7}" srcOrd="0" destOrd="0" parTransId="{FE4D2DC6-F4A0-4202-B144-D04CC6FFCA0E}" sibTransId="{BA04F5BA-BF33-4516-80CE-992BB0BDB6D6}"/>
    <dgm:cxn modelId="{2F92635C-3E6F-4885-9491-84951F69A6DF}" type="presOf" srcId="{F9D16890-D81D-4F3F-91FA-C6A938374DE5}" destId="{F8EF3482-1E85-4A36-B1B2-1C1F5BE30CFF}" srcOrd="0" destOrd="0" presId="urn:microsoft.com/office/officeart/2005/8/layout/vList5"/>
    <dgm:cxn modelId="{AFA549B1-23F0-433B-9330-2ED2B3774F17}" srcId="{8A52715B-1002-4FD4-8E4A-5A512F866715}" destId="{F9D16890-D81D-4F3F-91FA-C6A938374DE5}" srcOrd="0" destOrd="0" parTransId="{70FE896C-FB5D-43FD-8B0E-C545EB367265}" sibTransId="{E21E6FFF-A325-4251-8951-9EB040F3B0EA}"/>
    <dgm:cxn modelId="{EC552EAE-5E5A-44AD-A3DD-FDE5FE69A063}" srcId="{8FC02615-4A6E-4B86-905C-619F356D62C7}" destId="{F8BE83B2-85C5-49D1-8FA0-130FEFB9CC4E}" srcOrd="0" destOrd="0" parTransId="{A6F9065F-07AF-4025-A9B6-D0002DE33FD8}" sibTransId="{638D07A3-957B-4873-941C-F9D5BC127895}"/>
    <dgm:cxn modelId="{8B73462F-52B3-4DA6-BC39-F9C6B695E45A}" type="presOf" srcId="{44AF0A2B-65CC-4F09-8178-C3AEE3626F98}" destId="{F9A17307-35A9-4586-9988-50F5197C442D}" srcOrd="0" destOrd="0" presId="urn:microsoft.com/office/officeart/2005/8/layout/vList5"/>
    <dgm:cxn modelId="{D95E5320-67B6-4017-A32F-D6F7D20DB1E6}" srcId="{44AF0A2B-65CC-4F09-8178-C3AEE3626F98}" destId="{3A5E2363-000F-42EA-AB5C-66CB767941BC}" srcOrd="0" destOrd="0" parTransId="{982DA333-239E-4C9F-AD50-F310DDE872EC}" sibTransId="{457541C8-C4FB-42CC-82AD-733D6F9DFB97}"/>
    <dgm:cxn modelId="{711CD3C1-C85F-400C-B7F6-8CAA82073A99}" type="presParOf" srcId="{136D142F-D864-4860-97E8-E1F8F97EDC03}" destId="{A121CF68-9407-481C-A293-82FB01D50714}" srcOrd="0" destOrd="0" presId="urn:microsoft.com/office/officeart/2005/8/layout/vList5"/>
    <dgm:cxn modelId="{B72DDC2B-E08C-4A09-BA72-3986375781DB}" type="presParOf" srcId="{A121CF68-9407-481C-A293-82FB01D50714}" destId="{3613C7CA-97EC-44C9-865D-CCEC4C7C06ED}" srcOrd="0" destOrd="0" presId="urn:microsoft.com/office/officeart/2005/8/layout/vList5"/>
    <dgm:cxn modelId="{0571D5DF-DABE-4EF1-860A-5CB680453BE2}" type="presParOf" srcId="{A121CF68-9407-481C-A293-82FB01D50714}" destId="{59364A59-AA0C-4F65-8663-87D37CAAA109}" srcOrd="1" destOrd="0" presId="urn:microsoft.com/office/officeart/2005/8/layout/vList5"/>
    <dgm:cxn modelId="{BBA97234-9972-46BA-AA7C-1902CC55E6B4}" type="presParOf" srcId="{136D142F-D864-4860-97E8-E1F8F97EDC03}" destId="{5ADB1ED6-0EC2-45CE-84B6-00837CE30D00}" srcOrd="1" destOrd="0" presId="urn:microsoft.com/office/officeart/2005/8/layout/vList5"/>
    <dgm:cxn modelId="{7D0EC7BA-D81D-4FED-A41C-AA5D4C38F65C}" type="presParOf" srcId="{136D142F-D864-4860-97E8-E1F8F97EDC03}" destId="{D9CDC760-E5C3-4A30-B7A8-B7746ED93F1D}" srcOrd="2" destOrd="0" presId="urn:microsoft.com/office/officeart/2005/8/layout/vList5"/>
    <dgm:cxn modelId="{72780971-3C49-41B9-A4E7-83F2CDCACFD9}" type="presParOf" srcId="{D9CDC760-E5C3-4A30-B7A8-B7746ED93F1D}" destId="{8CFC7D15-F280-406C-8201-A835430F0808}" srcOrd="0" destOrd="0" presId="urn:microsoft.com/office/officeart/2005/8/layout/vList5"/>
    <dgm:cxn modelId="{0CC19CDB-2A9B-4405-AD18-AD24F0086CB8}" type="presParOf" srcId="{D9CDC760-E5C3-4A30-B7A8-B7746ED93F1D}" destId="{07F97F64-9997-4D7F-9CA4-4764D695ED01}" srcOrd="1" destOrd="0" presId="urn:microsoft.com/office/officeart/2005/8/layout/vList5"/>
    <dgm:cxn modelId="{3FFDDC1D-D210-4C75-A543-A209AC387452}" type="presParOf" srcId="{136D142F-D864-4860-97E8-E1F8F97EDC03}" destId="{5FC5B4B0-F3EC-48B9-B00D-ADC8D38854ED}" srcOrd="3" destOrd="0" presId="urn:microsoft.com/office/officeart/2005/8/layout/vList5"/>
    <dgm:cxn modelId="{04E3EC8E-53F7-46F8-BD8B-86BB91CBAD6C}" type="presParOf" srcId="{136D142F-D864-4860-97E8-E1F8F97EDC03}" destId="{6D528FE4-CC6B-4E40-A01B-43F66DF068FD}" srcOrd="4" destOrd="0" presId="urn:microsoft.com/office/officeart/2005/8/layout/vList5"/>
    <dgm:cxn modelId="{A0E75B95-CE96-4C45-99E6-80F9A69DE68B}" type="presParOf" srcId="{6D528FE4-CC6B-4E40-A01B-43F66DF068FD}" destId="{F9A17307-35A9-4586-9988-50F5197C442D}" srcOrd="0" destOrd="0" presId="urn:microsoft.com/office/officeart/2005/8/layout/vList5"/>
    <dgm:cxn modelId="{4414FF85-F371-4839-ACB3-FBF6AF0C236D}" type="presParOf" srcId="{6D528FE4-CC6B-4E40-A01B-43F66DF068FD}" destId="{2B8F8F52-CB77-4ACA-8543-DD1C0F560B70}" srcOrd="1" destOrd="0" presId="urn:microsoft.com/office/officeart/2005/8/layout/vList5"/>
    <dgm:cxn modelId="{838D392C-FBE2-40ED-8F7B-9EB5B9114F3A}" type="presParOf" srcId="{136D142F-D864-4860-97E8-E1F8F97EDC03}" destId="{3E53360F-DBD2-4D88-AE57-2FB58A11A1E4}" srcOrd="5" destOrd="0" presId="urn:microsoft.com/office/officeart/2005/8/layout/vList5"/>
    <dgm:cxn modelId="{313B1B67-2984-472C-B4E2-164B1DC94A8D}" type="presParOf" srcId="{136D142F-D864-4860-97E8-E1F8F97EDC03}" destId="{23E17378-4918-45E2-91A3-CF5390A7DABC}" srcOrd="6" destOrd="0" presId="urn:microsoft.com/office/officeart/2005/8/layout/vList5"/>
    <dgm:cxn modelId="{2A469C4A-08A2-403E-AD11-CE6C069D8D19}" type="presParOf" srcId="{23E17378-4918-45E2-91A3-CF5390A7DABC}" destId="{51C98C14-6D7E-44C6-AD7B-8C0E96F1DD42}" srcOrd="0" destOrd="0" presId="urn:microsoft.com/office/officeart/2005/8/layout/vList5"/>
    <dgm:cxn modelId="{6E3033FB-C963-41E4-87FE-6B291BB1FA0C}" type="presParOf" srcId="{23E17378-4918-45E2-91A3-CF5390A7DABC}" destId="{F8EF3482-1E85-4A36-B1B2-1C1F5BE30CFF}" srcOrd="1" destOrd="0" presId="urn:microsoft.com/office/officeart/2005/8/layout/vList5"/>
    <dgm:cxn modelId="{00637567-4863-4395-AFA8-BDD737FC7B84}" type="presParOf" srcId="{136D142F-D864-4860-97E8-E1F8F97EDC03}" destId="{807186CF-0F42-4E35-91FA-9495147EAF15}" srcOrd="7" destOrd="0" presId="urn:microsoft.com/office/officeart/2005/8/layout/vList5"/>
    <dgm:cxn modelId="{3DC784CD-9699-47D7-B4A3-6F66676A7F85}" type="presParOf" srcId="{136D142F-D864-4860-97E8-E1F8F97EDC03}" destId="{8642BBB6-BC27-4A8C-844A-B868505962FA}" srcOrd="8" destOrd="0" presId="urn:microsoft.com/office/officeart/2005/8/layout/vList5"/>
    <dgm:cxn modelId="{2549678F-3BB9-4A20-AFDC-546B215A57DA}" type="presParOf" srcId="{8642BBB6-BC27-4A8C-844A-B868505962FA}" destId="{55528DA7-D9E7-47A8-82D0-90E938552052}" srcOrd="0" destOrd="0" presId="urn:microsoft.com/office/officeart/2005/8/layout/vList5"/>
    <dgm:cxn modelId="{5E4D080E-EE26-468E-B7CA-D0949C7CD065}" type="presParOf" srcId="{8642BBB6-BC27-4A8C-844A-B868505962FA}" destId="{3DF1C952-C69A-43D1-A0CD-961014027910}"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D03708-7016-4EE1-957B-C25AC59AE4E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87D7C4C-F1BB-4A46-A87D-D898A3F4DB39}">
      <dgm:prSet phldrT="[Text]"/>
      <dgm:spPr/>
      <dgm:t>
        <a:bodyPr/>
        <a:lstStyle/>
        <a:p>
          <a:r>
            <a:rPr lang="en-US" dirty="0" smtClean="0"/>
            <a:t>Requirements</a:t>
          </a:r>
          <a:endParaRPr lang="en-US" dirty="0"/>
        </a:p>
      </dgm:t>
    </dgm:pt>
    <dgm:pt modelId="{C966CF25-818B-4D3E-A77E-683884DA18E0}" type="parTrans" cxnId="{E59B3B91-5F4F-47C2-A967-D8F48EFFD91E}">
      <dgm:prSet/>
      <dgm:spPr/>
      <dgm:t>
        <a:bodyPr/>
        <a:lstStyle/>
        <a:p>
          <a:endParaRPr lang="en-US"/>
        </a:p>
      </dgm:t>
    </dgm:pt>
    <dgm:pt modelId="{7CF3AECE-0B0A-43C5-9A56-98B66A239D64}" type="sibTrans" cxnId="{E59B3B91-5F4F-47C2-A967-D8F48EFFD91E}">
      <dgm:prSet/>
      <dgm:spPr/>
      <dgm:t>
        <a:bodyPr/>
        <a:lstStyle/>
        <a:p>
          <a:endParaRPr lang="en-US"/>
        </a:p>
      </dgm:t>
    </dgm:pt>
    <dgm:pt modelId="{D8C7093F-AB4A-4D55-BB54-EED6B66E13E8}">
      <dgm:prSet phldrT="[Text]" custT="1"/>
      <dgm:spPr/>
      <dgm:t>
        <a:bodyPr/>
        <a:lstStyle/>
        <a:p>
          <a:pPr>
            <a:spcBef>
              <a:spcPts val="1200"/>
            </a:spcBef>
            <a:spcAft>
              <a:spcPts val="1800"/>
            </a:spcAft>
          </a:pPr>
          <a:r>
            <a:rPr lang="en-US" sz="1600" dirty="0" smtClean="0"/>
            <a:t>INF format</a:t>
          </a:r>
          <a:endParaRPr lang="en-US" sz="1600" dirty="0"/>
        </a:p>
      </dgm:t>
    </dgm:pt>
    <dgm:pt modelId="{5CA49CD7-C69E-4AA2-BA64-2782C1E4C14D}" type="parTrans" cxnId="{49CDB5CA-CFCA-43C6-AA8A-ED608CA366AC}">
      <dgm:prSet/>
      <dgm:spPr/>
      <dgm:t>
        <a:bodyPr/>
        <a:lstStyle/>
        <a:p>
          <a:endParaRPr lang="en-US"/>
        </a:p>
      </dgm:t>
    </dgm:pt>
    <dgm:pt modelId="{715E4C3B-B5A3-41F1-B8E6-7C37BFA80BE3}" type="sibTrans" cxnId="{49CDB5CA-CFCA-43C6-AA8A-ED608CA366AC}">
      <dgm:prSet/>
      <dgm:spPr/>
      <dgm:t>
        <a:bodyPr/>
        <a:lstStyle/>
        <a:p>
          <a:endParaRPr lang="en-US"/>
        </a:p>
      </dgm:t>
    </dgm:pt>
    <dgm:pt modelId="{6556354C-4742-4F86-90EB-1EBE65628312}">
      <dgm:prSet phldrT="[Text]" custT="1"/>
      <dgm:spPr/>
      <dgm:t>
        <a:bodyPr/>
        <a:lstStyle/>
        <a:p>
          <a:pPr>
            <a:spcBef>
              <a:spcPts val="1200"/>
            </a:spcBef>
            <a:spcAft>
              <a:spcPts val="1800"/>
            </a:spcAft>
          </a:pPr>
          <a:r>
            <a:rPr lang="en-US" sz="1600" dirty="0" smtClean="0"/>
            <a:t>Signability</a:t>
          </a:r>
          <a:endParaRPr lang="en-US" sz="1600" dirty="0"/>
        </a:p>
      </dgm:t>
    </dgm:pt>
    <dgm:pt modelId="{0286117C-D320-48D8-BBE8-02497BC72449}" type="parTrans" cxnId="{2B95E688-88E3-4EC2-901C-DB6B5566783F}">
      <dgm:prSet/>
      <dgm:spPr/>
      <dgm:t>
        <a:bodyPr/>
        <a:lstStyle/>
        <a:p>
          <a:endParaRPr lang="en-US"/>
        </a:p>
      </dgm:t>
    </dgm:pt>
    <dgm:pt modelId="{0DA1274B-8719-4BE3-BF1A-3D4CF722032C}" type="sibTrans" cxnId="{2B95E688-88E3-4EC2-901C-DB6B5566783F}">
      <dgm:prSet/>
      <dgm:spPr/>
      <dgm:t>
        <a:bodyPr/>
        <a:lstStyle/>
        <a:p>
          <a:endParaRPr lang="en-US"/>
        </a:p>
      </dgm:t>
    </dgm:pt>
    <dgm:pt modelId="{7AC489DF-156D-4D62-BCB7-06EF0B4D1E9B}">
      <dgm:prSet phldrT="[Text]"/>
      <dgm:spPr/>
      <dgm:t>
        <a:bodyPr/>
        <a:lstStyle/>
        <a:p>
          <a:r>
            <a:rPr lang="en-US" dirty="0" smtClean="0"/>
            <a:t>Key Tests</a:t>
          </a:r>
          <a:endParaRPr lang="en-US" dirty="0"/>
        </a:p>
      </dgm:t>
    </dgm:pt>
    <dgm:pt modelId="{2CAF05E9-1949-4D2E-93C5-2650E375B758}" type="parTrans" cxnId="{D96443EB-51F9-4D83-8A78-0D12B2C71CC1}">
      <dgm:prSet/>
      <dgm:spPr/>
      <dgm:t>
        <a:bodyPr/>
        <a:lstStyle/>
        <a:p>
          <a:endParaRPr lang="en-US"/>
        </a:p>
      </dgm:t>
    </dgm:pt>
    <dgm:pt modelId="{6C262856-5F5F-4ABA-9521-05DABE1095FF}" type="sibTrans" cxnId="{D96443EB-51F9-4D83-8A78-0D12B2C71CC1}">
      <dgm:prSet/>
      <dgm:spPr/>
      <dgm:t>
        <a:bodyPr/>
        <a:lstStyle/>
        <a:p>
          <a:endParaRPr lang="en-US"/>
        </a:p>
      </dgm:t>
    </dgm:pt>
    <dgm:pt modelId="{E46E6AE2-A0D3-4393-BB63-B8F1A4981FA2}">
      <dgm:prSet phldrT="[Text]" custT="1"/>
      <dgm:spPr/>
      <dgm:t>
        <a:bodyPr/>
        <a:lstStyle/>
        <a:p>
          <a:pPr>
            <a:lnSpc>
              <a:spcPct val="100000"/>
            </a:lnSpc>
            <a:spcBef>
              <a:spcPts val="1200"/>
            </a:spcBef>
            <a:spcAft>
              <a:spcPts val="1800"/>
            </a:spcAft>
          </a:pPr>
          <a:r>
            <a:rPr lang="en-US" sz="1600" dirty="0" smtClean="0"/>
            <a:t>Run INF for Single INF (ChkINF)</a:t>
          </a:r>
          <a:endParaRPr lang="en-US" sz="1600" dirty="0"/>
        </a:p>
      </dgm:t>
    </dgm:pt>
    <dgm:pt modelId="{08E99666-F755-427E-AD88-472D62321C48}" type="parTrans" cxnId="{BCB75711-6A19-4906-824F-CEE5C7621760}">
      <dgm:prSet/>
      <dgm:spPr/>
      <dgm:t>
        <a:bodyPr/>
        <a:lstStyle/>
        <a:p>
          <a:endParaRPr lang="en-US"/>
        </a:p>
      </dgm:t>
    </dgm:pt>
    <dgm:pt modelId="{0D00B9E0-5B3A-4385-88C9-FB2F889B1D73}" type="sibTrans" cxnId="{BCB75711-6A19-4906-824F-CEE5C7621760}">
      <dgm:prSet/>
      <dgm:spPr/>
      <dgm:t>
        <a:bodyPr/>
        <a:lstStyle/>
        <a:p>
          <a:endParaRPr lang="en-US"/>
        </a:p>
      </dgm:t>
    </dgm:pt>
    <dgm:pt modelId="{18514DCF-8F47-4B72-9913-54431846A3DC}">
      <dgm:prSet phldrT="[Text]" custT="1"/>
      <dgm:spPr/>
      <dgm:t>
        <a:bodyPr/>
        <a:lstStyle/>
        <a:p>
          <a:pPr>
            <a:spcBef>
              <a:spcPts val="1200"/>
            </a:spcBef>
            <a:spcAft>
              <a:spcPts val="1800"/>
            </a:spcAft>
          </a:pPr>
          <a:r>
            <a:rPr lang="en-US" sz="1600" dirty="0" smtClean="0"/>
            <a:t>Unique ID</a:t>
          </a:r>
          <a:endParaRPr lang="en-US" sz="1600" dirty="0"/>
        </a:p>
      </dgm:t>
    </dgm:pt>
    <dgm:pt modelId="{8AD425E8-4735-4383-9704-721069B5435A}" type="parTrans" cxnId="{FF42CACF-A920-4E6B-8212-8046C1F5A012}">
      <dgm:prSet/>
      <dgm:spPr/>
      <dgm:t>
        <a:bodyPr/>
        <a:lstStyle/>
        <a:p>
          <a:endParaRPr lang="en-US"/>
        </a:p>
      </dgm:t>
    </dgm:pt>
    <dgm:pt modelId="{402EAAEA-6901-4896-A037-9ACA036D2AF4}" type="sibTrans" cxnId="{FF42CACF-A920-4E6B-8212-8046C1F5A012}">
      <dgm:prSet/>
      <dgm:spPr/>
      <dgm:t>
        <a:bodyPr/>
        <a:lstStyle/>
        <a:p>
          <a:endParaRPr lang="en-US"/>
        </a:p>
      </dgm:t>
    </dgm:pt>
    <dgm:pt modelId="{173CA333-6546-4BD4-A982-8D95DD8AA32A}">
      <dgm:prSet phldrT="[Text]" custT="1"/>
      <dgm:spPr/>
      <dgm:t>
        <a:bodyPr/>
        <a:lstStyle/>
        <a:p>
          <a:pPr>
            <a:spcBef>
              <a:spcPts val="1200"/>
            </a:spcBef>
            <a:spcAft>
              <a:spcPts val="1800"/>
            </a:spcAft>
          </a:pPr>
          <a:r>
            <a:rPr lang="en-US" sz="1600" dirty="0" smtClean="0"/>
            <a:t>Error free installation / un-installation</a:t>
          </a:r>
          <a:endParaRPr lang="en-US" sz="1600" dirty="0"/>
        </a:p>
      </dgm:t>
    </dgm:pt>
    <dgm:pt modelId="{03E0DFEC-8C2F-405E-A22D-6696CBD5E7B2}" type="parTrans" cxnId="{77196037-D3AE-4155-A350-727077EA776A}">
      <dgm:prSet/>
      <dgm:spPr/>
      <dgm:t>
        <a:bodyPr/>
        <a:lstStyle/>
        <a:p>
          <a:endParaRPr lang="en-US"/>
        </a:p>
      </dgm:t>
    </dgm:pt>
    <dgm:pt modelId="{032EB738-55BF-4E51-AC76-917AF20EDA48}" type="sibTrans" cxnId="{77196037-D3AE-4155-A350-727077EA776A}">
      <dgm:prSet/>
      <dgm:spPr/>
      <dgm:t>
        <a:bodyPr/>
        <a:lstStyle/>
        <a:p>
          <a:endParaRPr lang="en-US"/>
        </a:p>
      </dgm:t>
    </dgm:pt>
    <dgm:pt modelId="{A37A01B4-B3D4-4D2D-A2BE-BF2DB66D031C}">
      <dgm:prSet phldrT="[Text]" custT="1"/>
      <dgm:spPr/>
      <dgm:t>
        <a:bodyPr/>
        <a:lstStyle/>
        <a:p>
          <a:pPr>
            <a:lnSpc>
              <a:spcPct val="100000"/>
            </a:lnSpc>
            <a:spcBef>
              <a:spcPts val="1200"/>
            </a:spcBef>
            <a:spcAft>
              <a:spcPts val="1800"/>
            </a:spcAft>
          </a:pPr>
          <a:r>
            <a:rPr lang="en-US" sz="1600" dirty="0" smtClean="0"/>
            <a:t>Reinstall with IO</a:t>
          </a:r>
          <a:endParaRPr lang="en-US" sz="1600" dirty="0"/>
        </a:p>
      </dgm:t>
    </dgm:pt>
    <dgm:pt modelId="{F17BE840-AC9C-4916-AECC-F95C6A778FDF}" type="parTrans" cxnId="{0077B756-9288-40DE-B71A-DB4A93C2E4D3}">
      <dgm:prSet/>
      <dgm:spPr/>
      <dgm:t>
        <a:bodyPr/>
        <a:lstStyle/>
        <a:p>
          <a:endParaRPr lang="en-US"/>
        </a:p>
      </dgm:t>
    </dgm:pt>
    <dgm:pt modelId="{04478B41-BD0F-4BDB-B419-F3A6E5DFEE36}" type="sibTrans" cxnId="{0077B756-9288-40DE-B71A-DB4A93C2E4D3}">
      <dgm:prSet/>
      <dgm:spPr/>
      <dgm:t>
        <a:bodyPr/>
        <a:lstStyle/>
        <a:p>
          <a:endParaRPr lang="en-US"/>
        </a:p>
      </dgm:t>
    </dgm:pt>
    <dgm:pt modelId="{0D355949-7950-4563-BC77-E16FD6D63DAB}">
      <dgm:prSet phldrT="[Text]"/>
      <dgm:spPr/>
      <dgm:t>
        <a:bodyPr/>
        <a:lstStyle/>
        <a:p>
          <a:r>
            <a:rPr lang="en-US" dirty="0" smtClean="0"/>
            <a:t>Good to Know - ChkINF</a:t>
          </a:r>
          <a:endParaRPr lang="en-US" dirty="0"/>
        </a:p>
      </dgm:t>
    </dgm:pt>
    <dgm:pt modelId="{D400F78A-D534-4EB4-9D42-EC408674986A}" type="parTrans" cxnId="{D76A52D6-8308-4D6B-918B-F0595DEF2F9C}">
      <dgm:prSet/>
      <dgm:spPr/>
      <dgm:t>
        <a:bodyPr/>
        <a:lstStyle/>
        <a:p>
          <a:endParaRPr lang="en-US"/>
        </a:p>
      </dgm:t>
    </dgm:pt>
    <dgm:pt modelId="{4704460F-3020-40AF-BF2B-49551F4F446D}" type="sibTrans" cxnId="{D76A52D6-8308-4D6B-918B-F0595DEF2F9C}">
      <dgm:prSet/>
      <dgm:spPr/>
      <dgm:t>
        <a:bodyPr/>
        <a:lstStyle/>
        <a:p>
          <a:endParaRPr lang="en-US"/>
        </a:p>
      </dgm:t>
    </dgm:pt>
    <dgm:pt modelId="{F41E5A3B-6894-4821-A711-9DCBFE264915}">
      <dgm:prSet phldrT="[Text]" custT="1"/>
      <dgm:spPr/>
      <dgm:t>
        <a:bodyPr/>
        <a:lstStyle/>
        <a:p>
          <a:pPr>
            <a:spcBef>
              <a:spcPts val="1200"/>
            </a:spcBef>
            <a:spcAft>
              <a:spcPts val="1800"/>
            </a:spcAft>
          </a:pPr>
          <a:r>
            <a:rPr lang="en-US" sz="1600" dirty="0" smtClean="0"/>
            <a:t>Common tool in WDK / WLK</a:t>
          </a:r>
          <a:endParaRPr lang="en-US" sz="1600" dirty="0"/>
        </a:p>
      </dgm:t>
    </dgm:pt>
    <dgm:pt modelId="{7E8FF2CD-2732-44AE-AF76-74CBE011E048}" type="parTrans" cxnId="{EA93104E-F755-4E18-80C3-29C1D15668FF}">
      <dgm:prSet/>
      <dgm:spPr/>
      <dgm:t>
        <a:bodyPr/>
        <a:lstStyle/>
        <a:p>
          <a:endParaRPr lang="en-US"/>
        </a:p>
      </dgm:t>
    </dgm:pt>
    <dgm:pt modelId="{C91CE28C-89D0-4CF0-AF0A-72CD21B3FC1D}" type="sibTrans" cxnId="{EA93104E-F755-4E18-80C3-29C1D15668FF}">
      <dgm:prSet/>
      <dgm:spPr/>
      <dgm:t>
        <a:bodyPr/>
        <a:lstStyle/>
        <a:p>
          <a:endParaRPr lang="en-US"/>
        </a:p>
      </dgm:t>
    </dgm:pt>
    <dgm:pt modelId="{7E64CD28-A838-4F1A-942C-55C1616597F5}">
      <dgm:prSet phldrT="[Text]"/>
      <dgm:spPr/>
      <dgm:t>
        <a:bodyPr/>
        <a:lstStyle/>
        <a:p>
          <a:pPr>
            <a:spcBef>
              <a:spcPct val="0"/>
            </a:spcBef>
            <a:spcAft>
              <a:spcPct val="15000"/>
            </a:spcAft>
          </a:pPr>
          <a:endParaRPr lang="en-US" sz="1900" dirty="0"/>
        </a:p>
      </dgm:t>
    </dgm:pt>
    <dgm:pt modelId="{15451801-4ACA-4EF3-961C-751B99C11C29}" type="parTrans" cxnId="{201F8357-3942-4EFA-84C0-05968CE596B8}">
      <dgm:prSet/>
      <dgm:spPr/>
      <dgm:t>
        <a:bodyPr/>
        <a:lstStyle/>
        <a:p>
          <a:endParaRPr lang="en-US"/>
        </a:p>
      </dgm:t>
    </dgm:pt>
    <dgm:pt modelId="{03518FC8-9845-4D6B-9C10-386A39F118C5}" type="sibTrans" cxnId="{201F8357-3942-4EFA-84C0-05968CE596B8}">
      <dgm:prSet/>
      <dgm:spPr/>
      <dgm:t>
        <a:bodyPr/>
        <a:lstStyle/>
        <a:p>
          <a:endParaRPr lang="en-US"/>
        </a:p>
      </dgm:t>
    </dgm:pt>
    <dgm:pt modelId="{0D316DF5-64BB-4EE7-87DA-8D17AFFD1BA8}">
      <dgm:prSet phldrT="[Text]" custT="1"/>
      <dgm:spPr/>
      <dgm:t>
        <a:bodyPr/>
        <a:lstStyle/>
        <a:p>
          <a:pPr>
            <a:spcBef>
              <a:spcPts val="1200"/>
            </a:spcBef>
            <a:spcAft>
              <a:spcPts val="1800"/>
            </a:spcAft>
          </a:pPr>
          <a:r>
            <a:rPr lang="en-US" sz="1600" dirty="0" smtClean="0"/>
            <a:t>Checks for common syntax errors</a:t>
          </a:r>
          <a:endParaRPr lang="en-US" sz="1600" dirty="0"/>
        </a:p>
      </dgm:t>
    </dgm:pt>
    <dgm:pt modelId="{1B761D80-2451-4A2A-87C8-7E4192954C8E}" type="parTrans" cxnId="{BB052C97-C781-4522-A8EC-C4015E2C1764}">
      <dgm:prSet/>
      <dgm:spPr/>
      <dgm:t>
        <a:bodyPr/>
        <a:lstStyle/>
        <a:p>
          <a:endParaRPr lang="en-US"/>
        </a:p>
      </dgm:t>
    </dgm:pt>
    <dgm:pt modelId="{C472160D-F322-4320-B3CF-E53752A2CC84}" type="sibTrans" cxnId="{BB052C97-C781-4522-A8EC-C4015E2C1764}">
      <dgm:prSet/>
      <dgm:spPr/>
      <dgm:t>
        <a:bodyPr/>
        <a:lstStyle/>
        <a:p>
          <a:endParaRPr lang="en-US"/>
        </a:p>
      </dgm:t>
    </dgm:pt>
    <dgm:pt modelId="{3814E2BB-9AD6-426C-A195-D3E8A99DD71D}">
      <dgm:prSet phldrT="[Text]" custT="1"/>
      <dgm:spPr/>
      <dgm:t>
        <a:bodyPr/>
        <a:lstStyle/>
        <a:p>
          <a:pPr>
            <a:spcBef>
              <a:spcPts val="1200"/>
            </a:spcBef>
            <a:spcAft>
              <a:spcPts val="1800"/>
            </a:spcAft>
          </a:pPr>
          <a:r>
            <a:rPr lang="en-US" sz="1600" dirty="0" smtClean="0"/>
            <a:t>Rerun after INF changes</a:t>
          </a:r>
          <a:endParaRPr lang="en-US" sz="1600" dirty="0"/>
        </a:p>
      </dgm:t>
    </dgm:pt>
    <dgm:pt modelId="{F78CEADF-B4AA-48F2-B40B-895F8895CCDF}" type="parTrans" cxnId="{5EE85CF1-57EC-45AA-8CB1-EFC246E89DB7}">
      <dgm:prSet/>
      <dgm:spPr/>
      <dgm:t>
        <a:bodyPr/>
        <a:lstStyle/>
        <a:p>
          <a:endParaRPr lang="en-US"/>
        </a:p>
      </dgm:t>
    </dgm:pt>
    <dgm:pt modelId="{B2A841EA-509B-4293-ABE8-7E592EBCF4B6}" type="sibTrans" cxnId="{5EE85CF1-57EC-45AA-8CB1-EFC246E89DB7}">
      <dgm:prSet/>
      <dgm:spPr/>
      <dgm:t>
        <a:bodyPr/>
        <a:lstStyle/>
        <a:p>
          <a:endParaRPr lang="en-US"/>
        </a:p>
      </dgm:t>
    </dgm:pt>
    <dgm:pt modelId="{F4397638-5258-4ECF-BAD2-C5A36016B209}">
      <dgm:prSet phldrT="[Text]" custT="1"/>
      <dgm:spPr/>
      <dgm:t>
        <a:bodyPr/>
        <a:lstStyle/>
        <a:p>
          <a:pPr>
            <a:spcBef>
              <a:spcPts val="1200"/>
            </a:spcBef>
            <a:spcAft>
              <a:spcPts val="1800"/>
            </a:spcAft>
          </a:pPr>
          <a:r>
            <a:rPr lang="en-US" sz="1600" dirty="0" smtClean="0"/>
            <a:t>x64 support</a:t>
          </a:r>
          <a:endParaRPr lang="en-US" sz="1600" dirty="0"/>
        </a:p>
      </dgm:t>
    </dgm:pt>
    <dgm:pt modelId="{79488F26-53A7-43C0-81CC-D4E992F57F3A}" type="parTrans" cxnId="{D570F30B-30FD-4941-B2CE-CAD5830718C7}">
      <dgm:prSet/>
      <dgm:spPr/>
    </dgm:pt>
    <dgm:pt modelId="{793E00B4-37CD-43FF-8C0F-806EC52C5304}" type="sibTrans" cxnId="{D570F30B-30FD-4941-B2CE-CAD5830718C7}">
      <dgm:prSet/>
      <dgm:spPr/>
    </dgm:pt>
    <dgm:pt modelId="{CEC281E8-1435-46A7-B7CE-D2EE23144263}">
      <dgm:prSet phldrT="[Text]" custT="1"/>
      <dgm:spPr/>
      <dgm:t>
        <a:bodyPr/>
        <a:lstStyle/>
        <a:p>
          <a:pPr>
            <a:spcBef>
              <a:spcPts val="1200"/>
            </a:spcBef>
            <a:spcAft>
              <a:spcPts val="1800"/>
            </a:spcAft>
          </a:pPr>
          <a:r>
            <a:rPr lang="en-US" sz="1600" dirty="0" smtClean="0"/>
            <a:t>Updated for WDF specific sections</a:t>
          </a:r>
          <a:endParaRPr lang="en-US" sz="1600" dirty="0"/>
        </a:p>
      </dgm:t>
    </dgm:pt>
    <dgm:pt modelId="{DBD19D5A-45F4-4B2A-9B65-BD169F3446DA}" type="parTrans" cxnId="{A7406B59-8999-40CE-B257-FC756B23C4B9}">
      <dgm:prSet/>
      <dgm:spPr/>
    </dgm:pt>
    <dgm:pt modelId="{D2A15B60-8002-4688-A6E0-0F076830113F}" type="sibTrans" cxnId="{A7406B59-8999-40CE-B257-FC756B23C4B9}">
      <dgm:prSet/>
      <dgm:spPr/>
    </dgm:pt>
    <dgm:pt modelId="{99257044-BAB0-4B32-BD35-CC0CA9934C15}">
      <dgm:prSet phldrT="[Text]" custT="1"/>
      <dgm:spPr/>
      <dgm:t>
        <a:bodyPr/>
        <a:lstStyle/>
        <a:p>
          <a:pPr>
            <a:lnSpc>
              <a:spcPct val="100000"/>
            </a:lnSpc>
            <a:spcBef>
              <a:spcPts val="1200"/>
            </a:spcBef>
            <a:spcAft>
              <a:spcPts val="1800"/>
            </a:spcAft>
          </a:pPr>
          <a:r>
            <a:rPr lang="en-US" sz="1600" dirty="0" smtClean="0"/>
            <a:t>WDF logo tests </a:t>
          </a:r>
          <a:endParaRPr lang="en-US" sz="1600" dirty="0"/>
        </a:p>
      </dgm:t>
    </dgm:pt>
    <dgm:pt modelId="{18014C33-3DD2-4373-81CC-A7BDA63FB70B}" type="parTrans" cxnId="{883745CA-F41D-4D6B-9ACD-626EF77BE328}">
      <dgm:prSet/>
      <dgm:spPr/>
    </dgm:pt>
    <dgm:pt modelId="{598DF6F6-42AE-4394-9CA9-9D13F624D2C8}" type="sibTrans" cxnId="{883745CA-F41D-4D6B-9ACD-626EF77BE328}">
      <dgm:prSet/>
      <dgm:spPr/>
    </dgm:pt>
    <dgm:pt modelId="{2B8E6590-195E-40BE-82BB-BAC9E13C47C2}" type="pres">
      <dgm:prSet presAssocID="{15D03708-7016-4EE1-957B-C25AC59AE4E3}" presName="Name0" presStyleCnt="0">
        <dgm:presLayoutVars>
          <dgm:dir/>
          <dgm:animLvl val="lvl"/>
          <dgm:resizeHandles val="exact"/>
        </dgm:presLayoutVars>
      </dgm:prSet>
      <dgm:spPr/>
      <dgm:t>
        <a:bodyPr/>
        <a:lstStyle/>
        <a:p>
          <a:endParaRPr lang="en-US"/>
        </a:p>
      </dgm:t>
    </dgm:pt>
    <dgm:pt modelId="{AD5E912A-62E0-44EF-BC88-8CFBDCEDB396}" type="pres">
      <dgm:prSet presAssocID="{787D7C4C-F1BB-4A46-A87D-D898A3F4DB39}" presName="composite" presStyleCnt="0"/>
      <dgm:spPr/>
    </dgm:pt>
    <dgm:pt modelId="{BD245292-A858-4ECA-B7CD-7622F2994B45}" type="pres">
      <dgm:prSet presAssocID="{787D7C4C-F1BB-4A46-A87D-D898A3F4DB39}" presName="parTx" presStyleLbl="alignNode1" presStyleIdx="0" presStyleCnt="3">
        <dgm:presLayoutVars>
          <dgm:chMax val="0"/>
          <dgm:chPref val="0"/>
          <dgm:bulletEnabled val="1"/>
        </dgm:presLayoutVars>
      </dgm:prSet>
      <dgm:spPr/>
      <dgm:t>
        <a:bodyPr/>
        <a:lstStyle/>
        <a:p>
          <a:endParaRPr lang="en-US"/>
        </a:p>
      </dgm:t>
    </dgm:pt>
    <dgm:pt modelId="{6A4DD6FC-A60B-4E10-9CCF-77561288BEB6}" type="pres">
      <dgm:prSet presAssocID="{787D7C4C-F1BB-4A46-A87D-D898A3F4DB39}" presName="desTx" presStyleLbl="alignAccFollowNode1" presStyleIdx="0" presStyleCnt="3">
        <dgm:presLayoutVars>
          <dgm:bulletEnabled val="1"/>
        </dgm:presLayoutVars>
      </dgm:prSet>
      <dgm:spPr/>
      <dgm:t>
        <a:bodyPr/>
        <a:lstStyle/>
        <a:p>
          <a:endParaRPr lang="en-US"/>
        </a:p>
      </dgm:t>
    </dgm:pt>
    <dgm:pt modelId="{72289C7F-962F-4ED0-9A60-53735B1925EE}" type="pres">
      <dgm:prSet presAssocID="{7CF3AECE-0B0A-43C5-9A56-98B66A239D64}" presName="space" presStyleCnt="0"/>
      <dgm:spPr/>
    </dgm:pt>
    <dgm:pt modelId="{246B319D-1CF7-490B-AF23-E231791488A9}" type="pres">
      <dgm:prSet presAssocID="{7AC489DF-156D-4D62-BCB7-06EF0B4D1E9B}" presName="composite" presStyleCnt="0"/>
      <dgm:spPr/>
    </dgm:pt>
    <dgm:pt modelId="{D03181D0-3E4F-412A-94A2-7D6D5F3091DE}" type="pres">
      <dgm:prSet presAssocID="{7AC489DF-156D-4D62-BCB7-06EF0B4D1E9B}" presName="parTx" presStyleLbl="alignNode1" presStyleIdx="1" presStyleCnt="3">
        <dgm:presLayoutVars>
          <dgm:chMax val="0"/>
          <dgm:chPref val="0"/>
          <dgm:bulletEnabled val="1"/>
        </dgm:presLayoutVars>
      </dgm:prSet>
      <dgm:spPr/>
      <dgm:t>
        <a:bodyPr/>
        <a:lstStyle/>
        <a:p>
          <a:endParaRPr lang="en-US"/>
        </a:p>
      </dgm:t>
    </dgm:pt>
    <dgm:pt modelId="{8E341CB1-D2CB-4937-A48A-E1D5D652F0F9}" type="pres">
      <dgm:prSet presAssocID="{7AC489DF-156D-4D62-BCB7-06EF0B4D1E9B}" presName="desTx" presStyleLbl="alignAccFollowNode1" presStyleIdx="1" presStyleCnt="3" custLinFactNeighborY="-882">
        <dgm:presLayoutVars>
          <dgm:bulletEnabled val="1"/>
        </dgm:presLayoutVars>
      </dgm:prSet>
      <dgm:spPr/>
      <dgm:t>
        <a:bodyPr/>
        <a:lstStyle/>
        <a:p>
          <a:endParaRPr lang="en-US"/>
        </a:p>
      </dgm:t>
    </dgm:pt>
    <dgm:pt modelId="{8286FC30-6F72-40C8-9411-C5C83F6FA444}" type="pres">
      <dgm:prSet presAssocID="{6C262856-5F5F-4ABA-9521-05DABE1095FF}" presName="space" presStyleCnt="0"/>
      <dgm:spPr/>
    </dgm:pt>
    <dgm:pt modelId="{CF1F8A53-7AD1-4CD4-B638-66A5387C7439}" type="pres">
      <dgm:prSet presAssocID="{0D355949-7950-4563-BC77-E16FD6D63DAB}" presName="composite" presStyleCnt="0"/>
      <dgm:spPr/>
    </dgm:pt>
    <dgm:pt modelId="{79577706-CD6E-4648-9CF4-47127EE5E719}" type="pres">
      <dgm:prSet presAssocID="{0D355949-7950-4563-BC77-E16FD6D63DAB}" presName="parTx" presStyleLbl="alignNode1" presStyleIdx="2" presStyleCnt="3">
        <dgm:presLayoutVars>
          <dgm:chMax val="0"/>
          <dgm:chPref val="0"/>
          <dgm:bulletEnabled val="1"/>
        </dgm:presLayoutVars>
      </dgm:prSet>
      <dgm:spPr/>
      <dgm:t>
        <a:bodyPr/>
        <a:lstStyle/>
        <a:p>
          <a:endParaRPr lang="en-US"/>
        </a:p>
      </dgm:t>
    </dgm:pt>
    <dgm:pt modelId="{95C6129B-C1CA-4FE5-9DC1-5FF7DF2442B7}" type="pres">
      <dgm:prSet presAssocID="{0D355949-7950-4563-BC77-E16FD6D63DAB}" presName="desTx" presStyleLbl="alignAccFollowNode1" presStyleIdx="2" presStyleCnt="3">
        <dgm:presLayoutVars>
          <dgm:bulletEnabled val="1"/>
        </dgm:presLayoutVars>
      </dgm:prSet>
      <dgm:spPr/>
      <dgm:t>
        <a:bodyPr/>
        <a:lstStyle/>
        <a:p>
          <a:endParaRPr lang="en-US"/>
        </a:p>
      </dgm:t>
    </dgm:pt>
  </dgm:ptLst>
  <dgm:cxnLst>
    <dgm:cxn modelId="{E5785DDB-525F-4FE6-BA00-8E68B7293F12}" type="presOf" srcId="{99257044-BAB0-4B32-BD35-CC0CA9934C15}" destId="{8E341CB1-D2CB-4937-A48A-E1D5D652F0F9}" srcOrd="0" destOrd="2" presId="urn:microsoft.com/office/officeart/2005/8/layout/hList1"/>
    <dgm:cxn modelId="{E0B5D1AF-BE4C-4478-9E91-73B5455ABB87}" type="presOf" srcId="{15D03708-7016-4EE1-957B-C25AC59AE4E3}" destId="{2B8E6590-195E-40BE-82BB-BAC9E13C47C2}" srcOrd="0" destOrd="0" presId="urn:microsoft.com/office/officeart/2005/8/layout/hList1"/>
    <dgm:cxn modelId="{A3DFEDEE-636D-4453-A198-AA697DA1D38F}" type="presOf" srcId="{E46E6AE2-A0D3-4393-BB63-B8F1A4981FA2}" destId="{8E341CB1-D2CB-4937-A48A-E1D5D652F0F9}" srcOrd="0" destOrd="0" presId="urn:microsoft.com/office/officeart/2005/8/layout/hList1"/>
    <dgm:cxn modelId="{26A3A3F6-BFB3-4048-9722-DED6D008C380}" type="presOf" srcId="{0D316DF5-64BB-4EE7-87DA-8D17AFFD1BA8}" destId="{95C6129B-C1CA-4FE5-9DC1-5FF7DF2442B7}" srcOrd="0" destOrd="1" presId="urn:microsoft.com/office/officeart/2005/8/layout/hList1"/>
    <dgm:cxn modelId="{77196037-D3AE-4155-A350-727077EA776A}" srcId="{787D7C4C-F1BB-4A46-A87D-D898A3F4DB39}" destId="{173CA333-6546-4BD4-A982-8D95DD8AA32A}" srcOrd="4" destOrd="0" parTransId="{03E0DFEC-8C2F-405E-A22D-6696CBD5E7B2}" sibTransId="{032EB738-55BF-4E51-AC76-917AF20EDA48}"/>
    <dgm:cxn modelId="{04BB964F-6A4F-4EED-AFF2-128C7D11FF4A}" type="presOf" srcId="{0D355949-7950-4563-BC77-E16FD6D63DAB}" destId="{79577706-CD6E-4648-9CF4-47127EE5E719}" srcOrd="0" destOrd="0" presId="urn:microsoft.com/office/officeart/2005/8/layout/hList1"/>
    <dgm:cxn modelId="{201F8357-3942-4EFA-84C0-05968CE596B8}" srcId="{0D355949-7950-4563-BC77-E16FD6D63DAB}" destId="{7E64CD28-A838-4F1A-942C-55C1616597F5}" srcOrd="4" destOrd="0" parTransId="{15451801-4ACA-4EF3-961C-751B99C11C29}" sibTransId="{03518FC8-9845-4D6B-9C10-386A39F118C5}"/>
    <dgm:cxn modelId="{14900EED-3DE8-45A8-87B8-3DD3B7A5AC22}" type="presOf" srcId="{18514DCF-8F47-4B72-9913-54431846A3DC}" destId="{6A4DD6FC-A60B-4E10-9CCF-77561288BEB6}" srcOrd="0" destOrd="2" presId="urn:microsoft.com/office/officeart/2005/8/layout/hList1"/>
    <dgm:cxn modelId="{A3803E38-AE61-4638-9DB4-447977825F1A}" type="presOf" srcId="{787D7C4C-F1BB-4A46-A87D-D898A3F4DB39}" destId="{BD245292-A858-4ECA-B7CD-7622F2994B45}" srcOrd="0" destOrd="0" presId="urn:microsoft.com/office/officeart/2005/8/layout/hList1"/>
    <dgm:cxn modelId="{BCB75711-6A19-4906-824F-CEE5C7621760}" srcId="{7AC489DF-156D-4D62-BCB7-06EF0B4D1E9B}" destId="{E46E6AE2-A0D3-4393-BB63-B8F1A4981FA2}" srcOrd="0" destOrd="0" parTransId="{08E99666-F755-427E-AD88-472D62321C48}" sibTransId="{0D00B9E0-5B3A-4385-88C9-FB2F889B1D73}"/>
    <dgm:cxn modelId="{E59B3B91-5F4F-47C2-A967-D8F48EFFD91E}" srcId="{15D03708-7016-4EE1-957B-C25AC59AE4E3}" destId="{787D7C4C-F1BB-4A46-A87D-D898A3F4DB39}" srcOrd="0" destOrd="0" parTransId="{C966CF25-818B-4D3E-A77E-683884DA18E0}" sibTransId="{7CF3AECE-0B0A-43C5-9A56-98B66A239D64}"/>
    <dgm:cxn modelId="{D6EF68E6-052B-49CF-A95D-AEE4C0C16FF2}" type="presOf" srcId="{F41E5A3B-6894-4821-A711-9DCBFE264915}" destId="{95C6129B-C1CA-4FE5-9DC1-5FF7DF2442B7}" srcOrd="0" destOrd="0" presId="urn:microsoft.com/office/officeart/2005/8/layout/hList1"/>
    <dgm:cxn modelId="{F047D9EC-F48C-4BB3-8FB6-EA6D0E606F4B}" type="presOf" srcId="{CEC281E8-1435-46A7-B7CE-D2EE23144263}" destId="{95C6129B-C1CA-4FE5-9DC1-5FF7DF2442B7}" srcOrd="0" destOrd="3" presId="urn:microsoft.com/office/officeart/2005/8/layout/hList1"/>
    <dgm:cxn modelId="{7319F9F3-44B9-4C8F-84CE-0BF746BEB74F}" type="presOf" srcId="{7E64CD28-A838-4F1A-942C-55C1616597F5}" destId="{95C6129B-C1CA-4FE5-9DC1-5FF7DF2442B7}" srcOrd="0" destOrd="4" presId="urn:microsoft.com/office/officeart/2005/8/layout/hList1"/>
    <dgm:cxn modelId="{A7406B59-8999-40CE-B257-FC756B23C4B9}" srcId="{0D355949-7950-4563-BC77-E16FD6D63DAB}" destId="{CEC281E8-1435-46A7-B7CE-D2EE23144263}" srcOrd="3" destOrd="0" parTransId="{DBD19D5A-45F4-4B2A-9B65-BD169F3446DA}" sibTransId="{D2A15B60-8002-4688-A6E0-0F076830113F}"/>
    <dgm:cxn modelId="{0AAAE6CA-B8FB-4316-8C95-EF6E089E3770}" type="presOf" srcId="{3814E2BB-9AD6-426C-A195-D3E8A99DD71D}" destId="{95C6129B-C1CA-4FE5-9DC1-5FF7DF2442B7}" srcOrd="0" destOrd="2" presId="urn:microsoft.com/office/officeart/2005/8/layout/hList1"/>
    <dgm:cxn modelId="{49CDB5CA-CFCA-43C6-AA8A-ED608CA366AC}" srcId="{787D7C4C-F1BB-4A46-A87D-D898A3F4DB39}" destId="{D8C7093F-AB4A-4D55-BB54-EED6B66E13E8}" srcOrd="0" destOrd="0" parTransId="{5CA49CD7-C69E-4AA2-BA64-2782C1E4C14D}" sibTransId="{715E4C3B-B5A3-41F1-B8E6-7C37BFA80BE3}"/>
    <dgm:cxn modelId="{D9E2A096-432F-4325-9D1F-D080FEE84947}" type="presOf" srcId="{7AC489DF-156D-4D62-BCB7-06EF0B4D1E9B}" destId="{D03181D0-3E4F-412A-94A2-7D6D5F3091DE}" srcOrd="0" destOrd="0" presId="urn:microsoft.com/office/officeart/2005/8/layout/hList1"/>
    <dgm:cxn modelId="{BB052C97-C781-4522-A8EC-C4015E2C1764}" srcId="{0D355949-7950-4563-BC77-E16FD6D63DAB}" destId="{0D316DF5-64BB-4EE7-87DA-8D17AFFD1BA8}" srcOrd="1" destOrd="0" parTransId="{1B761D80-2451-4A2A-87C8-7E4192954C8E}" sibTransId="{C472160D-F322-4320-B3CF-E53752A2CC84}"/>
    <dgm:cxn modelId="{2B95E688-88E3-4EC2-901C-DB6B5566783F}" srcId="{787D7C4C-F1BB-4A46-A87D-D898A3F4DB39}" destId="{6556354C-4742-4F86-90EB-1EBE65628312}" srcOrd="1" destOrd="0" parTransId="{0286117C-D320-48D8-BBE8-02497BC72449}" sibTransId="{0DA1274B-8719-4BE3-BF1A-3D4CF722032C}"/>
    <dgm:cxn modelId="{EA93104E-F755-4E18-80C3-29C1D15668FF}" srcId="{0D355949-7950-4563-BC77-E16FD6D63DAB}" destId="{F41E5A3B-6894-4821-A711-9DCBFE264915}" srcOrd="0" destOrd="0" parTransId="{7E8FF2CD-2732-44AE-AF76-74CBE011E048}" sibTransId="{C91CE28C-89D0-4CF0-AF0A-72CD21B3FC1D}"/>
    <dgm:cxn modelId="{D76A52D6-8308-4D6B-918B-F0595DEF2F9C}" srcId="{15D03708-7016-4EE1-957B-C25AC59AE4E3}" destId="{0D355949-7950-4563-BC77-E16FD6D63DAB}" srcOrd="2" destOrd="0" parTransId="{D400F78A-D534-4EB4-9D42-EC408674986A}" sibTransId="{4704460F-3020-40AF-BF2B-49551F4F446D}"/>
    <dgm:cxn modelId="{D96443EB-51F9-4D83-8A78-0D12B2C71CC1}" srcId="{15D03708-7016-4EE1-957B-C25AC59AE4E3}" destId="{7AC489DF-156D-4D62-BCB7-06EF0B4D1E9B}" srcOrd="1" destOrd="0" parTransId="{2CAF05E9-1949-4D2E-93C5-2650E375B758}" sibTransId="{6C262856-5F5F-4ABA-9521-05DABE1095FF}"/>
    <dgm:cxn modelId="{4A60165F-AE10-4268-961A-785DDA542FAC}" type="presOf" srcId="{A37A01B4-B3D4-4D2D-A2BE-BF2DB66D031C}" destId="{8E341CB1-D2CB-4937-A48A-E1D5D652F0F9}" srcOrd="0" destOrd="1" presId="urn:microsoft.com/office/officeart/2005/8/layout/hList1"/>
    <dgm:cxn modelId="{7A198D20-F135-44EA-8E11-4C70B742A163}" type="presOf" srcId="{D8C7093F-AB4A-4D55-BB54-EED6B66E13E8}" destId="{6A4DD6FC-A60B-4E10-9CCF-77561288BEB6}" srcOrd="0" destOrd="0" presId="urn:microsoft.com/office/officeart/2005/8/layout/hList1"/>
    <dgm:cxn modelId="{FF42CACF-A920-4E6B-8212-8046C1F5A012}" srcId="{787D7C4C-F1BB-4A46-A87D-D898A3F4DB39}" destId="{18514DCF-8F47-4B72-9913-54431846A3DC}" srcOrd="2" destOrd="0" parTransId="{8AD425E8-4735-4383-9704-721069B5435A}" sibTransId="{402EAAEA-6901-4896-A037-9ACA036D2AF4}"/>
    <dgm:cxn modelId="{D570F30B-30FD-4941-B2CE-CAD5830718C7}" srcId="{787D7C4C-F1BB-4A46-A87D-D898A3F4DB39}" destId="{F4397638-5258-4ECF-BAD2-C5A36016B209}" srcOrd="3" destOrd="0" parTransId="{79488F26-53A7-43C0-81CC-D4E992F57F3A}" sibTransId="{793E00B4-37CD-43FF-8C0F-806EC52C5304}"/>
    <dgm:cxn modelId="{5EE85CF1-57EC-45AA-8CB1-EFC246E89DB7}" srcId="{0D355949-7950-4563-BC77-E16FD6D63DAB}" destId="{3814E2BB-9AD6-426C-A195-D3E8A99DD71D}" srcOrd="2" destOrd="0" parTransId="{F78CEADF-B4AA-48F2-B40B-895F8895CCDF}" sibTransId="{B2A841EA-509B-4293-ABE8-7E592EBCF4B6}"/>
    <dgm:cxn modelId="{F7CE217B-F6FC-4C24-B0F6-5D35DD0AE944}" type="presOf" srcId="{173CA333-6546-4BD4-A982-8D95DD8AA32A}" destId="{6A4DD6FC-A60B-4E10-9CCF-77561288BEB6}" srcOrd="0" destOrd="4" presId="urn:microsoft.com/office/officeart/2005/8/layout/hList1"/>
    <dgm:cxn modelId="{BC258807-AA73-45C7-B0A3-DBD5F58C3DF2}" type="presOf" srcId="{F4397638-5258-4ECF-BAD2-C5A36016B209}" destId="{6A4DD6FC-A60B-4E10-9CCF-77561288BEB6}" srcOrd="0" destOrd="3" presId="urn:microsoft.com/office/officeart/2005/8/layout/hList1"/>
    <dgm:cxn modelId="{380D3A33-76DB-4391-9D0D-A9B413C6600A}" type="presOf" srcId="{6556354C-4742-4F86-90EB-1EBE65628312}" destId="{6A4DD6FC-A60B-4E10-9CCF-77561288BEB6}" srcOrd="0" destOrd="1" presId="urn:microsoft.com/office/officeart/2005/8/layout/hList1"/>
    <dgm:cxn modelId="{0077B756-9288-40DE-B71A-DB4A93C2E4D3}" srcId="{7AC489DF-156D-4D62-BCB7-06EF0B4D1E9B}" destId="{A37A01B4-B3D4-4D2D-A2BE-BF2DB66D031C}" srcOrd="1" destOrd="0" parTransId="{F17BE840-AC9C-4916-AECC-F95C6A778FDF}" sibTransId="{04478B41-BD0F-4BDB-B419-F3A6E5DFEE36}"/>
    <dgm:cxn modelId="{883745CA-F41D-4D6B-9ACD-626EF77BE328}" srcId="{7AC489DF-156D-4D62-BCB7-06EF0B4D1E9B}" destId="{99257044-BAB0-4B32-BD35-CC0CA9934C15}" srcOrd="2" destOrd="0" parTransId="{18014C33-3DD2-4373-81CC-A7BDA63FB70B}" sibTransId="{598DF6F6-42AE-4394-9CA9-9D13F624D2C8}"/>
    <dgm:cxn modelId="{E80933D8-011F-4B41-AE4F-457D3C888554}" type="presParOf" srcId="{2B8E6590-195E-40BE-82BB-BAC9E13C47C2}" destId="{AD5E912A-62E0-44EF-BC88-8CFBDCEDB396}" srcOrd="0" destOrd="0" presId="urn:microsoft.com/office/officeart/2005/8/layout/hList1"/>
    <dgm:cxn modelId="{5D49477A-3483-4512-984B-B0088DA1A12C}" type="presParOf" srcId="{AD5E912A-62E0-44EF-BC88-8CFBDCEDB396}" destId="{BD245292-A858-4ECA-B7CD-7622F2994B45}" srcOrd="0" destOrd="0" presId="urn:microsoft.com/office/officeart/2005/8/layout/hList1"/>
    <dgm:cxn modelId="{AA270A9F-AAC3-49E6-B856-E4EEDFBCD973}" type="presParOf" srcId="{AD5E912A-62E0-44EF-BC88-8CFBDCEDB396}" destId="{6A4DD6FC-A60B-4E10-9CCF-77561288BEB6}" srcOrd="1" destOrd="0" presId="urn:microsoft.com/office/officeart/2005/8/layout/hList1"/>
    <dgm:cxn modelId="{1A1F5243-115E-49F3-9D7E-603B698595C1}" type="presParOf" srcId="{2B8E6590-195E-40BE-82BB-BAC9E13C47C2}" destId="{72289C7F-962F-4ED0-9A60-53735B1925EE}" srcOrd="1" destOrd="0" presId="urn:microsoft.com/office/officeart/2005/8/layout/hList1"/>
    <dgm:cxn modelId="{C970B264-EC59-4CD1-857D-1D37432E4CBC}" type="presParOf" srcId="{2B8E6590-195E-40BE-82BB-BAC9E13C47C2}" destId="{246B319D-1CF7-490B-AF23-E231791488A9}" srcOrd="2" destOrd="0" presId="urn:microsoft.com/office/officeart/2005/8/layout/hList1"/>
    <dgm:cxn modelId="{8E702E79-1815-4505-917D-E42BBD3D04B2}" type="presParOf" srcId="{246B319D-1CF7-490B-AF23-E231791488A9}" destId="{D03181D0-3E4F-412A-94A2-7D6D5F3091DE}" srcOrd="0" destOrd="0" presId="urn:microsoft.com/office/officeart/2005/8/layout/hList1"/>
    <dgm:cxn modelId="{BB584350-C0A8-487B-A7C8-2BEF5EC5236C}" type="presParOf" srcId="{246B319D-1CF7-490B-AF23-E231791488A9}" destId="{8E341CB1-D2CB-4937-A48A-E1D5D652F0F9}" srcOrd="1" destOrd="0" presId="urn:microsoft.com/office/officeart/2005/8/layout/hList1"/>
    <dgm:cxn modelId="{C22873DD-A8FE-4EBA-8CFB-62267E062DB1}" type="presParOf" srcId="{2B8E6590-195E-40BE-82BB-BAC9E13C47C2}" destId="{8286FC30-6F72-40C8-9411-C5C83F6FA444}" srcOrd="3" destOrd="0" presId="urn:microsoft.com/office/officeart/2005/8/layout/hList1"/>
    <dgm:cxn modelId="{0F9AA59C-C9E2-4717-87F5-509BFA63003E}" type="presParOf" srcId="{2B8E6590-195E-40BE-82BB-BAC9E13C47C2}" destId="{CF1F8A53-7AD1-4CD4-B638-66A5387C7439}" srcOrd="4" destOrd="0" presId="urn:microsoft.com/office/officeart/2005/8/layout/hList1"/>
    <dgm:cxn modelId="{FE1FAAA0-095B-4655-8B9C-82E497459FD0}" type="presParOf" srcId="{CF1F8A53-7AD1-4CD4-B638-66A5387C7439}" destId="{79577706-CD6E-4648-9CF4-47127EE5E719}" srcOrd="0" destOrd="0" presId="urn:microsoft.com/office/officeart/2005/8/layout/hList1"/>
    <dgm:cxn modelId="{19339FAD-0C22-4461-9F50-1FFE1A60AEF4}" type="presParOf" srcId="{CF1F8A53-7AD1-4CD4-B638-66A5387C7439}" destId="{95C6129B-C1CA-4FE5-9DC1-5FF7DF2442B7}"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679FF2-1911-4390-A245-EEAC04F05C4F}" type="doc">
      <dgm:prSet loTypeId="urn:microsoft.com/office/officeart/2005/8/layout/default#1" loCatId="list" qsTypeId="urn:microsoft.com/office/officeart/2005/8/quickstyle/3d2" qsCatId="3D" csTypeId="urn:microsoft.com/office/officeart/2005/8/colors/accent3_5" csCatId="accent3" phldr="1"/>
      <dgm:spPr/>
      <dgm:t>
        <a:bodyPr/>
        <a:lstStyle/>
        <a:p>
          <a:endParaRPr lang="en-US"/>
        </a:p>
      </dgm:t>
    </dgm:pt>
    <dgm:pt modelId="{9D7773F5-038C-4BB0-A421-DB890F923951}">
      <dgm:prSet phldrT="[Text]"/>
      <dgm:spPr/>
      <dgm:t>
        <a:bodyPr/>
        <a:lstStyle/>
        <a:p>
          <a:r>
            <a:rPr lang="en-US" dirty="0" smtClean="0"/>
            <a:t>Purpose : Device or driver will function properly with Windows OS</a:t>
          </a:r>
          <a:endParaRPr lang="en-US" dirty="0"/>
        </a:p>
      </dgm:t>
    </dgm:pt>
    <dgm:pt modelId="{94435D3A-E018-49CA-AEFD-63157EB652D6}" type="parTrans" cxnId="{BB9DC5E1-24C2-4116-983F-F79E25758EB0}">
      <dgm:prSet/>
      <dgm:spPr/>
      <dgm:t>
        <a:bodyPr/>
        <a:lstStyle/>
        <a:p>
          <a:endParaRPr lang="en-US"/>
        </a:p>
      </dgm:t>
    </dgm:pt>
    <dgm:pt modelId="{CCFFE4F1-BF84-4B95-85C1-09254EDC21B9}" type="sibTrans" cxnId="{BB9DC5E1-24C2-4116-983F-F79E25758EB0}">
      <dgm:prSet/>
      <dgm:spPr/>
      <dgm:t>
        <a:bodyPr/>
        <a:lstStyle/>
        <a:p>
          <a:endParaRPr lang="en-US"/>
        </a:p>
      </dgm:t>
    </dgm:pt>
    <dgm:pt modelId="{29769301-E0BE-4CFD-AA81-8BB84B5C8635}" type="pres">
      <dgm:prSet presAssocID="{2C679FF2-1911-4390-A245-EEAC04F05C4F}" presName="diagram" presStyleCnt="0">
        <dgm:presLayoutVars>
          <dgm:dir/>
          <dgm:resizeHandles val="exact"/>
        </dgm:presLayoutVars>
      </dgm:prSet>
      <dgm:spPr/>
      <dgm:t>
        <a:bodyPr/>
        <a:lstStyle/>
        <a:p>
          <a:endParaRPr lang="en-US"/>
        </a:p>
      </dgm:t>
    </dgm:pt>
    <dgm:pt modelId="{08A0DA7A-0E56-4F15-83EA-C99F49D17230}" type="pres">
      <dgm:prSet presAssocID="{9D7773F5-038C-4BB0-A421-DB890F923951}" presName="node" presStyleLbl="node1" presStyleIdx="0" presStyleCnt="1" custScaleX="619193" custLinFactNeighborX="-1048">
        <dgm:presLayoutVars>
          <dgm:bulletEnabled val="1"/>
        </dgm:presLayoutVars>
      </dgm:prSet>
      <dgm:spPr/>
      <dgm:t>
        <a:bodyPr/>
        <a:lstStyle/>
        <a:p>
          <a:endParaRPr lang="en-US"/>
        </a:p>
      </dgm:t>
    </dgm:pt>
  </dgm:ptLst>
  <dgm:cxnLst>
    <dgm:cxn modelId="{BB9DC5E1-24C2-4116-983F-F79E25758EB0}" srcId="{2C679FF2-1911-4390-A245-EEAC04F05C4F}" destId="{9D7773F5-038C-4BB0-A421-DB890F923951}" srcOrd="0" destOrd="0" parTransId="{94435D3A-E018-49CA-AEFD-63157EB652D6}" sibTransId="{CCFFE4F1-BF84-4B95-85C1-09254EDC21B9}"/>
    <dgm:cxn modelId="{1A89E096-1889-43C8-A045-0FA2465E94B4}" type="presOf" srcId="{9D7773F5-038C-4BB0-A421-DB890F923951}" destId="{08A0DA7A-0E56-4F15-83EA-C99F49D17230}" srcOrd="0" destOrd="0" presId="urn:microsoft.com/office/officeart/2005/8/layout/default#1"/>
    <dgm:cxn modelId="{703B2800-9201-4F25-B580-80133BFEE311}" type="presOf" srcId="{2C679FF2-1911-4390-A245-EEAC04F05C4F}" destId="{29769301-E0BE-4CFD-AA81-8BB84B5C8635}" srcOrd="0" destOrd="0" presId="urn:microsoft.com/office/officeart/2005/8/layout/default#1"/>
    <dgm:cxn modelId="{98F1C393-CA3E-477B-8DBD-C0EB5995BC90}" type="presParOf" srcId="{29769301-E0BE-4CFD-AA81-8BB84B5C8635}" destId="{08A0DA7A-0E56-4F15-83EA-C99F49D17230}" srcOrd="0" destOrd="0" presId="urn:microsoft.com/office/officeart/2005/8/layout/defaul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D03708-7016-4EE1-957B-C25AC59AE4E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87D7C4C-F1BB-4A46-A87D-D898A3F4DB39}">
      <dgm:prSet phldrT="[Text]"/>
      <dgm:spPr/>
      <dgm:t>
        <a:bodyPr/>
        <a:lstStyle/>
        <a:p>
          <a:r>
            <a:rPr lang="en-US" dirty="0" smtClean="0"/>
            <a:t>Requirements</a:t>
          </a:r>
          <a:endParaRPr lang="en-US" dirty="0"/>
        </a:p>
      </dgm:t>
    </dgm:pt>
    <dgm:pt modelId="{C966CF25-818B-4D3E-A77E-683884DA18E0}" type="parTrans" cxnId="{E59B3B91-5F4F-47C2-A967-D8F48EFFD91E}">
      <dgm:prSet/>
      <dgm:spPr/>
      <dgm:t>
        <a:bodyPr/>
        <a:lstStyle/>
        <a:p>
          <a:endParaRPr lang="en-US"/>
        </a:p>
      </dgm:t>
    </dgm:pt>
    <dgm:pt modelId="{7CF3AECE-0B0A-43C5-9A56-98B66A239D64}" type="sibTrans" cxnId="{E59B3B91-5F4F-47C2-A967-D8F48EFFD91E}">
      <dgm:prSet/>
      <dgm:spPr/>
      <dgm:t>
        <a:bodyPr/>
        <a:lstStyle/>
        <a:p>
          <a:endParaRPr lang="en-US"/>
        </a:p>
      </dgm:t>
    </dgm:pt>
    <dgm:pt modelId="{D8C7093F-AB4A-4D55-BB54-EED6B66E13E8}">
      <dgm:prSet phldrT="[Text]"/>
      <dgm:spPr/>
      <dgm:t>
        <a:bodyPr/>
        <a:lstStyle/>
        <a:p>
          <a:pPr>
            <a:spcBef>
              <a:spcPts val="1200"/>
            </a:spcBef>
            <a:spcAft>
              <a:spcPts val="1800"/>
            </a:spcAft>
          </a:pPr>
          <a:r>
            <a:rPr lang="en-US" dirty="0" smtClean="0"/>
            <a:t>Reliably handle user mode I/O requests</a:t>
          </a:r>
          <a:endParaRPr lang="en-US" dirty="0"/>
        </a:p>
      </dgm:t>
    </dgm:pt>
    <dgm:pt modelId="{5CA49CD7-C69E-4AA2-BA64-2782C1E4C14D}" type="parTrans" cxnId="{49CDB5CA-CFCA-43C6-AA8A-ED608CA366AC}">
      <dgm:prSet/>
      <dgm:spPr/>
      <dgm:t>
        <a:bodyPr/>
        <a:lstStyle/>
        <a:p>
          <a:endParaRPr lang="en-US"/>
        </a:p>
      </dgm:t>
    </dgm:pt>
    <dgm:pt modelId="{715E4C3B-B5A3-41F1-B8E6-7C37BFA80BE3}" type="sibTrans" cxnId="{49CDB5CA-CFCA-43C6-AA8A-ED608CA366AC}">
      <dgm:prSet/>
      <dgm:spPr/>
      <dgm:t>
        <a:bodyPr/>
        <a:lstStyle/>
        <a:p>
          <a:endParaRPr lang="en-US"/>
        </a:p>
      </dgm:t>
    </dgm:pt>
    <dgm:pt modelId="{7AC489DF-156D-4D62-BCB7-06EF0B4D1E9B}">
      <dgm:prSet phldrT="[Text]"/>
      <dgm:spPr/>
      <dgm:t>
        <a:bodyPr/>
        <a:lstStyle/>
        <a:p>
          <a:r>
            <a:rPr lang="en-US" dirty="0" smtClean="0"/>
            <a:t>Key Tests</a:t>
          </a:r>
          <a:endParaRPr lang="en-US" dirty="0"/>
        </a:p>
      </dgm:t>
    </dgm:pt>
    <dgm:pt modelId="{2CAF05E9-1949-4D2E-93C5-2650E375B758}" type="parTrans" cxnId="{D96443EB-51F9-4D83-8A78-0D12B2C71CC1}">
      <dgm:prSet/>
      <dgm:spPr/>
      <dgm:t>
        <a:bodyPr/>
        <a:lstStyle/>
        <a:p>
          <a:endParaRPr lang="en-US"/>
        </a:p>
      </dgm:t>
    </dgm:pt>
    <dgm:pt modelId="{6C262856-5F5F-4ABA-9521-05DABE1095FF}" type="sibTrans" cxnId="{D96443EB-51F9-4D83-8A78-0D12B2C71CC1}">
      <dgm:prSet/>
      <dgm:spPr/>
      <dgm:t>
        <a:bodyPr/>
        <a:lstStyle/>
        <a:p>
          <a:endParaRPr lang="en-US"/>
        </a:p>
      </dgm:t>
    </dgm:pt>
    <dgm:pt modelId="{E46E6AE2-A0D3-4393-BB63-B8F1A4981FA2}">
      <dgm:prSet phldrT="[Text]"/>
      <dgm:spPr/>
      <dgm:t>
        <a:bodyPr/>
        <a:lstStyle/>
        <a:p>
          <a:pPr>
            <a:lnSpc>
              <a:spcPct val="150000"/>
            </a:lnSpc>
          </a:pPr>
          <a:r>
            <a:rPr lang="en-US" dirty="0" smtClean="0">
              <a:solidFill>
                <a:srgbClr val="FF0000"/>
              </a:solidFill>
            </a:rPr>
            <a:t>Stress with IO</a:t>
          </a:r>
          <a:endParaRPr lang="en-US" dirty="0">
            <a:solidFill>
              <a:srgbClr val="FF0000"/>
            </a:solidFill>
          </a:endParaRPr>
        </a:p>
      </dgm:t>
    </dgm:pt>
    <dgm:pt modelId="{08E99666-F755-427E-AD88-472D62321C48}" type="parTrans" cxnId="{BCB75711-6A19-4906-824F-CEE5C7621760}">
      <dgm:prSet/>
      <dgm:spPr/>
      <dgm:t>
        <a:bodyPr/>
        <a:lstStyle/>
        <a:p>
          <a:endParaRPr lang="en-US"/>
        </a:p>
      </dgm:t>
    </dgm:pt>
    <dgm:pt modelId="{0D00B9E0-5B3A-4385-88C9-FB2F889B1D73}" type="sibTrans" cxnId="{BCB75711-6A19-4906-824F-CEE5C7621760}">
      <dgm:prSet/>
      <dgm:spPr/>
      <dgm:t>
        <a:bodyPr/>
        <a:lstStyle/>
        <a:p>
          <a:endParaRPr lang="en-US"/>
        </a:p>
      </dgm:t>
    </dgm:pt>
    <dgm:pt modelId="{173CA333-6546-4BD4-A982-8D95DD8AA32A}">
      <dgm:prSet phldrT="[Text]"/>
      <dgm:spPr/>
      <dgm:t>
        <a:bodyPr/>
        <a:lstStyle/>
        <a:p>
          <a:pPr>
            <a:spcBef>
              <a:spcPts val="1200"/>
            </a:spcBef>
            <a:spcAft>
              <a:spcPts val="1800"/>
            </a:spcAft>
          </a:pPr>
          <a:r>
            <a:rPr lang="en-US" dirty="0" smtClean="0"/>
            <a:t>Error free installation / un-installation</a:t>
          </a:r>
          <a:endParaRPr lang="en-US" dirty="0"/>
        </a:p>
      </dgm:t>
    </dgm:pt>
    <dgm:pt modelId="{03E0DFEC-8C2F-405E-A22D-6696CBD5E7B2}" type="parTrans" cxnId="{77196037-D3AE-4155-A350-727077EA776A}">
      <dgm:prSet/>
      <dgm:spPr/>
      <dgm:t>
        <a:bodyPr/>
        <a:lstStyle/>
        <a:p>
          <a:endParaRPr lang="en-US"/>
        </a:p>
      </dgm:t>
    </dgm:pt>
    <dgm:pt modelId="{032EB738-55BF-4E51-AC76-917AF20EDA48}" type="sibTrans" cxnId="{77196037-D3AE-4155-A350-727077EA776A}">
      <dgm:prSet/>
      <dgm:spPr/>
      <dgm:t>
        <a:bodyPr/>
        <a:lstStyle/>
        <a:p>
          <a:endParaRPr lang="en-US"/>
        </a:p>
      </dgm:t>
    </dgm:pt>
    <dgm:pt modelId="{A37A01B4-B3D4-4D2D-A2BE-BF2DB66D031C}">
      <dgm:prSet phldrT="[Text]"/>
      <dgm:spPr/>
      <dgm:t>
        <a:bodyPr/>
        <a:lstStyle/>
        <a:p>
          <a:pPr>
            <a:lnSpc>
              <a:spcPct val="150000"/>
            </a:lnSpc>
          </a:pPr>
          <a:r>
            <a:rPr lang="en-US" dirty="0" smtClean="0">
              <a:solidFill>
                <a:srgbClr val="FF0000"/>
              </a:solidFill>
            </a:rPr>
            <a:t>IO Cancellation</a:t>
          </a:r>
          <a:endParaRPr lang="en-US" dirty="0">
            <a:solidFill>
              <a:srgbClr val="FF0000"/>
            </a:solidFill>
          </a:endParaRPr>
        </a:p>
      </dgm:t>
    </dgm:pt>
    <dgm:pt modelId="{F17BE840-AC9C-4916-AECC-F95C6A778FDF}" type="parTrans" cxnId="{0077B756-9288-40DE-B71A-DB4A93C2E4D3}">
      <dgm:prSet/>
      <dgm:spPr/>
      <dgm:t>
        <a:bodyPr/>
        <a:lstStyle/>
        <a:p>
          <a:endParaRPr lang="en-US"/>
        </a:p>
      </dgm:t>
    </dgm:pt>
    <dgm:pt modelId="{04478B41-BD0F-4BDB-B419-F3A6E5DFEE36}" type="sibTrans" cxnId="{0077B756-9288-40DE-B71A-DB4A93C2E4D3}">
      <dgm:prSet/>
      <dgm:spPr/>
      <dgm:t>
        <a:bodyPr/>
        <a:lstStyle/>
        <a:p>
          <a:endParaRPr lang="en-US"/>
        </a:p>
      </dgm:t>
    </dgm:pt>
    <dgm:pt modelId="{0D355949-7950-4563-BC77-E16FD6D63DAB}">
      <dgm:prSet phldrT="[Text]"/>
      <dgm:spPr/>
      <dgm:t>
        <a:bodyPr/>
        <a:lstStyle/>
        <a:p>
          <a:r>
            <a:rPr lang="en-US" dirty="0" smtClean="0"/>
            <a:t>Good to Know</a:t>
          </a:r>
          <a:endParaRPr lang="en-US" dirty="0"/>
        </a:p>
      </dgm:t>
    </dgm:pt>
    <dgm:pt modelId="{D400F78A-D534-4EB4-9D42-EC408674986A}" type="parTrans" cxnId="{D76A52D6-8308-4D6B-918B-F0595DEF2F9C}">
      <dgm:prSet/>
      <dgm:spPr/>
      <dgm:t>
        <a:bodyPr/>
        <a:lstStyle/>
        <a:p>
          <a:endParaRPr lang="en-US"/>
        </a:p>
      </dgm:t>
    </dgm:pt>
    <dgm:pt modelId="{4704460F-3020-40AF-BF2B-49551F4F446D}" type="sibTrans" cxnId="{D76A52D6-8308-4D6B-918B-F0595DEF2F9C}">
      <dgm:prSet/>
      <dgm:spPr/>
      <dgm:t>
        <a:bodyPr/>
        <a:lstStyle/>
        <a:p>
          <a:endParaRPr lang="en-US"/>
        </a:p>
      </dgm:t>
    </dgm:pt>
    <dgm:pt modelId="{F41E5A3B-6894-4821-A711-9DCBFE264915}">
      <dgm:prSet phldrT="[Text]"/>
      <dgm:spPr/>
      <dgm:t>
        <a:bodyPr/>
        <a:lstStyle/>
        <a:p>
          <a:pPr>
            <a:spcBef>
              <a:spcPts val="1200"/>
            </a:spcBef>
            <a:spcAft>
              <a:spcPts val="1800"/>
            </a:spcAft>
          </a:pPr>
          <a:r>
            <a:rPr lang="en-US" dirty="0" smtClean="0"/>
            <a:t>Driver Verifier</a:t>
          </a:r>
          <a:endParaRPr lang="en-US" dirty="0"/>
        </a:p>
      </dgm:t>
    </dgm:pt>
    <dgm:pt modelId="{7E8FF2CD-2732-44AE-AF76-74CBE011E048}" type="parTrans" cxnId="{EA93104E-F755-4E18-80C3-29C1D15668FF}">
      <dgm:prSet/>
      <dgm:spPr/>
      <dgm:t>
        <a:bodyPr/>
        <a:lstStyle/>
        <a:p>
          <a:endParaRPr lang="en-US"/>
        </a:p>
      </dgm:t>
    </dgm:pt>
    <dgm:pt modelId="{C91CE28C-89D0-4CF0-AF0A-72CD21B3FC1D}" type="sibTrans" cxnId="{EA93104E-F755-4E18-80C3-29C1D15668FF}">
      <dgm:prSet/>
      <dgm:spPr/>
      <dgm:t>
        <a:bodyPr/>
        <a:lstStyle/>
        <a:p>
          <a:endParaRPr lang="en-US"/>
        </a:p>
      </dgm:t>
    </dgm:pt>
    <dgm:pt modelId="{7E64CD28-A838-4F1A-942C-55C1616597F5}">
      <dgm:prSet phldrT="[Text]"/>
      <dgm:spPr/>
      <dgm:t>
        <a:bodyPr/>
        <a:lstStyle/>
        <a:p>
          <a:pPr>
            <a:spcBef>
              <a:spcPct val="0"/>
            </a:spcBef>
            <a:spcAft>
              <a:spcPct val="15000"/>
            </a:spcAft>
          </a:pPr>
          <a:endParaRPr lang="en-US" dirty="0"/>
        </a:p>
      </dgm:t>
    </dgm:pt>
    <dgm:pt modelId="{15451801-4ACA-4EF3-961C-751B99C11C29}" type="parTrans" cxnId="{201F8357-3942-4EFA-84C0-05968CE596B8}">
      <dgm:prSet/>
      <dgm:spPr/>
      <dgm:t>
        <a:bodyPr/>
        <a:lstStyle/>
        <a:p>
          <a:endParaRPr lang="en-US"/>
        </a:p>
      </dgm:t>
    </dgm:pt>
    <dgm:pt modelId="{03518FC8-9845-4D6B-9C10-386A39F118C5}" type="sibTrans" cxnId="{201F8357-3942-4EFA-84C0-05968CE596B8}">
      <dgm:prSet/>
      <dgm:spPr/>
      <dgm:t>
        <a:bodyPr/>
        <a:lstStyle/>
        <a:p>
          <a:endParaRPr lang="en-US"/>
        </a:p>
      </dgm:t>
    </dgm:pt>
    <dgm:pt modelId="{0D316DF5-64BB-4EE7-87DA-8D17AFFD1BA8}">
      <dgm:prSet phldrT="[Text]"/>
      <dgm:spPr/>
      <dgm:t>
        <a:bodyPr/>
        <a:lstStyle/>
        <a:p>
          <a:pPr>
            <a:spcBef>
              <a:spcPts val="1200"/>
            </a:spcBef>
            <a:spcAft>
              <a:spcPts val="1800"/>
            </a:spcAft>
          </a:pPr>
          <a:r>
            <a:rPr lang="en-US" dirty="0" smtClean="0"/>
            <a:t>Kernel Debugger is best friend for debugging</a:t>
          </a:r>
          <a:endParaRPr lang="en-US" dirty="0"/>
        </a:p>
      </dgm:t>
    </dgm:pt>
    <dgm:pt modelId="{1B761D80-2451-4A2A-87C8-7E4192954C8E}" type="parTrans" cxnId="{BB052C97-C781-4522-A8EC-C4015E2C1764}">
      <dgm:prSet/>
      <dgm:spPr/>
      <dgm:t>
        <a:bodyPr/>
        <a:lstStyle/>
        <a:p>
          <a:endParaRPr lang="en-US"/>
        </a:p>
      </dgm:t>
    </dgm:pt>
    <dgm:pt modelId="{C472160D-F322-4320-B3CF-E53752A2CC84}" type="sibTrans" cxnId="{BB052C97-C781-4522-A8EC-C4015E2C1764}">
      <dgm:prSet/>
      <dgm:spPr/>
      <dgm:t>
        <a:bodyPr/>
        <a:lstStyle/>
        <a:p>
          <a:endParaRPr lang="en-US"/>
        </a:p>
      </dgm:t>
    </dgm:pt>
    <dgm:pt modelId="{D6D02075-7839-4BF0-8512-DC8A06753B69}">
      <dgm:prSet phldrT="[Text]"/>
      <dgm:spPr/>
      <dgm:t>
        <a:bodyPr/>
        <a:lstStyle/>
        <a:p>
          <a:pPr>
            <a:spcBef>
              <a:spcPts val="1200"/>
            </a:spcBef>
            <a:spcAft>
              <a:spcPts val="1800"/>
            </a:spcAft>
          </a:pPr>
          <a:r>
            <a:rPr lang="en-US" dirty="0" smtClean="0"/>
            <a:t>No resource leakages</a:t>
          </a:r>
          <a:endParaRPr lang="en-US" dirty="0"/>
        </a:p>
      </dgm:t>
    </dgm:pt>
    <dgm:pt modelId="{B9806BA6-4E65-4F55-9F92-2B6229D1A11B}" type="parTrans" cxnId="{472103B6-3F54-463C-BBA8-0128A70123FF}">
      <dgm:prSet/>
      <dgm:spPr/>
      <dgm:t>
        <a:bodyPr/>
        <a:lstStyle/>
        <a:p>
          <a:endParaRPr lang="en-US"/>
        </a:p>
      </dgm:t>
    </dgm:pt>
    <dgm:pt modelId="{03E7E9A1-5DA7-492E-A88F-1686D39AC536}" type="sibTrans" cxnId="{472103B6-3F54-463C-BBA8-0128A70123FF}">
      <dgm:prSet/>
      <dgm:spPr/>
      <dgm:t>
        <a:bodyPr/>
        <a:lstStyle/>
        <a:p>
          <a:endParaRPr lang="en-US"/>
        </a:p>
      </dgm:t>
    </dgm:pt>
    <dgm:pt modelId="{60B44F7A-9128-4A17-B5C8-C90E2E05D1D3}">
      <dgm:prSet phldrT="[Text]"/>
      <dgm:spPr/>
      <dgm:t>
        <a:bodyPr/>
        <a:lstStyle/>
        <a:p>
          <a:pPr>
            <a:spcBef>
              <a:spcPts val="1200"/>
            </a:spcBef>
            <a:spcAft>
              <a:spcPts val="1800"/>
            </a:spcAft>
          </a:pPr>
          <a:r>
            <a:rPr lang="en-US" dirty="0" smtClean="0"/>
            <a:t>I/O cancellation / completion</a:t>
          </a:r>
          <a:endParaRPr lang="en-US" dirty="0"/>
        </a:p>
      </dgm:t>
    </dgm:pt>
    <dgm:pt modelId="{EA900EAA-9C53-4551-B22D-831EEBE2EC8A}" type="parTrans" cxnId="{ADFE33A2-9515-4FF4-A08B-8F4AFCD612F0}">
      <dgm:prSet/>
      <dgm:spPr/>
      <dgm:t>
        <a:bodyPr/>
        <a:lstStyle/>
        <a:p>
          <a:endParaRPr lang="en-US"/>
        </a:p>
      </dgm:t>
    </dgm:pt>
    <dgm:pt modelId="{744722D5-B1F8-4144-B6B4-DACA04887660}" type="sibTrans" cxnId="{ADFE33A2-9515-4FF4-A08B-8F4AFCD612F0}">
      <dgm:prSet/>
      <dgm:spPr/>
      <dgm:t>
        <a:bodyPr/>
        <a:lstStyle/>
        <a:p>
          <a:endParaRPr lang="en-US"/>
        </a:p>
      </dgm:t>
    </dgm:pt>
    <dgm:pt modelId="{37D952C8-5EA2-459B-A691-0A9CD5662AAD}">
      <dgm:prSet phldrT="[Text]"/>
      <dgm:spPr/>
      <dgm:t>
        <a:bodyPr/>
        <a:lstStyle/>
        <a:p>
          <a:pPr>
            <a:lnSpc>
              <a:spcPct val="150000"/>
            </a:lnSpc>
          </a:pPr>
          <a:r>
            <a:rPr lang="en-US" dirty="0" smtClean="0"/>
            <a:t>Direct IO</a:t>
          </a:r>
          <a:endParaRPr lang="en-US" dirty="0"/>
        </a:p>
      </dgm:t>
    </dgm:pt>
    <dgm:pt modelId="{91547DF0-F0E7-44F5-B692-F6F710D2597E}" type="parTrans" cxnId="{E9A51F69-C996-4661-A688-9D09E0DB029B}">
      <dgm:prSet/>
      <dgm:spPr/>
      <dgm:t>
        <a:bodyPr/>
        <a:lstStyle/>
        <a:p>
          <a:endParaRPr lang="en-US"/>
        </a:p>
      </dgm:t>
    </dgm:pt>
    <dgm:pt modelId="{C95EA3B2-9CF3-43E7-99FD-42936057C6A3}" type="sibTrans" cxnId="{E9A51F69-C996-4661-A688-9D09E0DB029B}">
      <dgm:prSet/>
      <dgm:spPr/>
      <dgm:t>
        <a:bodyPr/>
        <a:lstStyle/>
        <a:p>
          <a:endParaRPr lang="en-US"/>
        </a:p>
      </dgm:t>
    </dgm:pt>
    <dgm:pt modelId="{58A03AC3-5572-4FAA-95BC-F1AC7A34A977}">
      <dgm:prSet phldrT="[Text]"/>
      <dgm:spPr/>
      <dgm:t>
        <a:bodyPr/>
        <a:lstStyle/>
        <a:p>
          <a:pPr>
            <a:lnSpc>
              <a:spcPct val="150000"/>
            </a:lnSpc>
          </a:pPr>
          <a:r>
            <a:rPr lang="en-US" dirty="0" smtClean="0"/>
            <a:t>DPE</a:t>
          </a:r>
          <a:endParaRPr lang="en-US" dirty="0"/>
        </a:p>
      </dgm:t>
    </dgm:pt>
    <dgm:pt modelId="{00847D5C-D84B-414A-BCCB-DF07017430B6}" type="parTrans" cxnId="{6A478434-49DA-46EA-B0B1-C0A26CA16A54}">
      <dgm:prSet/>
      <dgm:spPr/>
      <dgm:t>
        <a:bodyPr/>
        <a:lstStyle/>
        <a:p>
          <a:endParaRPr lang="en-US"/>
        </a:p>
      </dgm:t>
    </dgm:pt>
    <dgm:pt modelId="{CA47CAE6-2946-4302-9859-41BB0BB2287E}" type="sibTrans" cxnId="{6A478434-49DA-46EA-B0B1-C0A26CA16A54}">
      <dgm:prSet/>
      <dgm:spPr/>
      <dgm:t>
        <a:bodyPr/>
        <a:lstStyle/>
        <a:p>
          <a:endParaRPr lang="en-US"/>
        </a:p>
      </dgm:t>
    </dgm:pt>
    <dgm:pt modelId="{C3E01AA1-E619-4353-A28E-B687EF4D3B8C}">
      <dgm:prSet phldrT="[Text]"/>
      <dgm:spPr/>
      <dgm:t>
        <a:bodyPr/>
        <a:lstStyle/>
        <a:p>
          <a:pPr>
            <a:lnSpc>
              <a:spcPct val="150000"/>
            </a:lnSpc>
          </a:pPr>
          <a:r>
            <a:rPr lang="en-US" dirty="0" smtClean="0"/>
            <a:t>Disable Enable</a:t>
          </a:r>
          <a:endParaRPr lang="en-US" dirty="0"/>
        </a:p>
      </dgm:t>
    </dgm:pt>
    <dgm:pt modelId="{11C18FF0-CE79-4F8C-8AF5-74CE800BE7D1}" type="parTrans" cxnId="{95B12533-1649-45C9-8CA8-67D1722C5317}">
      <dgm:prSet/>
      <dgm:spPr/>
      <dgm:t>
        <a:bodyPr/>
        <a:lstStyle/>
        <a:p>
          <a:endParaRPr lang="en-US"/>
        </a:p>
      </dgm:t>
    </dgm:pt>
    <dgm:pt modelId="{05499C68-54A4-4379-BA0C-A81EF2350787}" type="sibTrans" cxnId="{95B12533-1649-45C9-8CA8-67D1722C5317}">
      <dgm:prSet/>
      <dgm:spPr/>
      <dgm:t>
        <a:bodyPr/>
        <a:lstStyle/>
        <a:p>
          <a:endParaRPr lang="en-US"/>
        </a:p>
      </dgm:t>
    </dgm:pt>
    <dgm:pt modelId="{41D92A19-1A07-43EF-8F72-11CE0C72F543}">
      <dgm:prSet phldrT="[Text]"/>
      <dgm:spPr/>
      <dgm:t>
        <a:bodyPr/>
        <a:lstStyle/>
        <a:p>
          <a:pPr>
            <a:lnSpc>
              <a:spcPct val="150000"/>
            </a:lnSpc>
          </a:pPr>
          <a:r>
            <a:rPr lang="en-US" dirty="0" smtClean="0"/>
            <a:t>Sleep Stress</a:t>
          </a:r>
          <a:endParaRPr lang="en-US" dirty="0"/>
        </a:p>
      </dgm:t>
    </dgm:pt>
    <dgm:pt modelId="{F317EAFB-6AB0-41C3-8AEE-EE10736BBE3F}" type="parTrans" cxnId="{D4AC3F01-FD45-4E5C-925A-D74E2501A161}">
      <dgm:prSet/>
      <dgm:spPr/>
      <dgm:t>
        <a:bodyPr/>
        <a:lstStyle/>
        <a:p>
          <a:endParaRPr lang="en-US"/>
        </a:p>
      </dgm:t>
    </dgm:pt>
    <dgm:pt modelId="{DC15EAAA-5BA9-47C4-8F97-F295ECBD7F8F}" type="sibTrans" cxnId="{D4AC3F01-FD45-4E5C-925A-D74E2501A161}">
      <dgm:prSet/>
      <dgm:spPr/>
      <dgm:t>
        <a:bodyPr/>
        <a:lstStyle/>
        <a:p>
          <a:endParaRPr lang="en-US"/>
        </a:p>
      </dgm:t>
    </dgm:pt>
    <dgm:pt modelId="{5DDD1494-8606-47DF-A8E2-12A07A135287}">
      <dgm:prSet phldrT="[Text]"/>
      <dgm:spPr/>
      <dgm:t>
        <a:bodyPr/>
        <a:lstStyle/>
        <a:p>
          <a:pPr>
            <a:lnSpc>
              <a:spcPct val="150000"/>
            </a:lnSpc>
          </a:pPr>
          <a:r>
            <a:rPr lang="en-US" dirty="0" smtClean="0"/>
            <a:t>Common Scenario</a:t>
          </a:r>
          <a:endParaRPr lang="en-US" dirty="0"/>
        </a:p>
      </dgm:t>
    </dgm:pt>
    <dgm:pt modelId="{949C4A1F-489B-47AD-AC1C-C066175BE705}" type="parTrans" cxnId="{629DF8C1-F460-47CD-8ECB-33FF5EEE5925}">
      <dgm:prSet/>
      <dgm:spPr/>
      <dgm:t>
        <a:bodyPr/>
        <a:lstStyle/>
        <a:p>
          <a:endParaRPr lang="en-US"/>
        </a:p>
      </dgm:t>
    </dgm:pt>
    <dgm:pt modelId="{7D275DC3-5794-485B-AA5C-C7E7867126C0}" type="sibTrans" cxnId="{629DF8C1-F460-47CD-8ECB-33FF5EEE5925}">
      <dgm:prSet/>
      <dgm:spPr/>
      <dgm:t>
        <a:bodyPr/>
        <a:lstStyle/>
        <a:p>
          <a:endParaRPr lang="en-US"/>
        </a:p>
      </dgm:t>
    </dgm:pt>
    <dgm:pt modelId="{D3B26229-9D0C-442E-A1F5-8E137EF3F313}">
      <dgm:prSet phldrT="[Text]"/>
      <dgm:spPr/>
      <dgm:t>
        <a:bodyPr/>
        <a:lstStyle/>
        <a:p>
          <a:pPr>
            <a:spcBef>
              <a:spcPts val="1200"/>
            </a:spcBef>
            <a:spcAft>
              <a:spcPts val="1800"/>
            </a:spcAft>
          </a:pPr>
          <a:r>
            <a:rPr lang="en-US" dirty="0" smtClean="0"/>
            <a:t>Hang during DPE </a:t>
          </a:r>
          <a:r>
            <a:rPr lang="en-US" dirty="0" smtClean="0">
              <a:sym typeface="Wingdings" pitchFamily="2" charset="2"/>
            </a:rPr>
            <a:t> </a:t>
          </a:r>
          <a:r>
            <a:rPr lang="en-US" dirty="0" smtClean="0"/>
            <a:t>a real driver issue</a:t>
          </a:r>
          <a:endParaRPr lang="en-US" dirty="0"/>
        </a:p>
      </dgm:t>
    </dgm:pt>
    <dgm:pt modelId="{7BBFD574-FF70-4F1F-A1F2-02AEF5763965}" type="parTrans" cxnId="{85D9CD51-33F2-4EEF-B66A-7A99CAB31C63}">
      <dgm:prSet/>
      <dgm:spPr/>
      <dgm:t>
        <a:bodyPr/>
        <a:lstStyle/>
        <a:p>
          <a:endParaRPr lang="en-US"/>
        </a:p>
      </dgm:t>
    </dgm:pt>
    <dgm:pt modelId="{275300BD-2810-4373-AD64-6D54B2C7A889}" type="sibTrans" cxnId="{85D9CD51-33F2-4EEF-B66A-7A99CAB31C63}">
      <dgm:prSet/>
      <dgm:spPr/>
      <dgm:t>
        <a:bodyPr/>
        <a:lstStyle/>
        <a:p>
          <a:endParaRPr lang="en-US"/>
        </a:p>
      </dgm:t>
    </dgm:pt>
    <dgm:pt modelId="{4E78AAA4-C618-487D-8802-4B564B5F916D}">
      <dgm:prSet phldrT="[Text]"/>
      <dgm:spPr/>
      <dgm:t>
        <a:bodyPr/>
        <a:lstStyle/>
        <a:p>
          <a:pPr>
            <a:lnSpc>
              <a:spcPct val="150000"/>
            </a:lnSpc>
          </a:pPr>
          <a:r>
            <a:rPr lang="en-US" dirty="0" smtClean="0">
              <a:solidFill>
                <a:schemeClr val="bg1"/>
              </a:solidFill>
            </a:rPr>
            <a:t>Plug ‘n Play Driver (PnPD)</a:t>
          </a:r>
          <a:endParaRPr lang="en-US" dirty="0">
            <a:solidFill>
              <a:schemeClr val="bg1"/>
            </a:solidFill>
          </a:endParaRPr>
        </a:p>
      </dgm:t>
    </dgm:pt>
    <dgm:pt modelId="{D7CA9998-8F4B-4959-BA3B-C4D888BD33C9}" type="parTrans" cxnId="{C2208ABF-0CD1-462C-BD80-5E4740398F99}">
      <dgm:prSet/>
      <dgm:spPr/>
      <dgm:t>
        <a:bodyPr/>
        <a:lstStyle/>
        <a:p>
          <a:endParaRPr lang="en-US"/>
        </a:p>
      </dgm:t>
    </dgm:pt>
    <dgm:pt modelId="{2638E272-07FC-4603-9F8A-5975DE21077F}" type="sibTrans" cxnId="{C2208ABF-0CD1-462C-BD80-5E4740398F99}">
      <dgm:prSet/>
      <dgm:spPr/>
      <dgm:t>
        <a:bodyPr/>
        <a:lstStyle/>
        <a:p>
          <a:endParaRPr lang="en-US"/>
        </a:p>
      </dgm:t>
    </dgm:pt>
    <dgm:pt modelId="{37DC9955-82D9-45A4-A848-D4B29A327DF6}">
      <dgm:prSet phldrT="[Text]"/>
      <dgm:spPr/>
      <dgm:t>
        <a:bodyPr/>
        <a:lstStyle/>
        <a:p>
          <a:pPr>
            <a:lnSpc>
              <a:spcPct val="150000"/>
            </a:lnSpc>
          </a:pPr>
          <a:r>
            <a:rPr lang="en-US" dirty="0" smtClean="0">
              <a:solidFill>
                <a:schemeClr val="bg1"/>
              </a:solidFill>
            </a:rPr>
            <a:t>Driver Path Exerciser (DPE)</a:t>
          </a:r>
          <a:endParaRPr lang="en-US" dirty="0">
            <a:solidFill>
              <a:schemeClr val="bg1"/>
            </a:solidFill>
          </a:endParaRPr>
        </a:p>
      </dgm:t>
    </dgm:pt>
    <dgm:pt modelId="{9DE72467-61A7-4853-9814-B74AF4D756D7}" type="parTrans" cxnId="{1989DF0D-DF7A-4A2A-9B98-DA01DDBAFDC6}">
      <dgm:prSet/>
      <dgm:spPr/>
      <dgm:t>
        <a:bodyPr/>
        <a:lstStyle/>
        <a:p>
          <a:endParaRPr lang="en-US"/>
        </a:p>
      </dgm:t>
    </dgm:pt>
    <dgm:pt modelId="{9F925D66-1476-4CD2-8C71-32FD8F506F06}" type="sibTrans" cxnId="{1989DF0D-DF7A-4A2A-9B98-DA01DDBAFDC6}">
      <dgm:prSet/>
      <dgm:spPr/>
      <dgm:t>
        <a:bodyPr/>
        <a:lstStyle/>
        <a:p>
          <a:endParaRPr lang="en-US"/>
        </a:p>
      </dgm:t>
    </dgm:pt>
    <dgm:pt modelId="{2B8E6590-195E-40BE-82BB-BAC9E13C47C2}" type="pres">
      <dgm:prSet presAssocID="{15D03708-7016-4EE1-957B-C25AC59AE4E3}" presName="Name0" presStyleCnt="0">
        <dgm:presLayoutVars>
          <dgm:dir/>
          <dgm:animLvl val="lvl"/>
          <dgm:resizeHandles val="exact"/>
        </dgm:presLayoutVars>
      </dgm:prSet>
      <dgm:spPr/>
      <dgm:t>
        <a:bodyPr/>
        <a:lstStyle/>
        <a:p>
          <a:endParaRPr lang="en-US"/>
        </a:p>
      </dgm:t>
    </dgm:pt>
    <dgm:pt modelId="{AD5E912A-62E0-44EF-BC88-8CFBDCEDB396}" type="pres">
      <dgm:prSet presAssocID="{787D7C4C-F1BB-4A46-A87D-D898A3F4DB39}" presName="composite" presStyleCnt="0"/>
      <dgm:spPr/>
    </dgm:pt>
    <dgm:pt modelId="{BD245292-A858-4ECA-B7CD-7622F2994B45}" type="pres">
      <dgm:prSet presAssocID="{787D7C4C-F1BB-4A46-A87D-D898A3F4DB39}" presName="parTx" presStyleLbl="alignNode1" presStyleIdx="0" presStyleCnt="3">
        <dgm:presLayoutVars>
          <dgm:chMax val="0"/>
          <dgm:chPref val="0"/>
          <dgm:bulletEnabled val="1"/>
        </dgm:presLayoutVars>
      </dgm:prSet>
      <dgm:spPr/>
      <dgm:t>
        <a:bodyPr/>
        <a:lstStyle/>
        <a:p>
          <a:endParaRPr lang="en-US"/>
        </a:p>
      </dgm:t>
    </dgm:pt>
    <dgm:pt modelId="{6A4DD6FC-A60B-4E10-9CCF-77561288BEB6}" type="pres">
      <dgm:prSet presAssocID="{787D7C4C-F1BB-4A46-A87D-D898A3F4DB39}" presName="desTx" presStyleLbl="alignAccFollowNode1" presStyleIdx="0" presStyleCnt="3">
        <dgm:presLayoutVars>
          <dgm:bulletEnabled val="1"/>
        </dgm:presLayoutVars>
      </dgm:prSet>
      <dgm:spPr/>
      <dgm:t>
        <a:bodyPr/>
        <a:lstStyle/>
        <a:p>
          <a:endParaRPr lang="en-US"/>
        </a:p>
      </dgm:t>
    </dgm:pt>
    <dgm:pt modelId="{72289C7F-962F-4ED0-9A60-53735B1925EE}" type="pres">
      <dgm:prSet presAssocID="{7CF3AECE-0B0A-43C5-9A56-98B66A239D64}" presName="space" presStyleCnt="0"/>
      <dgm:spPr/>
    </dgm:pt>
    <dgm:pt modelId="{246B319D-1CF7-490B-AF23-E231791488A9}" type="pres">
      <dgm:prSet presAssocID="{7AC489DF-156D-4D62-BCB7-06EF0B4D1E9B}" presName="composite" presStyleCnt="0"/>
      <dgm:spPr/>
    </dgm:pt>
    <dgm:pt modelId="{D03181D0-3E4F-412A-94A2-7D6D5F3091DE}" type="pres">
      <dgm:prSet presAssocID="{7AC489DF-156D-4D62-BCB7-06EF0B4D1E9B}" presName="parTx" presStyleLbl="alignNode1" presStyleIdx="1" presStyleCnt="3">
        <dgm:presLayoutVars>
          <dgm:chMax val="0"/>
          <dgm:chPref val="0"/>
          <dgm:bulletEnabled val="1"/>
        </dgm:presLayoutVars>
      </dgm:prSet>
      <dgm:spPr/>
      <dgm:t>
        <a:bodyPr/>
        <a:lstStyle/>
        <a:p>
          <a:endParaRPr lang="en-US"/>
        </a:p>
      </dgm:t>
    </dgm:pt>
    <dgm:pt modelId="{8E341CB1-D2CB-4937-A48A-E1D5D652F0F9}" type="pres">
      <dgm:prSet presAssocID="{7AC489DF-156D-4D62-BCB7-06EF0B4D1E9B}" presName="desTx" presStyleLbl="alignAccFollowNode1" presStyleIdx="1" presStyleCnt="3">
        <dgm:presLayoutVars>
          <dgm:bulletEnabled val="1"/>
        </dgm:presLayoutVars>
      </dgm:prSet>
      <dgm:spPr/>
      <dgm:t>
        <a:bodyPr/>
        <a:lstStyle/>
        <a:p>
          <a:endParaRPr lang="en-US"/>
        </a:p>
      </dgm:t>
    </dgm:pt>
    <dgm:pt modelId="{8286FC30-6F72-40C8-9411-C5C83F6FA444}" type="pres">
      <dgm:prSet presAssocID="{6C262856-5F5F-4ABA-9521-05DABE1095FF}" presName="space" presStyleCnt="0"/>
      <dgm:spPr/>
    </dgm:pt>
    <dgm:pt modelId="{CF1F8A53-7AD1-4CD4-B638-66A5387C7439}" type="pres">
      <dgm:prSet presAssocID="{0D355949-7950-4563-BC77-E16FD6D63DAB}" presName="composite" presStyleCnt="0"/>
      <dgm:spPr/>
    </dgm:pt>
    <dgm:pt modelId="{79577706-CD6E-4648-9CF4-47127EE5E719}" type="pres">
      <dgm:prSet presAssocID="{0D355949-7950-4563-BC77-E16FD6D63DAB}" presName="parTx" presStyleLbl="alignNode1" presStyleIdx="2" presStyleCnt="3">
        <dgm:presLayoutVars>
          <dgm:chMax val="0"/>
          <dgm:chPref val="0"/>
          <dgm:bulletEnabled val="1"/>
        </dgm:presLayoutVars>
      </dgm:prSet>
      <dgm:spPr/>
      <dgm:t>
        <a:bodyPr/>
        <a:lstStyle/>
        <a:p>
          <a:endParaRPr lang="en-US"/>
        </a:p>
      </dgm:t>
    </dgm:pt>
    <dgm:pt modelId="{95C6129B-C1CA-4FE5-9DC1-5FF7DF2442B7}" type="pres">
      <dgm:prSet presAssocID="{0D355949-7950-4563-BC77-E16FD6D63DAB}" presName="desTx" presStyleLbl="alignAccFollowNode1" presStyleIdx="2" presStyleCnt="3">
        <dgm:presLayoutVars>
          <dgm:bulletEnabled val="1"/>
        </dgm:presLayoutVars>
      </dgm:prSet>
      <dgm:spPr/>
      <dgm:t>
        <a:bodyPr/>
        <a:lstStyle/>
        <a:p>
          <a:endParaRPr lang="en-US"/>
        </a:p>
      </dgm:t>
    </dgm:pt>
  </dgm:ptLst>
  <dgm:cxnLst>
    <dgm:cxn modelId="{201F8357-3942-4EFA-84C0-05968CE596B8}" srcId="{0D355949-7950-4563-BC77-E16FD6D63DAB}" destId="{7E64CD28-A838-4F1A-942C-55C1616597F5}" srcOrd="3" destOrd="0" parTransId="{15451801-4ACA-4EF3-961C-751B99C11C29}" sibTransId="{03518FC8-9845-4D6B-9C10-386A39F118C5}"/>
    <dgm:cxn modelId="{C2208ABF-0CD1-462C-BD80-5E4740398F99}" srcId="{7AC489DF-156D-4D62-BCB7-06EF0B4D1E9B}" destId="{4E78AAA4-C618-487D-8802-4B564B5F916D}" srcOrd="2" destOrd="0" parTransId="{D7CA9998-8F4B-4959-BA3B-C4D888BD33C9}" sibTransId="{2638E272-07FC-4603-9F8A-5975DE21077F}"/>
    <dgm:cxn modelId="{7AB5ADAE-54D1-434D-9F1A-7C71E69391C4}" type="presOf" srcId="{7AC489DF-156D-4D62-BCB7-06EF0B4D1E9B}" destId="{D03181D0-3E4F-412A-94A2-7D6D5F3091DE}" srcOrd="0" destOrd="0" presId="urn:microsoft.com/office/officeart/2005/8/layout/hList1"/>
    <dgm:cxn modelId="{3F2C4D4D-F54E-42C8-B6B8-241DEFD36CCC}" type="presOf" srcId="{58A03AC3-5572-4FAA-95BC-F1AC7A34A977}" destId="{8E341CB1-D2CB-4937-A48A-E1D5D652F0F9}" srcOrd="0" destOrd="6" presId="urn:microsoft.com/office/officeart/2005/8/layout/hList1"/>
    <dgm:cxn modelId="{DA0DAD3B-1E3A-4581-9F48-997F2029CC4E}" type="presOf" srcId="{D6D02075-7839-4BF0-8512-DC8A06753B69}" destId="{6A4DD6FC-A60B-4E10-9CCF-77561288BEB6}" srcOrd="0" destOrd="1" presId="urn:microsoft.com/office/officeart/2005/8/layout/hList1"/>
    <dgm:cxn modelId="{E59B3B91-5F4F-47C2-A967-D8F48EFFD91E}" srcId="{15D03708-7016-4EE1-957B-C25AC59AE4E3}" destId="{787D7C4C-F1BB-4A46-A87D-D898A3F4DB39}" srcOrd="0" destOrd="0" parTransId="{C966CF25-818B-4D3E-A77E-683884DA18E0}" sibTransId="{7CF3AECE-0B0A-43C5-9A56-98B66A239D64}"/>
    <dgm:cxn modelId="{E9A51F69-C996-4661-A688-9D09E0DB029B}" srcId="{A37A01B4-B3D4-4D2D-A2BE-BF2DB66D031C}" destId="{37D952C8-5EA2-459B-A691-0A9CD5662AAD}" srcOrd="0" destOrd="0" parTransId="{91547DF0-F0E7-44F5-B692-F6F710D2597E}" sibTransId="{C95EA3B2-9CF3-43E7-99FD-42936057C6A3}"/>
    <dgm:cxn modelId="{4A46C14A-8145-4C28-BC08-64706C8CC86A}" type="presOf" srcId="{60B44F7A-9128-4A17-B5C8-C90E2E05D1D3}" destId="{6A4DD6FC-A60B-4E10-9CCF-77561288BEB6}" srcOrd="0" destOrd="2" presId="urn:microsoft.com/office/officeart/2005/8/layout/hList1"/>
    <dgm:cxn modelId="{EA93104E-F755-4E18-80C3-29C1D15668FF}" srcId="{0D355949-7950-4563-BC77-E16FD6D63DAB}" destId="{F41E5A3B-6894-4821-A711-9DCBFE264915}" srcOrd="0" destOrd="0" parTransId="{7E8FF2CD-2732-44AE-AF76-74CBE011E048}" sibTransId="{C91CE28C-89D0-4CF0-AF0A-72CD21B3FC1D}"/>
    <dgm:cxn modelId="{67177DE0-511F-4224-AB32-00C678C58FBF}" type="presOf" srcId="{173CA333-6546-4BD4-A982-8D95DD8AA32A}" destId="{6A4DD6FC-A60B-4E10-9CCF-77561288BEB6}" srcOrd="0" destOrd="3" presId="urn:microsoft.com/office/officeart/2005/8/layout/hList1"/>
    <dgm:cxn modelId="{9A3690AF-71D6-47A0-A69D-F059CA45346D}" type="presOf" srcId="{0D355949-7950-4563-BC77-E16FD6D63DAB}" destId="{79577706-CD6E-4648-9CF4-47127EE5E719}" srcOrd="0" destOrd="0" presId="urn:microsoft.com/office/officeart/2005/8/layout/hList1"/>
    <dgm:cxn modelId="{D4AC3F01-FD45-4E5C-925A-D74E2501A161}" srcId="{E46E6AE2-A0D3-4393-BB63-B8F1A4981FA2}" destId="{41D92A19-1A07-43EF-8F72-11CE0C72F543}" srcOrd="1" destOrd="0" parTransId="{F317EAFB-6AB0-41C3-8AEE-EE10736BBE3F}" sibTransId="{DC15EAAA-5BA9-47C4-8F97-F295ECBD7F8F}"/>
    <dgm:cxn modelId="{7DC24590-863C-44C4-8765-B94C54837207}" type="presOf" srcId="{787D7C4C-F1BB-4A46-A87D-D898A3F4DB39}" destId="{BD245292-A858-4ECA-B7CD-7622F2994B45}" srcOrd="0" destOrd="0" presId="urn:microsoft.com/office/officeart/2005/8/layout/hList1"/>
    <dgm:cxn modelId="{68AFDEE4-FD60-4CA9-810E-15912D40CA8A}" type="presOf" srcId="{15D03708-7016-4EE1-957B-C25AC59AE4E3}" destId="{2B8E6590-195E-40BE-82BB-BAC9E13C47C2}" srcOrd="0" destOrd="0" presId="urn:microsoft.com/office/officeart/2005/8/layout/hList1"/>
    <dgm:cxn modelId="{6469281F-A085-4FF6-A789-2821862C5BEB}" type="presOf" srcId="{5DDD1494-8606-47DF-A8E2-12A07A135287}" destId="{8E341CB1-D2CB-4937-A48A-E1D5D652F0F9}" srcOrd="0" destOrd="3" presId="urn:microsoft.com/office/officeart/2005/8/layout/hList1"/>
    <dgm:cxn modelId="{0077B756-9288-40DE-B71A-DB4A93C2E4D3}" srcId="{7AC489DF-156D-4D62-BCB7-06EF0B4D1E9B}" destId="{A37A01B4-B3D4-4D2D-A2BE-BF2DB66D031C}" srcOrd="1" destOrd="0" parTransId="{F17BE840-AC9C-4916-AECC-F95C6A778FDF}" sibTransId="{04478B41-BD0F-4BDB-B419-F3A6E5DFEE36}"/>
    <dgm:cxn modelId="{B6306613-153E-4DD1-A377-98F36F5563FC}" type="presOf" srcId="{37DC9955-82D9-45A4-A848-D4B29A327DF6}" destId="{8E341CB1-D2CB-4937-A48A-E1D5D652F0F9}" srcOrd="0" destOrd="8" presId="urn:microsoft.com/office/officeart/2005/8/layout/hList1"/>
    <dgm:cxn modelId="{BB052C97-C781-4522-A8EC-C4015E2C1764}" srcId="{0D355949-7950-4563-BC77-E16FD6D63DAB}" destId="{0D316DF5-64BB-4EE7-87DA-8D17AFFD1BA8}" srcOrd="1" destOrd="0" parTransId="{1B761D80-2451-4A2A-87C8-7E4192954C8E}" sibTransId="{C472160D-F322-4320-B3CF-E53752A2CC84}"/>
    <dgm:cxn modelId="{B9B7F148-A30E-4810-BE0E-A0EE414FF43C}" type="presOf" srcId="{A37A01B4-B3D4-4D2D-A2BE-BF2DB66D031C}" destId="{8E341CB1-D2CB-4937-A48A-E1D5D652F0F9}" srcOrd="0" destOrd="4" presId="urn:microsoft.com/office/officeart/2005/8/layout/hList1"/>
    <dgm:cxn modelId="{D96443EB-51F9-4D83-8A78-0D12B2C71CC1}" srcId="{15D03708-7016-4EE1-957B-C25AC59AE4E3}" destId="{7AC489DF-156D-4D62-BCB7-06EF0B4D1E9B}" srcOrd="1" destOrd="0" parTransId="{2CAF05E9-1949-4D2E-93C5-2650E375B758}" sibTransId="{6C262856-5F5F-4ABA-9521-05DABE1095FF}"/>
    <dgm:cxn modelId="{1989DF0D-DF7A-4A2A-9B98-DA01DDBAFDC6}" srcId="{7AC489DF-156D-4D62-BCB7-06EF0B4D1E9B}" destId="{37DC9955-82D9-45A4-A848-D4B29A327DF6}" srcOrd="3" destOrd="0" parTransId="{9DE72467-61A7-4853-9814-B74AF4D756D7}" sibTransId="{9F925D66-1476-4CD2-8C71-32FD8F506F06}"/>
    <dgm:cxn modelId="{665BF1FE-BD9B-485E-9D57-1F05627B0ED7}" type="presOf" srcId="{D3B26229-9D0C-442E-A1F5-8E137EF3F313}" destId="{95C6129B-C1CA-4FE5-9DC1-5FF7DF2442B7}" srcOrd="0" destOrd="2" presId="urn:microsoft.com/office/officeart/2005/8/layout/hList1"/>
    <dgm:cxn modelId="{642F7745-3C5D-4CC7-BE24-F3233A9461C0}" type="presOf" srcId="{4E78AAA4-C618-487D-8802-4B564B5F916D}" destId="{8E341CB1-D2CB-4937-A48A-E1D5D652F0F9}" srcOrd="0" destOrd="7" presId="urn:microsoft.com/office/officeart/2005/8/layout/hList1"/>
    <dgm:cxn modelId="{0047051C-43A6-4347-B98A-99DD7343179A}" type="presOf" srcId="{37D952C8-5EA2-459B-A691-0A9CD5662AAD}" destId="{8E341CB1-D2CB-4937-A48A-E1D5D652F0F9}" srcOrd="0" destOrd="5" presId="urn:microsoft.com/office/officeart/2005/8/layout/hList1"/>
    <dgm:cxn modelId="{2CE3F3B6-9BE8-44E7-A3A0-091FF32E5C0C}" type="presOf" srcId="{0D316DF5-64BB-4EE7-87DA-8D17AFFD1BA8}" destId="{95C6129B-C1CA-4FE5-9DC1-5FF7DF2442B7}" srcOrd="0" destOrd="1" presId="urn:microsoft.com/office/officeart/2005/8/layout/hList1"/>
    <dgm:cxn modelId="{77196037-D3AE-4155-A350-727077EA776A}" srcId="{787D7C4C-F1BB-4A46-A87D-D898A3F4DB39}" destId="{173CA333-6546-4BD4-A982-8D95DD8AA32A}" srcOrd="3" destOrd="0" parTransId="{03E0DFEC-8C2F-405E-A22D-6696CBD5E7B2}" sibTransId="{032EB738-55BF-4E51-AC76-917AF20EDA48}"/>
    <dgm:cxn modelId="{3843F11A-165B-442A-8B41-6FF5B964BDC9}" type="presOf" srcId="{C3E01AA1-E619-4353-A28E-B687EF4D3B8C}" destId="{8E341CB1-D2CB-4937-A48A-E1D5D652F0F9}" srcOrd="0" destOrd="1" presId="urn:microsoft.com/office/officeart/2005/8/layout/hList1"/>
    <dgm:cxn modelId="{D76A52D6-8308-4D6B-918B-F0595DEF2F9C}" srcId="{15D03708-7016-4EE1-957B-C25AC59AE4E3}" destId="{0D355949-7950-4563-BC77-E16FD6D63DAB}" srcOrd="2" destOrd="0" parTransId="{D400F78A-D534-4EB4-9D42-EC408674986A}" sibTransId="{4704460F-3020-40AF-BF2B-49551F4F446D}"/>
    <dgm:cxn modelId="{150E3FE9-181B-4B66-AD8C-C9EF8AB30CEB}" type="presOf" srcId="{41D92A19-1A07-43EF-8F72-11CE0C72F543}" destId="{8E341CB1-D2CB-4937-A48A-E1D5D652F0F9}" srcOrd="0" destOrd="2" presId="urn:microsoft.com/office/officeart/2005/8/layout/hList1"/>
    <dgm:cxn modelId="{ADFE33A2-9515-4FF4-A08B-8F4AFCD612F0}" srcId="{787D7C4C-F1BB-4A46-A87D-D898A3F4DB39}" destId="{60B44F7A-9128-4A17-B5C8-C90E2E05D1D3}" srcOrd="2" destOrd="0" parTransId="{EA900EAA-9C53-4551-B22D-831EEBE2EC8A}" sibTransId="{744722D5-B1F8-4144-B6B4-DACA04887660}"/>
    <dgm:cxn modelId="{6CFD9BE4-4EAA-4874-9F36-2DF3318B2A47}" type="presOf" srcId="{F41E5A3B-6894-4821-A711-9DCBFE264915}" destId="{95C6129B-C1CA-4FE5-9DC1-5FF7DF2442B7}" srcOrd="0" destOrd="0" presId="urn:microsoft.com/office/officeart/2005/8/layout/hList1"/>
    <dgm:cxn modelId="{BC20DC9E-AF1C-4173-BEA4-73BB5BE65EE3}" type="presOf" srcId="{7E64CD28-A838-4F1A-942C-55C1616597F5}" destId="{95C6129B-C1CA-4FE5-9DC1-5FF7DF2442B7}" srcOrd="0" destOrd="3" presId="urn:microsoft.com/office/officeart/2005/8/layout/hList1"/>
    <dgm:cxn modelId="{704D2B66-CDCA-428F-95BD-21D963AE0CC9}" type="presOf" srcId="{E46E6AE2-A0D3-4393-BB63-B8F1A4981FA2}" destId="{8E341CB1-D2CB-4937-A48A-E1D5D652F0F9}" srcOrd="0" destOrd="0" presId="urn:microsoft.com/office/officeart/2005/8/layout/hList1"/>
    <dgm:cxn modelId="{95B12533-1649-45C9-8CA8-67D1722C5317}" srcId="{E46E6AE2-A0D3-4393-BB63-B8F1A4981FA2}" destId="{C3E01AA1-E619-4353-A28E-B687EF4D3B8C}" srcOrd="0" destOrd="0" parTransId="{11C18FF0-CE79-4F8C-8AF5-74CE800BE7D1}" sibTransId="{05499C68-54A4-4379-BA0C-A81EF2350787}"/>
    <dgm:cxn modelId="{6A478434-49DA-46EA-B0B1-C0A26CA16A54}" srcId="{A37A01B4-B3D4-4D2D-A2BE-BF2DB66D031C}" destId="{58A03AC3-5572-4FAA-95BC-F1AC7A34A977}" srcOrd="1" destOrd="0" parTransId="{00847D5C-D84B-414A-BCCB-DF07017430B6}" sibTransId="{CA47CAE6-2946-4302-9859-41BB0BB2287E}"/>
    <dgm:cxn modelId="{9D0E6C47-2DB9-4595-A98F-9DB8A35BBAFF}" type="presOf" srcId="{D8C7093F-AB4A-4D55-BB54-EED6B66E13E8}" destId="{6A4DD6FC-A60B-4E10-9CCF-77561288BEB6}" srcOrd="0" destOrd="0" presId="urn:microsoft.com/office/officeart/2005/8/layout/hList1"/>
    <dgm:cxn modelId="{629DF8C1-F460-47CD-8ECB-33FF5EEE5925}" srcId="{E46E6AE2-A0D3-4393-BB63-B8F1A4981FA2}" destId="{5DDD1494-8606-47DF-A8E2-12A07A135287}" srcOrd="2" destOrd="0" parTransId="{949C4A1F-489B-47AD-AC1C-C066175BE705}" sibTransId="{7D275DC3-5794-485B-AA5C-C7E7867126C0}"/>
    <dgm:cxn modelId="{49CDB5CA-CFCA-43C6-AA8A-ED608CA366AC}" srcId="{787D7C4C-F1BB-4A46-A87D-D898A3F4DB39}" destId="{D8C7093F-AB4A-4D55-BB54-EED6B66E13E8}" srcOrd="0" destOrd="0" parTransId="{5CA49CD7-C69E-4AA2-BA64-2782C1E4C14D}" sibTransId="{715E4C3B-B5A3-41F1-B8E6-7C37BFA80BE3}"/>
    <dgm:cxn modelId="{85D9CD51-33F2-4EEF-B66A-7A99CAB31C63}" srcId="{0D355949-7950-4563-BC77-E16FD6D63DAB}" destId="{D3B26229-9D0C-442E-A1F5-8E137EF3F313}" srcOrd="2" destOrd="0" parTransId="{7BBFD574-FF70-4F1F-A1F2-02AEF5763965}" sibTransId="{275300BD-2810-4373-AD64-6D54B2C7A889}"/>
    <dgm:cxn modelId="{472103B6-3F54-463C-BBA8-0128A70123FF}" srcId="{787D7C4C-F1BB-4A46-A87D-D898A3F4DB39}" destId="{D6D02075-7839-4BF0-8512-DC8A06753B69}" srcOrd="1" destOrd="0" parTransId="{B9806BA6-4E65-4F55-9F92-2B6229D1A11B}" sibTransId="{03E7E9A1-5DA7-492E-A88F-1686D39AC536}"/>
    <dgm:cxn modelId="{BCB75711-6A19-4906-824F-CEE5C7621760}" srcId="{7AC489DF-156D-4D62-BCB7-06EF0B4D1E9B}" destId="{E46E6AE2-A0D3-4393-BB63-B8F1A4981FA2}" srcOrd="0" destOrd="0" parTransId="{08E99666-F755-427E-AD88-472D62321C48}" sibTransId="{0D00B9E0-5B3A-4385-88C9-FB2F889B1D73}"/>
    <dgm:cxn modelId="{065A7984-CA01-4292-B513-732FFA4B2234}" type="presParOf" srcId="{2B8E6590-195E-40BE-82BB-BAC9E13C47C2}" destId="{AD5E912A-62E0-44EF-BC88-8CFBDCEDB396}" srcOrd="0" destOrd="0" presId="urn:microsoft.com/office/officeart/2005/8/layout/hList1"/>
    <dgm:cxn modelId="{4B928CAF-9D1B-4665-91F0-DDA23475FD0F}" type="presParOf" srcId="{AD5E912A-62E0-44EF-BC88-8CFBDCEDB396}" destId="{BD245292-A858-4ECA-B7CD-7622F2994B45}" srcOrd="0" destOrd="0" presId="urn:microsoft.com/office/officeart/2005/8/layout/hList1"/>
    <dgm:cxn modelId="{E4CD0536-77A1-4979-B85D-CF6A6F2BA0C8}" type="presParOf" srcId="{AD5E912A-62E0-44EF-BC88-8CFBDCEDB396}" destId="{6A4DD6FC-A60B-4E10-9CCF-77561288BEB6}" srcOrd="1" destOrd="0" presId="urn:microsoft.com/office/officeart/2005/8/layout/hList1"/>
    <dgm:cxn modelId="{98E5302B-8F32-4E51-A870-6BFD081D0FA3}" type="presParOf" srcId="{2B8E6590-195E-40BE-82BB-BAC9E13C47C2}" destId="{72289C7F-962F-4ED0-9A60-53735B1925EE}" srcOrd="1" destOrd="0" presId="urn:microsoft.com/office/officeart/2005/8/layout/hList1"/>
    <dgm:cxn modelId="{FC3FFF30-C024-45EE-9C65-EB4A24614671}" type="presParOf" srcId="{2B8E6590-195E-40BE-82BB-BAC9E13C47C2}" destId="{246B319D-1CF7-490B-AF23-E231791488A9}" srcOrd="2" destOrd="0" presId="urn:microsoft.com/office/officeart/2005/8/layout/hList1"/>
    <dgm:cxn modelId="{E645A932-46B1-476D-87FF-6308683D29E3}" type="presParOf" srcId="{246B319D-1CF7-490B-AF23-E231791488A9}" destId="{D03181D0-3E4F-412A-94A2-7D6D5F3091DE}" srcOrd="0" destOrd="0" presId="urn:microsoft.com/office/officeart/2005/8/layout/hList1"/>
    <dgm:cxn modelId="{93520D01-5B9E-42CE-8F35-CDCC6C9F4DEC}" type="presParOf" srcId="{246B319D-1CF7-490B-AF23-E231791488A9}" destId="{8E341CB1-D2CB-4937-A48A-E1D5D652F0F9}" srcOrd="1" destOrd="0" presId="urn:microsoft.com/office/officeart/2005/8/layout/hList1"/>
    <dgm:cxn modelId="{C97B42F4-9358-4E02-AFC5-8941ABE4DC9F}" type="presParOf" srcId="{2B8E6590-195E-40BE-82BB-BAC9E13C47C2}" destId="{8286FC30-6F72-40C8-9411-C5C83F6FA444}" srcOrd="3" destOrd="0" presId="urn:microsoft.com/office/officeart/2005/8/layout/hList1"/>
    <dgm:cxn modelId="{91C7A246-761A-4B63-813D-10DC9C41FECA}" type="presParOf" srcId="{2B8E6590-195E-40BE-82BB-BAC9E13C47C2}" destId="{CF1F8A53-7AD1-4CD4-B638-66A5387C7439}" srcOrd="4" destOrd="0" presId="urn:microsoft.com/office/officeart/2005/8/layout/hList1"/>
    <dgm:cxn modelId="{870E9CA4-C031-439B-8193-3928594A25B7}" type="presParOf" srcId="{CF1F8A53-7AD1-4CD4-B638-66A5387C7439}" destId="{79577706-CD6E-4648-9CF4-47127EE5E719}" srcOrd="0" destOrd="0" presId="urn:microsoft.com/office/officeart/2005/8/layout/hList1"/>
    <dgm:cxn modelId="{D1969631-4803-49CF-A160-3A0124BE2E99}" type="presParOf" srcId="{CF1F8A53-7AD1-4CD4-B638-66A5387C7439}" destId="{95C6129B-C1CA-4FE5-9DC1-5FF7DF2442B7}"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679FF2-1911-4390-A245-EEAC04F05C4F}" type="doc">
      <dgm:prSet loTypeId="urn:microsoft.com/office/officeart/2005/8/layout/default#2" loCatId="list" qsTypeId="urn:microsoft.com/office/officeart/2005/8/quickstyle/3d2" qsCatId="3D" csTypeId="urn:microsoft.com/office/officeart/2005/8/colors/accent3_5" csCatId="accent3" phldr="1"/>
      <dgm:spPr/>
      <dgm:t>
        <a:bodyPr/>
        <a:lstStyle/>
        <a:p>
          <a:endParaRPr lang="en-US"/>
        </a:p>
      </dgm:t>
    </dgm:pt>
    <dgm:pt modelId="{9D7773F5-038C-4BB0-A421-DB890F923951}">
      <dgm:prSet phldrT="[Text]"/>
      <dgm:spPr/>
      <dgm:t>
        <a:bodyPr/>
        <a:lstStyle/>
        <a:p>
          <a:r>
            <a:rPr lang="en-US" dirty="0" smtClean="0"/>
            <a:t>Purpose : The device or driver will function reliably in common user scenarios</a:t>
          </a:r>
          <a:endParaRPr lang="en-US" dirty="0"/>
        </a:p>
      </dgm:t>
    </dgm:pt>
    <dgm:pt modelId="{94435D3A-E018-49CA-AEFD-63157EB652D6}" type="parTrans" cxnId="{BB9DC5E1-24C2-4116-983F-F79E25758EB0}">
      <dgm:prSet/>
      <dgm:spPr/>
      <dgm:t>
        <a:bodyPr/>
        <a:lstStyle/>
        <a:p>
          <a:endParaRPr lang="en-US"/>
        </a:p>
      </dgm:t>
    </dgm:pt>
    <dgm:pt modelId="{CCFFE4F1-BF84-4B95-85C1-09254EDC21B9}" type="sibTrans" cxnId="{BB9DC5E1-24C2-4116-983F-F79E25758EB0}">
      <dgm:prSet/>
      <dgm:spPr/>
      <dgm:t>
        <a:bodyPr/>
        <a:lstStyle/>
        <a:p>
          <a:endParaRPr lang="en-US"/>
        </a:p>
      </dgm:t>
    </dgm:pt>
    <dgm:pt modelId="{29769301-E0BE-4CFD-AA81-8BB84B5C8635}" type="pres">
      <dgm:prSet presAssocID="{2C679FF2-1911-4390-A245-EEAC04F05C4F}" presName="diagram" presStyleCnt="0">
        <dgm:presLayoutVars>
          <dgm:dir/>
          <dgm:resizeHandles val="exact"/>
        </dgm:presLayoutVars>
      </dgm:prSet>
      <dgm:spPr/>
      <dgm:t>
        <a:bodyPr/>
        <a:lstStyle/>
        <a:p>
          <a:endParaRPr lang="en-US"/>
        </a:p>
      </dgm:t>
    </dgm:pt>
    <dgm:pt modelId="{08A0DA7A-0E56-4F15-83EA-C99F49D17230}" type="pres">
      <dgm:prSet presAssocID="{9D7773F5-038C-4BB0-A421-DB890F923951}" presName="node" presStyleLbl="node1" presStyleIdx="0" presStyleCnt="1" custScaleX="619193">
        <dgm:presLayoutVars>
          <dgm:bulletEnabled val="1"/>
        </dgm:presLayoutVars>
      </dgm:prSet>
      <dgm:spPr/>
      <dgm:t>
        <a:bodyPr/>
        <a:lstStyle/>
        <a:p>
          <a:endParaRPr lang="en-US"/>
        </a:p>
      </dgm:t>
    </dgm:pt>
  </dgm:ptLst>
  <dgm:cxnLst>
    <dgm:cxn modelId="{76C49BAC-6C54-4D5F-AE18-A9FF92451E1B}" type="presOf" srcId="{2C679FF2-1911-4390-A245-EEAC04F05C4F}" destId="{29769301-E0BE-4CFD-AA81-8BB84B5C8635}" srcOrd="0" destOrd="0" presId="urn:microsoft.com/office/officeart/2005/8/layout/default#2"/>
    <dgm:cxn modelId="{BB9DC5E1-24C2-4116-983F-F79E25758EB0}" srcId="{2C679FF2-1911-4390-A245-EEAC04F05C4F}" destId="{9D7773F5-038C-4BB0-A421-DB890F923951}" srcOrd="0" destOrd="0" parTransId="{94435D3A-E018-49CA-AEFD-63157EB652D6}" sibTransId="{CCFFE4F1-BF84-4B95-85C1-09254EDC21B9}"/>
    <dgm:cxn modelId="{51731B42-33A4-4A2B-8947-20444E84C7B5}" type="presOf" srcId="{9D7773F5-038C-4BB0-A421-DB890F923951}" destId="{08A0DA7A-0E56-4F15-83EA-C99F49D17230}" srcOrd="0" destOrd="0" presId="urn:microsoft.com/office/officeart/2005/8/layout/default#2"/>
    <dgm:cxn modelId="{7793F0F8-7166-45D2-93C8-6BCCF98D06B5}" type="presParOf" srcId="{29769301-E0BE-4CFD-AA81-8BB84B5C8635}" destId="{08A0DA7A-0E56-4F15-83EA-C99F49D17230}" srcOrd="0" destOrd="0" presId="urn:microsoft.com/office/officeart/2005/8/layout/defaul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CCDF7E-4ABF-4646-8D7A-51FB5CACDF5A}" type="doc">
      <dgm:prSet loTypeId="urn:microsoft.com/office/officeart/2005/8/layout/process5" loCatId="process" qsTypeId="urn:microsoft.com/office/officeart/2005/8/quickstyle/3d2" qsCatId="3D" csTypeId="urn:microsoft.com/office/officeart/2005/8/colors/accent1_2" csCatId="accent1" phldr="1"/>
      <dgm:spPr/>
      <dgm:t>
        <a:bodyPr/>
        <a:lstStyle/>
        <a:p>
          <a:endParaRPr lang="en-US"/>
        </a:p>
      </dgm:t>
    </dgm:pt>
    <dgm:pt modelId="{A0198CA6-646D-4EA3-B1A5-03B149A104C8}">
      <dgm:prSet phldrT="[Text]"/>
      <dgm:spPr/>
      <dgm:t>
        <a:bodyPr/>
        <a:lstStyle/>
        <a:p>
          <a:r>
            <a:rPr lang="en-US" dirty="0" smtClean="0"/>
            <a:t>Check device under test is functional</a:t>
          </a:r>
          <a:endParaRPr lang="en-US" dirty="0"/>
        </a:p>
      </dgm:t>
    </dgm:pt>
    <dgm:pt modelId="{CF3126AF-0FB0-40B4-B6A9-A69F30EC5BF2}" type="parTrans" cxnId="{C5FCC426-1864-4D99-9330-C4317D257AA7}">
      <dgm:prSet/>
      <dgm:spPr/>
      <dgm:t>
        <a:bodyPr/>
        <a:lstStyle/>
        <a:p>
          <a:endParaRPr lang="en-US"/>
        </a:p>
      </dgm:t>
    </dgm:pt>
    <dgm:pt modelId="{2D533672-3CAA-4AA9-9120-C0213E060AEE}" type="sibTrans" cxnId="{C5FCC426-1864-4D99-9330-C4317D257AA7}">
      <dgm:prSet/>
      <dgm:spPr/>
      <dgm:t>
        <a:bodyPr/>
        <a:lstStyle/>
        <a:p>
          <a:endParaRPr lang="en-US"/>
        </a:p>
      </dgm:t>
    </dgm:pt>
    <dgm:pt modelId="{327F60A1-CEC2-4EB6-ADEE-CC6A358F9883}">
      <dgm:prSet phldrT="[Text]"/>
      <dgm:spPr/>
      <dgm:t>
        <a:bodyPr/>
        <a:lstStyle/>
        <a:p>
          <a:r>
            <a:rPr lang="en-US" dirty="0" smtClean="0"/>
            <a:t>Perform simple IO</a:t>
          </a:r>
          <a:endParaRPr lang="en-US" dirty="0"/>
        </a:p>
      </dgm:t>
    </dgm:pt>
    <dgm:pt modelId="{3D1CEE9E-F724-4C11-A23D-083F3AB6D077}" type="parTrans" cxnId="{8A3915DC-2986-4EA7-8944-24E903CF4D39}">
      <dgm:prSet/>
      <dgm:spPr/>
      <dgm:t>
        <a:bodyPr/>
        <a:lstStyle/>
        <a:p>
          <a:endParaRPr lang="en-US"/>
        </a:p>
      </dgm:t>
    </dgm:pt>
    <dgm:pt modelId="{9E9DF3EC-B3CE-4D27-A214-C19A1260B559}" type="sibTrans" cxnId="{8A3915DC-2986-4EA7-8944-24E903CF4D39}">
      <dgm:prSet/>
      <dgm:spPr/>
      <dgm:t>
        <a:bodyPr/>
        <a:lstStyle/>
        <a:p>
          <a:endParaRPr lang="en-US"/>
        </a:p>
      </dgm:t>
    </dgm:pt>
    <dgm:pt modelId="{E0038DE7-00A6-4C9E-B46D-1E6A1DAA5715}">
      <dgm:prSet phldrT="[Text]"/>
      <dgm:spPr/>
      <dgm:t>
        <a:bodyPr/>
        <a:lstStyle/>
        <a:p>
          <a:r>
            <a:rPr lang="en-US" dirty="0" smtClean="0"/>
            <a:t>Hibernate, standby, or </a:t>
          </a:r>
          <a:br>
            <a:rPr lang="en-US" dirty="0" smtClean="0"/>
          </a:br>
          <a:r>
            <a:rPr lang="en-US" dirty="0" smtClean="0"/>
            <a:t>suspend  system</a:t>
          </a:r>
          <a:endParaRPr lang="en-US" dirty="0"/>
        </a:p>
      </dgm:t>
    </dgm:pt>
    <dgm:pt modelId="{62DEC06D-1A9D-45D7-BBEC-5A8F4F739F8C}" type="parTrans" cxnId="{8CE1A6CD-8B5F-4C81-BC91-1636869F4F59}">
      <dgm:prSet/>
      <dgm:spPr/>
      <dgm:t>
        <a:bodyPr/>
        <a:lstStyle/>
        <a:p>
          <a:endParaRPr lang="en-US"/>
        </a:p>
      </dgm:t>
    </dgm:pt>
    <dgm:pt modelId="{6D5BBB2C-13E8-4467-9266-BF91141D1622}" type="sibTrans" cxnId="{8CE1A6CD-8B5F-4C81-BC91-1636869F4F59}">
      <dgm:prSet/>
      <dgm:spPr/>
      <dgm:t>
        <a:bodyPr/>
        <a:lstStyle/>
        <a:p>
          <a:endParaRPr lang="en-US"/>
        </a:p>
      </dgm:t>
    </dgm:pt>
    <dgm:pt modelId="{A98A1528-22A5-45E4-9563-0C6D2654DAE6}">
      <dgm:prSet phldrT="[Text]"/>
      <dgm:spPr/>
      <dgm:t>
        <a:bodyPr/>
        <a:lstStyle/>
        <a:p>
          <a:r>
            <a:rPr lang="en-US" dirty="0" smtClean="0"/>
            <a:t>Use RTC wake event to wake system</a:t>
          </a:r>
          <a:endParaRPr lang="en-US" dirty="0"/>
        </a:p>
      </dgm:t>
    </dgm:pt>
    <dgm:pt modelId="{6573FBBC-21E1-4C8C-A308-BAB5AC7399D1}" type="parTrans" cxnId="{434CB172-3501-4238-AFB2-CAADDC7C07DF}">
      <dgm:prSet/>
      <dgm:spPr/>
      <dgm:t>
        <a:bodyPr/>
        <a:lstStyle/>
        <a:p>
          <a:endParaRPr lang="en-US"/>
        </a:p>
      </dgm:t>
    </dgm:pt>
    <dgm:pt modelId="{777E4925-00F4-401D-B5F4-17FA6D24AAAA}" type="sibTrans" cxnId="{434CB172-3501-4238-AFB2-CAADDC7C07DF}">
      <dgm:prSet/>
      <dgm:spPr/>
      <dgm:t>
        <a:bodyPr/>
        <a:lstStyle/>
        <a:p>
          <a:endParaRPr lang="en-US"/>
        </a:p>
      </dgm:t>
    </dgm:pt>
    <dgm:pt modelId="{76E3111A-E052-4A7E-A632-076E2C647CC6}">
      <dgm:prSet phldrT="[Text]"/>
      <dgm:spPr/>
      <dgm:t>
        <a:bodyPr/>
        <a:lstStyle/>
        <a:p>
          <a:r>
            <a:rPr lang="en-US" dirty="0" smtClean="0"/>
            <a:t>Disable device under test</a:t>
          </a:r>
          <a:endParaRPr lang="en-US" dirty="0"/>
        </a:p>
      </dgm:t>
    </dgm:pt>
    <dgm:pt modelId="{92F5573E-BCC3-4D0D-81FD-6359D10F0E9F}" type="parTrans" cxnId="{2B9540E9-9ED3-45C5-9BBB-DD7916464577}">
      <dgm:prSet/>
      <dgm:spPr/>
      <dgm:t>
        <a:bodyPr/>
        <a:lstStyle/>
        <a:p>
          <a:endParaRPr lang="en-US"/>
        </a:p>
      </dgm:t>
    </dgm:pt>
    <dgm:pt modelId="{41378EB1-5186-4F29-B4F1-246E103E187B}" type="sibTrans" cxnId="{2B9540E9-9ED3-45C5-9BBB-DD7916464577}">
      <dgm:prSet/>
      <dgm:spPr/>
      <dgm:t>
        <a:bodyPr/>
        <a:lstStyle/>
        <a:p>
          <a:endParaRPr lang="en-US"/>
        </a:p>
      </dgm:t>
    </dgm:pt>
    <dgm:pt modelId="{31637D95-4986-4F67-9D6D-E6921F4E8783}">
      <dgm:prSet phldrT="[Text]"/>
      <dgm:spPr/>
      <dgm:t>
        <a:bodyPr/>
        <a:lstStyle/>
        <a:p>
          <a:r>
            <a:rPr lang="en-US" dirty="0" smtClean="0"/>
            <a:t>Enable device under test</a:t>
          </a:r>
          <a:endParaRPr lang="en-US" dirty="0"/>
        </a:p>
      </dgm:t>
    </dgm:pt>
    <dgm:pt modelId="{00BC970A-7336-4917-991D-0F073E04B7C9}" type="parTrans" cxnId="{B83A37D8-661C-487E-94DB-2BC0E4B7E818}">
      <dgm:prSet/>
      <dgm:spPr/>
      <dgm:t>
        <a:bodyPr/>
        <a:lstStyle/>
        <a:p>
          <a:endParaRPr lang="en-US"/>
        </a:p>
      </dgm:t>
    </dgm:pt>
    <dgm:pt modelId="{04A5A89B-9AF6-4BB3-A2B3-8158A45B6264}" type="sibTrans" cxnId="{B83A37D8-661C-487E-94DB-2BC0E4B7E818}">
      <dgm:prSet/>
      <dgm:spPr/>
      <dgm:t>
        <a:bodyPr/>
        <a:lstStyle/>
        <a:p>
          <a:endParaRPr lang="en-US"/>
        </a:p>
      </dgm:t>
    </dgm:pt>
    <dgm:pt modelId="{5E1E1DEA-6575-4904-880A-59AEB226863D}" type="pres">
      <dgm:prSet presAssocID="{25CCDF7E-4ABF-4646-8D7A-51FB5CACDF5A}" presName="diagram" presStyleCnt="0">
        <dgm:presLayoutVars>
          <dgm:dir/>
          <dgm:resizeHandles val="exact"/>
        </dgm:presLayoutVars>
      </dgm:prSet>
      <dgm:spPr/>
      <dgm:t>
        <a:bodyPr/>
        <a:lstStyle/>
        <a:p>
          <a:endParaRPr lang="en-US"/>
        </a:p>
      </dgm:t>
    </dgm:pt>
    <dgm:pt modelId="{25134027-EBC7-48A7-982D-01A33F7DAE93}" type="pres">
      <dgm:prSet presAssocID="{A0198CA6-646D-4EA3-B1A5-03B149A104C8}" presName="node" presStyleLbl="node1" presStyleIdx="0" presStyleCnt="6">
        <dgm:presLayoutVars>
          <dgm:bulletEnabled val="1"/>
        </dgm:presLayoutVars>
      </dgm:prSet>
      <dgm:spPr/>
      <dgm:t>
        <a:bodyPr/>
        <a:lstStyle/>
        <a:p>
          <a:endParaRPr lang="en-US"/>
        </a:p>
      </dgm:t>
    </dgm:pt>
    <dgm:pt modelId="{5AC71F57-5446-41BC-B8F0-7E5CB10B5DB7}" type="pres">
      <dgm:prSet presAssocID="{2D533672-3CAA-4AA9-9120-C0213E060AEE}" presName="sibTrans" presStyleLbl="sibTrans2D1" presStyleIdx="0" presStyleCnt="5"/>
      <dgm:spPr/>
      <dgm:t>
        <a:bodyPr/>
        <a:lstStyle/>
        <a:p>
          <a:endParaRPr lang="en-US"/>
        </a:p>
      </dgm:t>
    </dgm:pt>
    <dgm:pt modelId="{70A54BAF-9662-4357-B9F5-6B63860D7E4E}" type="pres">
      <dgm:prSet presAssocID="{2D533672-3CAA-4AA9-9120-C0213E060AEE}" presName="connectorText" presStyleLbl="sibTrans2D1" presStyleIdx="0" presStyleCnt="5"/>
      <dgm:spPr/>
      <dgm:t>
        <a:bodyPr/>
        <a:lstStyle/>
        <a:p>
          <a:endParaRPr lang="en-US"/>
        </a:p>
      </dgm:t>
    </dgm:pt>
    <dgm:pt modelId="{E52BD92E-A3DF-4C49-BFB0-70BD289DF721}" type="pres">
      <dgm:prSet presAssocID="{327F60A1-CEC2-4EB6-ADEE-CC6A358F9883}" presName="node" presStyleLbl="node1" presStyleIdx="1" presStyleCnt="6">
        <dgm:presLayoutVars>
          <dgm:bulletEnabled val="1"/>
        </dgm:presLayoutVars>
      </dgm:prSet>
      <dgm:spPr/>
      <dgm:t>
        <a:bodyPr/>
        <a:lstStyle/>
        <a:p>
          <a:endParaRPr lang="en-US"/>
        </a:p>
      </dgm:t>
    </dgm:pt>
    <dgm:pt modelId="{75E5763E-28F4-49FE-986A-28B620A34287}" type="pres">
      <dgm:prSet presAssocID="{9E9DF3EC-B3CE-4D27-A214-C19A1260B559}" presName="sibTrans" presStyleLbl="sibTrans2D1" presStyleIdx="1" presStyleCnt="5"/>
      <dgm:spPr/>
      <dgm:t>
        <a:bodyPr/>
        <a:lstStyle/>
        <a:p>
          <a:endParaRPr lang="en-US"/>
        </a:p>
      </dgm:t>
    </dgm:pt>
    <dgm:pt modelId="{EA9ED543-8256-474F-8414-501FC5974B50}" type="pres">
      <dgm:prSet presAssocID="{9E9DF3EC-B3CE-4D27-A214-C19A1260B559}" presName="connectorText" presStyleLbl="sibTrans2D1" presStyleIdx="1" presStyleCnt="5"/>
      <dgm:spPr/>
      <dgm:t>
        <a:bodyPr/>
        <a:lstStyle/>
        <a:p>
          <a:endParaRPr lang="en-US"/>
        </a:p>
      </dgm:t>
    </dgm:pt>
    <dgm:pt modelId="{628F238F-9DAF-4175-848B-A52FEA98DDFB}" type="pres">
      <dgm:prSet presAssocID="{76E3111A-E052-4A7E-A632-076E2C647CC6}" presName="node" presStyleLbl="node1" presStyleIdx="2" presStyleCnt="6">
        <dgm:presLayoutVars>
          <dgm:bulletEnabled val="1"/>
        </dgm:presLayoutVars>
      </dgm:prSet>
      <dgm:spPr/>
      <dgm:t>
        <a:bodyPr/>
        <a:lstStyle/>
        <a:p>
          <a:endParaRPr lang="en-US"/>
        </a:p>
      </dgm:t>
    </dgm:pt>
    <dgm:pt modelId="{3041F56D-CEED-4CCF-9649-CCB0112BBFC1}" type="pres">
      <dgm:prSet presAssocID="{41378EB1-5186-4F29-B4F1-246E103E187B}" presName="sibTrans" presStyleLbl="sibTrans2D1" presStyleIdx="2" presStyleCnt="5"/>
      <dgm:spPr/>
      <dgm:t>
        <a:bodyPr/>
        <a:lstStyle/>
        <a:p>
          <a:endParaRPr lang="en-US"/>
        </a:p>
      </dgm:t>
    </dgm:pt>
    <dgm:pt modelId="{4BAD034A-1667-460D-B869-E50815958271}" type="pres">
      <dgm:prSet presAssocID="{41378EB1-5186-4F29-B4F1-246E103E187B}" presName="connectorText" presStyleLbl="sibTrans2D1" presStyleIdx="2" presStyleCnt="5"/>
      <dgm:spPr/>
      <dgm:t>
        <a:bodyPr/>
        <a:lstStyle/>
        <a:p>
          <a:endParaRPr lang="en-US"/>
        </a:p>
      </dgm:t>
    </dgm:pt>
    <dgm:pt modelId="{DD404FDA-754E-4000-ADC8-306A54F6017D}" type="pres">
      <dgm:prSet presAssocID="{31637D95-4986-4F67-9D6D-E6921F4E8783}" presName="node" presStyleLbl="node1" presStyleIdx="3" presStyleCnt="6">
        <dgm:presLayoutVars>
          <dgm:bulletEnabled val="1"/>
        </dgm:presLayoutVars>
      </dgm:prSet>
      <dgm:spPr/>
      <dgm:t>
        <a:bodyPr/>
        <a:lstStyle/>
        <a:p>
          <a:endParaRPr lang="en-US"/>
        </a:p>
      </dgm:t>
    </dgm:pt>
    <dgm:pt modelId="{868F2910-9051-4BA9-95D2-3E0E639904CF}" type="pres">
      <dgm:prSet presAssocID="{04A5A89B-9AF6-4BB3-A2B3-8158A45B6264}" presName="sibTrans" presStyleLbl="sibTrans2D1" presStyleIdx="3" presStyleCnt="5"/>
      <dgm:spPr/>
      <dgm:t>
        <a:bodyPr/>
        <a:lstStyle/>
        <a:p>
          <a:endParaRPr lang="en-US"/>
        </a:p>
      </dgm:t>
    </dgm:pt>
    <dgm:pt modelId="{97CA97DB-5AD8-48D4-B06D-02739D7C86BE}" type="pres">
      <dgm:prSet presAssocID="{04A5A89B-9AF6-4BB3-A2B3-8158A45B6264}" presName="connectorText" presStyleLbl="sibTrans2D1" presStyleIdx="3" presStyleCnt="5"/>
      <dgm:spPr/>
      <dgm:t>
        <a:bodyPr/>
        <a:lstStyle/>
        <a:p>
          <a:endParaRPr lang="en-US"/>
        </a:p>
      </dgm:t>
    </dgm:pt>
    <dgm:pt modelId="{3F104D01-ABEF-4343-8A64-7C86C422EDAB}" type="pres">
      <dgm:prSet presAssocID="{E0038DE7-00A6-4C9E-B46D-1E6A1DAA5715}" presName="node" presStyleLbl="node1" presStyleIdx="4" presStyleCnt="6">
        <dgm:presLayoutVars>
          <dgm:bulletEnabled val="1"/>
        </dgm:presLayoutVars>
      </dgm:prSet>
      <dgm:spPr/>
      <dgm:t>
        <a:bodyPr/>
        <a:lstStyle/>
        <a:p>
          <a:endParaRPr lang="en-US"/>
        </a:p>
      </dgm:t>
    </dgm:pt>
    <dgm:pt modelId="{B3886030-EB2B-4F66-9591-1A0AB8DECFB2}" type="pres">
      <dgm:prSet presAssocID="{6D5BBB2C-13E8-4467-9266-BF91141D1622}" presName="sibTrans" presStyleLbl="sibTrans2D1" presStyleIdx="4" presStyleCnt="5"/>
      <dgm:spPr/>
      <dgm:t>
        <a:bodyPr/>
        <a:lstStyle/>
        <a:p>
          <a:endParaRPr lang="en-US"/>
        </a:p>
      </dgm:t>
    </dgm:pt>
    <dgm:pt modelId="{ADBC75F4-A8BA-46D5-8EC3-CEDE95365A2E}" type="pres">
      <dgm:prSet presAssocID="{6D5BBB2C-13E8-4467-9266-BF91141D1622}" presName="connectorText" presStyleLbl="sibTrans2D1" presStyleIdx="4" presStyleCnt="5"/>
      <dgm:spPr/>
      <dgm:t>
        <a:bodyPr/>
        <a:lstStyle/>
        <a:p>
          <a:endParaRPr lang="en-US"/>
        </a:p>
      </dgm:t>
    </dgm:pt>
    <dgm:pt modelId="{6CA24E91-3955-4957-B868-05A5C23C36BE}" type="pres">
      <dgm:prSet presAssocID="{A98A1528-22A5-45E4-9563-0C6D2654DAE6}" presName="node" presStyleLbl="node1" presStyleIdx="5" presStyleCnt="6">
        <dgm:presLayoutVars>
          <dgm:bulletEnabled val="1"/>
        </dgm:presLayoutVars>
      </dgm:prSet>
      <dgm:spPr/>
      <dgm:t>
        <a:bodyPr/>
        <a:lstStyle/>
        <a:p>
          <a:endParaRPr lang="en-US"/>
        </a:p>
      </dgm:t>
    </dgm:pt>
  </dgm:ptLst>
  <dgm:cxnLst>
    <dgm:cxn modelId="{BBCA81F3-1591-4B9F-8E55-0DD1F327A66F}" type="presOf" srcId="{327F60A1-CEC2-4EB6-ADEE-CC6A358F9883}" destId="{E52BD92E-A3DF-4C49-BFB0-70BD289DF721}" srcOrd="0" destOrd="0" presId="urn:microsoft.com/office/officeart/2005/8/layout/process5"/>
    <dgm:cxn modelId="{69467CD2-CCD8-474F-8D00-B2D33F625E56}" type="presOf" srcId="{41378EB1-5186-4F29-B4F1-246E103E187B}" destId="{4BAD034A-1667-460D-B869-E50815958271}" srcOrd="1" destOrd="0" presId="urn:microsoft.com/office/officeart/2005/8/layout/process5"/>
    <dgm:cxn modelId="{642AA60A-9863-428B-AE6E-91EEF77AA450}" type="presOf" srcId="{2D533672-3CAA-4AA9-9120-C0213E060AEE}" destId="{5AC71F57-5446-41BC-B8F0-7E5CB10B5DB7}" srcOrd="0" destOrd="0" presId="urn:microsoft.com/office/officeart/2005/8/layout/process5"/>
    <dgm:cxn modelId="{F255293C-C7BD-4667-9805-39EBC7B739D6}" type="presOf" srcId="{E0038DE7-00A6-4C9E-B46D-1E6A1DAA5715}" destId="{3F104D01-ABEF-4343-8A64-7C86C422EDAB}" srcOrd="0" destOrd="0" presId="urn:microsoft.com/office/officeart/2005/8/layout/process5"/>
    <dgm:cxn modelId="{C5FCC426-1864-4D99-9330-C4317D257AA7}" srcId="{25CCDF7E-4ABF-4646-8D7A-51FB5CACDF5A}" destId="{A0198CA6-646D-4EA3-B1A5-03B149A104C8}" srcOrd="0" destOrd="0" parTransId="{CF3126AF-0FB0-40B4-B6A9-A69F30EC5BF2}" sibTransId="{2D533672-3CAA-4AA9-9120-C0213E060AEE}"/>
    <dgm:cxn modelId="{302131A7-12AF-4FF1-8A16-E5863402EDD4}" type="presOf" srcId="{6D5BBB2C-13E8-4467-9266-BF91141D1622}" destId="{ADBC75F4-A8BA-46D5-8EC3-CEDE95365A2E}" srcOrd="1" destOrd="0" presId="urn:microsoft.com/office/officeart/2005/8/layout/process5"/>
    <dgm:cxn modelId="{154BADCC-8C89-4D25-A7E9-CDC2BCBABA93}" type="presOf" srcId="{76E3111A-E052-4A7E-A632-076E2C647CC6}" destId="{628F238F-9DAF-4175-848B-A52FEA98DDFB}" srcOrd="0" destOrd="0" presId="urn:microsoft.com/office/officeart/2005/8/layout/process5"/>
    <dgm:cxn modelId="{D50CD551-C727-4CF2-A321-1E1F1EE1C28F}" type="presOf" srcId="{04A5A89B-9AF6-4BB3-A2B3-8158A45B6264}" destId="{97CA97DB-5AD8-48D4-B06D-02739D7C86BE}" srcOrd="1" destOrd="0" presId="urn:microsoft.com/office/officeart/2005/8/layout/process5"/>
    <dgm:cxn modelId="{FBE769B3-72CF-4C41-BEB1-8A0CAFE591C0}" type="presOf" srcId="{6D5BBB2C-13E8-4467-9266-BF91141D1622}" destId="{B3886030-EB2B-4F66-9591-1A0AB8DECFB2}" srcOrd="0" destOrd="0" presId="urn:microsoft.com/office/officeart/2005/8/layout/process5"/>
    <dgm:cxn modelId="{8A3915DC-2986-4EA7-8944-24E903CF4D39}" srcId="{25CCDF7E-4ABF-4646-8D7A-51FB5CACDF5A}" destId="{327F60A1-CEC2-4EB6-ADEE-CC6A358F9883}" srcOrd="1" destOrd="0" parTransId="{3D1CEE9E-F724-4C11-A23D-083F3AB6D077}" sibTransId="{9E9DF3EC-B3CE-4D27-A214-C19A1260B559}"/>
    <dgm:cxn modelId="{9ED9EE8D-CA30-4FE2-8457-2936C72A1BF9}" type="presOf" srcId="{25CCDF7E-4ABF-4646-8D7A-51FB5CACDF5A}" destId="{5E1E1DEA-6575-4904-880A-59AEB226863D}" srcOrd="0" destOrd="0" presId="urn:microsoft.com/office/officeart/2005/8/layout/process5"/>
    <dgm:cxn modelId="{434CB172-3501-4238-AFB2-CAADDC7C07DF}" srcId="{25CCDF7E-4ABF-4646-8D7A-51FB5CACDF5A}" destId="{A98A1528-22A5-45E4-9563-0C6D2654DAE6}" srcOrd="5" destOrd="0" parTransId="{6573FBBC-21E1-4C8C-A308-BAB5AC7399D1}" sibTransId="{777E4925-00F4-401D-B5F4-17FA6D24AAAA}"/>
    <dgm:cxn modelId="{2B9540E9-9ED3-45C5-9BBB-DD7916464577}" srcId="{25CCDF7E-4ABF-4646-8D7A-51FB5CACDF5A}" destId="{76E3111A-E052-4A7E-A632-076E2C647CC6}" srcOrd="2" destOrd="0" parTransId="{92F5573E-BCC3-4D0D-81FD-6359D10F0E9F}" sibTransId="{41378EB1-5186-4F29-B4F1-246E103E187B}"/>
    <dgm:cxn modelId="{E5823EA5-4FD8-4B9D-8165-9527DDB19A58}" type="presOf" srcId="{9E9DF3EC-B3CE-4D27-A214-C19A1260B559}" destId="{75E5763E-28F4-49FE-986A-28B620A34287}" srcOrd="0" destOrd="0" presId="urn:microsoft.com/office/officeart/2005/8/layout/process5"/>
    <dgm:cxn modelId="{E86A3C50-1FBF-43CA-B055-20AE9DA4D760}" type="presOf" srcId="{9E9DF3EC-B3CE-4D27-A214-C19A1260B559}" destId="{EA9ED543-8256-474F-8414-501FC5974B50}" srcOrd="1" destOrd="0" presId="urn:microsoft.com/office/officeart/2005/8/layout/process5"/>
    <dgm:cxn modelId="{3B72E07B-D676-4496-BEEE-A8459DBE33EF}" type="presOf" srcId="{A0198CA6-646D-4EA3-B1A5-03B149A104C8}" destId="{25134027-EBC7-48A7-982D-01A33F7DAE93}" srcOrd="0" destOrd="0" presId="urn:microsoft.com/office/officeart/2005/8/layout/process5"/>
    <dgm:cxn modelId="{513ABC20-F861-4377-A8B4-13AE0D3CA3BD}" type="presOf" srcId="{A98A1528-22A5-45E4-9563-0C6D2654DAE6}" destId="{6CA24E91-3955-4957-B868-05A5C23C36BE}" srcOrd="0" destOrd="0" presId="urn:microsoft.com/office/officeart/2005/8/layout/process5"/>
    <dgm:cxn modelId="{18D96FF7-251D-4F3A-85CA-F4B4972ACC2E}" type="presOf" srcId="{2D533672-3CAA-4AA9-9120-C0213E060AEE}" destId="{70A54BAF-9662-4357-B9F5-6B63860D7E4E}" srcOrd="1" destOrd="0" presId="urn:microsoft.com/office/officeart/2005/8/layout/process5"/>
    <dgm:cxn modelId="{65F19CE1-4CEB-46EF-B6F0-29CCEEA3BE5F}" type="presOf" srcId="{31637D95-4986-4F67-9D6D-E6921F4E8783}" destId="{DD404FDA-754E-4000-ADC8-306A54F6017D}" srcOrd="0" destOrd="0" presId="urn:microsoft.com/office/officeart/2005/8/layout/process5"/>
    <dgm:cxn modelId="{10B102DC-3ED7-4235-A908-D7B5AA96F73C}" type="presOf" srcId="{41378EB1-5186-4F29-B4F1-246E103E187B}" destId="{3041F56D-CEED-4CCF-9649-CCB0112BBFC1}" srcOrd="0" destOrd="0" presId="urn:microsoft.com/office/officeart/2005/8/layout/process5"/>
    <dgm:cxn modelId="{86143C80-DE99-4E6A-86D9-A21C75CC9762}" type="presOf" srcId="{04A5A89B-9AF6-4BB3-A2B3-8158A45B6264}" destId="{868F2910-9051-4BA9-95D2-3E0E639904CF}" srcOrd="0" destOrd="0" presId="urn:microsoft.com/office/officeart/2005/8/layout/process5"/>
    <dgm:cxn modelId="{8CE1A6CD-8B5F-4C81-BC91-1636869F4F59}" srcId="{25CCDF7E-4ABF-4646-8D7A-51FB5CACDF5A}" destId="{E0038DE7-00A6-4C9E-B46D-1E6A1DAA5715}" srcOrd="4" destOrd="0" parTransId="{62DEC06D-1A9D-45D7-BBEC-5A8F4F739F8C}" sibTransId="{6D5BBB2C-13E8-4467-9266-BF91141D1622}"/>
    <dgm:cxn modelId="{B83A37D8-661C-487E-94DB-2BC0E4B7E818}" srcId="{25CCDF7E-4ABF-4646-8D7A-51FB5CACDF5A}" destId="{31637D95-4986-4F67-9D6D-E6921F4E8783}" srcOrd="3" destOrd="0" parTransId="{00BC970A-7336-4917-991D-0F073E04B7C9}" sibTransId="{04A5A89B-9AF6-4BB3-A2B3-8158A45B6264}"/>
    <dgm:cxn modelId="{EDEE9903-D41A-435B-868B-D0F4B7D14BF5}" type="presParOf" srcId="{5E1E1DEA-6575-4904-880A-59AEB226863D}" destId="{25134027-EBC7-48A7-982D-01A33F7DAE93}" srcOrd="0" destOrd="0" presId="urn:microsoft.com/office/officeart/2005/8/layout/process5"/>
    <dgm:cxn modelId="{58C64B84-3D53-4D43-8D0E-05EA1BEDD925}" type="presParOf" srcId="{5E1E1DEA-6575-4904-880A-59AEB226863D}" destId="{5AC71F57-5446-41BC-B8F0-7E5CB10B5DB7}" srcOrd="1" destOrd="0" presId="urn:microsoft.com/office/officeart/2005/8/layout/process5"/>
    <dgm:cxn modelId="{052A67FB-CA30-4327-84AA-686C26D6997C}" type="presParOf" srcId="{5AC71F57-5446-41BC-B8F0-7E5CB10B5DB7}" destId="{70A54BAF-9662-4357-B9F5-6B63860D7E4E}" srcOrd="0" destOrd="0" presId="urn:microsoft.com/office/officeart/2005/8/layout/process5"/>
    <dgm:cxn modelId="{A07B6FC8-3A1D-4FDB-B6CC-478953AF9309}" type="presParOf" srcId="{5E1E1DEA-6575-4904-880A-59AEB226863D}" destId="{E52BD92E-A3DF-4C49-BFB0-70BD289DF721}" srcOrd="2" destOrd="0" presId="urn:microsoft.com/office/officeart/2005/8/layout/process5"/>
    <dgm:cxn modelId="{A6B9E0FC-7201-45F5-B199-23A658DC5DC7}" type="presParOf" srcId="{5E1E1DEA-6575-4904-880A-59AEB226863D}" destId="{75E5763E-28F4-49FE-986A-28B620A34287}" srcOrd="3" destOrd="0" presId="urn:microsoft.com/office/officeart/2005/8/layout/process5"/>
    <dgm:cxn modelId="{A839066A-7F45-4875-AEF9-535F4329E02C}" type="presParOf" srcId="{75E5763E-28F4-49FE-986A-28B620A34287}" destId="{EA9ED543-8256-474F-8414-501FC5974B50}" srcOrd="0" destOrd="0" presId="urn:microsoft.com/office/officeart/2005/8/layout/process5"/>
    <dgm:cxn modelId="{99A24F94-1EA6-49F3-8DA3-B3E2AB854B67}" type="presParOf" srcId="{5E1E1DEA-6575-4904-880A-59AEB226863D}" destId="{628F238F-9DAF-4175-848B-A52FEA98DDFB}" srcOrd="4" destOrd="0" presId="urn:microsoft.com/office/officeart/2005/8/layout/process5"/>
    <dgm:cxn modelId="{594767DB-3384-48E1-8770-64E0AF1C861A}" type="presParOf" srcId="{5E1E1DEA-6575-4904-880A-59AEB226863D}" destId="{3041F56D-CEED-4CCF-9649-CCB0112BBFC1}" srcOrd="5" destOrd="0" presId="urn:microsoft.com/office/officeart/2005/8/layout/process5"/>
    <dgm:cxn modelId="{25691837-444B-4505-ADA9-68411F1C7A5E}" type="presParOf" srcId="{3041F56D-CEED-4CCF-9649-CCB0112BBFC1}" destId="{4BAD034A-1667-460D-B869-E50815958271}" srcOrd="0" destOrd="0" presId="urn:microsoft.com/office/officeart/2005/8/layout/process5"/>
    <dgm:cxn modelId="{E0BD52F2-3193-4CC5-8DA2-E89B47A6243D}" type="presParOf" srcId="{5E1E1DEA-6575-4904-880A-59AEB226863D}" destId="{DD404FDA-754E-4000-ADC8-306A54F6017D}" srcOrd="6" destOrd="0" presId="urn:microsoft.com/office/officeart/2005/8/layout/process5"/>
    <dgm:cxn modelId="{C119E6C6-3160-4A54-BCA3-7B65D254231A}" type="presParOf" srcId="{5E1E1DEA-6575-4904-880A-59AEB226863D}" destId="{868F2910-9051-4BA9-95D2-3E0E639904CF}" srcOrd="7" destOrd="0" presId="urn:microsoft.com/office/officeart/2005/8/layout/process5"/>
    <dgm:cxn modelId="{0932A07B-114C-471A-B803-95EEDCBAD9AB}" type="presParOf" srcId="{868F2910-9051-4BA9-95D2-3E0E639904CF}" destId="{97CA97DB-5AD8-48D4-B06D-02739D7C86BE}" srcOrd="0" destOrd="0" presId="urn:microsoft.com/office/officeart/2005/8/layout/process5"/>
    <dgm:cxn modelId="{17D1B643-1293-4B7C-AE14-C675A8F3C5D1}" type="presParOf" srcId="{5E1E1DEA-6575-4904-880A-59AEB226863D}" destId="{3F104D01-ABEF-4343-8A64-7C86C422EDAB}" srcOrd="8" destOrd="0" presId="urn:microsoft.com/office/officeart/2005/8/layout/process5"/>
    <dgm:cxn modelId="{322B2D8A-739A-48D0-9F58-0EB162FF099D}" type="presParOf" srcId="{5E1E1DEA-6575-4904-880A-59AEB226863D}" destId="{B3886030-EB2B-4F66-9591-1A0AB8DECFB2}" srcOrd="9" destOrd="0" presId="urn:microsoft.com/office/officeart/2005/8/layout/process5"/>
    <dgm:cxn modelId="{40BA46C6-B7C7-449E-8FC6-D3A51B7273B0}" type="presParOf" srcId="{B3886030-EB2B-4F66-9591-1A0AB8DECFB2}" destId="{ADBC75F4-A8BA-46D5-8EC3-CEDE95365A2E}" srcOrd="0" destOrd="0" presId="urn:microsoft.com/office/officeart/2005/8/layout/process5"/>
    <dgm:cxn modelId="{82E17002-9465-42BF-AA07-23E56F7706E5}" type="presParOf" srcId="{5E1E1DEA-6575-4904-880A-59AEB226863D}" destId="{6CA24E91-3955-4957-B868-05A5C23C36BE}" srcOrd="10"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592EFF-1E1D-4859-94E9-DF204EC680C8}"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28823C3D-1496-4C4C-B9AA-652B948ABD1A}">
      <dgm:prSet phldrT="[Text]"/>
      <dgm:spPr/>
      <dgm:t>
        <a:bodyPr/>
        <a:lstStyle/>
        <a:p>
          <a:r>
            <a:rPr lang="en-US" dirty="0" smtClean="0"/>
            <a:t>Driver Verifier = ON</a:t>
          </a:r>
          <a:endParaRPr lang="en-US" dirty="0"/>
        </a:p>
      </dgm:t>
    </dgm:pt>
    <dgm:pt modelId="{722C8D26-41EB-491A-9E7B-846CAF193D60}" type="parTrans" cxnId="{1AA861FB-D21D-45B8-AC1B-005A251CF914}">
      <dgm:prSet/>
      <dgm:spPr/>
      <dgm:t>
        <a:bodyPr/>
        <a:lstStyle/>
        <a:p>
          <a:endParaRPr lang="en-US"/>
        </a:p>
      </dgm:t>
    </dgm:pt>
    <dgm:pt modelId="{FAA55B0B-3BF7-45C3-A976-3BD9001CB60C}" type="sibTrans" cxnId="{1AA861FB-D21D-45B8-AC1B-005A251CF914}">
      <dgm:prSet/>
      <dgm:spPr/>
      <dgm:t>
        <a:bodyPr/>
        <a:lstStyle/>
        <a:p>
          <a:endParaRPr lang="en-US"/>
        </a:p>
      </dgm:t>
    </dgm:pt>
    <dgm:pt modelId="{15F4E92C-6542-45EA-8122-D5029A911A2E}">
      <dgm:prSet phldrT="[Text]"/>
      <dgm:spPr/>
      <dgm:t>
        <a:bodyPr/>
        <a:lstStyle/>
        <a:p>
          <a:r>
            <a:rPr lang="en-US" dirty="0" smtClean="0"/>
            <a:t>Kernel Debugger = Your Friend </a:t>
          </a:r>
          <a:r>
            <a:rPr lang="en-US" dirty="0" smtClean="0">
              <a:sym typeface="Wingdings" pitchFamily="2" charset="2"/>
            </a:rPr>
            <a:t></a:t>
          </a:r>
          <a:endParaRPr lang="en-US" dirty="0"/>
        </a:p>
      </dgm:t>
    </dgm:pt>
    <dgm:pt modelId="{7A4EA268-2E9E-44D4-9507-050FF80FD3B7}" type="parTrans" cxnId="{70D3CF87-7F78-4336-990A-7874200A6E36}">
      <dgm:prSet/>
      <dgm:spPr/>
      <dgm:t>
        <a:bodyPr/>
        <a:lstStyle/>
        <a:p>
          <a:endParaRPr lang="en-US"/>
        </a:p>
      </dgm:t>
    </dgm:pt>
    <dgm:pt modelId="{4374B3A5-E72A-421E-BCBE-69D8297ACAC6}" type="sibTrans" cxnId="{70D3CF87-7F78-4336-990A-7874200A6E36}">
      <dgm:prSet/>
      <dgm:spPr/>
      <dgm:t>
        <a:bodyPr/>
        <a:lstStyle/>
        <a:p>
          <a:endParaRPr lang="en-US"/>
        </a:p>
      </dgm:t>
    </dgm:pt>
    <dgm:pt modelId="{2AAFF4ED-CA2F-4E41-8FCE-08D78561EEC4}">
      <dgm:prSet phldrT="[Text]"/>
      <dgm:spPr/>
      <dgm:t>
        <a:bodyPr/>
        <a:lstStyle/>
        <a:p>
          <a:r>
            <a:rPr lang="en-US" dirty="0" smtClean="0"/>
            <a:t>Sleep stress, disable enable, common scenario</a:t>
          </a:r>
          <a:endParaRPr lang="en-US" dirty="0"/>
        </a:p>
      </dgm:t>
    </dgm:pt>
    <dgm:pt modelId="{74D32E2A-B270-463F-B92C-E723C1DC9B76}" type="sibTrans" cxnId="{FA4FAAB7-574D-4AF6-8734-94BE97552D80}">
      <dgm:prSet/>
      <dgm:spPr/>
      <dgm:t>
        <a:bodyPr/>
        <a:lstStyle/>
        <a:p>
          <a:endParaRPr lang="en-US"/>
        </a:p>
      </dgm:t>
    </dgm:pt>
    <dgm:pt modelId="{3841E15C-4F3B-412F-8CF1-7ABFF4F213DC}" type="parTrans" cxnId="{FA4FAAB7-574D-4AF6-8734-94BE97552D80}">
      <dgm:prSet/>
      <dgm:spPr/>
      <dgm:t>
        <a:bodyPr/>
        <a:lstStyle/>
        <a:p>
          <a:endParaRPr lang="en-US"/>
        </a:p>
      </dgm:t>
    </dgm:pt>
    <dgm:pt modelId="{349E4199-01B5-4951-AB86-A08C919638D9}" type="pres">
      <dgm:prSet presAssocID="{4F592EFF-1E1D-4859-94E9-DF204EC680C8}" presName="linear" presStyleCnt="0">
        <dgm:presLayoutVars>
          <dgm:dir/>
          <dgm:animLvl val="lvl"/>
          <dgm:resizeHandles val="exact"/>
        </dgm:presLayoutVars>
      </dgm:prSet>
      <dgm:spPr/>
      <dgm:t>
        <a:bodyPr/>
        <a:lstStyle/>
        <a:p>
          <a:endParaRPr lang="en-US"/>
        </a:p>
      </dgm:t>
    </dgm:pt>
    <dgm:pt modelId="{021E2FA5-D5E4-4BF6-B956-1D043B1AF0E0}" type="pres">
      <dgm:prSet presAssocID="{2AAFF4ED-CA2F-4E41-8FCE-08D78561EEC4}" presName="parentLin" presStyleCnt="0"/>
      <dgm:spPr/>
    </dgm:pt>
    <dgm:pt modelId="{D3BA81A8-58E0-4E12-B0A1-F189591A4217}" type="pres">
      <dgm:prSet presAssocID="{2AAFF4ED-CA2F-4E41-8FCE-08D78561EEC4}" presName="parentLeftMargin" presStyleLbl="node1" presStyleIdx="0" presStyleCnt="3"/>
      <dgm:spPr/>
      <dgm:t>
        <a:bodyPr/>
        <a:lstStyle/>
        <a:p>
          <a:endParaRPr lang="en-US"/>
        </a:p>
      </dgm:t>
    </dgm:pt>
    <dgm:pt modelId="{71BBAAD0-2516-4D2A-A466-63E7D34F5E5B}" type="pres">
      <dgm:prSet presAssocID="{2AAFF4ED-CA2F-4E41-8FCE-08D78561EEC4}" presName="parentText" presStyleLbl="node1" presStyleIdx="0" presStyleCnt="3" custScaleX="130963">
        <dgm:presLayoutVars>
          <dgm:chMax val="0"/>
          <dgm:bulletEnabled val="1"/>
        </dgm:presLayoutVars>
      </dgm:prSet>
      <dgm:spPr/>
      <dgm:t>
        <a:bodyPr/>
        <a:lstStyle/>
        <a:p>
          <a:endParaRPr lang="en-US"/>
        </a:p>
      </dgm:t>
    </dgm:pt>
    <dgm:pt modelId="{4A658343-1A07-4BC8-8D60-9A85C50A4A8F}" type="pres">
      <dgm:prSet presAssocID="{2AAFF4ED-CA2F-4E41-8FCE-08D78561EEC4}" presName="negativeSpace" presStyleCnt="0"/>
      <dgm:spPr/>
    </dgm:pt>
    <dgm:pt modelId="{31A75B9F-FA57-47EF-AE81-AA2E395C07A1}" type="pres">
      <dgm:prSet presAssocID="{2AAFF4ED-CA2F-4E41-8FCE-08D78561EEC4}" presName="childText" presStyleLbl="conFgAcc1" presStyleIdx="0" presStyleCnt="3">
        <dgm:presLayoutVars>
          <dgm:bulletEnabled val="1"/>
        </dgm:presLayoutVars>
      </dgm:prSet>
      <dgm:spPr/>
    </dgm:pt>
    <dgm:pt modelId="{8CB1EECA-46EA-4AA8-9664-29ABAE90CBEC}" type="pres">
      <dgm:prSet presAssocID="{74D32E2A-B270-463F-B92C-E723C1DC9B76}" presName="spaceBetweenRectangles" presStyleCnt="0"/>
      <dgm:spPr/>
    </dgm:pt>
    <dgm:pt modelId="{C59D5BB4-D7B0-45B9-8133-5069EC671BC3}" type="pres">
      <dgm:prSet presAssocID="{28823C3D-1496-4C4C-B9AA-652B948ABD1A}" presName="parentLin" presStyleCnt="0"/>
      <dgm:spPr/>
    </dgm:pt>
    <dgm:pt modelId="{FCCC8865-7D72-47D5-9A4E-3FCAAF7E9C1F}" type="pres">
      <dgm:prSet presAssocID="{28823C3D-1496-4C4C-B9AA-652B948ABD1A}" presName="parentLeftMargin" presStyleLbl="node1" presStyleIdx="0" presStyleCnt="3"/>
      <dgm:spPr/>
      <dgm:t>
        <a:bodyPr/>
        <a:lstStyle/>
        <a:p>
          <a:endParaRPr lang="en-US"/>
        </a:p>
      </dgm:t>
    </dgm:pt>
    <dgm:pt modelId="{8E2DEE9C-37E9-474A-B8BF-8D9C74E0BBFA}" type="pres">
      <dgm:prSet presAssocID="{28823C3D-1496-4C4C-B9AA-652B948ABD1A}" presName="parentText" presStyleLbl="node1" presStyleIdx="1" presStyleCnt="3" custScaleX="130963">
        <dgm:presLayoutVars>
          <dgm:chMax val="0"/>
          <dgm:bulletEnabled val="1"/>
        </dgm:presLayoutVars>
      </dgm:prSet>
      <dgm:spPr/>
      <dgm:t>
        <a:bodyPr/>
        <a:lstStyle/>
        <a:p>
          <a:endParaRPr lang="en-US"/>
        </a:p>
      </dgm:t>
    </dgm:pt>
    <dgm:pt modelId="{C0D6F03B-9B14-4D75-9B4F-1075026DDB8B}" type="pres">
      <dgm:prSet presAssocID="{28823C3D-1496-4C4C-B9AA-652B948ABD1A}" presName="negativeSpace" presStyleCnt="0"/>
      <dgm:spPr/>
    </dgm:pt>
    <dgm:pt modelId="{807ADDD1-DD6A-41C7-A2A4-40036F82E088}" type="pres">
      <dgm:prSet presAssocID="{28823C3D-1496-4C4C-B9AA-652B948ABD1A}" presName="childText" presStyleLbl="conFgAcc1" presStyleIdx="1" presStyleCnt="3">
        <dgm:presLayoutVars>
          <dgm:bulletEnabled val="1"/>
        </dgm:presLayoutVars>
      </dgm:prSet>
      <dgm:spPr/>
    </dgm:pt>
    <dgm:pt modelId="{DD316466-F6D4-4A5F-ABAA-F7765CC9E0E1}" type="pres">
      <dgm:prSet presAssocID="{FAA55B0B-3BF7-45C3-A976-3BD9001CB60C}" presName="spaceBetweenRectangles" presStyleCnt="0"/>
      <dgm:spPr/>
    </dgm:pt>
    <dgm:pt modelId="{B943974F-9034-4947-917F-A120FA2B81BE}" type="pres">
      <dgm:prSet presAssocID="{15F4E92C-6542-45EA-8122-D5029A911A2E}" presName="parentLin" presStyleCnt="0"/>
      <dgm:spPr/>
    </dgm:pt>
    <dgm:pt modelId="{68A449E0-34D3-44C2-9971-E3EB4F84FA45}" type="pres">
      <dgm:prSet presAssocID="{15F4E92C-6542-45EA-8122-D5029A911A2E}" presName="parentLeftMargin" presStyleLbl="node1" presStyleIdx="1" presStyleCnt="3"/>
      <dgm:spPr/>
      <dgm:t>
        <a:bodyPr/>
        <a:lstStyle/>
        <a:p>
          <a:endParaRPr lang="en-US"/>
        </a:p>
      </dgm:t>
    </dgm:pt>
    <dgm:pt modelId="{A4BD931F-6F12-44D5-A248-691FF5C3FBA4}" type="pres">
      <dgm:prSet presAssocID="{15F4E92C-6542-45EA-8122-D5029A911A2E}" presName="parentText" presStyleLbl="node1" presStyleIdx="2" presStyleCnt="3" custScaleX="130963">
        <dgm:presLayoutVars>
          <dgm:chMax val="0"/>
          <dgm:bulletEnabled val="1"/>
        </dgm:presLayoutVars>
      </dgm:prSet>
      <dgm:spPr/>
      <dgm:t>
        <a:bodyPr/>
        <a:lstStyle/>
        <a:p>
          <a:endParaRPr lang="en-US"/>
        </a:p>
      </dgm:t>
    </dgm:pt>
    <dgm:pt modelId="{EC65FECA-D0C0-428A-82FF-68C06FF75E4C}" type="pres">
      <dgm:prSet presAssocID="{15F4E92C-6542-45EA-8122-D5029A911A2E}" presName="negativeSpace" presStyleCnt="0"/>
      <dgm:spPr/>
    </dgm:pt>
    <dgm:pt modelId="{FDE2B472-6710-45FB-91BF-BA4276D1F95D}" type="pres">
      <dgm:prSet presAssocID="{15F4E92C-6542-45EA-8122-D5029A911A2E}" presName="childText" presStyleLbl="conFgAcc1" presStyleIdx="2" presStyleCnt="3">
        <dgm:presLayoutVars>
          <dgm:bulletEnabled val="1"/>
        </dgm:presLayoutVars>
      </dgm:prSet>
      <dgm:spPr/>
      <dgm:t>
        <a:bodyPr/>
        <a:lstStyle/>
        <a:p>
          <a:endParaRPr lang="en-US"/>
        </a:p>
      </dgm:t>
    </dgm:pt>
  </dgm:ptLst>
  <dgm:cxnLst>
    <dgm:cxn modelId="{F136DFCA-DDFF-484E-924E-79008DE0324B}" type="presOf" srcId="{2AAFF4ED-CA2F-4E41-8FCE-08D78561EEC4}" destId="{71BBAAD0-2516-4D2A-A466-63E7D34F5E5B}" srcOrd="1" destOrd="0" presId="urn:microsoft.com/office/officeart/2005/8/layout/list1"/>
    <dgm:cxn modelId="{70D3CF87-7F78-4336-990A-7874200A6E36}" srcId="{4F592EFF-1E1D-4859-94E9-DF204EC680C8}" destId="{15F4E92C-6542-45EA-8122-D5029A911A2E}" srcOrd="2" destOrd="0" parTransId="{7A4EA268-2E9E-44D4-9507-050FF80FD3B7}" sibTransId="{4374B3A5-E72A-421E-BCBE-69D8297ACAC6}"/>
    <dgm:cxn modelId="{FA4FAAB7-574D-4AF6-8734-94BE97552D80}" srcId="{4F592EFF-1E1D-4859-94E9-DF204EC680C8}" destId="{2AAFF4ED-CA2F-4E41-8FCE-08D78561EEC4}" srcOrd="0" destOrd="0" parTransId="{3841E15C-4F3B-412F-8CF1-7ABFF4F213DC}" sibTransId="{74D32E2A-B270-463F-B92C-E723C1DC9B76}"/>
    <dgm:cxn modelId="{35345DA3-628E-4443-8300-D15931B0806B}" type="presOf" srcId="{28823C3D-1496-4C4C-B9AA-652B948ABD1A}" destId="{8E2DEE9C-37E9-474A-B8BF-8D9C74E0BBFA}" srcOrd="1" destOrd="0" presId="urn:microsoft.com/office/officeart/2005/8/layout/list1"/>
    <dgm:cxn modelId="{9B92FFB9-75AD-43AA-BC0B-2CC5C5E08EBE}" type="presOf" srcId="{15F4E92C-6542-45EA-8122-D5029A911A2E}" destId="{A4BD931F-6F12-44D5-A248-691FF5C3FBA4}" srcOrd="1" destOrd="0" presId="urn:microsoft.com/office/officeart/2005/8/layout/list1"/>
    <dgm:cxn modelId="{DB24B5F9-32F1-4004-A248-9CCDAC5D8A0F}" type="presOf" srcId="{28823C3D-1496-4C4C-B9AA-652B948ABD1A}" destId="{FCCC8865-7D72-47D5-9A4E-3FCAAF7E9C1F}" srcOrd="0" destOrd="0" presId="urn:microsoft.com/office/officeart/2005/8/layout/list1"/>
    <dgm:cxn modelId="{57D35E29-4E87-4E7C-8BE6-713ED436543F}" type="presOf" srcId="{4F592EFF-1E1D-4859-94E9-DF204EC680C8}" destId="{349E4199-01B5-4951-AB86-A08C919638D9}" srcOrd="0" destOrd="0" presId="urn:microsoft.com/office/officeart/2005/8/layout/list1"/>
    <dgm:cxn modelId="{792F1AB6-C51B-4B0C-821F-D52E6F97FCE8}" type="presOf" srcId="{2AAFF4ED-CA2F-4E41-8FCE-08D78561EEC4}" destId="{D3BA81A8-58E0-4E12-B0A1-F189591A4217}" srcOrd="0" destOrd="0" presId="urn:microsoft.com/office/officeart/2005/8/layout/list1"/>
    <dgm:cxn modelId="{1AA861FB-D21D-45B8-AC1B-005A251CF914}" srcId="{4F592EFF-1E1D-4859-94E9-DF204EC680C8}" destId="{28823C3D-1496-4C4C-B9AA-652B948ABD1A}" srcOrd="1" destOrd="0" parTransId="{722C8D26-41EB-491A-9E7B-846CAF193D60}" sibTransId="{FAA55B0B-3BF7-45C3-A976-3BD9001CB60C}"/>
    <dgm:cxn modelId="{5BE324CE-0CAF-4705-8326-DBC18D8326DD}" type="presOf" srcId="{15F4E92C-6542-45EA-8122-D5029A911A2E}" destId="{68A449E0-34D3-44C2-9971-E3EB4F84FA45}" srcOrd="0" destOrd="0" presId="urn:microsoft.com/office/officeart/2005/8/layout/list1"/>
    <dgm:cxn modelId="{4378DD7A-53B3-476B-B446-3B98590FB5D3}" type="presParOf" srcId="{349E4199-01B5-4951-AB86-A08C919638D9}" destId="{021E2FA5-D5E4-4BF6-B956-1D043B1AF0E0}" srcOrd="0" destOrd="0" presId="urn:microsoft.com/office/officeart/2005/8/layout/list1"/>
    <dgm:cxn modelId="{EC40AC16-1FF5-4D83-B35F-CD915924C43B}" type="presParOf" srcId="{021E2FA5-D5E4-4BF6-B956-1D043B1AF0E0}" destId="{D3BA81A8-58E0-4E12-B0A1-F189591A4217}" srcOrd="0" destOrd="0" presId="urn:microsoft.com/office/officeart/2005/8/layout/list1"/>
    <dgm:cxn modelId="{C79C1906-B738-42DA-A4A5-9AF8978E44A1}" type="presParOf" srcId="{021E2FA5-D5E4-4BF6-B956-1D043B1AF0E0}" destId="{71BBAAD0-2516-4D2A-A466-63E7D34F5E5B}" srcOrd="1" destOrd="0" presId="urn:microsoft.com/office/officeart/2005/8/layout/list1"/>
    <dgm:cxn modelId="{128362E8-A5E1-4CD9-8596-6CA64A8237DD}" type="presParOf" srcId="{349E4199-01B5-4951-AB86-A08C919638D9}" destId="{4A658343-1A07-4BC8-8D60-9A85C50A4A8F}" srcOrd="1" destOrd="0" presId="urn:microsoft.com/office/officeart/2005/8/layout/list1"/>
    <dgm:cxn modelId="{018BB3A9-474D-44B0-B8A0-EF14CAB0B710}" type="presParOf" srcId="{349E4199-01B5-4951-AB86-A08C919638D9}" destId="{31A75B9F-FA57-47EF-AE81-AA2E395C07A1}" srcOrd="2" destOrd="0" presId="urn:microsoft.com/office/officeart/2005/8/layout/list1"/>
    <dgm:cxn modelId="{5718A3A1-6A7D-45C9-A67E-65E12CEC8E1A}" type="presParOf" srcId="{349E4199-01B5-4951-AB86-A08C919638D9}" destId="{8CB1EECA-46EA-4AA8-9664-29ABAE90CBEC}" srcOrd="3" destOrd="0" presId="urn:microsoft.com/office/officeart/2005/8/layout/list1"/>
    <dgm:cxn modelId="{4F52748B-F6FE-48CA-BC0C-7628B4BBEC12}" type="presParOf" srcId="{349E4199-01B5-4951-AB86-A08C919638D9}" destId="{C59D5BB4-D7B0-45B9-8133-5069EC671BC3}" srcOrd="4" destOrd="0" presId="urn:microsoft.com/office/officeart/2005/8/layout/list1"/>
    <dgm:cxn modelId="{E3CDB3D0-B2BD-4418-A300-D19751B8427B}" type="presParOf" srcId="{C59D5BB4-D7B0-45B9-8133-5069EC671BC3}" destId="{FCCC8865-7D72-47D5-9A4E-3FCAAF7E9C1F}" srcOrd="0" destOrd="0" presId="urn:microsoft.com/office/officeart/2005/8/layout/list1"/>
    <dgm:cxn modelId="{5FDE7E2B-D0D6-4744-8F01-FDDE7F015C30}" type="presParOf" srcId="{C59D5BB4-D7B0-45B9-8133-5069EC671BC3}" destId="{8E2DEE9C-37E9-474A-B8BF-8D9C74E0BBFA}" srcOrd="1" destOrd="0" presId="urn:microsoft.com/office/officeart/2005/8/layout/list1"/>
    <dgm:cxn modelId="{516D7891-ADFB-43C6-A51C-1339E594BEA9}" type="presParOf" srcId="{349E4199-01B5-4951-AB86-A08C919638D9}" destId="{C0D6F03B-9B14-4D75-9B4F-1075026DDB8B}" srcOrd="5" destOrd="0" presId="urn:microsoft.com/office/officeart/2005/8/layout/list1"/>
    <dgm:cxn modelId="{E7CC8C90-33C0-47DE-9A07-54F32CFC54BE}" type="presParOf" srcId="{349E4199-01B5-4951-AB86-A08C919638D9}" destId="{807ADDD1-DD6A-41C7-A2A4-40036F82E088}" srcOrd="6" destOrd="0" presId="urn:microsoft.com/office/officeart/2005/8/layout/list1"/>
    <dgm:cxn modelId="{B6D55C5F-26E6-4F37-9FEC-EEF81F714212}" type="presParOf" srcId="{349E4199-01B5-4951-AB86-A08C919638D9}" destId="{DD316466-F6D4-4A5F-ABAA-F7765CC9E0E1}" srcOrd="7" destOrd="0" presId="urn:microsoft.com/office/officeart/2005/8/layout/list1"/>
    <dgm:cxn modelId="{1E46386E-9E2E-4BC8-8560-AC09D2AFECCA}" type="presParOf" srcId="{349E4199-01B5-4951-AB86-A08C919638D9}" destId="{B943974F-9034-4947-917F-A120FA2B81BE}" srcOrd="8" destOrd="0" presId="urn:microsoft.com/office/officeart/2005/8/layout/list1"/>
    <dgm:cxn modelId="{B5B01DDE-158E-43B6-B9D8-FB2596BA6757}" type="presParOf" srcId="{B943974F-9034-4947-917F-A120FA2B81BE}" destId="{68A449E0-34D3-44C2-9971-E3EB4F84FA45}" srcOrd="0" destOrd="0" presId="urn:microsoft.com/office/officeart/2005/8/layout/list1"/>
    <dgm:cxn modelId="{47380950-DCCB-4310-889B-C4025D9C4A8A}" type="presParOf" srcId="{B943974F-9034-4947-917F-A120FA2B81BE}" destId="{A4BD931F-6F12-44D5-A248-691FF5C3FBA4}" srcOrd="1" destOrd="0" presId="urn:microsoft.com/office/officeart/2005/8/layout/list1"/>
    <dgm:cxn modelId="{5FBE2834-E8E5-4678-92C3-8E94CEA34DA2}" type="presParOf" srcId="{349E4199-01B5-4951-AB86-A08C919638D9}" destId="{EC65FECA-D0C0-428A-82FF-68C06FF75E4C}" srcOrd="9" destOrd="0" presId="urn:microsoft.com/office/officeart/2005/8/layout/list1"/>
    <dgm:cxn modelId="{D567656D-32EC-4CDF-8516-6933883D38D5}" type="presParOf" srcId="{349E4199-01B5-4951-AB86-A08C919638D9}" destId="{FDE2B472-6710-45FB-91BF-BA4276D1F95D}" srcOrd="10" destOrd="0" presId="urn:microsoft.com/office/officeart/2005/8/layout/lis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5D03708-7016-4EE1-957B-C25AC59AE4E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87D7C4C-F1BB-4A46-A87D-D898A3F4DB39}">
      <dgm:prSet phldrT="[Text]"/>
      <dgm:spPr/>
      <dgm:t>
        <a:bodyPr/>
        <a:lstStyle/>
        <a:p>
          <a:r>
            <a:rPr lang="en-US" dirty="0" smtClean="0"/>
            <a:t>Requirements</a:t>
          </a:r>
          <a:endParaRPr lang="en-US" dirty="0"/>
        </a:p>
      </dgm:t>
    </dgm:pt>
    <dgm:pt modelId="{C966CF25-818B-4D3E-A77E-683884DA18E0}" type="parTrans" cxnId="{E59B3B91-5F4F-47C2-A967-D8F48EFFD91E}">
      <dgm:prSet/>
      <dgm:spPr/>
      <dgm:t>
        <a:bodyPr/>
        <a:lstStyle/>
        <a:p>
          <a:endParaRPr lang="en-US"/>
        </a:p>
      </dgm:t>
    </dgm:pt>
    <dgm:pt modelId="{7CF3AECE-0B0A-43C5-9A56-98B66A239D64}" type="sibTrans" cxnId="{E59B3B91-5F4F-47C2-A967-D8F48EFFD91E}">
      <dgm:prSet/>
      <dgm:spPr/>
      <dgm:t>
        <a:bodyPr/>
        <a:lstStyle/>
        <a:p>
          <a:endParaRPr lang="en-US"/>
        </a:p>
      </dgm:t>
    </dgm:pt>
    <dgm:pt modelId="{D8C7093F-AB4A-4D55-BB54-EED6B66E13E8}">
      <dgm:prSet phldrT="[Text]" custT="1"/>
      <dgm:spPr/>
      <dgm:t>
        <a:bodyPr/>
        <a:lstStyle/>
        <a:p>
          <a:pPr>
            <a:spcBef>
              <a:spcPts val="1200"/>
            </a:spcBef>
            <a:spcAft>
              <a:spcPts val="1800"/>
            </a:spcAft>
          </a:pPr>
          <a:r>
            <a:rPr lang="en-US" sz="1200" dirty="0" smtClean="0"/>
            <a:t>Boot drivers are self signed</a:t>
          </a:r>
          <a:endParaRPr lang="en-US" sz="1200" dirty="0"/>
        </a:p>
      </dgm:t>
    </dgm:pt>
    <dgm:pt modelId="{5CA49CD7-C69E-4AA2-BA64-2782C1E4C14D}" type="parTrans" cxnId="{49CDB5CA-CFCA-43C6-AA8A-ED608CA366AC}">
      <dgm:prSet/>
      <dgm:spPr/>
      <dgm:t>
        <a:bodyPr/>
        <a:lstStyle/>
        <a:p>
          <a:endParaRPr lang="en-US"/>
        </a:p>
      </dgm:t>
    </dgm:pt>
    <dgm:pt modelId="{715E4C3B-B5A3-41F1-B8E6-7C37BFA80BE3}" type="sibTrans" cxnId="{49CDB5CA-CFCA-43C6-AA8A-ED608CA366AC}">
      <dgm:prSet/>
      <dgm:spPr/>
      <dgm:t>
        <a:bodyPr/>
        <a:lstStyle/>
        <a:p>
          <a:endParaRPr lang="en-US"/>
        </a:p>
      </dgm:t>
    </dgm:pt>
    <dgm:pt modelId="{7AC489DF-156D-4D62-BCB7-06EF0B4D1E9B}">
      <dgm:prSet phldrT="[Text]"/>
      <dgm:spPr/>
      <dgm:t>
        <a:bodyPr/>
        <a:lstStyle/>
        <a:p>
          <a:r>
            <a:rPr lang="en-US" dirty="0" smtClean="0"/>
            <a:t>Key Tests</a:t>
          </a:r>
          <a:endParaRPr lang="en-US" dirty="0"/>
        </a:p>
      </dgm:t>
    </dgm:pt>
    <dgm:pt modelId="{2CAF05E9-1949-4D2E-93C5-2650E375B758}" type="parTrans" cxnId="{D96443EB-51F9-4D83-8A78-0D12B2C71CC1}">
      <dgm:prSet/>
      <dgm:spPr/>
      <dgm:t>
        <a:bodyPr/>
        <a:lstStyle/>
        <a:p>
          <a:endParaRPr lang="en-US"/>
        </a:p>
      </dgm:t>
    </dgm:pt>
    <dgm:pt modelId="{6C262856-5F5F-4ABA-9521-05DABE1095FF}" type="sibTrans" cxnId="{D96443EB-51F9-4D83-8A78-0D12B2C71CC1}">
      <dgm:prSet/>
      <dgm:spPr/>
      <dgm:t>
        <a:bodyPr/>
        <a:lstStyle/>
        <a:p>
          <a:endParaRPr lang="en-US"/>
        </a:p>
      </dgm:t>
    </dgm:pt>
    <dgm:pt modelId="{E46E6AE2-A0D3-4393-BB63-B8F1A4981FA2}">
      <dgm:prSet phldrT="[Text]" custT="1"/>
      <dgm:spPr/>
      <dgm:t>
        <a:bodyPr/>
        <a:lstStyle/>
        <a:p>
          <a:pPr>
            <a:lnSpc>
              <a:spcPct val="100000"/>
            </a:lnSpc>
            <a:spcBef>
              <a:spcPts val="1200"/>
            </a:spcBef>
            <a:spcAft>
              <a:spcPts val="1800"/>
            </a:spcAft>
          </a:pPr>
          <a:r>
            <a:rPr lang="en-US" sz="1200" dirty="0" smtClean="0"/>
            <a:t>PnPD test</a:t>
          </a:r>
          <a:endParaRPr lang="en-US" sz="1200" dirty="0"/>
        </a:p>
      </dgm:t>
    </dgm:pt>
    <dgm:pt modelId="{08E99666-F755-427E-AD88-472D62321C48}" type="parTrans" cxnId="{BCB75711-6A19-4906-824F-CEE5C7621760}">
      <dgm:prSet/>
      <dgm:spPr/>
      <dgm:t>
        <a:bodyPr/>
        <a:lstStyle/>
        <a:p>
          <a:endParaRPr lang="en-US"/>
        </a:p>
      </dgm:t>
    </dgm:pt>
    <dgm:pt modelId="{0D00B9E0-5B3A-4385-88C9-FB2F889B1D73}" type="sibTrans" cxnId="{BCB75711-6A19-4906-824F-CEE5C7621760}">
      <dgm:prSet/>
      <dgm:spPr/>
      <dgm:t>
        <a:bodyPr/>
        <a:lstStyle/>
        <a:p>
          <a:endParaRPr lang="en-US"/>
        </a:p>
      </dgm:t>
    </dgm:pt>
    <dgm:pt modelId="{173CA333-6546-4BD4-A982-8D95DD8AA32A}">
      <dgm:prSet phldrT="[Text]" custT="1"/>
      <dgm:spPr/>
      <dgm:t>
        <a:bodyPr/>
        <a:lstStyle/>
        <a:p>
          <a:pPr>
            <a:spcBef>
              <a:spcPts val="1200"/>
            </a:spcBef>
            <a:spcAft>
              <a:spcPts val="1800"/>
            </a:spcAft>
          </a:pPr>
          <a:r>
            <a:rPr lang="en-US" sz="1200" dirty="0" smtClean="0"/>
            <a:t>Error free installation / un-installation</a:t>
          </a:r>
          <a:endParaRPr lang="en-US" sz="1200" dirty="0"/>
        </a:p>
      </dgm:t>
    </dgm:pt>
    <dgm:pt modelId="{03E0DFEC-8C2F-405E-A22D-6696CBD5E7B2}" type="parTrans" cxnId="{77196037-D3AE-4155-A350-727077EA776A}">
      <dgm:prSet/>
      <dgm:spPr/>
      <dgm:t>
        <a:bodyPr/>
        <a:lstStyle/>
        <a:p>
          <a:endParaRPr lang="en-US"/>
        </a:p>
      </dgm:t>
    </dgm:pt>
    <dgm:pt modelId="{032EB738-55BF-4E51-AC76-917AF20EDA48}" type="sibTrans" cxnId="{77196037-D3AE-4155-A350-727077EA776A}">
      <dgm:prSet/>
      <dgm:spPr/>
      <dgm:t>
        <a:bodyPr/>
        <a:lstStyle/>
        <a:p>
          <a:endParaRPr lang="en-US"/>
        </a:p>
      </dgm:t>
    </dgm:pt>
    <dgm:pt modelId="{0D355949-7950-4563-BC77-E16FD6D63DAB}">
      <dgm:prSet phldrT="[Text]"/>
      <dgm:spPr/>
      <dgm:t>
        <a:bodyPr/>
        <a:lstStyle/>
        <a:p>
          <a:r>
            <a:rPr lang="en-US" dirty="0" smtClean="0"/>
            <a:t>Good to Know</a:t>
          </a:r>
          <a:endParaRPr lang="en-US" dirty="0"/>
        </a:p>
      </dgm:t>
    </dgm:pt>
    <dgm:pt modelId="{D400F78A-D534-4EB4-9D42-EC408674986A}" type="parTrans" cxnId="{D76A52D6-8308-4D6B-918B-F0595DEF2F9C}">
      <dgm:prSet/>
      <dgm:spPr/>
      <dgm:t>
        <a:bodyPr/>
        <a:lstStyle/>
        <a:p>
          <a:endParaRPr lang="en-US"/>
        </a:p>
      </dgm:t>
    </dgm:pt>
    <dgm:pt modelId="{4704460F-3020-40AF-BF2B-49551F4F446D}" type="sibTrans" cxnId="{D76A52D6-8308-4D6B-918B-F0595DEF2F9C}">
      <dgm:prSet/>
      <dgm:spPr/>
      <dgm:t>
        <a:bodyPr/>
        <a:lstStyle/>
        <a:p>
          <a:endParaRPr lang="en-US"/>
        </a:p>
      </dgm:t>
    </dgm:pt>
    <dgm:pt modelId="{F41E5A3B-6894-4821-A711-9DCBFE264915}">
      <dgm:prSet phldrT="[Text]" custT="1"/>
      <dgm:spPr/>
      <dgm:t>
        <a:bodyPr/>
        <a:lstStyle/>
        <a:p>
          <a:pPr>
            <a:spcBef>
              <a:spcPts val="1200"/>
            </a:spcBef>
            <a:spcAft>
              <a:spcPts val="1800"/>
            </a:spcAft>
          </a:pPr>
          <a:r>
            <a:rPr lang="en-US" sz="1200" dirty="0" smtClean="0"/>
            <a:t>DPE tests for robustness, not functionality. </a:t>
          </a:r>
          <a:endParaRPr lang="en-US" sz="1200" dirty="0"/>
        </a:p>
      </dgm:t>
    </dgm:pt>
    <dgm:pt modelId="{7E8FF2CD-2732-44AE-AF76-74CBE011E048}" type="parTrans" cxnId="{EA93104E-F755-4E18-80C3-29C1D15668FF}">
      <dgm:prSet/>
      <dgm:spPr/>
      <dgm:t>
        <a:bodyPr/>
        <a:lstStyle/>
        <a:p>
          <a:endParaRPr lang="en-US"/>
        </a:p>
      </dgm:t>
    </dgm:pt>
    <dgm:pt modelId="{C91CE28C-89D0-4CF0-AF0A-72CD21B3FC1D}" type="sibTrans" cxnId="{EA93104E-F755-4E18-80C3-29C1D15668FF}">
      <dgm:prSet/>
      <dgm:spPr/>
      <dgm:t>
        <a:bodyPr/>
        <a:lstStyle/>
        <a:p>
          <a:endParaRPr lang="en-US"/>
        </a:p>
      </dgm:t>
    </dgm:pt>
    <dgm:pt modelId="{04D37D74-20D9-437D-836D-52CD3791FB34}">
      <dgm:prSet phldrT="[Text]" custT="1"/>
      <dgm:spPr/>
      <dgm:t>
        <a:bodyPr/>
        <a:lstStyle/>
        <a:p>
          <a:pPr>
            <a:lnSpc>
              <a:spcPct val="100000"/>
            </a:lnSpc>
            <a:spcBef>
              <a:spcPts val="1200"/>
            </a:spcBef>
            <a:spcAft>
              <a:spcPts val="1800"/>
            </a:spcAft>
          </a:pPr>
          <a:r>
            <a:rPr lang="en-US" sz="1200" dirty="0" smtClean="0"/>
            <a:t>Device Path Exerciser</a:t>
          </a:r>
          <a:endParaRPr lang="en-US" sz="1200" dirty="0"/>
        </a:p>
      </dgm:t>
    </dgm:pt>
    <dgm:pt modelId="{2EB13684-9600-41D1-BB01-7E7B8A7B52A4}" type="parTrans" cxnId="{4980DD2B-CDBF-4A88-A128-EEF325597296}">
      <dgm:prSet/>
      <dgm:spPr/>
      <dgm:t>
        <a:bodyPr/>
        <a:lstStyle/>
        <a:p>
          <a:endParaRPr lang="en-US"/>
        </a:p>
      </dgm:t>
    </dgm:pt>
    <dgm:pt modelId="{5B823CDE-4EAC-4E89-B689-E51E12BD5D6A}" type="sibTrans" cxnId="{4980DD2B-CDBF-4A88-A128-EEF325597296}">
      <dgm:prSet/>
      <dgm:spPr/>
      <dgm:t>
        <a:bodyPr/>
        <a:lstStyle/>
        <a:p>
          <a:endParaRPr lang="en-US"/>
        </a:p>
      </dgm:t>
    </dgm:pt>
    <dgm:pt modelId="{1573386F-CF84-4276-9E99-2BB80257CBCA}">
      <dgm:prSet phldrT="[Text]"/>
      <dgm:spPr/>
      <dgm:t>
        <a:bodyPr/>
        <a:lstStyle/>
        <a:p>
          <a:pPr>
            <a:lnSpc>
              <a:spcPct val="100000"/>
            </a:lnSpc>
            <a:spcBef>
              <a:spcPts val="1200"/>
            </a:spcBef>
            <a:spcAft>
              <a:spcPts val="1800"/>
            </a:spcAft>
          </a:pPr>
          <a:endParaRPr lang="en-US" sz="2200" dirty="0"/>
        </a:p>
      </dgm:t>
    </dgm:pt>
    <dgm:pt modelId="{5DEB18A5-F5A4-4D90-805D-4A3B35DC8C5E}" type="parTrans" cxnId="{A71922DB-2E5A-41FD-A106-C0DE3EEEB0C6}">
      <dgm:prSet/>
      <dgm:spPr/>
      <dgm:t>
        <a:bodyPr/>
        <a:lstStyle/>
        <a:p>
          <a:endParaRPr lang="en-US"/>
        </a:p>
      </dgm:t>
    </dgm:pt>
    <dgm:pt modelId="{29179F87-A668-4BD3-8C1C-EC79C257E57F}" type="sibTrans" cxnId="{A71922DB-2E5A-41FD-A106-C0DE3EEEB0C6}">
      <dgm:prSet/>
      <dgm:spPr/>
      <dgm:t>
        <a:bodyPr/>
        <a:lstStyle/>
        <a:p>
          <a:endParaRPr lang="en-US"/>
        </a:p>
      </dgm:t>
    </dgm:pt>
    <dgm:pt modelId="{654972DC-FE76-41D2-B764-69B35D595D42}">
      <dgm:prSet phldrT="[Text]" custT="1"/>
      <dgm:spPr/>
      <dgm:t>
        <a:bodyPr/>
        <a:lstStyle/>
        <a:p>
          <a:pPr>
            <a:spcBef>
              <a:spcPts val="1200"/>
            </a:spcBef>
            <a:spcAft>
              <a:spcPts val="1800"/>
            </a:spcAft>
          </a:pPr>
          <a:r>
            <a:rPr lang="en-US" sz="1200" dirty="0" smtClean="0"/>
            <a:t>Drivers do not leak resources</a:t>
          </a:r>
          <a:endParaRPr lang="en-US" sz="1200" dirty="0"/>
        </a:p>
      </dgm:t>
    </dgm:pt>
    <dgm:pt modelId="{F4237F3A-CF07-4BF9-AFB9-A33501AA8589}" type="parTrans" cxnId="{A2A49CA1-37CB-4C36-BFF6-6BBAFE77A5A9}">
      <dgm:prSet/>
      <dgm:spPr/>
      <dgm:t>
        <a:bodyPr/>
        <a:lstStyle/>
        <a:p>
          <a:endParaRPr lang="en-US"/>
        </a:p>
      </dgm:t>
    </dgm:pt>
    <dgm:pt modelId="{BDE3762B-BC84-471D-BB11-12E8D1796E26}" type="sibTrans" cxnId="{A2A49CA1-37CB-4C36-BFF6-6BBAFE77A5A9}">
      <dgm:prSet/>
      <dgm:spPr/>
      <dgm:t>
        <a:bodyPr/>
        <a:lstStyle/>
        <a:p>
          <a:endParaRPr lang="en-US"/>
        </a:p>
      </dgm:t>
    </dgm:pt>
    <dgm:pt modelId="{D42D0C1F-73DC-4713-B289-6D9C6B378C20}">
      <dgm:prSet phldrT="[Text]" custT="1"/>
      <dgm:spPr/>
      <dgm:t>
        <a:bodyPr/>
        <a:lstStyle/>
        <a:p>
          <a:pPr>
            <a:spcBef>
              <a:spcPts val="1200"/>
            </a:spcBef>
            <a:spcAft>
              <a:spcPts val="1800"/>
            </a:spcAft>
          </a:pPr>
          <a:r>
            <a:rPr lang="en-US" sz="1200" dirty="0" smtClean="0"/>
            <a:t>Device functional without restart</a:t>
          </a:r>
          <a:endParaRPr lang="en-US" sz="1200" dirty="0"/>
        </a:p>
      </dgm:t>
    </dgm:pt>
    <dgm:pt modelId="{1BA154DB-6E31-4E0A-B9BF-C1C55524D517}" type="parTrans" cxnId="{4E1DCA3D-1410-4C8B-ACF5-F9C895350139}">
      <dgm:prSet/>
      <dgm:spPr/>
      <dgm:t>
        <a:bodyPr/>
        <a:lstStyle/>
        <a:p>
          <a:endParaRPr lang="en-US"/>
        </a:p>
      </dgm:t>
    </dgm:pt>
    <dgm:pt modelId="{86AD0892-FB99-46C3-9925-EA8B36AB6951}" type="sibTrans" cxnId="{4E1DCA3D-1410-4C8B-ACF5-F9C895350139}">
      <dgm:prSet/>
      <dgm:spPr/>
      <dgm:t>
        <a:bodyPr/>
        <a:lstStyle/>
        <a:p>
          <a:endParaRPr lang="en-US"/>
        </a:p>
      </dgm:t>
    </dgm:pt>
    <dgm:pt modelId="{47ADA55F-7DBA-4CBF-A0C2-3DB2F1996F5A}">
      <dgm:prSet phldrT="[Text]" custT="1"/>
      <dgm:spPr/>
      <dgm:t>
        <a:bodyPr/>
        <a:lstStyle/>
        <a:p>
          <a:pPr>
            <a:lnSpc>
              <a:spcPct val="100000"/>
            </a:lnSpc>
            <a:spcBef>
              <a:spcPts val="1200"/>
            </a:spcBef>
            <a:spcAft>
              <a:spcPts val="1800"/>
            </a:spcAft>
          </a:pPr>
          <a:r>
            <a:rPr lang="en-US" sz="1200" dirty="0" smtClean="0"/>
            <a:t>Embed sign</a:t>
          </a:r>
          <a:endParaRPr lang="en-US" sz="1200" dirty="0"/>
        </a:p>
      </dgm:t>
    </dgm:pt>
    <dgm:pt modelId="{0322FAB7-768D-4406-82A2-F68BF4280C63}" type="parTrans" cxnId="{90B75071-C650-42B4-B4BB-F9CAEB34485A}">
      <dgm:prSet/>
      <dgm:spPr/>
      <dgm:t>
        <a:bodyPr/>
        <a:lstStyle/>
        <a:p>
          <a:endParaRPr lang="en-US"/>
        </a:p>
      </dgm:t>
    </dgm:pt>
    <dgm:pt modelId="{938DBF92-9C73-4520-8D07-4866CF95321D}" type="sibTrans" cxnId="{90B75071-C650-42B4-B4BB-F9CAEB34485A}">
      <dgm:prSet/>
      <dgm:spPr/>
      <dgm:t>
        <a:bodyPr/>
        <a:lstStyle/>
        <a:p>
          <a:endParaRPr lang="en-US"/>
        </a:p>
      </dgm:t>
    </dgm:pt>
    <dgm:pt modelId="{47BA2D20-DF8E-41F2-A9D5-BA405F32E9C7}">
      <dgm:prSet phldrT="[Text]" custT="1"/>
      <dgm:spPr/>
      <dgm:t>
        <a:bodyPr/>
        <a:lstStyle/>
        <a:p>
          <a:pPr>
            <a:lnSpc>
              <a:spcPct val="100000"/>
            </a:lnSpc>
            <a:spcBef>
              <a:spcPts val="1200"/>
            </a:spcBef>
            <a:spcAft>
              <a:spcPts val="1800"/>
            </a:spcAft>
          </a:pPr>
          <a:r>
            <a:rPr lang="en-US" sz="1200" dirty="0" smtClean="0"/>
            <a:t>Stress tests</a:t>
          </a:r>
          <a:endParaRPr lang="en-US" sz="1200" dirty="0"/>
        </a:p>
      </dgm:t>
    </dgm:pt>
    <dgm:pt modelId="{3866B9D4-D00F-4562-BC06-2CB4E6B01F0A}" type="parTrans" cxnId="{BAA870FD-BA5C-4099-90AB-D3F22AFC05F2}">
      <dgm:prSet/>
      <dgm:spPr/>
      <dgm:t>
        <a:bodyPr/>
        <a:lstStyle/>
        <a:p>
          <a:endParaRPr lang="en-US"/>
        </a:p>
      </dgm:t>
    </dgm:pt>
    <dgm:pt modelId="{0942FB48-F535-460F-865D-4918ECE708D7}" type="sibTrans" cxnId="{BAA870FD-BA5C-4099-90AB-D3F22AFC05F2}">
      <dgm:prSet/>
      <dgm:spPr/>
      <dgm:t>
        <a:bodyPr/>
        <a:lstStyle/>
        <a:p>
          <a:endParaRPr lang="en-US"/>
        </a:p>
      </dgm:t>
    </dgm:pt>
    <dgm:pt modelId="{27113F1D-7F3C-4FD2-9122-0F3E799C8E00}">
      <dgm:prSet phldrT="[Text]" custT="1"/>
      <dgm:spPr/>
      <dgm:t>
        <a:bodyPr/>
        <a:lstStyle/>
        <a:p>
          <a:pPr>
            <a:spcBef>
              <a:spcPts val="1200"/>
            </a:spcBef>
            <a:spcAft>
              <a:spcPts val="1800"/>
            </a:spcAft>
          </a:pPr>
          <a:r>
            <a:rPr lang="en-US" sz="1200" dirty="0" smtClean="0"/>
            <a:t>PnPD tests for proper handling of PnP IRPs</a:t>
          </a:r>
          <a:endParaRPr lang="en-US" sz="1200" dirty="0"/>
        </a:p>
      </dgm:t>
    </dgm:pt>
    <dgm:pt modelId="{5450E7BC-7BEC-4C28-816F-7C56F2B89716}" type="parTrans" cxnId="{0381462E-F445-4914-A1D4-0B4A163B79C0}">
      <dgm:prSet/>
      <dgm:spPr/>
      <dgm:t>
        <a:bodyPr/>
        <a:lstStyle/>
        <a:p>
          <a:endParaRPr lang="en-US"/>
        </a:p>
      </dgm:t>
    </dgm:pt>
    <dgm:pt modelId="{E14629DA-E56B-44FC-9728-57C4F9067881}" type="sibTrans" cxnId="{0381462E-F445-4914-A1D4-0B4A163B79C0}">
      <dgm:prSet/>
      <dgm:spPr/>
      <dgm:t>
        <a:bodyPr/>
        <a:lstStyle/>
        <a:p>
          <a:endParaRPr lang="en-US"/>
        </a:p>
      </dgm:t>
    </dgm:pt>
    <dgm:pt modelId="{0C42E207-D78D-49D7-BBCA-48F60623C4C1}">
      <dgm:prSet phldrT="[Text]" custT="1"/>
      <dgm:spPr/>
      <dgm:t>
        <a:bodyPr/>
        <a:lstStyle/>
        <a:p>
          <a:pPr>
            <a:spcBef>
              <a:spcPts val="1200"/>
            </a:spcBef>
            <a:spcAft>
              <a:spcPts val="1800"/>
            </a:spcAft>
          </a:pPr>
          <a:r>
            <a:rPr lang="en-US" sz="1200" dirty="0" smtClean="0"/>
            <a:t>Kernel Debugger</a:t>
          </a:r>
          <a:endParaRPr lang="en-US" sz="1200" dirty="0"/>
        </a:p>
      </dgm:t>
    </dgm:pt>
    <dgm:pt modelId="{F182E1FA-00CF-4423-B7D6-D1DF45603E52}" type="parTrans" cxnId="{7E78A6D9-30AE-4F67-A79C-B0B7A9D836AF}">
      <dgm:prSet/>
      <dgm:spPr/>
      <dgm:t>
        <a:bodyPr/>
        <a:lstStyle/>
        <a:p>
          <a:endParaRPr lang="en-US"/>
        </a:p>
      </dgm:t>
    </dgm:pt>
    <dgm:pt modelId="{ABD9BEB8-A0DF-45A6-9D89-571FE1172E19}" type="sibTrans" cxnId="{7E78A6D9-30AE-4F67-A79C-B0B7A9D836AF}">
      <dgm:prSet/>
      <dgm:spPr/>
      <dgm:t>
        <a:bodyPr/>
        <a:lstStyle/>
        <a:p>
          <a:endParaRPr lang="en-US"/>
        </a:p>
      </dgm:t>
    </dgm:pt>
    <dgm:pt modelId="{4D55DE41-3C99-44BC-ADA2-D88E1FAFD8D5}">
      <dgm:prSet phldrT="[Text]" custT="1"/>
      <dgm:spPr/>
      <dgm:t>
        <a:bodyPr/>
        <a:lstStyle/>
        <a:p>
          <a:pPr>
            <a:spcBef>
              <a:spcPts val="1200"/>
            </a:spcBef>
            <a:spcAft>
              <a:spcPts val="1800"/>
            </a:spcAft>
          </a:pPr>
          <a:r>
            <a:rPr lang="en-US" sz="1200" dirty="0" smtClean="0"/>
            <a:t>Device supports sleep states</a:t>
          </a:r>
          <a:endParaRPr lang="en-US" sz="1200" dirty="0"/>
        </a:p>
      </dgm:t>
    </dgm:pt>
    <dgm:pt modelId="{A62F9684-3532-4870-8796-E54C50D2980B}" type="parTrans" cxnId="{2D0C488A-1195-468A-91E3-46572C3FCAA3}">
      <dgm:prSet/>
      <dgm:spPr/>
      <dgm:t>
        <a:bodyPr/>
        <a:lstStyle/>
        <a:p>
          <a:endParaRPr lang="en-US"/>
        </a:p>
      </dgm:t>
    </dgm:pt>
    <dgm:pt modelId="{888B838E-842F-4709-BB48-32E879ACF9B3}" type="sibTrans" cxnId="{2D0C488A-1195-468A-91E3-46572C3FCAA3}">
      <dgm:prSet/>
      <dgm:spPr/>
      <dgm:t>
        <a:bodyPr/>
        <a:lstStyle/>
        <a:p>
          <a:endParaRPr lang="en-US"/>
        </a:p>
      </dgm:t>
    </dgm:pt>
    <dgm:pt modelId="{8E7A7D8C-7F10-42D8-9D18-5644D8286048}">
      <dgm:prSet phldrT="[Text]" custT="1"/>
      <dgm:spPr/>
      <dgm:t>
        <a:bodyPr/>
        <a:lstStyle/>
        <a:p>
          <a:pPr>
            <a:lnSpc>
              <a:spcPct val="100000"/>
            </a:lnSpc>
            <a:spcBef>
              <a:spcPts val="1200"/>
            </a:spcBef>
            <a:spcAft>
              <a:spcPts val="1800"/>
            </a:spcAft>
          </a:pPr>
          <a:r>
            <a:rPr lang="en-US" sz="1200" dirty="0" smtClean="0"/>
            <a:t>CHAOS</a:t>
          </a:r>
          <a:endParaRPr lang="en-US" sz="1200" dirty="0"/>
        </a:p>
      </dgm:t>
    </dgm:pt>
    <dgm:pt modelId="{66AC937A-B9BF-4117-A7EC-3BF147DA5968}" type="parTrans" cxnId="{113C3A64-76C6-4790-988E-21E7287A9D1C}">
      <dgm:prSet/>
      <dgm:spPr/>
      <dgm:t>
        <a:bodyPr/>
        <a:lstStyle/>
        <a:p>
          <a:endParaRPr lang="en-US"/>
        </a:p>
      </dgm:t>
    </dgm:pt>
    <dgm:pt modelId="{B2D09757-763F-40FE-AFD6-B402C3BC8925}" type="sibTrans" cxnId="{113C3A64-76C6-4790-988E-21E7287A9D1C}">
      <dgm:prSet/>
      <dgm:spPr/>
      <dgm:t>
        <a:bodyPr/>
        <a:lstStyle/>
        <a:p>
          <a:endParaRPr lang="en-US"/>
        </a:p>
      </dgm:t>
    </dgm:pt>
    <dgm:pt modelId="{B05381D0-89FC-4CB4-ABB4-356B2CFFF3C9}">
      <dgm:prSet phldrT="[Text]" custT="1"/>
      <dgm:spPr/>
      <dgm:t>
        <a:bodyPr/>
        <a:lstStyle/>
        <a:p>
          <a:pPr>
            <a:spcBef>
              <a:spcPts val="1200"/>
            </a:spcBef>
            <a:spcAft>
              <a:spcPts val="1800"/>
            </a:spcAft>
          </a:pPr>
          <a:r>
            <a:rPr lang="en-US" sz="1200" dirty="0" smtClean="0"/>
            <a:t>Performance of devices/drivers under concurrent scenarios</a:t>
          </a:r>
          <a:endParaRPr lang="en-US" sz="1200" dirty="0"/>
        </a:p>
      </dgm:t>
    </dgm:pt>
    <dgm:pt modelId="{B29EE01F-F28C-40F1-8107-4CCA151F630F}" type="parTrans" cxnId="{BB88379B-98B3-4E4B-A4C2-ED8B183E47D9}">
      <dgm:prSet/>
      <dgm:spPr/>
    </dgm:pt>
    <dgm:pt modelId="{930DE932-283F-4FA8-B1B4-E34E4A2F6C43}" type="sibTrans" cxnId="{BB88379B-98B3-4E4B-A4C2-ED8B183E47D9}">
      <dgm:prSet/>
      <dgm:spPr/>
    </dgm:pt>
    <dgm:pt modelId="{94A473B8-CC43-433A-92C3-453C7FE247A7}">
      <dgm:prSet phldrT="[Text]" custT="1"/>
      <dgm:spPr/>
      <dgm:t>
        <a:bodyPr/>
        <a:lstStyle/>
        <a:p>
          <a:pPr>
            <a:spcBef>
              <a:spcPts val="1200"/>
            </a:spcBef>
            <a:spcAft>
              <a:spcPts val="1800"/>
            </a:spcAft>
          </a:pPr>
          <a:r>
            <a:rPr lang="en-US" sz="1200" dirty="0" smtClean="0"/>
            <a:t>Concurrent tests are designed to be highly destructive on drivers</a:t>
          </a:r>
          <a:endParaRPr lang="en-US" sz="1200" dirty="0"/>
        </a:p>
      </dgm:t>
    </dgm:pt>
    <dgm:pt modelId="{7AA04464-BEA1-4098-8E0E-D8BEC6535B2C}" type="parTrans" cxnId="{D3703BFB-FE97-48A5-8FC1-A891421581C0}">
      <dgm:prSet/>
      <dgm:spPr/>
    </dgm:pt>
    <dgm:pt modelId="{051B13A7-044A-4BDF-9DFE-FA997F5DF02D}" type="sibTrans" cxnId="{D3703BFB-FE97-48A5-8FC1-A891421581C0}">
      <dgm:prSet/>
      <dgm:spPr/>
    </dgm:pt>
    <dgm:pt modelId="{2B8E6590-195E-40BE-82BB-BAC9E13C47C2}" type="pres">
      <dgm:prSet presAssocID="{15D03708-7016-4EE1-957B-C25AC59AE4E3}" presName="Name0" presStyleCnt="0">
        <dgm:presLayoutVars>
          <dgm:dir/>
          <dgm:animLvl val="lvl"/>
          <dgm:resizeHandles val="exact"/>
        </dgm:presLayoutVars>
      </dgm:prSet>
      <dgm:spPr/>
      <dgm:t>
        <a:bodyPr/>
        <a:lstStyle/>
        <a:p>
          <a:endParaRPr lang="en-US"/>
        </a:p>
      </dgm:t>
    </dgm:pt>
    <dgm:pt modelId="{AD5E912A-62E0-44EF-BC88-8CFBDCEDB396}" type="pres">
      <dgm:prSet presAssocID="{787D7C4C-F1BB-4A46-A87D-D898A3F4DB39}" presName="composite" presStyleCnt="0"/>
      <dgm:spPr/>
    </dgm:pt>
    <dgm:pt modelId="{BD245292-A858-4ECA-B7CD-7622F2994B45}" type="pres">
      <dgm:prSet presAssocID="{787D7C4C-F1BB-4A46-A87D-D898A3F4DB39}" presName="parTx" presStyleLbl="alignNode1" presStyleIdx="0" presStyleCnt="3">
        <dgm:presLayoutVars>
          <dgm:chMax val="0"/>
          <dgm:chPref val="0"/>
          <dgm:bulletEnabled val="1"/>
        </dgm:presLayoutVars>
      </dgm:prSet>
      <dgm:spPr/>
      <dgm:t>
        <a:bodyPr/>
        <a:lstStyle/>
        <a:p>
          <a:endParaRPr lang="en-US"/>
        </a:p>
      </dgm:t>
    </dgm:pt>
    <dgm:pt modelId="{6A4DD6FC-A60B-4E10-9CCF-77561288BEB6}" type="pres">
      <dgm:prSet presAssocID="{787D7C4C-F1BB-4A46-A87D-D898A3F4DB39}" presName="desTx" presStyleLbl="alignAccFollowNode1" presStyleIdx="0" presStyleCnt="3">
        <dgm:presLayoutVars>
          <dgm:bulletEnabled val="1"/>
        </dgm:presLayoutVars>
      </dgm:prSet>
      <dgm:spPr/>
      <dgm:t>
        <a:bodyPr/>
        <a:lstStyle/>
        <a:p>
          <a:endParaRPr lang="en-US"/>
        </a:p>
      </dgm:t>
    </dgm:pt>
    <dgm:pt modelId="{72289C7F-962F-4ED0-9A60-53735B1925EE}" type="pres">
      <dgm:prSet presAssocID="{7CF3AECE-0B0A-43C5-9A56-98B66A239D64}" presName="space" presStyleCnt="0"/>
      <dgm:spPr/>
    </dgm:pt>
    <dgm:pt modelId="{246B319D-1CF7-490B-AF23-E231791488A9}" type="pres">
      <dgm:prSet presAssocID="{7AC489DF-156D-4D62-BCB7-06EF0B4D1E9B}" presName="composite" presStyleCnt="0"/>
      <dgm:spPr/>
    </dgm:pt>
    <dgm:pt modelId="{D03181D0-3E4F-412A-94A2-7D6D5F3091DE}" type="pres">
      <dgm:prSet presAssocID="{7AC489DF-156D-4D62-BCB7-06EF0B4D1E9B}" presName="parTx" presStyleLbl="alignNode1" presStyleIdx="1" presStyleCnt="3">
        <dgm:presLayoutVars>
          <dgm:chMax val="0"/>
          <dgm:chPref val="0"/>
          <dgm:bulletEnabled val="1"/>
        </dgm:presLayoutVars>
      </dgm:prSet>
      <dgm:spPr/>
      <dgm:t>
        <a:bodyPr/>
        <a:lstStyle/>
        <a:p>
          <a:endParaRPr lang="en-US"/>
        </a:p>
      </dgm:t>
    </dgm:pt>
    <dgm:pt modelId="{8E341CB1-D2CB-4937-A48A-E1D5D652F0F9}" type="pres">
      <dgm:prSet presAssocID="{7AC489DF-156D-4D62-BCB7-06EF0B4D1E9B}" presName="desTx" presStyleLbl="alignAccFollowNode1" presStyleIdx="1" presStyleCnt="3">
        <dgm:presLayoutVars>
          <dgm:bulletEnabled val="1"/>
        </dgm:presLayoutVars>
      </dgm:prSet>
      <dgm:spPr/>
      <dgm:t>
        <a:bodyPr/>
        <a:lstStyle/>
        <a:p>
          <a:endParaRPr lang="en-US"/>
        </a:p>
      </dgm:t>
    </dgm:pt>
    <dgm:pt modelId="{8286FC30-6F72-40C8-9411-C5C83F6FA444}" type="pres">
      <dgm:prSet presAssocID="{6C262856-5F5F-4ABA-9521-05DABE1095FF}" presName="space" presStyleCnt="0"/>
      <dgm:spPr/>
    </dgm:pt>
    <dgm:pt modelId="{CF1F8A53-7AD1-4CD4-B638-66A5387C7439}" type="pres">
      <dgm:prSet presAssocID="{0D355949-7950-4563-BC77-E16FD6D63DAB}" presName="composite" presStyleCnt="0"/>
      <dgm:spPr/>
    </dgm:pt>
    <dgm:pt modelId="{79577706-CD6E-4648-9CF4-47127EE5E719}" type="pres">
      <dgm:prSet presAssocID="{0D355949-7950-4563-BC77-E16FD6D63DAB}" presName="parTx" presStyleLbl="alignNode1" presStyleIdx="2" presStyleCnt="3">
        <dgm:presLayoutVars>
          <dgm:chMax val="0"/>
          <dgm:chPref val="0"/>
          <dgm:bulletEnabled val="1"/>
        </dgm:presLayoutVars>
      </dgm:prSet>
      <dgm:spPr/>
      <dgm:t>
        <a:bodyPr/>
        <a:lstStyle/>
        <a:p>
          <a:endParaRPr lang="en-US"/>
        </a:p>
      </dgm:t>
    </dgm:pt>
    <dgm:pt modelId="{95C6129B-C1CA-4FE5-9DC1-5FF7DF2442B7}" type="pres">
      <dgm:prSet presAssocID="{0D355949-7950-4563-BC77-E16FD6D63DAB}" presName="desTx" presStyleLbl="alignAccFollowNode1" presStyleIdx="2" presStyleCnt="3">
        <dgm:presLayoutVars>
          <dgm:bulletEnabled val="1"/>
        </dgm:presLayoutVars>
      </dgm:prSet>
      <dgm:spPr/>
      <dgm:t>
        <a:bodyPr/>
        <a:lstStyle/>
        <a:p>
          <a:endParaRPr lang="en-US"/>
        </a:p>
      </dgm:t>
    </dgm:pt>
  </dgm:ptLst>
  <dgm:cxnLst>
    <dgm:cxn modelId="{3B3A599D-9CBC-434B-B8CF-0C618C23E0A2}" type="presOf" srcId="{0D355949-7950-4563-BC77-E16FD6D63DAB}" destId="{79577706-CD6E-4648-9CF4-47127EE5E719}" srcOrd="0" destOrd="0" presId="urn:microsoft.com/office/officeart/2005/8/layout/hList1"/>
    <dgm:cxn modelId="{E3BA9785-66A7-498A-8643-4DCB475EBD68}" type="presOf" srcId="{787D7C4C-F1BB-4A46-A87D-D898A3F4DB39}" destId="{BD245292-A858-4ECA-B7CD-7622F2994B45}" srcOrd="0" destOrd="0" presId="urn:microsoft.com/office/officeart/2005/8/layout/hList1"/>
    <dgm:cxn modelId="{90B75071-C650-42B4-B4BB-F9CAEB34485A}" srcId="{7AC489DF-156D-4D62-BCB7-06EF0B4D1E9B}" destId="{47ADA55F-7DBA-4CBF-A0C2-3DB2F1996F5A}" srcOrd="1" destOrd="0" parTransId="{0322FAB7-768D-4406-82A2-F68BF4280C63}" sibTransId="{938DBF92-9C73-4520-8D07-4866CF95321D}"/>
    <dgm:cxn modelId="{E59B3B91-5F4F-47C2-A967-D8F48EFFD91E}" srcId="{15D03708-7016-4EE1-957B-C25AC59AE4E3}" destId="{787D7C4C-F1BB-4A46-A87D-D898A3F4DB39}" srcOrd="0" destOrd="0" parTransId="{C966CF25-818B-4D3E-A77E-683884DA18E0}" sibTransId="{7CF3AECE-0B0A-43C5-9A56-98B66A239D64}"/>
    <dgm:cxn modelId="{EA93104E-F755-4E18-80C3-29C1D15668FF}" srcId="{0D355949-7950-4563-BC77-E16FD6D63DAB}" destId="{F41E5A3B-6894-4821-A711-9DCBFE264915}" srcOrd="1" destOrd="0" parTransId="{7E8FF2CD-2732-44AE-AF76-74CBE011E048}" sibTransId="{C91CE28C-89D0-4CF0-AF0A-72CD21B3FC1D}"/>
    <dgm:cxn modelId="{9D584CA0-2421-4E56-9081-AD5C1AE17362}" type="presOf" srcId="{94A473B8-CC43-433A-92C3-453C7FE247A7}" destId="{95C6129B-C1CA-4FE5-9DC1-5FF7DF2442B7}" srcOrd="0" destOrd="0" presId="urn:microsoft.com/office/officeart/2005/8/layout/hList1"/>
    <dgm:cxn modelId="{113C3A64-76C6-4790-988E-21E7287A9D1C}" srcId="{7AC489DF-156D-4D62-BCB7-06EF0B4D1E9B}" destId="{8E7A7D8C-7F10-42D8-9D18-5644D8286048}" srcOrd="0" destOrd="0" parTransId="{66AC937A-B9BF-4117-A7EC-3BF147DA5968}" sibTransId="{B2D09757-763F-40FE-AFD6-B402C3BC8925}"/>
    <dgm:cxn modelId="{BB88379B-98B3-4E4B-A4C2-ED8B183E47D9}" srcId="{787D7C4C-F1BB-4A46-A87D-D898A3F4DB39}" destId="{B05381D0-89FC-4CB4-ABB4-356B2CFFF3C9}" srcOrd="5" destOrd="0" parTransId="{B29EE01F-F28C-40F1-8107-4CCA151F630F}" sibTransId="{930DE932-283F-4FA8-B1B4-E34E4A2F6C43}"/>
    <dgm:cxn modelId="{7E78A6D9-30AE-4F67-A79C-B0B7A9D836AF}" srcId="{0D355949-7950-4563-BC77-E16FD6D63DAB}" destId="{0C42E207-D78D-49D7-BBCA-48F60623C4C1}" srcOrd="3" destOrd="0" parTransId="{F182E1FA-00CF-4423-B7D6-D1DF45603E52}" sibTransId="{ABD9BEB8-A0DF-45A6-9D89-571FE1172E19}"/>
    <dgm:cxn modelId="{03E85E68-717D-47F8-9F69-6A17DA0DA39F}" type="presOf" srcId="{15D03708-7016-4EE1-957B-C25AC59AE4E3}" destId="{2B8E6590-195E-40BE-82BB-BAC9E13C47C2}" srcOrd="0" destOrd="0" presId="urn:microsoft.com/office/officeart/2005/8/layout/hList1"/>
    <dgm:cxn modelId="{51918D53-20CF-4F6B-B399-38E99ED4AAA0}" type="presOf" srcId="{173CA333-6546-4BD4-A982-8D95DD8AA32A}" destId="{6A4DD6FC-A60B-4E10-9CCF-77561288BEB6}" srcOrd="0" destOrd="3" presId="urn:microsoft.com/office/officeart/2005/8/layout/hList1"/>
    <dgm:cxn modelId="{CD741843-593E-448B-8234-2304541281E2}" type="presOf" srcId="{B05381D0-89FC-4CB4-ABB4-356B2CFFF3C9}" destId="{6A4DD6FC-A60B-4E10-9CCF-77561288BEB6}" srcOrd="0" destOrd="5" presId="urn:microsoft.com/office/officeart/2005/8/layout/hList1"/>
    <dgm:cxn modelId="{CCCCECFB-21D7-4FE3-9DD3-7FC8D5650EE2}" type="presOf" srcId="{E46E6AE2-A0D3-4393-BB63-B8F1A4981FA2}" destId="{8E341CB1-D2CB-4937-A48A-E1D5D652F0F9}" srcOrd="0" destOrd="2" presId="urn:microsoft.com/office/officeart/2005/8/layout/hList1"/>
    <dgm:cxn modelId="{F1C33CB2-DA6E-40A9-8446-C3CEA124E385}" type="presOf" srcId="{47ADA55F-7DBA-4CBF-A0C2-3DB2F1996F5A}" destId="{8E341CB1-D2CB-4937-A48A-E1D5D652F0F9}" srcOrd="0" destOrd="1" presId="urn:microsoft.com/office/officeart/2005/8/layout/hList1"/>
    <dgm:cxn modelId="{D96443EB-51F9-4D83-8A78-0D12B2C71CC1}" srcId="{15D03708-7016-4EE1-957B-C25AC59AE4E3}" destId="{7AC489DF-156D-4D62-BCB7-06EF0B4D1E9B}" srcOrd="1" destOrd="0" parTransId="{2CAF05E9-1949-4D2E-93C5-2650E375B758}" sibTransId="{6C262856-5F5F-4ABA-9521-05DABE1095FF}"/>
    <dgm:cxn modelId="{4E1DCA3D-1410-4C8B-ACF5-F9C895350139}" srcId="{787D7C4C-F1BB-4A46-A87D-D898A3F4DB39}" destId="{D42D0C1F-73DC-4713-B289-6D9C6B378C20}" srcOrd="2" destOrd="0" parTransId="{1BA154DB-6E31-4E0A-B9BF-C1C55524D517}" sibTransId="{86AD0892-FB99-46C3-9925-EA8B36AB6951}"/>
    <dgm:cxn modelId="{FF7C7230-4586-4C21-B692-58EF64DB4B7D}" type="presOf" srcId="{8E7A7D8C-7F10-42D8-9D18-5644D8286048}" destId="{8E341CB1-D2CB-4937-A48A-E1D5D652F0F9}" srcOrd="0" destOrd="0" presId="urn:microsoft.com/office/officeart/2005/8/layout/hList1"/>
    <dgm:cxn modelId="{99A57FAF-8144-4935-AF51-A9084D02C83C}" type="presOf" srcId="{4D55DE41-3C99-44BC-ADA2-D88E1FAFD8D5}" destId="{6A4DD6FC-A60B-4E10-9CCF-77561288BEB6}" srcOrd="0" destOrd="4" presId="urn:microsoft.com/office/officeart/2005/8/layout/hList1"/>
    <dgm:cxn modelId="{ED8F9098-13ED-41E3-8F8C-2FA29674AAE0}" type="presOf" srcId="{F41E5A3B-6894-4821-A711-9DCBFE264915}" destId="{95C6129B-C1CA-4FE5-9DC1-5FF7DF2442B7}" srcOrd="0" destOrd="1" presId="urn:microsoft.com/office/officeart/2005/8/layout/hList1"/>
    <dgm:cxn modelId="{18830ADC-4DE9-4138-AE1C-27ADADB34B13}" type="presOf" srcId="{7AC489DF-156D-4D62-BCB7-06EF0B4D1E9B}" destId="{D03181D0-3E4F-412A-94A2-7D6D5F3091DE}" srcOrd="0" destOrd="0" presId="urn:microsoft.com/office/officeart/2005/8/layout/hList1"/>
    <dgm:cxn modelId="{A395D256-D5B3-4B94-BC04-ADE97A544919}" type="presOf" srcId="{D8C7093F-AB4A-4D55-BB54-EED6B66E13E8}" destId="{6A4DD6FC-A60B-4E10-9CCF-77561288BEB6}" srcOrd="0" destOrd="0" presId="urn:microsoft.com/office/officeart/2005/8/layout/hList1"/>
    <dgm:cxn modelId="{31A31423-00D3-4B83-9489-C883B3C35D33}" type="presOf" srcId="{1573386F-CF84-4276-9E99-2BB80257CBCA}" destId="{8E341CB1-D2CB-4937-A48A-E1D5D652F0F9}" srcOrd="0" destOrd="5" presId="urn:microsoft.com/office/officeart/2005/8/layout/hList1"/>
    <dgm:cxn modelId="{8939F3CB-F7E9-4C01-B5FD-17DC79F70A58}" type="presOf" srcId="{0C42E207-D78D-49D7-BBCA-48F60623C4C1}" destId="{95C6129B-C1CA-4FE5-9DC1-5FF7DF2442B7}" srcOrd="0" destOrd="3" presId="urn:microsoft.com/office/officeart/2005/8/layout/hList1"/>
    <dgm:cxn modelId="{77196037-D3AE-4155-A350-727077EA776A}" srcId="{787D7C4C-F1BB-4A46-A87D-D898A3F4DB39}" destId="{173CA333-6546-4BD4-A982-8D95DD8AA32A}" srcOrd="3" destOrd="0" parTransId="{03E0DFEC-8C2F-405E-A22D-6696CBD5E7B2}" sibTransId="{032EB738-55BF-4E51-AC76-917AF20EDA48}"/>
    <dgm:cxn modelId="{A2A49CA1-37CB-4C36-BFF6-6BBAFE77A5A9}" srcId="{787D7C4C-F1BB-4A46-A87D-D898A3F4DB39}" destId="{654972DC-FE76-41D2-B764-69B35D595D42}" srcOrd="1" destOrd="0" parTransId="{F4237F3A-CF07-4BF9-AFB9-A33501AA8589}" sibTransId="{BDE3762B-BC84-471D-BB11-12E8D1796E26}"/>
    <dgm:cxn modelId="{BAA870FD-BA5C-4099-90AB-D3F22AFC05F2}" srcId="{7AC489DF-156D-4D62-BCB7-06EF0B4D1E9B}" destId="{47BA2D20-DF8E-41F2-A9D5-BA405F32E9C7}" srcOrd="4" destOrd="0" parTransId="{3866B9D4-D00F-4562-BC06-2CB4E6B01F0A}" sibTransId="{0942FB48-F535-460F-865D-4918ECE708D7}"/>
    <dgm:cxn modelId="{22530D88-00D9-4E67-BD62-CBCC5A612DBA}" type="presOf" srcId="{27113F1D-7F3C-4FD2-9122-0F3E799C8E00}" destId="{95C6129B-C1CA-4FE5-9DC1-5FF7DF2442B7}" srcOrd="0" destOrd="2" presId="urn:microsoft.com/office/officeart/2005/8/layout/hList1"/>
    <dgm:cxn modelId="{D76A52D6-8308-4D6B-918B-F0595DEF2F9C}" srcId="{15D03708-7016-4EE1-957B-C25AC59AE4E3}" destId="{0D355949-7950-4563-BC77-E16FD6D63DAB}" srcOrd="2" destOrd="0" parTransId="{D400F78A-D534-4EB4-9D42-EC408674986A}" sibTransId="{4704460F-3020-40AF-BF2B-49551F4F446D}"/>
    <dgm:cxn modelId="{308A8380-F03F-4125-82DD-49799F3B3F8F}" type="presOf" srcId="{04D37D74-20D9-437D-836D-52CD3791FB34}" destId="{8E341CB1-D2CB-4937-A48A-E1D5D652F0F9}" srcOrd="0" destOrd="3" presId="urn:microsoft.com/office/officeart/2005/8/layout/hList1"/>
    <dgm:cxn modelId="{D3703BFB-FE97-48A5-8FC1-A891421581C0}" srcId="{0D355949-7950-4563-BC77-E16FD6D63DAB}" destId="{94A473B8-CC43-433A-92C3-453C7FE247A7}" srcOrd="0" destOrd="0" parTransId="{7AA04464-BEA1-4098-8E0E-D8BEC6535B2C}" sibTransId="{051B13A7-044A-4BDF-9DFE-FA997F5DF02D}"/>
    <dgm:cxn modelId="{4980DD2B-CDBF-4A88-A128-EEF325597296}" srcId="{7AC489DF-156D-4D62-BCB7-06EF0B4D1E9B}" destId="{04D37D74-20D9-437D-836D-52CD3791FB34}" srcOrd="3" destOrd="0" parTransId="{2EB13684-9600-41D1-BB01-7E7B8A7B52A4}" sibTransId="{5B823CDE-4EAC-4E89-B689-E51E12BD5D6A}"/>
    <dgm:cxn modelId="{2D0C488A-1195-468A-91E3-46572C3FCAA3}" srcId="{787D7C4C-F1BB-4A46-A87D-D898A3F4DB39}" destId="{4D55DE41-3C99-44BC-ADA2-D88E1FAFD8D5}" srcOrd="4" destOrd="0" parTransId="{A62F9684-3532-4870-8796-E54C50D2980B}" sibTransId="{888B838E-842F-4709-BB48-32E879ACF9B3}"/>
    <dgm:cxn modelId="{A71922DB-2E5A-41FD-A106-C0DE3EEEB0C6}" srcId="{7AC489DF-156D-4D62-BCB7-06EF0B4D1E9B}" destId="{1573386F-CF84-4276-9E99-2BB80257CBCA}" srcOrd="5" destOrd="0" parTransId="{5DEB18A5-F5A4-4D90-805D-4A3B35DC8C5E}" sibTransId="{29179F87-A668-4BD3-8C1C-EC79C257E57F}"/>
    <dgm:cxn modelId="{0381462E-F445-4914-A1D4-0B4A163B79C0}" srcId="{0D355949-7950-4563-BC77-E16FD6D63DAB}" destId="{27113F1D-7F3C-4FD2-9122-0F3E799C8E00}" srcOrd="2" destOrd="0" parTransId="{5450E7BC-7BEC-4C28-816F-7C56F2B89716}" sibTransId="{E14629DA-E56B-44FC-9728-57C4F9067881}"/>
    <dgm:cxn modelId="{881F4264-0D08-4CA5-87B7-D0A0F32A48A6}" type="presOf" srcId="{D42D0C1F-73DC-4713-B289-6D9C6B378C20}" destId="{6A4DD6FC-A60B-4E10-9CCF-77561288BEB6}" srcOrd="0" destOrd="2" presId="urn:microsoft.com/office/officeart/2005/8/layout/hList1"/>
    <dgm:cxn modelId="{49CDB5CA-CFCA-43C6-AA8A-ED608CA366AC}" srcId="{787D7C4C-F1BB-4A46-A87D-D898A3F4DB39}" destId="{D8C7093F-AB4A-4D55-BB54-EED6B66E13E8}" srcOrd="0" destOrd="0" parTransId="{5CA49CD7-C69E-4AA2-BA64-2782C1E4C14D}" sibTransId="{715E4C3B-B5A3-41F1-B8E6-7C37BFA80BE3}"/>
    <dgm:cxn modelId="{A153B4A0-D308-4343-BB15-F164251F3965}" type="presOf" srcId="{654972DC-FE76-41D2-B764-69B35D595D42}" destId="{6A4DD6FC-A60B-4E10-9CCF-77561288BEB6}" srcOrd="0" destOrd="1" presId="urn:microsoft.com/office/officeart/2005/8/layout/hList1"/>
    <dgm:cxn modelId="{661AFBF1-B8B1-4759-8CE4-BFD19F7A5CC3}" type="presOf" srcId="{47BA2D20-DF8E-41F2-A9D5-BA405F32E9C7}" destId="{8E341CB1-D2CB-4937-A48A-E1D5D652F0F9}" srcOrd="0" destOrd="4" presId="urn:microsoft.com/office/officeart/2005/8/layout/hList1"/>
    <dgm:cxn modelId="{BCB75711-6A19-4906-824F-CEE5C7621760}" srcId="{7AC489DF-156D-4D62-BCB7-06EF0B4D1E9B}" destId="{E46E6AE2-A0D3-4393-BB63-B8F1A4981FA2}" srcOrd="2" destOrd="0" parTransId="{08E99666-F755-427E-AD88-472D62321C48}" sibTransId="{0D00B9E0-5B3A-4385-88C9-FB2F889B1D73}"/>
    <dgm:cxn modelId="{CDFA3936-3E60-4A25-A983-7C39BA7687B7}" type="presParOf" srcId="{2B8E6590-195E-40BE-82BB-BAC9E13C47C2}" destId="{AD5E912A-62E0-44EF-BC88-8CFBDCEDB396}" srcOrd="0" destOrd="0" presId="urn:microsoft.com/office/officeart/2005/8/layout/hList1"/>
    <dgm:cxn modelId="{31A51717-5479-4C15-BEF8-B720FA770C19}" type="presParOf" srcId="{AD5E912A-62E0-44EF-BC88-8CFBDCEDB396}" destId="{BD245292-A858-4ECA-B7CD-7622F2994B45}" srcOrd="0" destOrd="0" presId="urn:microsoft.com/office/officeart/2005/8/layout/hList1"/>
    <dgm:cxn modelId="{B9F0BFE0-73EA-4703-B067-B373920254F3}" type="presParOf" srcId="{AD5E912A-62E0-44EF-BC88-8CFBDCEDB396}" destId="{6A4DD6FC-A60B-4E10-9CCF-77561288BEB6}" srcOrd="1" destOrd="0" presId="urn:microsoft.com/office/officeart/2005/8/layout/hList1"/>
    <dgm:cxn modelId="{E85CD0ED-3060-47F2-A513-0ABA21504923}" type="presParOf" srcId="{2B8E6590-195E-40BE-82BB-BAC9E13C47C2}" destId="{72289C7F-962F-4ED0-9A60-53735B1925EE}" srcOrd="1" destOrd="0" presId="urn:microsoft.com/office/officeart/2005/8/layout/hList1"/>
    <dgm:cxn modelId="{E96E5D0D-260D-4AB7-95F7-715B3CF379DE}" type="presParOf" srcId="{2B8E6590-195E-40BE-82BB-BAC9E13C47C2}" destId="{246B319D-1CF7-490B-AF23-E231791488A9}" srcOrd="2" destOrd="0" presId="urn:microsoft.com/office/officeart/2005/8/layout/hList1"/>
    <dgm:cxn modelId="{C716451F-A140-4DEB-B50C-E3C1F6557463}" type="presParOf" srcId="{246B319D-1CF7-490B-AF23-E231791488A9}" destId="{D03181D0-3E4F-412A-94A2-7D6D5F3091DE}" srcOrd="0" destOrd="0" presId="urn:microsoft.com/office/officeart/2005/8/layout/hList1"/>
    <dgm:cxn modelId="{CFDC06FE-649F-48A6-9E1E-DA374A24F031}" type="presParOf" srcId="{246B319D-1CF7-490B-AF23-E231791488A9}" destId="{8E341CB1-D2CB-4937-A48A-E1D5D652F0F9}" srcOrd="1" destOrd="0" presId="urn:microsoft.com/office/officeart/2005/8/layout/hList1"/>
    <dgm:cxn modelId="{9FBFB6B8-E0B4-4BD0-970B-2D406BA16D94}" type="presParOf" srcId="{2B8E6590-195E-40BE-82BB-BAC9E13C47C2}" destId="{8286FC30-6F72-40C8-9411-C5C83F6FA444}" srcOrd="3" destOrd="0" presId="urn:microsoft.com/office/officeart/2005/8/layout/hList1"/>
    <dgm:cxn modelId="{1E43EDF8-7466-445D-A6AB-28DA01576262}" type="presParOf" srcId="{2B8E6590-195E-40BE-82BB-BAC9E13C47C2}" destId="{CF1F8A53-7AD1-4CD4-B638-66A5387C7439}" srcOrd="4" destOrd="0" presId="urn:microsoft.com/office/officeart/2005/8/layout/hList1"/>
    <dgm:cxn modelId="{846CF2CE-A358-40B5-9649-25A964FF51E1}" type="presParOf" srcId="{CF1F8A53-7AD1-4CD4-B638-66A5387C7439}" destId="{79577706-CD6E-4648-9CF4-47127EE5E719}" srcOrd="0" destOrd="0" presId="urn:microsoft.com/office/officeart/2005/8/layout/hList1"/>
    <dgm:cxn modelId="{2123D8ED-C9D8-4006-B347-88E424D5AAFB}" type="presParOf" srcId="{CF1F8A53-7AD1-4CD4-B638-66A5387C7439}" destId="{95C6129B-C1CA-4FE5-9DC1-5FF7DF2442B7}"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86B84A-645A-47FF-BBD9-2D2F660150F6}">
      <dsp:nvSpPr>
        <dsp:cNvPr id="0" name=""/>
        <dsp:cNvSpPr/>
      </dsp:nvSpPr>
      <dsp:spPr>
        <a:xfrm>
          <a:off x="1571" y="1842815"/>
          <a:ext cx="1456406" cy="728203"/>
        </a:xfrm>
        <a:prstGeom prst="roundRect">
          <a:avLst>
            <a:gd name="adj" fmla="val 10000"/>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Logo</a:t>
          </a:r>
          <a:endParaRPr lang="en-US" sz="1700" kern="1200" dirty="0"/>
        </a:p>
      </dsp:txBody>
      <dsp:txXfrm>
        <a:off x="1571" y="1842815"/>
        <a:ext cx="1456406" cy="728203"/>
      </dsp:txXfrm>
    </dsp:sp>
    <dsp:sp modelId="{95148EFF-3FED-48F7-A92F-47C1A91403DE}">
      <dsp:nvSpPr>
        <dsp:cNvPr id="0" name=""/>
        <dsp:cNvSpPr/>
      </dsp:nvSpPr>
      <dsp:spPr>
        <a:xfrm rot="17945813">
          <a:off x="1150270" y="1671040"/>
          <a:ext cx="1197978" cy="24960"/>
        </a:xfrm>
        <a:custGeom>
          <a:avLst/>
          <a:gdLst/>
          <a:ahLst/>
          <a:cxnLst/>
          <a:rect l="0" t="0" r="0" b="0"/>
          <a:pathLst>
            <a:path>
              <a:moveTo>
                <a:pt x="0" y="12480"/>
              </a:moveTo>
              <a:lnTo>
                <a:pt x="1197978" y="12480"/>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7945813">
        <a:off x="1719310" y="1653571"/>
        <a:ext cx="59898" cy="59898"/>
      </dsp:txXfrm>
    </dsp:sp>
    <dsp:sp modelId="{E2504D3B-4F96-487F-A8CD-A950C3C27E6D}">
      <dsp:nvSpPr>
        <dsp:cNvPr id="0" name=""/>
        <dsp:cNvSpPr/>
      </dsp:nvSpPr>
      <dsp:spPr>
        <a:xfrm>
          <a:off x="2040541" y="796023"/>
          <a:ext cx="1456406" cy="728203"/>
        </a:xfrm>
        <a:prstGeom prst="roundRect">
          <a:avLst>
            <a:gd name="adj" fmla="val 10000"/>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Systems</a:t>
          </a:r>
          <a:endParaRPr lang="en-US" sz="1700" kern="1200" dirty="0"/>
        </a:p>
      </dsp:txBody>
      <dsp:txXfrm>
        <a:off x="2040541" y="796023"/>
        <a:ext cx="1456406" cy="728203"/>
      </dsp:txXfrm>
    </dsp:sp>
    <dsp:sp modelId="{7DBDBEBB-81EA-42AC-A2A3-D80605E0908D}">
      <dsp:nvSpPr>
        <dsp:cNvPr id="0" name=""/>
        <dsp:cNvSpPr/>
      </dsp:nvSpPr>
      <dsp:spPr>
        <a:xfrm rot="19457599">
          <a:off x="3429514" y="938286"/>
          <a:ext cx="717428" cy="24960"/>
        </a:xfrm>
        <a:custGeom>
          <a:avLst/>
          <a:gdLst/>
          <a:ahLst/>
          <a:cxnLst/>
          <a:rect l="0" t="0" r="0" b="0"/>
          <a:pathLst>
            <a:path>
              <a:moveTo>
                <a:pt x="0" y="12480"/>
              </a:moveTo>
              <a:lnTo>
                <a:pt x="717428" y="12480"/>
              </a:lnTo>
            </a:path>
          </a:pathLst>
        </a:custGeom>
        <a:noFill/>
        <a:ln w="55000" cap="flat" cmpd="thickThin"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457599">
        <a:off x="3770293" y="932831"/>
        <a:ext cx="35871" cy="35871"/>
      </dsp:txXfrm>
    </dsp:sp>
    <dsp:sp modelId="{F2037F1D-C554-48C9-9A51-B807E63DCDDA}">
      <dsp:nvSpPr>
        <dsp:cNvPr id="0" name=""/>
        <dsp:cNvSpPr/>
      </dsp:nvSpPr>
      <dsp:spPr>
        <a:xfrm>
          <a:off x="4079510" y="377306"/>
          <a:ext cx="1456406" cy="728203"/>
        </a:xfrm>
        <a:prstGeom prst="roundRect">
          <a:avLst>
            <a:gd name="adj" fmla="val 10000"/>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Functionality</a:t>
          </a:r>
          <a:endParaRPr lang="en-US" sz="1700" kern="1200" dirty="0"/>
        </a:p>
      </dsp:txBody>
      <dsp:txXfrm>
        <a:off x="4079510" y="377306"/>
        <a:ext cx="1456406" cy="728203"/>
      </dsp:txXfrm>
    </dsp:sp>
    <dsp:sp modelId="{DC31A59F-8E05-48E3-99D7-C5E9BE2D403F}">
      <dsp:nvSpPr>
        <dsp:cNvPr id="0" name=""/>
        <dsp:cNvSpPr/>
      </dsp:nvSpPr>
      <dsp:spPr>
        <a:xfrm rot="2142401">
          <a:off x="3429514" y="1357003"/>
          <a:ext cx="717428" cy="24960"/>
        </a:xfrm>
        <a:custGeom>
          <a:avLst/>
          <a:gdLst/>
          <a:ahLst/>
          <a:cxnLst/>
          <a:rect l="0" t="0" r="0" b="0"/>
          <a:pathLst>
            <a:path>
              <a:moveTo>
                <a:pt x="0" y="12480"/>
              </a:moveTo>
              <a:lnTo>
                <a:pt x="717428" y="12480"/>
              </a:lnTo>
            </a:path>
          </a:pathLst>
        </a:custGeom>
        <a:noFill/>
        <a:ln w="55000" cap="flat" cmpd="thickThin"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142401">
        <a:off x="3770293" y="1351548"/>
        <a:ext cx="35871" cy="35871"/>
      </dsp:txXfrm>
    </dsp:sp>
    <dsp:sp modelId="{67A47C5A-44DD-475E-BFE5-A05A656892C2}">
      <dsp:nvSpPr>
        <dsp:cNvPr id="0" name=""/>
        <dsp:cNvSpPr/>
      </dsp:nvSpPr>
      <dsp:spPr>
        <a:xfrm>
          <a:off x="4079510" y="1214740"/>
          <a:ext cx="1456406" cy="728203"/>
        </a:xfrm>
        <a:prstGeom prst="roundRect">
          <a:avLst>
            <a:gd name="adj" fmla="val 10000"/>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Fundamentals</a:t>
          </a:r>
          <a:endParaRPr lang="en-US" sz="1700" kern="1200" dirty="0"/>
        </a:p>
      </dsp:txBody>
      <dsp:txXfrm>
        <a:off x="4079510" y="1214740"/>
        <a:ext cx="1456406" cy="728203"/>
      </dsp:txXfrm>
    </dsp:sp>
    <dsp:sp modelId="{B5CF5FA2-F476-4F85-B329-380D96E00AB0}">
      <dsp:nvSpPr>
        <dsp:cNvPr id="0" name=""/>
        <dsp:cNvSpPr/>
      </dsp:nvSpPr>
      <dsp:spPr>
        <a:xfrm rot="3654187">
          <a:off x="1150270" y="2717833"/>
          <a:ext cx="1197978" cy="24960"/>
        </a:xfrm>
        <a:custGeom>
          <a:avLst/>
          <a:gdLst/>
          <a:ahLst/>
          <a:cxnLst/>
          <a:rect l="0" t="0" r="0" b="0"/>
          <a:pathLst>
            <a:path>
              <a:moveTo>
                <a:pt x="0" y="12480"/>
              </a:moveTo>
              <a:lnTo>
                <a:pt x="1197978" y="12480"/>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3654187">
        <a:off x="1719310" y="2700364"/>
        <a:ext cx="59898" cy="59898"/>
      </dsp:txXfrm>
    </dsp:sp>
    <dsp:sp modelId="{22FA5745-25EC-4131-81B3-94AE8D160D20}">
      <dsp:nvSpPr>
        <dsp:cNvPr id="0" name=""/>
        <dsp:cNvSpPr/>
      </dsp:nvSpPr>
      <dsp:spPr>
        <a:xfrm>
          <a:off x="2040541" y="2889608"/>
          <a:ext cx="1456406" cy="728203"/>
        </a:xfrm>
        <a:prstGeom prst="roundRect">
          <a:avLst>
            <a:gd name="adj" fmla="val 10000"/>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smtClean="0"/>
            <a:t>Devices</a:t>
          </a:r>
          <a:endParaRPr lang="en-US" sz="1700" kern="1200"/>
        </a:p>
      </dsp:txBody>
      <dsp:txXfrm>
        <a:off x="2040541" y="2889608"/>
        <a:ext cx="1456406" cy="728203"/>
      </dsp:txXfrm>
    </dsp:sp>
    <dsp:sp modelId="{F595296B-778C-4EBC-8FAD-E9D4862453C8}">
      <dsp:nvSpPr>
        <dsp:cNvPr id="0" name=""/>
        <dsp:cNvSpPr/>
      </dsp:nvSpPr>
      <dsp:spPr>
        <a:xfrm rot="18289469">
          <a:off x="3278161" y="2822512"/>
          <a:ext cx="1020134" cy="24960"/>
        </a:xfrm>
        <a:custGeom>
          <a:avLst/>
          <a:gdLst/>
          <a:ahLst/>
          <a:cxnLst/>
          <a:rect l="0" t="0" r="0" b="0"/>
          <a:pathLst>
            <a:path>
              <a:moveTo>
                <a:pt x="0" y="12480"/>
              </a:moveTo>
              <a:lnTo>
                <a:pt x="1020134" y="12480"/>
              </a:lnTo>
            </a:path>
          </a:pathLst>
        </a:custGeom>
        <a:noFill/>
        <a:ln w="55000" cap="flat" cmpd="thickThin"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8289469">
        <a:off x="3762725" y="2809489"/>
        <a:ext cx="51006" cy="51006"/>
      </dsp:txXfrm>
    </dsp:sp>
    <dsp:sp modelId="{36C9DD8F-8350-4DFB-BA3D-D6C0B0E7DF07}">
      <dsp:nvSpPr>
        <dsp:cNvPr id="0" name=""/>
        <dsp:cNvSpPr/>
      </dsp:nvSpPr>
      <dsp:spPr>
        <a:xfrm>
          <a:off x="4079510" y="2052174"/>
          <a:ext cx="1456406" cy="728203"/>
        </a:xfrm>
        <a:prstGeom prst="roundRect">
          <a:avLst>
            <a:gd name="adj" fmla="val 10000"/>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Feature/ Functionality</a:t>
          </a:r>
          <a:endParaRPr lang="en-US" sz="1700" kern="1200" dirty="0"/>
        </a:p>
      </dsp:txBody>
      <dsp:txXfrm>
        <a:off x="4079510" y="2052174"/>
        <a:ext cx="1456406" cy="728203"/>
      </dsp:txXfrm>
    </dsp:sp>
    <dsp:sp modelId="{EB08FDD8-B155-40C8-9E55-ACA2B87F11FA}">
      <dsp:nvSpPr>
        <dsp:cNvPr id="0" name=""/>
        <dsp:cNvSpPr/>
      </dsp:nvSpPr>
      <dsp:spPr>
        <a:xfrm>
          <a:off x="3496947" y="3241229"/>
          <a:ext cx="582562" cy="24960"/>
        </a:xfrm>
        <a:custGeom>
          <a:avLst/>
          <a:gdLst/>
          <a:ahLst/>
          <a:cxnLst/>
          <a:rect l="0" t="0" r="0" b="0"/>
          <a:pathLst>
            <a:path>
              <a:moveTo>
                <a:pt x="0" y="12480"/>
              </a:moveTo>
              <a:lnTo>
                <a:pt x="582562" y="12480"/>
              </a:lnTo>
            </a:path>
          </a:pathLst>
        </a:custGeom>
        <a:noFill/>
        <a:ln w="55000" cap="flat" cmpd="thickThin"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773664" y="3239145"/>
        <a:ext cx="29128" cy="29128"/>
      </dsp:txXfrm>
    </dsp:sp>
    <dsp:sp modelId="{F2C40021-D2E8-4DC3-B57F-8126A210DDD4}">
      <dsp:nvSpPr>
        <dsp:cNvPr id="0" name=""/>
        <dsp:cNvSpPr/>
      </dsp:nvSpPr>
      <dsp:spPr>
        <a:xfrm>
          <a:off x="4079510" y="2889608"/>
          <a:ext cx="1456406" cy="728203"/>
        </a:xfrm>
        <a:prstGeom prst="roundRect">
          <a:avLst>
            <a:gd name="adj" fmla="val 10000"/>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Connectivity</a:t>
          </a:r>
          <a:endParaRPr lang="en-US" sz="1700" kern="1200" dirty="0"/>
        </a:p>
      </dsp:txBody>
      <dsp:txXfrm>
        <a:off x="4079510" y="2889608"/>
        <a:ext cx="1456406" cy="728203"/>
      </dsp:txXfrm>
    </dsp:sp>
    <dsp:sp modelId="{3A3FF7B4-ADB8-4C0C-B3FC-93935CB064E4}">
      <dsp:nvSpPr>
        <dsp:cNvPr id="0" name=""/>
        <dsp:cNvSpPr/>
      </dsp:nvSpPr>
      <dsp:spPr>
        <a:xfrm rot="3310531">
          <a:off x="3278161" y="3659946"/>
          <a:ext cx="1020134" cy="24960"/>
        </a:xfrm>
        <a:custGeom>
          <a:avLst/>
          <a:gdLst/>
          <a:ahLst/>
          <a:cxnLst/>
          <a:rect l="0" t="0" r="0" b="0"/>
          <a:pathLst>
            <a:path>
              <a:moveTo>
                <a:pt x="0" y="12480"/>
              </a:moveTo>
              <a:lnTo>
                <a:pt x="1020134" y="12480"/>
              </a:lnTo>
            </a:path>
          </a:pathLst>
        </a:custGeom>
        <a:noFill/>
        <a:ln w="55000" cap="flat" cmpd="thickThin"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3310531">
        <a:off x="3762725" y="3646923"/>
        <a:ext cx="51006" cy="51006"/>
      </dsp:txXfrm>
    </dsp:sp>
    <dsp:sp modelId="{31B1AE5E-E2CA-4651-8D51-227618D296A1}">
      <dsp:nvSpPr>
        <dsp:cNvPr id="0" name=""/>
        <dsp:cNvSpPr/>
      </dsp:nvSpPr>
      <dsp:spPr>
        <a:xfrm>
          <a:off x="4079510" y="3727042"/>
          <a:ext cx="1456406" cy="728203"/>
        </a:xfrm>
        <a:prstGeom prst="roundRect">
          <a:avLst>
            <a:gd name="adj" fmla="val 10000"/>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Fundamentals</a:t>
          </a:r>
          <a:endParaRPr lang="en-US" sz="1700" kern="1200" dirty="0"/>
        </a:p>
      </dsp:txBody>
      <dsp:txXfrm>
        <a:off x="4079510" y="3727042"/>
        <a:ext cx="1456406" cy="728203"/>
      </dsp:txXfrm>
    </dsp:sp>
    <dsp:sp modelId="{9145AE4E-79C6-43F6-9775-D05FAFB5EF9C}">
      <dsp:nvSpPr>
        <dsp:cNvPr id="0" name=""/>
        <dsp:cNvSpPr/>
      </dsp:nvSpPr>
      <dsp:spPr>
        <a:xfrm rot="19457599">
          <a:off x="5468484" y="3869304"/>
          <a:ext cx="717428" cy="24960"/>
        </a:xfrm>
        <a:custGeom>
          <a:avLst/>
          <a:gdLst/>
          <a:ahLst/>
          <a:cxnLst/>
          <a:rect l="0" t="0" r="0" b="0"/>
          <a:pathLst>
            <a:path>
              <a:moveTo>
                <a:pt x="0" y="12480"/>
              </a:moveTo>
              <a:lnTo>
                <a:pt x="717428" y="12480"/>
              </a:lnTo>
            </a:path>
          </a:pathLst>
        </a:custGeom>
        <a:noFill/>
        <a:ln w="55000" cap="flat" cmpd="thickThin"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457599">
        <a:off x="5809262" y="3863849"/>
        <a:ext cx="35871" cy="35871"/>
      </dsp:txXfrm>
    </dsp:sp>
    <dsp:sp modelId="{1043F5F7-5BE4-4EF7-922C-23701B2A22BE}">
      <dsp:nvSpPr>
        <dsp:cNvPr id="0" name=""/>
        <dsp:cNvSpPr/>
      </dsp:nvSpPr>
      <dsp:spPr>
        <a:xfrm>
          <a:off x="6118479" y="3308325"/>
          <a:ext cx="1456406" cy="728203"/>
        </a:xfrm>
        <a:prstGeom prst="roundRect">
          <a:avLst>
            <a:gd name="adj" fmla="val 10000"/>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Device</a:t>
          </a:r>
          <a:endParaRPr lang="en-US" sz="1700" kern="1200" dirty="0"/>
        </a:p>
      </dsp:txBody>
      <dsp:txXfrm>
        <a:off x="6118479" y="3308325"/>
        <a:ext cx="1456406" cy="728203"/>
      </dsp:txXfrm>
    </dsp:sp>
    <dsp:sp modelId="{D9C2A89E-0215-4A37-A28A-63BACE0E0A68}">
      <dsp:nvSpPr>
        <dsp:cNvPr id="0" name=""/>
        <dsp:cNvSpPr/>
      </dsp:nvSpPr>
      <dsp:spPr>
        <a:xfrm rot="2142401">
          <a:off x="5468484" y="4288021"/>
          <a:ext cx="717428" cy="24960"/>
        </a:xfrm>
        <a:custGeom>
          <a:avLst/>
          <a:gdLst/>
          <a:ahLst/>
          <a:cxnLst/>
          <a:rect l="0" t="0" r="0" b="0"/>
          <a:pathLst>
            <a:path>
              <a:moveTo>
                <a:pt x="0" y="12480"/>
              </a:moveTo>
              <a:lnTo>
                <a:pt x="717428" y="12480"/>
              </a:lnTo>
            </a:path>
          </a:pathLst>
        </a:custGeom>
        <a:noFill/>
        <a:ln w="55000" cap="flat" cmpd="thickThin"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142401">
        <a:off x="5809262" y="4282566"/>
        <a:ext cx="35871" cy="35871"/>
      </dsp:txXfrm>
    </dsp:sp>
    <dsp:sp modelId="{4F0553BA-933D-4977-9FDD-F8DDD7464795}">
      <dsp:nvSpPr>
        <dsp:cNvPr id="0" name=""/>
        <dsp:cNvSpPr/>
      </dsp:nvSpPr>
      <dsp:spPr>
        <a:xfrm>
          <a:off x="6118479" y="4145758"/>
          <a:ext cx="1456406" cy="728203"/>
        </a:xfrm>
        <a:prstGeom prst="roundRect">
          <a:avLst>
            <a:gd name="adj" fmla="val 10000"/>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Driver</a:t>
          </a:r>
          <a:endParaRPr lang="en-US" sz="1700" kern="1200" dirty="0"/>
        </a:p>
      </dsp:txBody>
      <dsp:txXfrm>
        <a:off x="6118479" y="4145758"/>
        <a:ext cx="1456406" cy="728203"/>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A0DA7A-0E56-4F15-83EA-C99F49D17230}">
      <dsp:nvSpPr>
        <dsp:cNvPr id="0" name=""/>
        <dsp:cNvSpPr/>
      </dsp:nvSpPr>
      <dsp:spPr>
        <a:xfrm>
          <a:off x="2545" y="4462"/>
          <a:ext cx="6648256" cy="644218"/>
        </a:xfrm>
        <a:prstGeom prst="rect">
          <a:avLst/>
        </a:prstGeom>
        <a:gradFill rotWithShape="0">
          <a:gsLst>
            <a:gs pos="0">
              <a:schemeClr val="accent3">
                <a:alpha val="90000"/>
                <a:hueOff val="0"/>
                <a:satOff val="0"/>
                <a:lumOff val="0"/>
                <a:alphaOff val="0"/>
                <a:shade val="15000"/>
                <a:satMod val="180000"/>
              </a:schemeClr>
            </a:gs>
            <a:gs pos="50000">
              <a:schemeClr val="accent3">
                <a:alpha val="90000"/>
                <a:hueOff val="0"/>
                <a:satOff val="0"/>
                <a:lumOff val="0"/>
                <a:alphaOff val="0"/>
                <a:shade val="45000"/>
                <a:satMod val="170000"/>
              </a:schemeClr>
            </a:gs>
            <a:gs pos="70000">
              <a:schemeClr val="accent3">
                <a:alpha val="90000"/>
                <a:hueOff val="0"/>
                <a:satOff val="0"/>
                <a:lumOff val="0"/>
                <a:alphaOff val="0"/>
                <a:tint val="99000"/>
                <a:shade val="65000"/>
                <a:satMod val="155000"/>
              </a:schemeClr>
            </a:gs>
            <a:gs pos="100000">
              <a:schemeClr val="accent3">
                <a:alpha val="9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Purpose : The device or driver will perform reasonabl</a:t>
          </a:r>
          <a:r>
            <a:rPr lang="en-US" sz="1900" kern="1200" baseline="0" dirty="0" smtClean="0"/>
            <a:t>y well, regardless of its device class</a:t>
          </a:r>
          <a:endParaRPr lang="en-US" sz="1900" kern="1200" dirty="0"/>
        </a:p>
      </dsp:txBody>
      <dsp:txXfrm>
        <a:off x="2545" y="4462"/>
        <a:ext cx="6648256" cy="644218"/>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9C72EEE-5FFE-4146-8907-C3092C682BF2}">
      <dsp:nvSpPr>
        <dsp:cNvPr id="0" name=""/>
        <dsp:cNvSpPr/>
      </dsp:nvSpPr>
      <dsp:spPr>
        <a:xfrm rot="2533836">
          <a:off x="1251048" y="1931188"/>
          <a:ext cx="421058" cy="63457"/>
        </a:xfrm>
        <a:custGeom>
          <a:avLst/>
          <a:gdLst/>
          <a:ahLst/>
          <a:cxnLst/>
          <a:rect l="0" t="0" r="0" b="0"/>
          <a:pathLst>
            <a:path>
              <a:moveTo>
                <a:pt x="0" y="31728"/>
              </a:moveTo>
              <a:lnTo>
                <a:pt x="421058" y="3172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C894B9-724D-46CF-A348-322BA804F894}">
      <dsp:nvSpPr>
        <dsp:cNvPr id="0" name=""/>
        <dsp:cNvSpPr/>
      </dsp:nvSpPr>
      <dsp:spPr>
        <a:xfrm>
          <a:off x="1305692" y="1350250"/>
          <a:ext cx="474583" cy="63457"/>
        </a:xfrm>
        <a:custGeom>
          <a:avLst/>
          <a:gdLst/>
          <a:ahLst/>
          <a:cxnLst/>
          <a:rect l="0" t="0" r="0" b="0"/>
          <a:pathLst>
            <a:path>
              <a:moveTo>
                <a:pt x="0" y="31728"/>
              </a:moveTo>
              <a:lnTo>
                <a:pt x="474583" y="3172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61062B-89BB-4775-B6D1-4243045DB590}">
      <dsp:nvSpPr>
        <dsp:cNvPr id="0" name=""/>
        <dsp:cNvSpPr/>
      </dsp:nvSpPr>
      <dsp:spPr>
        <a:xfrm rot="19061234">
          <a:off x="1251624" y="769833"/>
          <a:ext cx="415075" cy="63457"/>
        </a:xfrm>
        <a:custGeom>
          <a:avLst/>
          <a:gdLst/>
          <a:ahLst/>
          <a:cxnLst/>
          <a:rect l="0" t="0" r="0" b="0"/>
          <a:pathLst>
            <a:path>
              <a:moveTo>
                <a:pt x="0" y="31728"/>
              </a:moveTo>
              <a:lnTo>
                <a:pt x="415075" y="3172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0B62AD-758A-4984-A843-EDEAB87998CF}">
      <dsp:nvSpPr>
        <dsp:cNvPr id="0" name=""/>
        <dsp:cNvSpPr/>
      </dsp:nvSpPr>
      <dsp:spPr>
        <a:xfrm>
          <a:off x="129988" y="690387"/>
          <a:ext cx="1383181" cy="1383181"/>
        </a:xfrm>
        <a:prstGeom prst="ellipse">
          <a:avLst/>
        </a:prstGeom>
        <a:blipFill rotWithShape="0">
          <a:blip xmlns:r="http://schemas.openxmlformats.org/officeDocument/2006/relationships" r:embed="rId1"/>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5FB805-8DAD-496E-85F9-59C15CDE9123}">
      <dsp:nvSpPr>
        <dsp:cNvPr id="0" name=""/>
        <dsp:cNvSpPr/>
      </dsp:nvSpPr>
      <dsp:spPr>
        <a:xfrm>
          <a:off x="1526318" y="-11855"/>
          <a:ext cx="749397" cy="822361"/>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Power</a:t>
          </a:r>
          <a:endParaRPr lang="en-US" sz="1400" kern="1200" dirty="0"/>
        </a:p>
      </dsp:txBody>
      <dsp:txXfrm>
        <a:off x="1526318" y="-11855"/>
        <a:ext cx="749397" cy="822361"/>
      </dsp:txXfrm>
    </dsp:sp>
    <dsp:sp modelId="{CB8291C8-D1A3-4A7C-AF8E-C7C4C71FC2EA}">
      <dsp:nvSpPr>
        <dsp:cNvPr id="0" name=""/>
        <dsp:cNvSpPr/>
      </dsp:nvSpPr>
      <dsp:spPr>
        <a:xfrm>
          <a:off x="2396753" y="-11855"/>
          <a:ext cx="1124096" cy="822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Runs Pwrtest.exe to exercise ACPI</a:t>
          </a:r>
          <a:endParaRPr lang="en-US" sz="1300" kern="1200" dirty="0"/>
        </a:p>
      </dsp:txBody>
      <dsp:txXfrm>
        <a:off x="2396753" y="-11855"/>
        <a:ext cx="1124096" cy="822361"/>
      </dsp:txXfrm>
    </dsp:sp>
    <dsp:sp modelId="{AB76FD42-B7B8-4706-B50C-5CA4CF5BA0B7}">
      <dsp:nvSpPr>
        <dsp:cNvPr id="0" name=""/>
        <dsp:cNvSpPr/>
      </dsp:nvSpPr>
      <dsp:spPr>
        <a:xfrm>
          <a:off x="1780275" y="994820"/>
          <a:ext cx="774315" cy="774315"/>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PnP</a:t>
          </a:r>
          <a:endParaRPr lang="en-US" sz="1400" kern="1200" dirty="0"/>
        </a:p>
      </dsp:txBody>
      <dsp:txXfrm>
        <a:off x="1780275" y="994820"/>
        <a:ext cx="774315" cy="774315"/>
      </dsp:txXfrm>
    </dsp:sp>
    <dsp:sp modelId="{2CDAC0F4-7050-4583-9B13-89438A467D16}">
      <dsp:nvSpPr>
        <dsp:cNvPr id="0" name=""/>
        <dsp:cNvSpPr/>
      </dsp:nvSpPr>
      <dsp:spPr>
        <a:xfrm>
          <a:off x="2632022" y="994820"/>
          <a:ext cx="1161473" cy="774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Runs Plug and Play Driver Test to exercise PnP</a:t>
          </a:r>
          <a:endParaRPr lang="en-US" sz="1300" kern="1200" dirty="0"/>
        </a:p>
      </dsp:txBody>
      <dsp:txXfrm>
        <a:off x="2632022" y="994820"/>
        <a:ext cx="1161473" cy="774315"/>
      </dsp:txXfrm>
    </dsp:sp>
    <dsp:sp modelId="{74C4CE36-E178-403B-9935-0F055E38BD1F}">
      <dsp:nvSpPr>
        <dsp:cNvPr id="0" name=""/>
        <dsp:cNvSpPr/>
      </dsp:nvSpPr>
      <dsp:spPr>
        <a:xfrm>
          <a:off x="1516974" y="1977474"/>
          <a:ext cx="774315" cy="774315"/>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IO</a:t>
          </a:r>
          <a:endParaRPr lang="en-US" sz="1400" kern="1200" dirty="0"/>
        </a:p>
      </dsp:txBody>
      <dsp:txXfrm>
        <a:off x="1516974" y="1977474"/>
        <a:ext cx="774315" cy="774315"/>
      </dsp:txXfrm>
    </dsp:sp>
    <dsp:sp modelId="{A86DDE5B-F0B5-4691-8294-0DEB9645A483}">
      <dsp:nvSpPr>
        <dsp:cNvPr id="0" name=""/>
        <dsp:cNvSpPr/>
      </dsp:nvSpPr>
      <dsp:spPr>
        <a:xfrm>
          <a:off x="2368721" y="1977474"/>
          <a:ext cx="1161473" cy="774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Runs Device Path Exerciser to exercise IO</a:t>
          </a:r>
          <a:endParaRPr lang="en-US" sz="1300" kern="1200" dirty="0"/>
        </a:p>
      </dsp:txBody>
      <dsp:txXfrm>
        <a:off x="2368721" y="1977474"/>
        <a:ext cx="1161473" cy="774315"/>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350BAD-C4C7-41E4-B4E3-9602282001F4}">
      <dsp:nvSpPr>
        <dsp:cNvPr id="0" name=""/>
        <dsp:cNvSpPr/>
      </dsp:nvSpPr>
      <dsp:spPr>
        <a:xfrm>
          <a:off x="2247" y="491813"/>
          <a:ext cx="2191122" cy="876448"/>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What</a:t>
          </a:r>
          <a:endParaRPr lang="en-US" sz="2000" kern="1200" dirty="0"/>
        </a:p>
      </dsp:txBody>
      <dsp:txXfrm>
        <a:off x="2247" y="491813"/>
        <a:ext cx="2191122" cy="876448"/>
      </dsp:txXfrm>
    </dsp:sp>
    <dsp:sp modelId="{B78400DF-CCC4-406A-8E9F-4BBF69574725}">
      <dsp:nvSpPr>
        <dsp:cNvPr id="0" name=""/>
        <dsp:cNvSpPr/>
      </dsp:nvSpPr>
      <dsp:spPr>
        <a:xfrm>
          <a:off x="2247" y="1368261"/>
          <a:ext cx="2191122" cy="2854800"/>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00000"/>
            </a:lnSpc>
            <a:spcBef>
              <a:spcPct val="0"/>
            </a:spcBef>
            <a:spcAft>
              <a:spcPts val="600"/>
            </a:spcAft>
            <a:buChar char="••"/>
          </a:pPr>
          <a:r>
            <a:rPr lang="en-US" sz="1400" kern="1200" dirty="0" smtClean="0"/>
            <a:t>Test of driver robustness, not functionality</a:t>
          </a:r>
          <a:endParaRPr lang="en-US" sz="1400" kern="1200" dirty="0"/>
        </a:p>
        <a:p>
          <a:pPr marL="114300" lvl="1" indent="-114300" algn="l" defTabSz="622300">
            <a:lnSpc>
              <a:spcPct val="100000"/>
            </a:lnSpc>
            <a:spcBef>
              <a:spcPct val="0"/>
            </a:spcBef>
            <a:spcAft>
              <a:spcPts val="600"/>
            </a:spcAft>
            <a:buChar char="••"/>
          </a:pPr>
          <a:r>
            <a:rPr lang="en-US" sz="1400" kern="1200" dirty="0" smtClean="0"/>
            <a:t>Test for improper driver design, OR</a:t>
          </a:r>
          <a:endParaRPr lang="en-US" sz="1400" kern="1200" dirty="0"/>
        </a:p>
        <a:p>
          <a:pPr marL="114300" lvl="1" indent="-114300" algn="l" defTabSz="622300">
            <a:lnSpc>
              <a:spcPct val="100000"/>
            </a:lnSpc>
            <a:spcBef>
              <a:spcPct val="0"/>
            </a:spcBef>
            <a:spcAft>
              <a:spcPts val="600"/>
            </a:spcAft>
            <a:buChar char="••"/>
          </a:pPr>
          <a:r>
            <a:rPr lang="en-US" sz="1400" kern="1200" dirty="0" smtClean="0"/>
            <a:t>Poor implementations leading to system vulnerability to malicious attacks or crashes</a:t>
          </a:r>
          <a:endParaRPr lang="en-US" sz="1400" kern="1200" dirty="0"/>
        </a:p>
      </dsp:txBody>
      <dsp:txXfrm>
        <a:off x="2247" y="1368261"/>
        <a:ext cx="2191122" cy="2854800"/>
      </dsp:txXfrm>
    </dsp:sp>
    <dsp:sp modelId="{C3FD1A91-692A-4A11-90C0-02F7258A3204}">
      <dsp:nvSpPr>
        <dsp:cNvPr id="0" name=""/>
        <dsp:cNvSpPr/>
      </dsp:nvSpPr>
      <dsp:spPr>
        <a:xfrm>
          <a:off x="2500126" y="491813"/>
          <a:ext cx="2191122" cy="876448"/>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How</a:t>
          </a:r>
          <a:endParaRPr lang="en-US" sz="2000" kern="1200" dirty="0"/>
        </a:p>
      </dsp:txBody>
      <dsp:txXfrm>
        <a:off x="2500126" y="491813"/>
        <a:ext cx="2191122" cy="876448"/>
      </dsp:txXfrm>
    </dsp:sp>
    <dsp:sp modelId="{5B8B59B9-779A-4B1A-B82D-55B4CCE59239}">
      <dsp:nvSpPr>
        <dsp:cNvPr id="0" name=""/>
        <dsp:cNvSpPr/>
      </dsp:nvSpPr>
      <dsp:spPr>
        <a:xfrm>
          <a:off x="2500126" y="1368261"/>
          <a:ext cx="2191122" cy="2854800"/>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00000"/>
            </a:lnSpc>
            <a:spcBef>
              <a:spcPct val="0"/>
            </a:spcBef>
            <a:spcAft>
              <a:spcPts val="600"/>
            </a:spcAft>
            <a:buChar char="••"/>
          </a:pPr>
          <a:r>
            <a:rPr lang="en-US" sz="1400" kern="1200" dirty="0" smtClean="0"/>
            <a:t>Sending thousands of control requests to driver and verifying that</a:t>
          </a:r>
          <a:endParaRPr lang="en-US" sz="1400" kern="1200" dirty="0"/>
        </a:p>
        <a:p>
          <a:pPr marL="228600" lvl="2" indent="-114300" algn="l" defTabSz="622300">
            <a:lnSpc>
              <a:spcPct val="100000"/>
            </a:lnSpc>
            <a:spcBef>
              <a:spcPct val="0"/>
            </a:spcBef>
            <a:spcAft>
              <a:spcPts val="600"/>
            </a:spcAft>
            <a:buChar char="••"/>
          </a:pPr>
          <a:r>
            <a:rPr lang="en-US" sz="1400" kern="1200" dirty="0" smtClean="0"/>
            <a:t>Calls complete successfully</a:t>
          </a:r>
          <a:endParaRPr lang="en-US" sz="1400" kern="1200" dirty="0"/>
        </a:p>
        <a:p>
          <a:pPr marL="228600" lvl="2" indent="-114300" algn="l" defTabSz="622300">
            <a:lnSpc>
              <a:spcPct val="100000"/>
            </a:lnSpc>
            <a:spcBef>
              <a:spcPct val="0"/>
            </a:spcBef>
            <a:spcAft>
              <a:spcPts val="600"/>
            </a:spcAft>
            <a:buChar char="••"/>
          </a:pPr>
          <a:r>
            <a:rPr lang="en-US" sz="1400" kern="1200" dirty="0" smtClean="0"/>
            <a:t>Does not cause system crash</a:t>
          </a:r>
          <a:endParaRPr lang="en-US" sz="1400" kern="1200" dirty="0"/>
        </a:p>
        <a:p>
          <a:pPr marL="228600" lvl="2" indent="-114300" algn="l" defTabSz="622300">
            <a:lnSpc>
              <a:spcPct val="100000"/>
            </a:lnSpc>
            <a:spcBef>
              <a:spcPct val="0"/>
            </a:spcBef>
            <a:spcAft>
              <a:spcPts val="600"/>
            </a:spcAft>
            <a:buChar char="••"/>
          </a:pPr>
          <a:r>
            <a:rPr lang="en-US" sz="1400" kern="1200" dirty="0" smtClean="0"/>
            <a:t>Does not cause memory corruption or leaks</a:t>
          </a:r>
          <a:endParaRPr lang="en-US" sz="1400" kern="1200" dirty="0"/>
        </a:p>
        <a:p>
          <a:pPr marL="228600" lvl="2" indent="-114300" algn="l" defTabSz="622300">
            <a:lnSpc>
              <a:spcPct val="100000"/>
            </a:lnSpc>
            <a:spcBef>
              <a:spcPct val="0"/>
            </a:spcBef>
            <a:spcAft>
              <a:spcPts val="600"/>
            </a:spcAft>
            <a:buChar char="••"/>
          </a:pPr>
          <a:r>
            <a:rPr lang="en-US" sz="1400" kern="1200" dirty="0" smtClean="0"/>
            <a:t>Handles invalid data</a:t>
          </a:r>
          <a:endParaRPr lang="en-US" sz="1400" kern="1200" dirty="0"/>
        </a:p>
      </dsp:txBody>
      <dsp:txXfrm>
        <a:off x="2500126" y="1368261"/>
        <a:ext cx="2191122" cy="2854800"/>
      </dsp:txXfrm>
    </dsp:sp>
    <dsp:sp modelId="{6307CCB9-B843-4901-8B35-8CACC2C61393}">
      <dsp:nvSpPr>
        <dsp:cNvPr id="0" name=""/>
        <dsp:cNvSpPr/>
      </dsp:nvSpPr>
      <dsp:spPr>
        <a:xfrm>
          <a:off x="4998005" y="491813"/>
          <a:ext cx="2191122" cy="876448"/>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Good to Know</a:t>
          </a:r>
          <a:endParaRPr lang="en-US" sz="2000" kern="1200" dirty="0"/>
        </a:p>
      </dsp:txBody>
      <dsp:txXfrm>
        <a:off x="4998005" y="491813"/>
        <a:ext cx="2191122" cy="876448"/>
      </dsp:txXfrm>
    </dsp:sp>
    <dsp:sp modelId="{77E8096D-CA5F-4084-87C0-8792749907A6}">
      <dsp:nvSpPr>
        <dsp:cNvPr id="0" name=""/>
        <dsp:cNvSpPr/>
      </dsp:nvSpPr>
      <dsp:spPr>
        <a:xfrm>
          <a:off x="4998005" y="1368261"/>
          <a:ext cx="2191122" cy="2854800"/>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00000"/>
            </a:lnSpc>
            <a:spcBef>
              <a:spcPct val="0"/>
            </a:spcBef>
            <a:spcAft>
              <a:spcPts val="600"/>
            </a:spcAft>
            <a:buChar char="••"/>
          </a:pPr>
          <a:r>
            <a:rPr lang="en-US" sz="1400" kern="1200" dirty="0" smtClean="0"/>
            <a:t>Driver Verifier enabled</a:t>
          </a:r>
          <a:endParaRPr lang="en-US" sz="1400" kern="1200" dirty="0"/>
        </a:p>
        <a:p>
          <a:pPr marL="114300" lvl="1" indent="-114300" algn="l" defTabSz="622300">
            <a:lnSpc>
              <a:spcPct val="100000"/>
            </a:lnSpc>
            <a:spcBef>
              <a:spcPct val="0"/>
            </a:spcBef>
            <a:spcAft>
              <a:spcPts val="600"/>
            </a:spcAft>
            <a:buChar char="••"/>
          </a:pPr>
          <a:r>
            <a:rPr lang="en-US" sz="1400" kern="1200" dirty="0" smtClean="0"/>
            <a:t>Four logs – Dc2.log, Diags.log, Crashn.log, Crash.log</a:t>
          </a:r>
          <a:endParaRPr lang="en-US" sz="1400" kern="1200" dirty="0"/>
        </a:p>
        <a:p>
          <a:pPr marL="114300" lvl="1" indent="-114300" algn="l" defTabSz="622300">
            <a:lnSpc>
              <a:spcPct val="100000"/>
            </a:lnSpc>
            <a:spcBef>
              <a:spcPct val="0"/>
            </a:spcBef>
            <a:spcAft>
              <a:spcPts val="600"/>
            </a:spcAft>
            <a:buChar char="••"/>
          </a:pPr>
          <a:r>
            <a:rPr lang="en-US" sz="1400" kern="1200" dirty="0" smtClean="0"/>
            <a:t>Test hang == real driver issue</a:t>
          </a:r>
          <a:endParaRPr lang="en-US" sz="1400" kern="1200" dirty="0"/>
        </a:p>
        <a:p>
          <a:pPr marL="114300" lvl="1" indent="-114300" algn="l" defTabSz="622300">
            <a:lnSpc>
              <a:spcPct val="100000"/>
            </a:lnSpc>
            <a:spcBef>
              <a:spcPct val="0"/>
            </a:spcBef>
            <a:spcAft>
              <a:spcPts val="600"/>
            </a:spcAft>
            <a:buChar char="••"/>
          </a:pPr>
          <a:r>
            <a:rPr lang="en-US" sz="1400" kern="1200" dirty="0" smtClean="0"/>
            <a:t>Kernel Debugger</a:t>
          </a:r>
          <a:endParaRPr lang="en-US" sz="1400" kern="1200" dirty="0"/>
        </a:p>
      </dsp:txBody>
      <dsp:txXfrm>
        <a:off x="4998005" y="1368261"/>
        <a:ext cx="2191122" cy="285480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245292-A858-4ECA-B7CD-7622F2994B45}">
      <dsp:nvSpPr>
        <dsp:cNvPr id="0" name=""/>
        <dsp:cNvSpPr/>
      </dsp:nvSpPr>
      <dsp:spPr>
        <a:xfrm>
          <a:off x="2182" y="369228"/>
          <a:ext cx="2128020" cy="633600"/>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Requirements</a:t>
          </a:r>
          <a:endParaRPr lang="en-US" sz="2200" kern="1200" dirty="0"/>
        </a:p>
      </dsp:txBody>
      <dsp:txXfrm>
        <a:off x="2182" y="369228"/>
        <a:ext cx="2128020" cy="633600"/>
      </dsp:txXfrm>
    </dsp:sp>
    <dsp:sp modelId="{6A4DD6FC-A60B-4E10-9CCF-77561288BEB6}">
      <dsp:nvSpPr>
        <dsp:cNvPr id="0" name=""/>
        <dsp:cNvSpPr/>
      </dsp:nvSpPr>
      <dsp:spPr>
        <a:xfrm>
          <a:off x="2182" y="1002828"/>
          <a:ext cx="2128020" cy="2355209"/>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ts val="1800"/>
            </a:spcAft>
            <a:buChar char="••"/>
          </a:pPr>
          <a:r>
            <a:rPr lang="en-US" sz="1200" kern="1200" dirty="0" smtClean="0"/>
            <a:t>Unique ID</a:t>
          </a:r>
          <a:endParaRPr lang="en-US" sz="1200" kern="1200" dirty="0"/>
        </a:p>
        <a:p>
          <a:pPr marL="114300" lvl="1" indent="-114300" algn="l" defTabSz="533400">
            <a:lnSpc>
              <a:spcPct val="90000"/>
            </a:lnSpc>
            <a:spcBef>
              <a:spcPct val="0"/>
            </a:spcBef>
            <a:spcAft>
              <a:spcPts val="1800"/>
            </a:spcAft>
            <a:buChar char="••"/>
          </a:pPr>
          <a:r>
            <a:rPr lang="en-US" sz="1200" kern="1200" dirty="0" smtClean="0"/>
            <a:t>Error free installation / un-installation</a:t>
          </a:r>
          <a:endParaRPr lang="en-US" sz="1200" kern="1200" dirty="0"/>
        </a:p>
        <a:p>
          <a:pPr marL="114300" lvl="1" indent="-114300" algn="l" defTabSz="533400">
            <a:lnSpc>
              <a:spcPct val="90000"/>
            </a:lnSpc>
            <a:spcBef>
              <a:spcPct val="0"/>
            </a:spcBef>
            <a:spcAft>
              <a:spcPts val="1800"/>
            </a:spcAft>
            <a:buChar char="••"/>
          </a:pPr>
          <a:r>
            <a:rPr lang="en-US" sz="1200" kern="1200" dirty="0" smtClean="0"/>
            <a:t>Impact on system components</a:t>
          </a:r>
          <a:endParaRPr lang="en-US" sz="1200" kern="1200" dirty="0"/>
        </a:p>
        <a:p>
          <a:pPr marL="114300" lvl="1" indent="-114300" algn="l" defTabSz="533400">
            <a:lnSpc>
              <a:spcPct val="90000"/>
            </a:lnSpc>
            <a:spcBef>
              <a:spcPct val="0"/>
            </a:spcBef>
            <a:spcAft>
              <a:spcPts val="1800"/>
            </a:spcAft>
            <a:buChar char="••"/>
          </a:pPr>
          <a:r>
            <a:rPr lang="en-US" sz="1200" kern="1200" dirty="0" smtClean="0"/>
            <a:t>Impact on other devices in the system</a:t>
          </a:r>
          <a:endParaRPr lang="en-US" sz="1200" kern="1200" dirty="0"/>
        </a:p>
        <a:p>
          <a:pPr marL="114300" lvl="1" indent="-114300" algn="l" defTabSz="533400">
            <a:lnSpc>
              <a:spcPct val="90000"/>
            </a:lnSpc>
            <a:spcBef>
              <a:spcPct val="0"/>
            </a:spcBef>
            <a:spcAft>
              <a:spcPct val="15000"/>
            </a:spcAft>
            <a:buChar char="••"/>
          </a:pPr>
          <a:endParaRPr lang="en-US" sz="1200" kern="1200" dirty="0"/>
        </a:p>
      </dsp:txBody>
      <dsp:txXfrm>
        <a:off x="2182" y="1002828"/>
        <a:ext cx="2128020" cy="2355209"/>
      </dsp:txXfrm>
    </dsp:sp>
    <dsp:sp modelId="{D03181D0-3E4F-412A-94A2-7D6D5F3091DE}">
      <dsp:nvSpPr>
        <dsp:cNvPr id="0" name=""/>
        <dsp:cNvSpPr/>
      </dsp:nvSpPr>
      <dsp:spPr>
        <a:xfrm>
          <a:off x="2428126" y="369228"/>
          <a:ext cx="2128020" cy="633600"/>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Key Tests</a:t>
          </a:r>
          <a:endParaRPr lang="en-US" sz="2200" kern="1200" dirty="0"/>
        </a:p>
      </dsp:txBody>
      <dsp:txXfrm>
        <a:off x="2428126" y="369228"/>
        <a:ext cx="2128020" cy="633600"/>
      </dsp:txXfrm>
    </dsp:sp>
    <dsp:sp modelId="{8E341CB1-D2CB-4937-A48A-E1D5D652F0F9}">
      <dsp:nvSpPr>
        <dsp:cNvPr id="0" name=""/>
        <dsp:cNvSpPr/>
      </dsp:nvSpPr>
      <dsp:spPr>
        <a:xfrm>
          <a:off x="2428126" y="1002828"/>
          <a:ext cx="2128020" cy="2355209"/>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ts val="1800"/>
            </a:spcAft>
            <a:buChar char="••"/>
          </a:pPr>
          <a:r>
            <a:rPr lang="en-US" sz="1200" kern="1200" dirty="0" smtClean="0"/>
            <a:t>Reinstall with IO</a:t>
          </a:r>
          <a:endParaRPr lang="en-US" sz="1200" kern="1200" dirty="0"/>
        </a:p>
        <a:p>
          <a:pPr marL="114300" lvl="1" indent="-114300" algn="l" defTabSz="533400">
            <a:lnSpc>
              <a:spcPct val="90000"/>
            </a:lnSpc>
            <a:spcBef>
              <a:spcPct val="0"/>
            </a:spcBef>
            <a:spcAft>
              <a:spcPts val="1800"/>
            </a:spcAft>
            <a:buChar char="••"/>
          </a:pPr>
          <a:r>
            <a:rPr lang="en-US" sz="1200" kern="1200" dirty="0" smtClean="0"/>
            <a:t>Device Install Check</a:t>
          </a:r>
          <a:endParaRPr lang="en-US" sz="1200" kern="1200" dirty="0"/>
        </a:p>
        <a:p>
          <a:pPr marL="228600" lvl="2" indent="-114300" algn="l" defTabSz="533400">
            <a:lnSpc>
              <a:spcPct val="90000"/>
            </a:lnSpc>
            <a:spcBef>
              <a:spcPct val="0"/>
            </a:spcBef>
            <a:spcAft>
              <a:spcPts val="1800"/>
            </a:spcAft>
            <a:buChar char="••"/>
          </a:pPr>
          <a:r>
            <a:rPr lang="en-US" sz="1200" kern="1200" dirty="0" smtClean="0"/>
            <a:t>For Other Device</a:t>
          </a:r>
          <a:endParaRPr lang="en-US" sz="1200" kern="1200" dirty="0"/>
        </a:p>
        <a:p>
          <a:pPr marL="228600" lvl="2" indent="-114300" algn="l" defTabSz="533400">
            <a:lnSpc>
              <a:spcPct val="90000"/>
            </a:lnSpc>
            <a:spcBef>
              <a:spcPct val="0"/>
            </a:spcBef>
            <a:spcAft>
              <a:spcPts val="1800"/>
            </a:spcAft>
            <a:buChar char="••"/>
          </a:pPr>
          <a:r>
            <a:rPr lang="en-US" sz="1200" kern="1200" dirty="0" smtClean="0"/>
            <a:t>System File </a:t>
          </a:r>
          <a:endParaRPr lang="en-US" sz="1200" kern="1200" dirty="0"/>
        </a:p>
      </dsp:txBody>
      <dsp:txXfrm>
        <a:off x="2428126" y="1002828"/>
        <a:ext cx="2128020" cy="2355209"/>
      </dsp:txXfrm>
    </dsp:sp>
    <dsp:sp modelId="{79577706-CD6E-4648-9CF4-47127EE5E719}">
      <dsp:nvSpPr>
        <dsp:cNvPr id="0" name=""/>
        <dsp:cNvSpPr/>
      </dsp:nvSpPr>
      <dsp:spPr>
        <a:xfrm>
          <a:off x="4854070" y="369228"/>
          <a:ext cx="2128020" cy="633600"/>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Good to Know</a:t>
          </a:r>
          <a:endParaRPr lang="en-US" sz="2200" kern="1200" dirty="0"/>
        </a:p>
      </dsp:txBody>
      <dsp:txXfrm>
        <a:off x="4854070" y="369228"/>
        <a:ext cx="2128020" cy="633600"/>
      </dsp:txXfrm>
    </dsp:sp>
    <dsp:sp modelId="{95C6129B-C1CA-4FE5-9DC1-5FF7DF2442B7}">
      <dsp:nvSpPr>
        <dsp:cNvPr id="0" name=""/>
        <dsp:cNvSpPr/>
      </dsp:nvSpPr>
      <dsp:spPr>
        <a:xfrm>
          <a:off x="4854070" y="1002828"/>
          <a:ext cx="2128020" cy="2355209"/>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ts val="1800"/>
            </a:spcAft>
            <a:buChar char="••"/>
          </a:pPr>
          <a:r>
            <a:rPr lang="en-US" sz="1200" kern="1200" dirty="0" smtClean="0"/>
            <a:t>Drivers must be test signed &amp; test cert trusted on all clients</a:t>
          </a:r>
          <a:endParaRPr lang="en-US" sz="1200" kern="1200" dirty="0"/>
        </a:p>
        <a:p>
          <a:pPr marL="114300" lvl="1" indent="-114300" algn="l" defTabSz="533400">
            <a:lnSpc>
              <a:spcPct val="90000"/>
            </a:lnSpc>
            <a:spcBef>
              <a:spcPct val="0"/>
            </a:spcBef>
            <a:spcAft>
              <a:spcPts val="1800"/>
            </a:spcAft>
            <a:buChar char="••"/>
          </a:pPr>
          <a:r>
            <a:rPr lang="en-US" sz="1200" kern="1200" dirty="0" smtClean="0"/>
            <a:t>If driver package uses UI &amp; UI data from initial install is not saved </a:t>
          </a:r>
          <a:r>
            <a:rPr lang="en-US" sz="1200" kern="1200" dirty="0" smtClean="0">
              <a:sym typeface="Wingdings" pitchFamily="2" charset="2"/>
            </a:rPr>
            <a:t> FAIL</a:t>
          </a:r>
          <a:endParaRPr lang="en-US" sz="1200" kern="1200" dirty="0"/>
        </a:p>
        <a:p>
          <a:pPr marL="114300" lvl="1" indent="-114300" algn="l" defTabSz="533400">
            <a:lnSpc>
              <a:spcPct val="90000"/>
            </a:lnSpc>
            <a:spcBef>
              <a:spcPct val="0"/>
            </a:spcBef>
            <a:spcAft>
              <a:spcPts val="1800"/>
            </a:spcAft>
            <a:buChar char="••"/>
          </a:pPr>
          <a:r>
            <a:rPr lang="en-US" sz="1200" kern="1200" dirty="0" smtClean="0"/>
            <a:t>Driver dependencies can cause test failures</a:t>
          </a:r>
          <a:endParaRPr lang="en-US" sz="1200" kern="1200" dirty="0"/>
        </a:p>
      </dsp:txBody>
      <dsp:txXfrm>
        <a:off x="4854070" y="1002828"/>
        <a:ext cx="2128020" cy="2355209"/>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A0DA7A-0E56-4F15-83EA-C99F49D17230}">
      <dsp:nvSpPr>
        <dsp:cNvPr id="0" name=""/>
        <dsp:cNvSpPr/>
      </dsp:nvSpPr>
      <dsp:spPr>
        <a:xfrm>
          <a:off x="2545" y="4462"/>
          <a:ext cx="6648256" cy="644218"/>
        </a:xfrm>
        <a:prstGeom prst="rect">
          <a:avLst/>
        </a:prstGeom>
        <a:gradFill rotWithShape="0">
          <a:gsLst>
            <a:gs pos="0">
              <a:schemeClr val="accent3">
                <a:alpha val="90000"/>
                <a:hueOff val="0"/>
                <a:satOff val="0"/>
                <a:lumOff val="0"/>
                <a:alphaOff val="0"/>
                <a:shade val="15000"/>
                <a:satMod val="180000"/>
              </a:schemeClr>
            </a:gs>
            <a:gs pos="50000">
              <a:schemeClr val="accent3">
                <a:alpha val="90000"/>
                <a:hueOff val="0"/>
                <a:satOff val="0"/>
                <a:lumOff val="0"/>
                <a:alphaOff val="0"/>
                <a:shade val="45000"/>
                <a:satMod val="170000"/>
              </a:schemeClr>
            </a:gs>
            <a:gs pos="70000">
              <a:schemeClr val="accent3">
                <a:alpha val="90000"/>
                <a:hueOff val="0"/>
                <a:satOff val="0"/>
                <a:lumOff val="0"/>
                <a:alphaOff val="0"/>
                <a:tint val="99000"/>
                <a:shade val="65000"/>
                <a:satMod val="155000"/>
              </a:schemeClr>
            </a:gs>
            <a:gs pos="100000">
              <a:schemeClr val="accent3">
                <a:alpha val="9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Purpose : The device or driver will perform securely without destabilizing the system or other devices</a:t>
          </a:r>
          <a:endParaRPr lang="en-US" sz="1900" kern="1200" dirty="0"/>
        </a:p>
      </dsp:txBody>
      <dsp:txXfrm>
        <a:off x="2545" y="4462"/>
        <a:ext cx="6648256" cy="644218"/>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245292-A858-4ECA-B7CD-7622F2994B45}">
      <dsp:nvSpPr>
        <dsp:cNvPr id="0" name=""/>
        <dsp:cNvSpPr/>
      </dsp:nvSpPr>
      <dsp:spPr>
        <a:xfrm>
          <a:off x="2182" y="414521"/>
          <a:ext cx="2128020" cy="633600"/>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Requirements</a:t>
          </a:r>
          <a:endParaRPr lang="en-US" sz="2200" kern="1200" dirty="0"/>
        </a:p>
      </dsp:txBody>
      <dsp:txXfrm>
        <a:off x="2182" y="414521"/>
        <a:ext cx="2128020" cy="633600"/>
      </dsp:txXfrm>
    </dsp:sp>
    <dsp:sp modelId="{6A4DD6FC-A60B-4E10-9CCF-77561288BEB6}">
      <dsp:nvSpPr>
        <dsp:cNvPr id="0" name=""/>
        <dsp:cNvSpPr/>
      </dsp:nvSpPr>
      <dsp:spPr>
        <a:xfrm>
          <a:off x="2182" y="1048121"/>
          <a:ext cx="2128020" cy="2264625"/>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ts val="1800"/>
            </a:spcAft>
            <a:buChar char="••"/>
          </a:pPr>
          <a:r>
            <a:rPr lang="en-US" sz="1200" kern="1200" dirty="0" smtClean="0"/>
            <a:t>Device driver support query power and set power requests (DEVFUND-0042)</a:t>
          </a:r>
          <a:endParaRPr lang="en-US" sz="1200" kern="1200" dirty="0"/>
        </a:p>
        <a:p>
          <a:pPr marL="114300" lvl="1" indent="-114300" algn="l" defTabSz="533400">
            <a:lnSpc>
              <a:spcPct val="90000"/>
            </a:lnSpc>
            <a:spcBef>
              <a:spcPct val="0"/>
            </a:spcBef>
            <a:spcAft>
              <a:spcPts val="1800"/>
            </a:spcAft>
            <a:buChar char="••"/>
          </a:pPr>
          <a:r>
            <a:rPr lang="en-US" sz="1200" kern="1200" dirty="0" smtClean="0"/>
            <a:t>Device drivers operate correctly on servers that have processors configured for multiple processor groups (DEVFUND-0035)</a:t>
          </a:r>
          <a:endParaRPr lang="en-US" sz="1200" kern="1200" dirty="0"/>
        </a:p>
      </dsp:txBody>
      <dsp:txXfrm>
        <a:off x="2182" y="1048121"/>
        <a:ext cx="2128020" cy="2264625"/>
      </dsp:txXfrm>
    </dsp:sp>
    <dsp:sp modelId="{D03181D0-3E4F-412A-94A2-7D6D5F3091DE}">
      <dsp:nvSpPr>
        <dsp:cNvPr id="0" name=""/>
        <dsp:cNvSpPr/>
      </dsp:nvSpPr>
      <dsp:spPr>
        <a:xfrm>
          <a:off x="2428126" y="414521"/>
          <a:ext cx="2128020" cy="633600"/>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Key Tests</a:t>
          </a:r>
          <a:endParaRPr lang="en-US" sz="2200" kern="1200" dirty="0"/>
        </a:p>
      </dsp:txBody>
      <dsp:txXfrm>
        <a:off x="2428126" y="414521"/>
        <a:ext cx="2128020" cy="633600"/>
      </dsp:txXfrm>
    </dsp:sp>
    <dsp:sp modelId="{8E341CB1-D2CB-4937-A48A-E1D5D652F0F9}">
      <dsp:nvSpPr>
        <dsp:cNvPr id="0" name=""/>
        <dsp:cNvSpPr/>
      </dsp:nvSpPr>
      <dsp:spPr>
        <a:xfrm>
          <a:off x="2428126" y="1048121"/>
          <a:ext cx="2128020" cy="2264625"/>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ts val="1800"/>
            </a:spcAft>
            <a:buChar char="••"/>
          </a:pPr>
          <a:r>
            <a:rPr lang="en-US" sz="1200" kern="1200" dirty="0" smtClean="0"/>
            <a:t>Dynamic Partitioning</a:t>
          </a:r>
          <a:endParaRPr lang="en-US" sz="1200" kern="1200" dirty="0"/>
        </a:p>
        <a:p>
          <a:pPr marL="228600" lvl="2" indent="-114300" algn="l" defTabSz="533400">
            <a:lnSpc>
              <a:spcPct val="90000"/>
            </a:lnSpc>
            <a:spcBef>
              <a:spcPct val="0"/>
            </a:spcBef>
            <a:spcAft>
              <a:spcPts val="1800"/>
            </a:spcAft>
            <a:buChar char="••"/>
          </a:pPr>
          <a:r>
            <a:rPr lang="en-US" sz="1200" kern="1200" dirty="0" smtClean="0"/>
            <a:t>DP Hot Add CPU</a:t>
          </a:r>
          <a:endParaRPr lang="en-US" sz="1200" kern="1200" dirty="0"/>
        </a:p>
        <a:p>
          <a:pPr marL="228600" lvl="2" indent="-114300" algn="l" defTabSz="533400">
            <a:lnSpc>
              <a:spcPct val="90000"/>
            </a:lnSpc>
            <a:spcBef>
              <a:spcPct val="0"/>
            </a:spcBef>
            <a:spcAft>
              <a:spcPts val="1800"/>
            </a:spcAft>
            <a:buChar char="••"/>
          </a:pPr>
          <a:r>
            <a:rPr lang="en-US" sz="1200" kern="1200" dirty="0" smtClean="0"/>
            <a:t>DP Hot Replace CPU</a:t>
          </a:r>
          <a:endParaRPr lang="en-US" sz="1200" kern="1200" dirty="0"/>
        </a:p>
        <a:p>
          <a:pPr marL="228600" lvl="2" indent="-114300" algn="l" defTabSz="533400">
            <a:lnSpc>
              <a:spcPct val="90000"/>
            </a:lnSpc>
            <a:spcBef>
              <a:spcPct val="0"/>
            </a:spcBef>
            <a:spcAft>
              <a:spcPts val="1800"/>
            </a:spcAft>
            <a:buChar char="••"/>
          </a:pPr>
          <a:r>
            <a:rPr lang="en-US" sz="1200" kern="1200" dirty="0" smtClean="0"/>
            <a:t>DP Hot Add RAM</a:t>
          </a:r>
          <a:endParaRPr lang="en-US" sz="1200" kern="1200" dirty="0"/>
        </a:p>
        <a:p>
          <a:pPr marL="228600" lvl="2" indent="-114300" algn="l" defTabSz="533400">
            <a:lnSpc>
              <a:spcPct val="90000"/>
            </a:lnSpc>
            <a:spcBef>
              <a:spcPct val="0"/>
            </a:spcBef>
            <a:spcAft>
              <a:spcPts val="1800"/>
            </a:spcAft>
            <a:buChar char="••"/>
          </a:pPr>
          <a:r>
            <a:rPr lang="en-US" sz="1200" kern="1200" dirty="0" smtClean="0"/>
            <a:t>DP Hot Replace RAM</a:t>
          </a:r>
          <a:endParaRPr lang="en-US" sz="1200" kern="1200" dirty="0"/>
        </a:p>
        <a:p>
          <a:pPr marL="114300" lvl="1" indent="-114300" algn="l" defTabSz="533400">
            <a:lnSpc>
              <a:spcPct val="90000"/>
            </a:lnSpc>
            <a:spcBef>
              <a:spcPct val="0"/>
            </a:spcBef>
            <a:spcAft>
              <a:spcPts val="1800"/>
            </a:spcAft>
            <a:buChar char="••"/>
          </a:pPr>
          <a:r>
            <a:rPr lang="en-US" sz="1200" kern="1200" dirty="0" smtClean="0"/>
            <a:t>Multiple Processor Group</a:t>
          </a:r>
          <a:endParaRPr lang="en-US" sz="1200" kern="1200" dirty="0"/>
        </a:p>
      </dsp:txBody>
      <dsp:txXfrm>
        <a:off x="2428126" y="1048121"/>
        <a:ext cx="2128020" cy="2264625"/>
      </dsp:txXfrm>
    </dsp:sp>
    <dsp:sp modelId="{79577706-CD6E-4648-9CF4-47127EE5E719}">
      <dsp:nvSpPr>
        <dsp:cNvPr id="0" name=""/>
        <dsp:cNvSpPr/>
      </dsp:nvSpPr>
      <dsp:spPr>
        <a:xfrm>
          <a:off x="4854070" y="414521"/>
          <a:ext cx="2128020" cy="633600"/>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Good to Know</a:t>
          </a:r>
          <a:endParaRPr lang="en-US" sz="2200" kern="1200" dirty="0"/>
        </a:p>
      </dsp:txBody>
      <dsp:txXfrm>
        <a:off x="4854070" y="414521"/>
        <a:ext cx="2128020" cy="633600"/>
      </dsp:txXfrm>
    </dsp:sp>
    <dsp:sp modelId="{95C6129B-C1CA-4FE5-9DC1-5FF7DF2442B7}">
      <dsp:nvSpPr>
        <dsp:cNvPr id="0" name=""/>
        <dsp:cNvSpPr/>
      </dsp:nvSpPr>
      <dsp:spPr>
        <a:xfrm>
          <a:off x="4854070" y="1048121"/>
          <a:ext cx="2128020" cy="2264625"/>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ts val="1800"/>
            </a:spcAft>
            <a:buChar char="••"/>
          </a:pPr>
          <a:r>
            <a:rPr lang="en-US" sz="1200" kern="1200" dirty="0" smtClean="0"/>
            <a:t>Must be tested with Datacenter Edition or IA64</a:t>
          </a:r>
          <a:endParaRPr lang="en-US" sz="1200" kern="1200" dirty="0"/>
        </a:p>
        <a:p>
          <a:pPr marL="114300" lvl="1" indent="-114300" algn="l" defTabSz="533400">
            <a:lnSpc>
              <a:spcPct val="90000"/>
            </a:lnSpc>
            <a:spcBef>
              <a:spcPct val="0"/>
            </a:spcBef>
            <a:spcAft>
              <a:spcPts val="1800"/>
            </a:spcAft>
            <a:buChar char="••"/>
          </a:pPr>
          <a:r>
            <a:rPr lang="en-US" sz="1200" kern="1200" dirty="0" smtClean="0"/>
            <a:t>Manually enable multiple processor groups</a:t>
          </a:r>
          <a:endParaRPr lang="en-US" sz="1200" kern="1200" dirty="0"/>
        </a:p>
        <a:p>
          <a:pPr marL="114300" lvl="1" indent="-114300" algn="l" defTabSz="533400">
            <a:lnSpc>
              <a:spcPct val="90000"/>
            </a:lnSpc>
            <a:spcBef>
              <a:spcPct val="0"/>
            </a:spcBef>
            <a:spcAft>
              <a:spcPts val="1800"/>
            </a:spcAft>
            <a:buChar char="••"/>
          </a:pPr>
          <a:r>
            <a:rPr lang="en-US" sz="1200" kern="1200" dirty="0" smtClean="0"/>
            <a:t> An actual partitionable system is </a:t>
          </a:r>
          <a:r>
            <a:rPr lang="en-US" sz="1200" b="1" kern="1200" dirty="0" smtClean="0">
              <a:solidFill>
                <a:srgbClr val="C00000"/>
              </a:solidFill>
            </a:rPr>
            <a:t>NOT</a:t>
          </a:r>
          <a:r>
            <a:rPr lang="en-US" sz="1200" kern="1200" dirty="0" smtClean="0"/>
            <a:t> required</a:t>
          </a:r>
          <a:endParaRPr lang="en-US" sz="1200" kern="1200" dirty="0"/>
        </a:p>
      </dsp:txBody>
      <dsp:txXfrm>
        <a:off x="4854070" y="1048121"/>
        <a:ext cx="2128020" cy="2264625"/>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A0DA7A-0E56-4F15-83EA-C99F49D17230}">
      <dsp:nvSpPr>
        <dsp:cNvPr id="0" name=""/>
        <dsp:cNvSpPr/>
      </dsp:nvSpPr>
      <dsp:spPr>
        <a:xfrm>
          <a:off x="2545" y="4462"/>
          <a:ext cx="6648256" cy="644218"/>
        </a:xfrm>
        <a:prstGeom prst="rect">
          <a:avLst/>
        </a:prstGeom>
        <a:gradFill rotWithShape="0">
          <a:gsLst>
            <a:gs pos="0">
              <a:schemeClr val="accent3">
                <a:alpha val="90000"/>
                <a:hueOff val="0"/>
                <a:satOff val="0"/>
                <a:lumOff val="0"/>
                <a:alphaOff val="0"/>
                <a:shade val="15000"/>
                <a:satMod val="180000"/>
              </a:schemeClr>
            </a:gs>
            <a:gs pos="50000">
              <a:schemeClr val="accent3">
                <a:alpha val="90000"/>
                <a:hueOff val="0"/>
                <a:satOff val="0"/>
                <a:lumOff val="0"/>
                <a:alphaOff val="0"/>
                <a:shade val="45000"/>
                <a:satMod val="170000"/>
              </a:schemeClr>
            </a:gs>
            <a:gs pos="70000">
              <a:schemeClr val="accent3">
                <a:alpha val="90000"/>
                <a:hueOff val="0"/>
                <a:satOff val="0"/>
                <a:lumOff val="0"/>
                <a:alphaOff val="0"/>
                <a:tint val="99000"/>
                <a:shade val="65000"/>
                <a:satMod val="155000"/>
              </a:schemeClr>
            </a:gs>
            <a:gs pos="100000">
              <a:schemeClr val="accent3">
                <a:alpha val="9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Purpose : The device / driver maximizes its own availability as well as that of the system to the end user</a:t>
          </a:r>
          <a:endParaRPr lang="en-US" sz="1900" kern="1200" dirty="0"/>
        </a:p>
      </dsp:txBody>
      <dsp:txXfrm>
        <a:off x="2545" y="4462"/>
        <a:ext cx="6648256" cy="644218"/>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1B9592-E7E0-4490-A3BB-533EC8155123}">
      <dsp:nvSpPr>
        <dsp:cNvPr id="0" name=""/>
        <dsp:cNvSpPr/>
      </dsp:nvSpPr>
      <dsp:spPr>
        <a:xfrm>
          <a:off x="1" y="943"/>
          <a:ext cx="6810371" cy="1039513"/>
        </a:xfrm>
        <a:prstGeom prst="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Include Device Fundamental tests – early and often in development process</a:t>
          </a:r>
          <a:endParaRPr lang="en-US" sz="2900" kern="1200" dirty="0"/>
        </a:p>
      </dsp:txBody>
      <dsp:txXfrm>
        <a:off x="1" y="943"/>
        <a:ext cx="6810371" cy="1039513"/>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364A59-AA0C-4F65-8663-87D37CAAA109}">
      <dsp:nvSpPr>
        <dsp:cNvPr id="0" name=""/>
        <dsp:cNvSpPr/>
      </dsp:nvSpPr>
      <dsp:spPr>
        <a:xfrm rot="5400000">
          <a:off x="4692532" y="-1973050"/>
          <a:ext cx="599136" cy="4698448"/>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Device or driver will function properly with Windows OS</a:t>
          </a:r>
          <a:endParaRPr lang="en-US" sz="1400" kern="1200" dirty="0"/>
        </a:p>
      </dsp:txBody>
      <dsp:txXfrm rot="5400000">
        <a:off x="4692532" y="-1973050"/>
        <a:ext cx="599136" cy="4698448"/>
      </dsp:txXfrm>
    </dsp:sp>
    <dsp:sp modelId="{3613C7CA-97EC-44C9-865D-CCEC4C7C06ED}">
      <dsp:nvSpPr>
        <dsp:cNvPr id="0" name=""/>
        <dsp:cNvSpPr/>
      </dsp:nvSpPr>
      <dsp:spPr>
        <a:xfrm>
          <a:off x="0" y="1712"/>
          <a:ext cx="2642877" cy="74892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solidFill>
                <a:srgbClr val="C00000"/>
              </a:solidFill>
              <a:latin typeface="Baskerville Old Face" pitchFamily="18" charset="0"/>
            </a:rPr>
            <a:t>Compatibility</a:t>
          </a:r>
          <a:endParaRPr lang="en-US" sz="2400" kern="1200" dirty="0">
            <a:solidFill>
              <a:srgbClr val="C00000"/>
            </a:solidFill>
            <a:latin typeface="Baskerville Old Face" pitchFamily="18" charset="0"/>
          </a:endParaRPr>
        </a:p>
      </dsp:txBody>
      <dsp:txXfrm>
        <a:off x="0" y="1712"/>
        <a:ext cx="2642877" cy="748920"/>
      </dsp:txXfrm>
    </dsp:sp>
    <dsp:sp modelId="{07F97F64-9997-4D7F-9CA4-4764D695ED01}">
      <dsp:nvSpPr>
        <dsp:cNvPr id="0" name=""/>
        <dsp:cNvSpPr/>
      </dsp:nvSpPr>
      <dsp:spPr>
        <a:xfrm rot="5400000">
          <a:off x="4692532" y="-1186684"/>
          <a:ext cx="599136" cy="4698448"/>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The device or driver will function reliably in common user scenarios</a:t>
          </a:r>
          <a:endParaRPr lang="en-US" sz="1400" kern="1200" dirty="0"/>
        </a:p>
      </dsp:txBody>
      <dsp:txXfrm rot="5400000">
        <a:off x="4692532" y="-1186684"/>
        <a:ext cx="599136" cy="4698448"/>
      </dsp:txXfrm>
    </dsp:sp>
    <dsp:sp modelId="{8CFC7D15-F280-406C-8201-A835430F0808}">
      <dsp:nvSpPr>
        <dsp:cNvPr id="0" name=""/>
        <dsp:cNvSpPr/>
      </dsp:nvSpPr>
      <dsp:spPr>
        <a:xfrm>
          <a:off x="0" y="788079"/>
          <a:ext cx="2642877" cy="74892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solidFill>
                <a:srgbClr val="C00000"/>
              </a:solidFill>
              <a:latin typeface="Baskerville Old Face" pitchFamily="18" charset="0"/>
            </a:rPr>
            <a:t>Reliability</a:t>
          </a:r>
          <a:endParaRPr lang="en-US" sz="2400" kern="1200" dirty="0">
            <a:solidFill>
              <a:srgbClr val="C00000"/>
            </a:solidFill>
            <a:latin typeface="Baskerville Old Face" pitchFamily="18" charset="0"/>
          </a:endParaRPr>
        </a:p>
      </dsp:txBody>
      <dsp:txXfrm>
        <a:off x="0" y="788079"/>
        <a:ext cx="2642877" cy="748920"/>
      </dsp:txXfrm>
    </dsp:sp>
    <dsp:sp modelId="{2B8F8F52-CB77-4ACA-8543-DD1C0F560B70}">
      <dsp:nvSpPr>
        <dsp:cNvPr id="0" name=""/>
        <dsp:cNvSpPr/>
      </dsp:nvSpPr>
      <dsp:spPr>
        <a:xfrm rot="5400000">
          <a:off x="4692532" y="-400318"/>
          <a:ext cx="599136" cy="4698448"/>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The device or driver will perform reasonabl</a:t>
          </a:r>
          <a:r>
            <a:rPr lang="en-US" sz="1400" kern="1200" baseline="0" dirty="0" smtClean="0"/>
            <a:t>y well, regardless of its device class</a:t>
          </a:r>
          <a:endParaRPr lang="en-US" sz="1400" kern="1200" dirty="0"/>
        </a:p>
      </dsp:txBody>
      <dsp:txXfrm rot="5400000">
        <a:off x="4692532" y="-400318"/>
        <a:ext cx="599136" cy="4698448"/>
      </dsp:txXfrm>
    </dsp:sp>
    <dsp:sp modelId="{F9A17307-35A9-4586-9988-50F5197C442D}">
      <dsp:nvSpPr>
        <dsp:cNvPr id="0" name=""/>
        <dsp:cNvSpPr/>
      </dsp:nvSpPr>
      <dsp:spPr>
        <a:xfrm>
          <a:off x="0" y="1574445"/>
          <a:ext cx="2642877" cy="74892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solidFill>
                <a:srgbClr val="C00000"/>
              </a:solidFill>
              <a:latin typeface="Baskerville Old Face" pitchFamily="18" charset="0"/>
            </a:rPr>
            <a:t>Performance</a:t>
          </a:r>
          <a:endParaRPr lang="en-US" sz="2400" kern="1200" dirty="0">
            <a:solidFill>
              <a:srgbClr val="C00000"/>
            </a:solidFill>
            <a:latin typeface="Baskerville Old Face" pitchFamily="18" charset="0"/>
          </a:endParaRPr>
        </a:p>
      </dsp:txBody>
      <dsp:txXfrm>
        <a:off x="0" y="1574445"/>
        <a:ext cx="2642877" cy="748920"/>
      </dsp:txXfrm>
    </dsp:sp>
    <dsp:sp modelId="{F8EF3482-1E85-4A36-B1B2-1C1F5BE30CFF}">
      <dsp:nvSpPr>
        <dsp:cNvPr id="0" name=""/>
        <dsp:cNvSpPr/>
      </dsp:nvSpPr>
      <dsp:spPr>
        <a:xfrm rot="5400000">
          <a:off x="4692532" y="386047"/>
          <a:ext cx="599136" cy="4698448"/>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The device or driver will perform securely without destabilizing the system or other devices</a:t>
          </a:r>
          <a:endParaRPr lang="en-US" sz="1400" kern="1200" dirty="0"/>
        </a:p>
      </dsp:txBody>
      <dsp:txXfrm rot="5400000">
        <a:off x="4692532" y="386047"/>
        <a:ext cx="599136" cy="4698448"/>
      </dsp:txXfrm>
    </dsp:sp>
    <dsp:sp modelId="{51C98C14-6D7E-44C6-AD7B-8C0E96F1DD42}">
      <dsp:nvSpPr>
        <dsp:cNvPr id="0" name=""/>
        <dsp:cNvSpPr/>
      </dsp:nvSpPr>
      <dsp:spPr>
        <a:xfrm>
          <a:off x="0" y="2360811"/>
          <a:ext cx="2642877" cy="74892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solidFill>
                <a:srgbClr val="C00000"/>
              </a:solidFill>
              <a:latin typeface="Baskerville Old Face" pitchFamily="18" charset="0"/>
            </a:rPr>
            <a:t>Security</a:t>
          </a:r>
          <a:endParaRPr lang="en-US" sz="2400" kern="1200" dirty="0">
            <a:solidFill>
              <a:srgbClr val="C00000"/>
            </a:solidFill>
            <a:latin typeface="Baskerville Old Face" pitchFamily="18" charset="0"/>
          </a:endParaRPr>
        </a:p>
      </dsp:txBody>
      <dsp:txXfrm>
        <a:off x="0" y="2360811"/>
        <a:ext cx="2642877" cy="748920"/>
      </dsp:txXfrm>
    </dsp:sp>
    <dsp:sp modelId="{3DF1C952-C69A-43D1-A0CD-961014027910}">
      <dsp:nvSpPr>
        <dsp:cNvPr id="0" name=""/>
        <dsp:cNvSpPr/>
      </dsp:nvSpPr>
      <dsp:spPr>
        <a:xfrm rot="5400000">
          <a:off x="4692532" y="1172413"/>
          <a:ext cx="599136" cy="4698448"/>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The device or driver maximizes its own availability as well as that of the system to the end user</a:t>
          </a:r>
          <a:endParaRPr lang="en-US" sz="1400" kern="1200" dirty="0"/>
        </a:p>
      </dsp:txBody>
      <dsp:txXfrm rot="5400000">
        <a:off x="4692532" y="1172413"/>
        <a:ext cx="599136" cy="4698448"/>
      </dsp:txXfrm>
    </dsp:sp>
    <dsp:sp modelId="{55528DA7-D9E7-47A8-82D0-90E938552052}">
      <dsp:nvSpPr>
        <dsp:cNvPr id="0" name=""/>
        <dsp:cNvSpPr/>
      </dsp:nvSpPr>
      <dsp:spPr>
        <a:xfrm>
          <a:off x="0" y="3147177"/>
          <a:ext cx="2642877" cy="74892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solidFill>
                <a:srgbClr val="C00000"/>
              </a:solidFill>
              <a:latin typeface="Baskerville Old Face" pitchFamily="18" charset="0"/>
            </a:rPr>
            <a:t>Availability</a:t>
          </a:r>
          <a:endParaRPr lang="en-US" sz="2400" kern="1200" dirty="0"/>
        </a:p>
      </dsp:txBody>
      <dsp:txXfrm>
        <a:off x="0" y="3147177"/>
        <a:ext cx="2642877" cy="74892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245292-A858-4ECA-B7CD-7622F2994B45}">
      <dsp:nvSpPr>
        <dsp:cNvPr id="0" name=""/>
        <dsp:cNvSpPr/>
      </dsp:nvSpPr>
      <dsp:spPr>
        <a:xfrm>
          <a:off x="2182" y="26002"/>
          <a:ext cx="2128020" cy="374400"/>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smtClean="0"/>
            <a:t>Requirements</a:t>
          </a:r>
          <a:endParaRPr lang="en-US" sz="1300" kern="1200" dirty="0"/>
        </a:p>
      </dsp:txBody>
      <dsp:txXfrm>
        <a:off x="2182" y="26002"/>
        <a:ext cx="2128020" cy="374400"/>
      </dsp:txXfrm>
    </dsp:sp>
    <dsp:sp modelId="{6A4DD6FC-A60B-4E10-9CCF-77561288BEB6}">
      <dsp:nvSpPr>
        <dsp:cNvPr id="0" name=""/>
        <dsp:cNvSpPr/>
      </dsp:nvSpPr>
      <dsp:spPr>
        <a:xfrm>
          <a:off x="2182" y="400402"/>
          <a:ext cx="2128020" cy="3300862"/>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ts val="1800"/>
            </a:spcAft>
            <a:buChar char="••"/>
          </a:pPr>
          <a:r>
            <a:rPr lang="en-US" sz="1600" kern="1200" dirty="0" smtClean="0"/>
            <a:t>INF format</a:t>
          </a:r>
          <a:endParaRPr lang="en-US" sz="1600" kern="1200" dirty="0"/>
        </a:p>
        <a:p>
          <a:pPr marL="171450" lvl="1" indent="-171450" algn="l" defTabSz="711200">
            <a:lnSpc>
              <a:spcPct val="90000"/>
            </a:lnSpc>
            <a:spcBef>
              <a:spcPct val="0"/>
            </a:spcBef>
            <a:spcAft>
              <a:spcPts val="1800"/>
            </a:spcAft>
            <a:buChar char="••"/>
          </a:pPr>
          <a:r>
            <a:rPr lang="en-US" sz="1600" kern="1200" dirty="0" smtClean="0"/>
            <a:t>Signability</a:t>
          </a:r>
          <a:endParaRPr lang="en-US" sz="1600" kern="1200" dirty="0"/>
        </a:p>
        <a:p>
          <a:pPr marL="171450" lvl="1" indent="-171450" algn="l" defTabSz="711200">
            <a:lnSpc>
              <a:spcPct val="90000"/>
            </a:lnSpc>
            <a:spcBef>
              <a:spcPct val="0"/>
            </a:spcBef>
            <a:spcAft>
              <a:spcPts val="1800"/>
            </a:spcAft>
            <a:buChar char="••"/>
          </a:pPr>
          <a:r>
            <a:rPr lang="en-US" sz="1600" kern="1200" dirty="0" smtClean="0"/>
            <a:t>Unique ID</a:t>
          </a:r>
          <a:endParaRPr lang="en-US" sz="1600" kern="1200" dirty="0"/>
        </a:p>
        <a:p>
          <a:pPr marL="171450" lvl="1" indent="-171450" algn="l" defTabSz="711200">
            <a:lnSpc>
              <a:spcPct val="90000"/>
            </a:lnSpc>
            <a:spcBef>
              <a:spcPct val="0"/>
            </a:spcBef>
            <a:spcAft>
              <a:spcPts val="1800"/>
            </a:spcAft>
            <a:buChar char="••"/>
          </a:pPr>
          <a:r>
            <a:rPr lang="en-US" sz="1600" kern="1200" dirty="0" smtClean="0"/>
            <a:t>x64 support</a:t>
          </a:r>
          <a:endParaRPr lang="en-US" sz="1600" kern="1200" dirty="0"/>
        </a:p>
        <a:p>
          <a:pPr marL="171450" lvl="1" indent="-171450" algn="l" defTabSz="711200">
            <a:lnSpc>
              <a:spcPct val="90000"/>
            </a:lnSpc>
            <a:spcBef>
              <a:spcPct val="0"/>
            </a:spcBef>
            <a:spcAft>
              <a:spcPts val="1800"/>
            </a:spcAft>
            <a:buChar char="••"/>
          </a:pPr>
          <a:r>
            <a:rPr lang="en-US" sz="1600" kern="1200" dirty="0" smtClean="0"/>
            <a:t>Error free installation / un-installation</a:t>
          </a:r>
          <a:endParaRPr lang="en-US" sz="1600" kern="1200" dirty="0"/>
        </a:p>
      </dsp:txBody>
      <dsp:txXfrm>
        <a:off x="2182" y="400402"/>
        <a:ext cx="2128020" cy="3300862"/>
      </dsp:txXfrm>
    </dsp:sp>
    <dsp:sp modelId="{D03181D0-3E4F-412A-94A2-7D6D5F3091DE}">
      <dsp:nvSpPr>
        <dsp:cNvPr id="0" name=""/>
        <dsp:cNvSpPr/>
      </dsp:nvSpPr>
      <dsp:spPr>
        <a:xfrm>
          <a:off x="2428126" y="26002"/>
          <a:ext cx="2128020" cy="374400"/>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smtClean="0"/>
            <a:t>Key Tests</a:t>
          </a:r>
          <a:endParaRPr lang="en-US" sz="1300" kern="1200" dirty="0"/>
        </a:p>
      </dsp:txBody>
      <dsp:txXfrm>
        <a:off x="2428126" y="26002"/>
        <a:ext cx="2128020" cy="374400"/>
      </dsp:txXfrm>
    </dsp:sp>
    <dsp:sp modelId="{8E341CB1-D2CB-4937-A48A-E1D5D652F0F9}">
      <dsp:nvSpPr>
        <dsp:cNvPr id="0" name=""/>
        <dsp:cNvSpPr/>
      </dsp:nvSpPr>
      <dsp:spPr>
        <a:xfrm>
          <a:off x="2428126" y="371288"/>
          <a:ext cx="2128020" cy="3300862"/>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00000"/>
            </a:lnSpc>
            <a:spcBef>
              <a:spcPct val="0"/>
            </a:spcBef>
            <a:spcAft>
              <a:spcPts val="1800"/>
            </a:spcAft>
            <a:buChar char="••"/>
          </a:pPr>
          <a:r>
            <a:rPr lang="en-US" sz="1600" kern="1200" dirty="0" smtClean="0"/>
            <a:t>Run INF for Single INF (ChkINF)</a:t>
          </a:r>
          <a:endParaRPr lang="en-US" sz="1600" kern="1200" dirty="0"/>
        </a:p>
        <a:p>
          <a:pPr marL="171450" lvl="1" indent="-171450" algn="l" defTabSz="711200">
            <a:lnSpc>
              <a:spcPct val="100000"/>
            </a:lnSpc>
            <a:spcBef>
              <a:spcPct val="0"/>
            </a:spcBef>
            <a:spcAft>
              <a:spcPts val="1800"/>
            </a:spcAft>
            <a:buChar char="••"/>
          </a:pPr>
          <a:r>
            <a:rPr lang="en-US" sz="1600" kern="1200" dirty="0" smtClean="0"/>
            <a:t>Reinstall with IO</a:t>
          </a:r>
          <a:endParaRPr lang="en-US" sz="1600" kern="1200" dirty="0"/>
        </a:p>
        <a:p>
          <a:pPr marL="171450" lvl="1" indent="-171450" algn="l" defTabSz="711200">
            <a:lnSpc>
              <a:spcPct val="100000"/>
            </a:lnSpc>
            <a:spcBef>
              <a:spcPct val="0"/>
            </a:spcBef>
            <a:spcAft>
              <a:spcPts val="1800"/>
            </a:spcAft>
            <a:buChar char="••"/>
          </a:pPr>
          <a:r>
            <a:rPr lang="en-US" sz="1600" kern="1200" dirty="0" smtClean="0"/>
            <a:t>WDF logo tests </a:t>
          </a:r>
          <a:endParaRPr lang="en-US" sz="1600" kern="1200" dirty="0"/>
        </a:p>
      </dsp:txBody>
      <dsp:txXfrm>
        <a:off x="2428126" y="371288"/>
        <a:ext cx="2128020" cy="3300862"/>
      </dsp:txXfrm>
    </dsp:sp>
    <dsp:sp modelId="{79577706-CD6E-4648-9CF4-47127EE5E719}">
      <dsp:nvSpPr>
        <dsp:cNvPr id="0" name=""/>
        <dsp:cNvSpPr/>
      </dsp:nvSpPr>
      <dsp:spPr>
        <a:xfrm>
          <a:off x="4854070" y="26002"/>
          <a:ext cx="2128020" cy="374400"/>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smtClean="0"/>
            <a:t>Good to Know - ChkINF</a:t>
          </a:r>
          <a:endParaRPr lang="en-US" sz="1300" kern="1200" dirty="0"/>
        </a:p>
      </dsp:txBody>
      <dsp:txXfrm>
        <a:off x="4854070" y="26002"/>
        <a:ext cx="2128020" cy="374400"/>
      </dsp:txXfrm>
    </dsp:sp>
    <dsp:sp modelId="{95C6129B-C1CA-4FE5-9DC1-5FF7DF2442B7}">
      <dsp:nvSpPr>
        <dsp:cNvPr id="0" name=""/>
        <dsp:cNvSpPr/>
      </dsp:nvSpPr>
      <dsp:spPr>
        <a:xfrm>
          <a:off x="4854070" y="400402"/>
          <a:ext cx="2128020" cy="3300862"/>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ts val="1800"/>
            </a:spcAft>
            <a:buChar char="••"/>
          </a:pPr>
          <a:r>
            <a:rPr lang="en-US" sz="1600" kern="1200" dirty="0" smtClean="0"/>
            <a:t>Common tool in WDK / WLK</a:t>
          </a:r>
          <a:endParaRPr lang="en-US" sz="1600" kern="1200" dirty="0"/>
        </a:p>
        <a:p>
          <a:pPr marL="171450" lvl="1" indent="-171450" algn="l" defTabSz="711200">
            <a:lnSpc>
              <a:spcPct val="90000"/>
            </a:lnSpc>
            <a:spcBef>
              <a:spcPct val="0"/>
            </a:spcBef>
            <a:spcAft>
              <a:spcPts val="1800"/>
            </a:spcAft>
            <a:buChar char="••"/>
          </a:pPr>
          <a:r>
            <a:rPr lang="en-US" sz="1600" kern="1200" dirty="0" smtClean="0"/>
            <a:t>Checks for common syntax errors</a:t>
          </a:r>
          <a:endParaRPr lang="en-US" sz="1600" kern="1200" dirty="0"/>
        </a:p>
        <a:p>
          <a:pPr marL="171450" lvl="1" indent="-171450" algn="l" defTabSz="711200">
            <a:lnSpc>
              <a:spcPct val="90000"/>
            </a:lnSpc>
            <a:spcBef>
              <a:spcPct val="0"/>
            </a:spcBef>
            <a:spcAft>
              <a:spcPts val="1800"/>
            </a:spcAft>
            <a:buChar char="••"/>
          </a:pPr>
          <a:r>
            <a:rPr lang="en-US" sz="1600" kern="1200" dirty="0" smtClean="0"/>
            <a:t>Rerun after INF changes</a:t>
          </a:r>
          <a:endParaRPr lang="en-US" sz="1600" kern="1200" dirty="0"/>
        </a:p>
        <a:p>
          <a:pPr marL="171450" lvl="1" indent="-171450" algn="l" defTabSz="711200">
            <a:lnSpc>
              <a:spcPct val="90000"/>
            </a:lnSpc>
            <a:spcBef>
              <a:spcPct val="0"/>
            </a:spcBef>
            <a:spcAft>
              <a:spcPts val="1800"/>
            </a:spcAft>
            <a:buChar char="••"/>
          </a:pPr>
          <a:r>
            <a:rPr lang="en-US" sz="1600" kern="1200" dirty="0" smtClean="0"/>
            <a:t>Updated for WDF specific sections</a:t>
          </a:r>
          <a:endParaRPr lang="en-US" sz="1600" kern="1200" dirty="0"/>
        </a:p>
        <a:p>
          <a:pPr marL="171450" lvl="1" indent="-171450" algn="l" defTabSz="844550">
            <a:lnSpc>
              <a:spcPct val="90000"/>
            </a:lnSpc>
            <a:spcBef>
              <a:spcPct val="0"/>
            </a:spcBef>
            <a:spcAft>
              <a:spcPct val="15000"/>
            </a:spcAft>
            <a:buChar char="••"/>
          </a:pPr>
          <a:endParaRPr lang="en-US" sz="1900" kern="1200" dirty="0"/>
        </a:p>
      </dsp:txBody>
      <dsp:txXfrm>
        <a:off x="4854070" y="400402"/>
        <a:ext cx="2128020" cy="330086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A0DA7A-0E56-4F15-83EA-C99F49D17230}">
      <dsp:nvSpPr>
        <dsp:cNvPr id="0" name=""/>
        <dsp:cNvSpPr/>
      </dsp:nvSpPr>
      <dsp:spPr>
        <a:xfrm>
          <a:off x="0" y="4462"/>
          <a:ext cx="6648256" cy="644218"/>
        </a:xfrm>
        <a:prstGeom prst="rect">
          <a:avLst/>
        </a:prstGeom>
        <a:gradFill rotWithShape="0">
          <a:gsLst>
            <a:gs pos="0">
              <a:schemeClr val="accent3">
                <a:alpha val="90000"/>
                <a:hueOff val="0"/>
                <a:satOff val="0"/>
                <a:lumOff val="0"/>
                <a:alphaOff val="0"/>
                <a:shade val="15000"/>
                <a:satMod val="180000"/>
              </a:schemeClr>
            </a:gs>
            <a:gs pos="50000">
              <a:schemeClr val="accent3">
                <a:alpha val="90000"/>
                <a:hueOff val="0"/>
                <a:satOff val="0"/>
                <a:lumOff val="0"/>
                <a:alphaOff val="0"/>
                <a:shade val="45000"/>
                <a:satMod val="170000"/>
              </a:schemeClr>
            </a:gs>
            <a:gs pos="70000">
              <a:schemeClr val="accent3">
                <a:alpha val="90000"/>
                <a:hueOff val="0"/>
                <a:satOff val="0"/>
                <a:lumOff val="0"/>
                <a:alphaOff val="0"/>
                <a:tint val="99000"/>
                <a:shade val="65000"/>
                <a:satMod val="155000"/>
              </a:schemeClr>
            </a:gs>
            <a:gs pos="100000">
              <a:schemeClr val="accent3">
                <a:alpha val="9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Purpose : Device or driver will function properly with Windows OS</a:t>
          </a:r>
          <a:endParaRPr lang="en-US" sz="1900" kern="1200" dirty="0"/>
        </a:p>
      </dsp:txBody>
      <dsp:txXfrm>
        <a:off x="0" y="4462"/>
        <a:ext cx="6648256" cy="64421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245292-A858-4ECA-B7CD-7622F2994B45}">
      <dsp:nvSpPr>
        <dsp:cNvPr id="0" name=""/>
        <dsp:cNvSpPr/>
      </dsp:nvSpPr>
      <dsp:spPr>
        <a:xfrm>
          <a:off x="2182" y="177652"/>
          <a:ext cx="2128020" cy="345600"/>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kern="1200" dirty="0" smtClean="0"/>
            <a:t>Requirements</a:t>
          </a:r>
          <a:endParaRPr lang="en-US" sz="1200" kern="1200" dirty="0"/>
        </a:p>
      </dsp:txBody>
      <dsp:txXfrm>
        <a:off x="2182" y="177652"/>
        <a:ext cx="2128020" cy="345600"/>
      </dsp:txXfrm>
    </dsp:sp>
    <dsp:sp modelId="{6A4DD6FC-A60B-4E10-9CCF-77561288BEB6}">
      <dsp:nvSpPr>
        <dsp:cNvPr id="0" name=""/>
        <dsp:cNvSpPr/>
      </dsp:nvSpPr>
      <dsp:spPr>
        <a:xfrm>
          <a:off x="2182" y="523252"/>
          <a:ext cx="2128020" cy="3026362"/>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ts val="1800"/>
            </a:spcAft>
            <a:buChar char="••"/>
          </a:pPr>
          <a:r>
            <a:rPr lang="en-US" sz="1200" kern="1200" dirty="0" smtClean="0"/>
            <a:t>Reliably handle user mode I/O requests</a:t>
          </a:r>
          <a:endParaRPr lang="en-US" sz="1200" kern="1200" dirty="0"/>
        </a:p>
        <a:p>
          <a:pPr marL="114300" lvl="1" indent="-114300" algn="l" defTabSz="533400">
            <a:lnSpc>
              <a:spcPct val="90000"/>
            </a:lnSpc>
            <a:spcBef>
              <a:spcPct val="0"/>
            </a:spcBef>
            <a:spcAft>
              <a:spcPts val="1800"/>
            </a:spcAft>
            <a:buChar char="••"/>
          </a:pPr>
          <a:r>
            <a:rPr lang="en-US" sz="1200" kern="1200" dirty="0" smtClean="0"/>
            <a:t>No resource leakages</a:t>
          </a:r>
          <a:endParaRPr lang="en-US" sz="1200" kern="1200" dirty="0"/>
        </a:p>
        <a:p>
          <a:pPr marL="114300" lvl="1" indent="-114300" algn="l" defTabSz="533400">
            <a:lnSpc>
              <a:spcPct val="90000"/>
            </a:lnSpc>
            <a:spcBef>
              <a:spcPct val="0"/>
            </a:spcBef>
            <a:spcAft>
              <a:spcPts val="1800"/>
            </a:spcAft>
            <a:buChar char="••"/>
          </a:pPr>
          <a:r>
            <a:rPr lang="en-US" sz="1200" kern="1200" dirty="0" smtClean="0"/>
            <a:t>I/O cancellation / completion</a:t>
          </a:r>
          <a:endParaRPr lang="en-US" sz="1200" kern="1200" dirty="0"/>
        </a:p>
        <a:p>
          <a:pPr marL="114300" lvl="1" indent="-114300" algn="l" defTabSz="533400">
            <a:lnSpc>
              <a:spcPct val="90000"/>
            </a:lnSpc>
            <a:spcBef>
              <a:spcPct val="0"/>
            </a:spcBef>
            <a:spcAft>
              <a:spcPts val="1800"/>
            </a:spcAft>
            <a:buChar char="••"/>
          </a:pPr>
          <a:r>
            <a:rPr lang="en-US" sz="1200" kern="1200" dirty="0" smtClean="0"/>
            <a:t>Error free installation / un-installation</a:t>
          </a:r>
          <a:endParaRPr lang="en-US" sz="1200" kern="1200" dirty="0"/>
        </a:p>
      </dsp:txBody>
      <dsp:txXfrm>
        <a:off x="2182" y="523252"/>
        <a:ext cx="2128020" cy="3026362"/>
      </dsp:txXfrm>
    </dsp:sp>
    <dsp:sp modelId="{D03181D0-3E4F-412A-94A2-7D6D5F3091DE}">
      <dsp:nvSpPr>
        <dsp:cNvPr id="0" name=""/>
        <dsp:cNvSpPr/>
      </dsp:nvSpPr>
      <dsp:spPr>
        <a:xfrm>
          <a:off x="2428126" y="177652"/>
          <a:ext cx="2128020" cy="345600"/>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kern="1200" dirty="0" smtClean="0"/>
            <a:t>Key Tests</a:t>
          </a:r>
          <a:endParaRPr lang="en-US" sz="1200" kern="1200" dirty="0"/>
        </a:p>
      </dsp:txBody>
      <dsp:txXfrm>
        <a:off x="2428126" y="177652"/>
        <a:ext cx="2128020" cy="345600"/>
      </dsp:txXfrm>
    </dsp:sp>
    <dsp:sp modelId="{8E341CB1-D2CB-4937-A48A-E1D5D652F0F9}">
      <dsp:nvSpPr>
        <dsp:cNvPr id="0" name=""/>
        <dsp:cNvSpPr/>
      </dsp:nvSpPr>
      <dsp:spPr>
        <a:xfrm>
          <a:off x="2428126" y="523252"/>
          <a:ext cx="2128020" cy="3026362"/>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150000"/>
            </a:lnSpc>
            <a:spcBef>
              <a:spcPct val="0"/>
            </a:spcBef>
            <a:spcAft>
              <a:spcPct val="15000"/>
            </a:spcAft>
            <a:buChar char="••"/>
          </a:pPr>
          <a:r>
            <a:rPr lang="en-US" sz="1200" kern="1200" dirty="0" smtClean="0">
              <a:solidFill>
                <a:srgbClr val="FF0000"/>
              </a:solidFill>
            </a:rPr>
            <a:t>Stress with IO</a:t>
          </a:r>
          <a:endParaRPr lang="en-US" sz="1200" kern="1200" dirty="0">
            <a:solidFill>
              <a:srgbClr val="FF0000"/>
            </a:solidFill>
          </a:endParaRPr>
        </a:p>
        <a:p>
          <a:pPr marL="228600" lvl="2" indent="-114300" algn="l" defTabSz="533400">
            <a:lnSpc>
              <a:spcPct val="150000"/>
            </a:lnSpc>
            <a:spcBef>
              <a:spcPct val="0"/>
            </a:spcBef>
            <a:spcAft>
              <a:spcPct val="15000"/>
            </a:spcAft>
            <a:buChar char="••"/>
          </a:pPr>
          <a:r>
            <a:rPr lang="en-US" sz="1200" kern="1200" dirty="0" smtClean="0"/>
            <a:t>Disable Enable</a:t>
          </a:r>
          <a:endParaRPr lang="en-US" sz="1200" kern="1200" dirty="0"/>
        </a:p>
        <a:p>
          <a:pPr marL="228600" lvl="2" indent="-114300" algn="l" defTabSz="533400">
            <a:lnSpc>
              <a:spcPct val="150000"/>
            </a:lnSpc>
            <a:spcBef>
              <a:spcPct val="0"/>
            </a:spcBef>
            <a:spcAft>
              <a:spcPct val="15000"/>
            </a:spcAft>
            <a:buChar char="••"/>
          </a:pPr>
          <a:r>
            <a:rPr lang="en-US" sz="1200" kern="1200" dirty="0" smtClean="0"/>
            <a:t>Sleep Stress</a:t>
          </a:r>
          <a:endParaRPr lang="en-US" sz="1200" kern="1200" dirty="0"/>
        </a:p>
        <a:p>
          <a:pPr marL="228600" lvl="2" indent="-114300" algn="l" defTabSz="533400">
            <a:lnSpc>
              <a:spcPct val="150000"/>
            </a:lnSpc>
            <a:spcBef>
              <a:spcPct val="0"/>
            </a:spcBef>
            <a:spcAft>
              <a:spcPct val="15000"/>
            </a:spcAft>
            <a:buChar char="••"/>
          </a:pPr>
          <a:r>
            <a:rPr lang="en-US" sz="1200" kern="1200" dirty="0" smtClean="0"/>
            <a:t>Common Scenario</a:t>
          </a:r>
          <a:endParaRPr lang="en-US" sz="1200" kern="1200" dirty="0"/>
        </a:p>
        <a:p>
          <a:pPr marL="114300" lvl="1" indent="-114300" algn="l" defTabSz="533400">
            <a:lnSpc>
              <a:spcPct val="150000"/>
            </a:lnSpc>
            <a:spcBef>
              <a:spcPct val="0"/>
            </a:spcBef>
            <a:spcAft>
              <a:spcPct val="15000"/>
            </a:spcAft>
            <a:buChar char="••"/>
          </a:pPr>
          <a:r>
            <a:rPr lang="en-US" sz="1200" kern="1200" dirty="0" smtClean="0">
              <a:solidFill>
                <a:srgbClr val="FF0000"/>
              </a:solidFill>
            </a:rPr>
            <a:t>IO Cancellation</a:t>
          </a:r>
          <a:endParaRPr lang="en-US" sz="1200" kern="1200" dirty="0">
            <a:solidFill>
              <a:srgbClr val="FF0000"/>
            </a:solidFill>
          </a:endParaRPr>
        </a:p>
        <a:p>
          <a:pPr marL="228600" lvl="2" indent="-114300" algn="l" defTabSz="533400">
            <a:lnSpc>
              <a:spcPct val="150000"/>
            </a:lnSpc>
            <a:spcBef>
              <a:spcPct val="0"/>
            </a:spcBef>
            <a:spcAft>
              <a:spcPct val="15000"/>
            </a:spcAft>
            <a:buChar char="••"/>
          </a:pPr>
          <a:r>
            <a:rPr lang="en-US" sz="1200" kern="1200" dirty="0" smtClean="0"/>
            <a:t>Direct IO</a:t>
          </a:r>
          <a:endParaRPr lang="en-US" sz="1200" kern="1200" dirty="0"/>
        </a:p>
        <a:p>
          <a:pPr marL="228600" lvl="2" indent="-114300" algn="l" defTabSz="533400">
            <a:lnSpc>
              <a:spcPct val="150000"/>
            </a:lnSpc>
            <a:spcBef>
              <a:spcPct val="0"/>
            </a:spcBef>
            <a:spcAft>
              <a:spcPct val="15000"/>
            </a:spcAft>
            <a:buChar char="••"/>
          </a:pPr>
          <a:r>
            <a:rPr lang="en-US" sz="1200" kern="1200" dirty="0" smtClean="0"/>
            <a:t>DPE</a:t>
          </a:r>
          <a:endParaRPr lang="en-US" sz="1200" kern="1200" dirty="0"/>
        </a:p>
        <a:p>
          <a:pPr marL="114300" lvl="1" indent="-114300" algn="l" defTabSz="533400">
            <a:lnSpc>
              <a:spcPct val="150000"/>
            </a:lnSpc>
            <a:spcBef>
              <a:spcPct val="0"/>
            </a:spcBef>
            <a:spcAft>
              <a:spcPct val="15000"/>
            </a:spcAft>
            <a:buChar char="••"/>
          </a:pPr>
          <a:r>
            <a:rPr lang="en-US" sz="1200" kern="1200" dirty="0" smtClean="0">
              <a:solidFill>
                <a:schemeClr val="bg1"/>
              </a:solidFill>
            </a:rPr>
            <a:t>Plug ‘n Play Driver (PnPD)</a:t>
          </a:r>
          <a:endParaRPr lang="en-US" sz="1200" kern="1200" dirty="0">
            <a:solidFill>
              <a:schemeClr val="bg1"/>
            </a:solidFill>
          </a:endParaRPr>
        </a:p>
        <a:p>
          <a:pPr marL="114300" lvl="1" indent="-114300" algn="l" defTabSz="533400">
            <a:lnSpc>
              <a:spcPct val="150000"/>
            </a:lnSpc>
            <a:spcBef>
              <a:spcPct val="0"/>
            </a:spcBef>
            <a:spcAft>
              <a:spcPct val="15000"/>
            </a:spcAft>
            <a:buChar char="••"/>
          </a:pPr>
          <a:r>
            <a:rPr lang="en-US" sz="1200" kern="1200" dirty="0" smtClean="0">
              <a:solidFill>
                <a:schemeClr val="bg1"/>
              </a:solidFill>
            </a:rPr>
            <a:t>Driver Path Exerciser (DPE)</a:t>
          </a:r>
          <a:endParaRPr lang="en-US" sz="1200" kern="1200" dirty="0">
            <a:solidFill>
              <a:schemeClr val="bg1"/>
            </a:solidFill>
          </a:endParaRPr>
        </a:p>
      </dsp:txBody>
      <dsp:txXfrm>
        <a:off x="2428126" y="523252"/>
        <a:ext cx="2128020" cy="3026362"/>
      </dsp:txXfrm>
    </dsp:sp>
    <dsp:sp modelId="{79577706-CD6E-4648-9CF4-47127EE5E719}">
      <dsp:nvSpPr>
        <dsp:cNvPr id="0" name=""/>
        <dsp:cNvSpPr/>
      </dsp:nvSpPr>
      <dsp:spPr>
        <a:xfrm>
          <a:off x="4854070" y="177652"/>
          <a:ext cx="2128020" cy="345600"/>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kern="1200" dirty="0" smtClean="0"/>
            <a:t>Good to Know</a:t>
          </a:r>
          <a:endParaRPr lang="en-US" sz="1200" kern="1200" dirty="0"/>
        </a:p>
      </dsp:txBody>
      <dsp:txXfrm>
        <a:off x="4854070" y="177652"/>
        <a:ext cx="2128020" cy="345600"/>
      </dsp:txXfrm>
    </dsp:sp>
    <dsp:sp modelId="{95C6129B-C1CA-4FE5-9DC1-5FF7DF2442B7}">
      <dsp:nvSpPr>
        <dsp:cNvPr id="0" name=""/>
        <dsp:cNvSpPr/>
      </dsp:nvSpPr>
      <dsp:spPr>
        <a:xfrm>
          <a:off x="4854070" y="523252"/>
          <a:ext cx="2128020" cy="3026362"/>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ts val="1800"/>
            </a:spcAft>
            <a:buChar char="••"/>
          </a:pPr>
          <a:r>
            <a:rPr lang="en-US" sz="1200" kern="1200" dirty="0" smtClean="0"/>
            <a:t>Driver Verifier</a:t>
          </a:r>
          <a:endParaRPr lang="en-US" sz="1200" kern="1200" dirty="0"/>
        </a:p>
        <a:p>
          <a:pPr marL="114300" lvl="1" indent="-114300" algn="l" defTabSz="533400">
            <a:lnSpc>
              <a:spcPct val="90000"/>
            </a:lnSpc>
            <a:spcBef>
              <a:spcPct val="0"/>
            </a:spcBef>
            <a:spcAft>
              <a:spcPts val="1800"/>
            </a:spcAft>
            <a:buChar char="••"/>
          </a:pPr>
          <a:r>
            <a:rPr lang="en-US" sz="1200" kern="1200" dirty="0" smtClean="0"/>
            <a:t>Kernel Debugger is best friend for debugging</a:t>
          </a:r>
          <a:endParaRPr lang="en-US" sz="1200" kern="1200" dirty="0"/>
        </a:p>
        <a:p>
          <a:pPr marL="114300" lvl="1" indent="-114300" algn="l" defTabSz="533400">
            <a:lnSpc>
              <a:spcPct val="90000"/>
            </a:lnSpc>
            <a:spcBef>
              <a:spcPct val="0"/>
            </a:spcBef>
            <a:spcAft>
              <a:spcPts val="1800"/>
            </a:spcAft>
            <a:buChar char="••"/>
          </a:pPr>
          <a:r>
            <a:rPr lang="en-US" sz="1200" kern="1200" dirty="0" smtClean="0"/>
            <a:t>Hang during DPE </a:t>
          </a:r>
          <a:r>
            <a:rPr lang="en-US" sz="1200" kern="1200" dirty="0" smtClean="0">
              <a:sym typeface="Wingdings" pitchFamily="2" charset="2"/>
            </a:rPr>
            <a:t> </a:t>
          </a:r>
          <a:r>
            <a:rPr lang="en-US" sz="1200" kern="1200" dirty="0" smtClean="0"/>
            <a:t>a real driver issue</a:t>
          </a:r>
          <a:endParaRPr lang="en-US" sz="1200" kern="1200" dirty="0"/>
        </a:p>
        <a:p>
          <a:pPr marL="114300" lvl="1" indent="-114300" algn="l" defTabSz="533400">
            <a:lnSpc>
              <a:spcPct val="90000"/>
            </a:lnSpc>
            <a:spcBef>
              <a:spcPct val="0"/>
            </a:spcBef>
            <a:spcAft>
              <a:spcPct val="15000"/>
            </a:spcAft>
            <a:buChar char="••"/>
          </a:pPr>
          <a:endParaRPr lang="en-US" sz="1200" kern="1200" dirty="0"/>
        </a:p>
      </dsp:txBody>
      <dsp:txXfrm>
        <a:off x="4854070" y="523252"/>
        <a:ext cx="2128020" cy="302636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A0DA7A-0E56-4F15-83EA-C99F49D17230}">
      <dsp:nvSpPr>
        <dsp:cNvPr id="0" name=""/>
        <dsp:cNvSpPr/>
      </dsp:nvSpPr>
      <dsp:spPr>
        <a:xfrm>
          <a:off x="2545" y="4462"/>
          <a:ext cx="6648256" cy="644218"/>
        </a:xfrm>
        <a:prstGeom prst="rect">
          <a:avLst/>
        </a:prstGeom>
        <a:gradFill rotWithShape="0">
          <a:gsLst>
            <a:gs pos="0">
              <a:schemeClr val="accent3">
                <a:alpha val="90000"/>
                <a:hueOff val="0"/>
                <a:satOff val="0"/>
                <a:lumOff val="0"/>
                <a:alphaOff val="0"/>
                <a:shade val="15000"/>
                <a:satMod val="180000"/>
              </a:schemeClr>
            </a:gs>
            <a:gs pos="50000">
              <a:schemeClr val="accent3">
                <a:alpha val="90000"/>
                <a:hueOff val="0"/>
                <a:satOff val="0"/>
                <a:lumOff val="0"/>
                <a:alphaOff val="0"/>
                <a:shade val="45000"/>
                <a:satMod val="170000"/>
              </a:schemeClr>
            </a:gs>
            <a:gs pos="70000">
              <a:schemeClr val="accent3">
                <a:alpha val="90000"/>
                <a:hueOff val="0"/>
                <a:satOff val="0"/>
                <a:lumOff val="0"/>
                <a:alphaOff val="0"/>
                <a:tint val="99000"/>
                <a:shade val="65000"/>
                <a:satMod val="155000"/>
              </a:schemeClr>
            </a:gs>
            <a:gs pos="100000">
              <a:schemeClr val="accent3">
                <a:alpha val="9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Purpose : The device or driver will function reliably in common user scenarios</a:t>
          </a:r>
          <a:endParaRPr lang="en-US" sz="1900" kern="1200" dirty="0"/>
        </a:p>
      </dsp:txBody>
      <dsp:txXfrm>
        <a:off x="2545" y="4462"/>
        <a:ext cx="6648256" cy="64421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134027-EBC7-48A7-982D-01A33F7DAE93}">
      <dsp:nvSpPr>
        <dsp:cNvPr id="0" name=""/>
        <dsp:cNvSpPr/>
      </dsp:nvSpPr>
      <dsp:spPr>
        <a:xfrm>
          <a:off x="3882" y="18738"/>
          <a:ext cx="1160436" cy="696261"/>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Check device under test is functional</a:t>
          </a:r>
          <a:endParaRPr lang="en-US" sz="1000" kern="1200" dirty="0"/>
        </a:p>
      </dsp:txBody>
      <dsp:txXfrm>
        <a:off x="3882" y="18738"/>
        <a:ext cx="1160436" cy="696261"/>
      </dsp:txXfrm>
    </dsp:sp>
    <dsp:sp modelId="{5AC71F57-5446-41BC-B8F0-7E5CB10B5DB7}">
      <dsp:nvSpPr>
        <dsp:cNvPr id="0" name=""/>
        <dsp:cNvSpPr/>
      </dsp:nvSpPr>
      <dsp:spPr>
        <a:xfrm>
          <a:off x="1266437" y="222975"/>
          <a:ext cx="246012" cy="287788"/>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266437" y="222975"/>
        <a:ext cx="246012" cy="287788"/>
      </dsp:txXfrm>
    </dsp:sp>
    <dsp:sp modelId="{E52BD92E-A3DF-4C49-BFB0-70BD289DF721}">
      <dsp:nvSpPr>
        <dsp:cNvPr id="0" name=""/>
        <dsp:cNvSpPr/>
      </dsp:nvSpPr>
      <dsp:spPr>
        <a:xfrm>
          <a:off x="1628493" y="18738"/>
          <a:ext cx="1160436" cy="696261"/>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Perform simple IO</a:t>
          </a:r>
          <a:endParaRPr lang="en-US" sz="1000" kern="1200" dirty="0"/>
        </a:p>
      </dsp:txBody>
      <dsp:txXfrm>
        <a:off x="1628493" y="18738"/>
        <a:ext cx="1160436" cy="696261"/>
      </dsp:txXfrm>
    </dsp:sp>
    <dsp:sp modelId="{75E5763E-28F4-49FE-986A-28B620A34287}">
      <dsp:nvSpPr>
        <dsp:cNvPr id="0" name=""/>
        <dsp:cNvSpPr/>
      </dsp:nvSpPr>
      <dsp:spPr>
        <a:xfrm>
          <a:off x="2891048" y="222975"/>
          <a:ext cx="246012" cy="287788"/>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2891048" y="222975"/>
        <a:ext cx="246012" cy="287788"/>
      </dsp:txXfrm>
    </dsp:sp>
    <dsp:sp modelId="{628F238F-9DAF-4175-848B-A52FEA98DDFB}">
      <dsp:nvSpPr>
        <dsp:cNvPr id="0" name=""/>
        <dsp:cNvSpPr/>
      </dsp:nvSpPr>
      <dsp:spPr>
        <a:xfrm>
          <a:off x="3253104" y="18738"/>
          <a:ext cx="1160436" cy="696261"/>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Disable device under test</a:t>
          </a:r>
          <a:endParaRPr lang="en-US" sz="1000" kern="1200" dirty="0"/>
        </a:p>
      </dsp:txBody>
      <dsp:txXfrm>
        <a:off x="3253104" y="18738"/>
        <a:ext cx="1160436" cy="696261"/>
      </dsp:txXfrm>
    </dsp:sp>
    <dsp:sp modelId="{3041F56D-CEED-4CCF-9649-CCB0112BBFC1}">
      <dsp:nvSpPr>
        <dsp:cNvPr id="0" name=""/>
        <dsp:cNvSpPr/>
      </dsp:nvSpPr>
      <dsp:spPr>
        <a:xfrm rot="5400000">
          <a:off x="3710316" y="796231"/>
          <a:ext cx="246012" cy="287788"/>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5400000">
        <a:off x="3710316" y="796231"/>
        <a:ext cx="246012" cy="287788"/>
      </dsp:txXfrm>
    </dsp:sp>
    <dsp:sp modelId="{DD404FDA-754E-4000-ADC8-306A54F6017D}">
      <dsp:nvSpPr>
        <dsp:cNvPr id="0" name=""/>
        <dsp:cNvSpPr/>
      </dsp:nvSpPr>
      <dsp:spPr>
        <a:xfrm>
          <a:off x="3253104" y="1179175"/>
          <a:ext cx="1160436" cy="696261"/>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Enable device under test</a:t>
          </a:r>
          <a:endParaRPr lang="en-US" sz="1000" kern="1200" dirty="0"/>
        </a:p>
      </dsp:txBody>
      <dsp:txXfrm>
        <a:off x="3253104" y="1179175"/>
        <a:ext cx="1160436" cy="696261"/>
      </dsp:txXfrm>
    </dsp:sp>
    <dsp:sp modelId="{868F2910-9051-4BA9-95D2-3E0E639904CF}">
      <dsp:nvSpPr>
        <dsp:cNvPr id="0" name=""/>
        <dsp:cNvSpPr/>
      </dsp:nvSpPr>
      <dsp:spPr>
        <a:xfrm rot="10800000">
          <a:off x="2904973" y="1383412"/>
          <a:ext cx="246012" cy="287788"/>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2904973" y="1383412"/>
        <a:ext cx="246012" cy="287788"/>
      </dsp:txXfrm>
    </dsp:sp>
    <dsp:sp modelId="{3F104D01-ABEF-4343-8A64-7C86C422EDAB}">
      <dsp:nvSpPr>
        <dsp:cNvPr id="0" name=""/>
        <dsp:cNvSpPr/>
      </dsp:nvSpPr>
      <dsp:spPr>
        <a:xfrm>
          <a:off x="1628493" y="1179175"/>
          <a:ext cx="1160436" cy="696261"/>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Hibernate, standby, or </a:t>
          </a:r>
          <a:br>
            <a:rPr lang="en-US" sz="1000" kern="1200" dirty="0" smtClean="0"/>
          </a:br>
          <a:r>
            <a:rPr lang="en-US" sz="1000" kern="1200" dirty="0" smtClean="0"/>
            <a:t>suspend  system</a:t>
          </a:r>
          <a:endParaRPr lang="en-US" sz="1000" kern="1200" dirty="0"/>
        </a:p>
      </dsp:txBody>
      <dsp:txXfrm>
        <a:off x="1628493" y="1179175"/>
        <a:ext cx="1160436" cy="696261"/>
      </dsp:txXfrm>
    </dsp:sp>
    <dsp:sp modelId="{B3886030-EB2B-4F66-9591-1A0AB8DECFB2}">
      <dsp:nvSpPr>
        <dsp:cNvPr id="0" name=""/>
        <dsp:cNvSpPr/>
      </dsp:nvSpPr>
      <dsp:spPr>
        <a:xfrm rot="10800000">
          <a:off x="1280362" y="1383412"/>
          <a:ext cx="246012" cy="287788"/>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1280362" y="1383412"/>
        <a:ext cx="246012" cy="287788"/>
      </dsp:txXfrm>
    </dsp:sp>
    <dsp:sp modelId="{6CA24E91-3955-4957-B868-05A5C23C36BE}">
      <dsp:nvSpPr>
        <dsp:cNvPr id="0" name=""/>
        <dsp:cNvSpPr/>
      </dsp:nvSpPr>
      <dsp:spPr>
        <a:xfrm>
          <a:off x="3882" y="1179175"/>
          <a:ext cx="1160436" cy="696261"/>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Use RTC wake event to wake system</a:t>
          </a:r>
          <a:endParaRPr lang="en-US" sz="1000" kern="1200" dirty="0"/>
        </a:p>
      </dsp:txBody>
      <dsp:txXfrm>
        <a:off x="3882" y="1179175"/>
        <a:ext cx="1160436" cy="696261"/>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A75B9F-FA57-47EF-AE81-AA2E395C07A1}">
      <dsp:nvSpPr>
        <dsp:cNvPr id="0" name=""/>
        <dsp:cNvSpPr/>
      </dsp:nvSpPr>
      <dsp:spPr>
        <a:xfrm>
          <a:off x="0" y="302591"/>
          <a:ext cx="6104710" cy="453600"/>
        </a:xfrm>
        <a:prstGeom prst="rect">
          <a:avLst/>
        </a:prstGeom>
        <a:solidFill>
          <a:schemeClr val="lt1">
            <a:alpha val="90000"/>
            <a:hueOff val="0"/>
            <a:satOff val="0"/>
            <a:lumOff val="0"/>
            <a:alphaOff val="0"/>
          </a:schemeClr>
        </a:solidFill>
        <a:ln w="55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BBAAD0-2516-4D2A-A466-63E7D34F5E5B}">
      <dsp:nvSpPr>
        <dsp:cNvPr id="0" name=""/>
        <dsp:cNvSpPr/>
      </dsp:nvSpPr>
      <dsp:spPr>
        <a:xfrm>
          <a:off x="305235" y="36910"/>
          <a:ext cx="5596437" cy="531360"/>
        </a:xfrm>
        <a:prstGeom prst="round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520" tIns="0" rIns="161520" bIns="0" numCol="1" spcCol="1270" anchor="ctr" anchorCtr="0">
          <a:noAutofit/>
        </a:bodyPr>
        <a:lstStyle/>
        <a:p>
          <a:pPr lvl="0" algn="l" defTabSz="800100">
            <a:lnSpc>
              <a:spcPct val="90000"/>
            </a:lnSpc>
            <a:spcBef>
              <a:spcPct val="0"/>
            </a:spcBef>
            <a:spcAft>
              <a:spcPct val="35000"/>
            </a:spcAft>
          </a:pPr>
          <a:r>
            <a:rPr lang="en-US" sz="1800" kern="1200" dirty="0" smtClean="0"/>
            <a:t>Sleep stress, disable enable, common scenario</a:t>
          </a:r>
          <a:endParaRPr lang="en-US" sz="1800" kern="1200" dirty="0"/>
        </a:p>
      </dsp:txBody>
      <dsp:txXfrm>
        <a:off x="305235" y="36910"/>
        <a:ext cx="5596437" cy="531360"/>
      </dsp:txXfrm>
    </dsp:sp>
    <dsp:sp modelId="{807ADDD1-DD6A-41C7-A2A4-40036F82E088}">
      <dsp:nvSpPr>
        <dsp:cNvPr id="0" name=""/>
        <dsp:cNvSpPr/>
      </dsp:nvSpPr>
      <dsp:spPr>
        <a:xfrm>
          <a:off x="0" y="1119071"/>
          <a:ext cx="6104710" cy="453600"/>
        </a:xfrm>
        <a:prstGeom prst="rect">
          <a:avLst/>
        </a:prstGeom>
        <a:solidFill>
          <a:schemeClr val="lt1">
            <a:alpha val="90000"/>
            <a:hueOff val="0"/>
            <a:satOff val="0"/>
            <a:lumOff val="0"/>
            <a:alphaOff val="0"/>
          </a:schemeClr>
        </a:solidFill>
        <a:ln w="55000" cap="flat" cmpd="thickThin" algn="ctr">
          <a:solidFill>
            <a:schemeClr val="accent3">
              <a:hueOff val="5812304"/>
              <a:satOff val="-18573"/>
              <a:lumOff val="-4706"/>
              <a:alphaOff val="0"/>
            </a:schemeClr>
          </a:solidFill>
          <a:prstDash val="solid"/>
        </a:ln>
        <a:effectLst/>
      </dsp:spPr>
      <dsp:style>
        <a:lnRef idx="2">
          <a:scrgbClr r="0" g="0" b="0"/>
        </a:lnRef>
        <a:fillRef idx="1">
          <a:scrgbClr r="0" g="0" b="0"/>
        </a:fillRef>
        <a:effectRef idx="0">
          <a:scrgbClr r="0" g="0" b="0"/>
        </a:effectRef>
        <a:fontRef idx="minor"/>
      </dsp:style>
    </dsp:sp>
    <dsp:sp modelId="{8E2DEE9C-37E9-474A-B8BF-8D9C74E0BBFA}">
      <dsp:nvSpPr>
        <dsp:cNvPr id="0" name=""/>
        <dsp:cNvSpPr/>
      </dsp:nvSpPr>
      <dsp:spPr>
        <a:xfrm>
          <a:off x="305235" y="853391"/>
          <a:ext cx="5596437" cy="531360"/>
        </a:xfrm>
        <a:prstGeom prst="roundRect">
          <a:avLst/>
        </a:prstGeom>
        <a:solidFill>
          <a:schemeClr val="accent3">
            <a:hueOff val="5812304"/>
            <a:satOff val="-18573"/>
            <a:lumOff val="-470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520" tIns="0" rIns="161520" bIns="0" numCol="1" spcCol="1270" anchor="ctr" anchorCtr="0">
          <a:noAutofit/>
        </a:bodyPr>
        <a:lstStyle/>
        <a:p>
          <a:pPr lvl="0" algn="l" defTabSz="800100">
            <a:lnSpc>
              <a:spcPct val="90000"/>
            </a:lnSpc>
            <a:spcBef>
              <a:spcPct val="0"/>
            </a:spcBef>
            <a:spcAft>
              <a:spcPct val="35000"/>
            </a:spcAft>
          </a:pPr>
          <a:r>
            <a:rPr lang="en-US" sz="1800" kern="1200" dirty="0" smtClean="0"/>
            <a:t>Driver Verifier = ON</a:t>
          </a:r>
          <a:endParaRPr lang="en-US" sz="1800" kern="1200" dirty="0"/>
        </a:p>
      </dsp:txBody>
      <dsp:txXfrm>
        <a:off x="305235" y="853391"/>
        <a:ext cx="5596437" cy="531360"/>
      </dsp:txXfrm>
    </dsp:sp>
    <dsp:sp modelId="{FDE2B472-6710-45FB-91BF-BA4276D1F95D}">
      <dsp:nvSpPr>
        <dsp:cNvPr id="0" name=""/>
        <dsp:cNvSpPr/>
      </dsp:nvSpPr>
      <dsp:spPr>
        <a:xfrm>
          <a:off x="0" y="1935551"/>
          <a:ext cx="6104710" cy="453600"/>
        </a:xfrm>
        <a:prstGeom prst="rect">
          <a:avLst/>
        </a:prstGeom>
        <a:solidFill>
          <a:schemeClr val="lt1">
            <a:alpha val="90000"/>
            <a:hueOff val="0"/>
            <a:satOff val="0"/>
            <a:lumOff val="0"/>
            <a:alphaOff val="0"/>
          </a:schemeClr>
        </a:solidFill>
        <a:ln w="55000" cap="flat" cmpd="thickThin" algn="ctr">
          <a:solidFill>
            <a:schemeClr val="accent3">
              <a:hueOff val="11624607"/>
              <a:satOff val="-37145"/>
              <a:lumOff val="-9412"/>
              <a:alphaOff val="0"/>
            </a:schemeClr>
          </a:solidFill>
          <a:prstDash val="solid"/>
        </a:ln>
        <a:effectLst/>
      </dsp:spPr>
      <dsp:style>
        <a:lnRef idx="2">
          <a:scrgbClr r="0" g="0" b="0"/>
        </a:lnRef>
        <a:fillRef idx="1">
          <a:scrgbClr r="0" g="0" b="0"/>
        </a:fillRef>
        <a:effectRef idx="0">
          <a:scrgbClr r="0" g="0" b="0"/>
        </a:effectRef>
        <a:fontRef idx="minor"/>
      </dsp:style>
    </dsp:sp>
    <dsp:sp modelId="{A4BD931F-6F12-44D5-A248-691FF5C3FBA4}">
      <dsp:nvSpPr>
        <dsp:cNvPr id="0" name=""/>
        <dsp:cNvSpPr/>
      </dsp:nvSpPr>
      <dsp:spPr>
        <a:xfrm>
          <a:off x="305235" y="1669871"/>
          <a:ext cx="5596437" cy="531360"/>
        </a:xfrm>
        <a:prstGeom prst="roundRect">
          <a:avLst/>
        </a:prstGeom>
        <a:solidFill>
          <a:schemeClr val="accent3">
            <a:hueOff val="11624607"/>
            <a:satOff val="-37145"/>
            <a:lumOff val="-9412"/>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520" tIns="0" rIns="161520" bIns="0" numCol="1" spcCol="1270" anchor="ctr" anchorCtr="0">
          <a:noAutofit/>
        </a:bodyPr>
        <a:lstStyle/>
        <a:p>
          <a:pPr lvl="0" algn="l" defTabSz="800100">
            <a:lnSpc>
              <a:spcPct val="90000"/>
            </a:lnSpc>
            <a:spcBef>
              <a:spcPct val="0"/>
            </a:spcBef>
            <a:spcAft>
              <a:spcPct val="35000"/>
            </a:spcAft>
          </a:pPr>
          <a:r>
            <a:rPr lang="en-US" sz="1800" kern="1200" dirty="0" smtClean="0"/>
            <a:t>Kernel Debugger = Your Friend </a:t>
          </a:r>
          <a:r>
            <a:rPr lang="en-US" sz="1800" kern="1200" dirty="0" smtClean="0">
              <a:sym typeface="Wingdings" pitchFamily="2" charset="2"/>
            </a:rPr>
            <a:t></a:t>
          </a:r>
          <a:endParaRPr lang="en-US" sz="1800" kern="1200" dirty="0"/>
        </a:p>
      </dsp:txBody>
      <dsp:txXfrm>
        <a:off x="305235" y="1669871"/>
        <a:ext cx="5596437" cy="53136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245292-A858-4ECA-B7CD-7622F2994B45}">
      <dsp:nvSpPr>
        <dsp:cNvPr id="0" name=""/>
        <dsp:cNvSpPr/>
      </dsp:nvSpPr>
      <dsp:spPr>
        <a:xfrm>
          <a:off x="2182" y="8193"/>
          <a:ext cx="2128020" cy="460800"/>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Requirements</a:t>
          </a:r>
          <a:endParaRPr lang="en-US" sz="1600" kern="1200" dirty="0"/>
        </a:p>
      </dsp:txBody>
      <dsp:txXfrm>
        <a:off x="2182" y="8193"/>
        <a:ext cx="2128020" cy="460800"/>
      </dsp:txXfrm>
    </dsp:sp>
    <dsp:sp modelId="{6A4DD6FC-A60B-4E10-9CCF-77561288BEB6}">
      <dsp:nvSpPr>
        <dsp:cNvPr id="0" name=""/>
        <dsp:cNvSpPr/>
      </dsp:nvSpPr>
      <dsp:spPr>
        <a:xfrm>
          <a:off x="2182" y="468993"/>
          <a:ext cx="2128020" cy="3250080"/>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ts val="1800"/>
            </a:spcAft>
            <a:buChar char="••"/>
          </a:pPr>
          <a:r>
            <a:rPr lang="en-US" sz="1200" kern="1200" dirty="0" smtClean="0"/>
            <a:t>Boot drivers are self signed</a:t>
          </a:r>
          <a:endParaRPr lang="en-US" sz="1200" kern="1200" dirty="0"/>
        </a:p>
        <a:p>
          <a:pPr marL="114300" lvl="1" indent="-114300" algn="l" defTabSz="533400">
            <a:lnSpc>
              <a:spcPct val="90000"/>
            </a:lnSpc>
            <a:spcBef>
              <a:spcPct val="0"/>
            </a:spcBef>
            <a:spcAft>
              <a:spcPts val="1800"/>
            </a:spcAft>
            <a:buChar char="••"/>
          </a:pPr>
          <a:r>
            <a:rPr lang="en-US" sz="1200" kern="1200" dirty="0" smtClean="0"/>
            <a:t>Drivers do not leak resources</a:t>
          </a:r>
          <a:endParaRPr lang="en-US" sz="1200" kern="1200" dirty="0"/>
        </a:p>
        <a:p>
          <a:pPr marL="114300" lvl="1" indent="-114300" algn="l" defTabSz="533400">
            <a:lnSpc>
              <a:spcPct val="90000"/>
            </a:lnSpc>
            <a:spcBef>
              <a:spcPct val="0"/>
            </a:spcBef>
            <a:spcAft>
              <a:spcPts val="1800"/>
            </a:spcAft>
            <a:buChar char="••"/>
          </a:pPr>
          <a:r>
            <a:rPr lang="en-US" sz="1200" kern="1200" dirty="0" smtClean="0"/>
            <a:t>Device functional without restart</a:t>
          </a:r>
          <a:endParaRPr lang="en-US" sz="1200" kern="1200" dirty="0"/>
        </a:p>
        <a:p>
          <a:pPr marL="114300" lvl="1" indent="-114300" algn="l" defTabSz="533400">
            <a:lnSpc>
              <a:spcPct val="90000"/>
            </a:lnSpc>
            <a:spcBef>
              <a:spcPct val="0"/>
            </a:spcBef>
            <a:spcAft>
              <a:spcPts val="1800"/>
            </a:spcAft>
            <a:buChar char="••"/>
          </a:pPr>
          <a:r>
            <a:rPr lang="en-US" sz="1200" kern="1200" dirty="0" smtClean="0"/>
            <a:t>Error free installation / un-installation</a:t>
          </a:r>
          <a:endParaRPr lang="en-US" sz="1200" kern="1200" dirty="0"/>
        </a:p>
        <a:p>
          <a:pPr marL="114300" lvl="1" indent="-114300" algn="l" defTabSz="533400">
            <a:lnSpc>
              <a:spcPct val="90000"/>
            </a:lnSpc>
            <a:spcBef>
              <a:spcPct val="0"/>
            </a:spcBef>
            <a:spcAft>
              <a:spcPts val="1800"/>
            </a:spcAft>
            <a:buChar char="••"/>
          </a:pPr>
          <a:r>
            <a:rPr lang="en-US" sz="1200" kern="1200" dirty="0" smtClean="0"/>
            <a:t>Device supports sleep states</a:t>
          </a:r>
          <a:endParaRPr lang="en-US" sz="1200" kern="1200" dirty="0"/>
        </a:p>
        <a:p>
          <a:pPr marL="114300" lvl="1" indent="-114300" algn="l" defTabSz="533400">
            <a:lnSpc>
              <a:spcPct val="90000"/>
            </a:lnSpc>
            <a:spcBef>
              <a:spcPct val="0"/>
            </a:spcBef>
            <a:spcAft>
              <a:spcPts val="1800"/>
            </a:spcAft>
            <a:buChar char="••"/>
          </a:pPr>
          <a:r>
            <a:rPr lang="en-US" sz="1200" kern="1200" dirty="0" smtClean="0"/>
            <a:t>Performance of devices/drivers under concurrent scenarios</a:t>
          </a:r>
          <a:endParaRPr lang="en-US" sz="1200" kern="1200" dirty="0"/>
        </a:p>
      </dsp:txBody>
      <dsp:txXfrm>
        <a:off x="2182" y="468993"/>
        <a:ext cx="2128020" cy="3250080"/>
      </dsp:txXfrm>
    </dsp:sp>
    <dsp:sp modelId="{D03181D0-3E4F-412A-94A2-7D6D5F3091DE}">
      <dsp:nvSpPr>
        <dsp:cNvPr id="0" name=""/>
        <dsp:cNvSpPr/>
      </dsp:nvSpPr>
      <dsp:spPr>
        <a:xfrm>
          <a:off x="2428126" y="8193"/>
          <a:ext cx="2128020" cy="460800"/>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Key Tests</a:t>
          </a:r>
          <a:endParaRPr lang="en-US" sz="1600" kern="1200" dirty="0"/>
        </a:p>
      </dsp:txBody>
      <dsp:txXfrm>
        <a:off x="2428126" y="8193"/>
        <a:ext cx="2128020" cy="460800"/>
      </dsp:txXfrm>
    </dsp:sp>
    <dsp:sp modelId="{8E341CB1-D2CB-4937-A48A-E1D5D652F0F9}">
      <dsp:nvSpPr>
        <dsp:cNvPr id="0" name=""/>
        <dsp:cNvSpPr/>
      </dsp:nvSpPr>
      <dsp:spPr>
        <a:xfrm>
          <a:off x="2428126" y="468993"/>
          <a:ext cx="2128020" cy="3250080"/>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100000"/>
            </a:lnSpc>
            <a:spcBef>
              <a:spcPct val="0"/>
            </a:spcBef>
            <a:spcAft>
              <a:spcPts val="1800"/>
            </a:spcAft>
            <a:buChar char="••"/>
          </a:pPr>
          <a:r>
            <a:rPr lang="en-US" sz="1200" kern="1200" dirty="0" smtClean="0"/>
            <a:t>CHAOS</a:t>
          </a:r>
          <a:endParaRPr lang="en-US" sz="1200" kern="1200" dirty="0"/>
        </a:p>
        <a:p>
          <a:pPr marL="114300" lvl="1" indent="-114300" algn="l" defTabSz="533400">
            <a:lnSpc>
              <a:spcPct val="100000"/>
            </a:lnSpc>
            <a:spcBef>
              <a:spcPct val="0"/>
            </a:spcBef>
            <a:spcAft>
              <a:spcPts val="1800"/>
            </a:spcAft>
            <a:buChar char="••"/>
          </a:pPr>
          <a:r>
            <a:rPr lang="en-US" sz="1200" kern="1200" dirty="0" smtClean="0"/>
            <a:t>Embed sign</a:t>
          </a:r>
          <a:endParaRPr lang="en-US" sz="1200" kern="1200" dirty="0"/>
        </a:p>
        <a:p>
          <a:pPr marL="114300" lvl="1" indent="-114300" algn="l" defTabSz="533400">
            <a:lnSpc>
              <a:spcPct val="100000"/>
            </a:lnSpc>
            <a:spcBef>
              <a:spcPct val="0"/>
            </a:spcBef>
            <a:spcAft>
              <a:spcPts val="1800"/>
            </a:spcAft>
            <a:buChar char="••"/>
          </a:pPr>
          <a:r>
            <a:rPr lang="en-US" sz="1200" kern="1200" dirty="0" smtClean="0"/>
            <a:t>PnPD test</a:t>
          </a:r>
          <a:endParaRPr lang="en-US" sz="1200" kern="1200" dirty="0"/>
        </a:p>
        <a:p>
          <a:pPr marL="114300" lvl="1" indent="-114300" algn="l" defTabSz="533400">
            <a:lnSpc>
              <a:spcPct val="100000"/>
            </a:lnSpc>
            <a:spcBef>
              <a:spcPct val="0"/>
            </a:spcBef>
            <a:spcAft>
              <a:spcPts val="1800"/>
            </a:spcAft>
            <a:buChar char="••"/>
          </a:pPr>
          <a:r>
            <a:rPr lang="en-US" sz="1200" kern="1200" dirty="0" smtClean="0"/>
            <a:t>Device Path Exerciser</a:t>
          </a:r>
          <a:endParaRPr lang="en-US" sz="1200" kern="1200" dirty="0"/>
        </a:p>
        <a:p>
          <a:pPr marL="114300" lvl="1" indent="-114300" algn="l" defTabSz="533400">
            <a:lnSpc>
              <a:spcPct val="100000"/>
            </a:lnSpc>
            <a:spcBef>
              <a:spcPct val="0"/>
            </a:spcBef>
            <a:spcAft>
              <a:spcPts val="1800"/>
            </a:spcAft>
            <a:buChar char="••"/>
          </a:pPr>
          <a:r>
            <a:rPr lang="en-US" sz="1200" kern="1200" dirty="0" smtClean="0"/>
            <a:t>Stress tests</a:t>
          </a:r>
          <a:endParaRPr lang="en-US" sz="1200" kern="1200" dirty="0"/>
        </a:p>
        <a:p>
          <a:pPr marL="228600" lvl="1" indent="-228600" algn="l" defTabSz="977900">
            <a:lnSpc>
              <a:spcPct val="100000"/>
            </a:lnSpc>
            <a:spcBef>
              <a:spcPct val="0"/>
            </a:spcBef>
            <a:spcAft>
              <a:spcPts val="1800"/>
            </a:spcAft>
            <a:buChar char="••"/>
          </a:pPr>
          <a:endParaRPr lang="en-US" sz="2200" kern="1200" dirty="0"/>
        </a:p>
      </dsp:txBody>
      <dsp:txXfrm>
        <a:off x="2428126" y="468993"/>
        <a:ext cx="2128020" cy="3250080"/>
      </dsp:txXfrm>
    </dsp:sp>
    <dsp:sp modelId="{79577706-CD6E-4648-9CF4-47127EE5E719}">
      <dsp:nvSpPr>
        <dsp:cNvPr id="0" name=""/>
        <dsp:cNvSpPr/>
      </dsp:nvSpPr>
      <dsp:spPr>
        <a:xfrm>
          <a:off x="4854070" y="8193"/>
          <a:ext cx="2128020" cy="460800"/>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Good to Know</a:t>
          </a:r>
          <a:endParaRPr lang="en-US" sz="1600" kern="1200" dirty="0"/>
        </a:p>
      </dsp:txBody>
      <dsp:txXfrm>
        <a:off x="4854070" y="8193"/>
        <a:ext cx="2128020" cy="460800"/>
      </dsp:txXfrm>
    </dsp:sp>
    <dsp:sp modelId="{95C6129B-C1CA-4FE5-9DC1-5FF7DF2442B7}">
      <dsp:nvSpPr>
        <dsp:cNvPr id="0" name=""/>
        <dsp:cNvSpPr/>
      </dsp:nvSpPr>
      <dsp:spPr>
        <a:xfrm>
          <a:off x="4854070" y="468993"/>
          <a:ext cx="2128020" cy="3250080"/>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ts val="1800"/>
            </a:spcAft>
            <a:buChar char="••"/>
          </a:pPr>
          <a:r>
            <a:rPr lang="en-US" sz="1200" kern="1200" dirty="0" smtClean="0"/>
            <a:t>Concurrent tests are designed to be highly destructive on drivers</a:t>
          </a:r>
          <a:endParaRPr lang="en-US" sz="1200" kern="1200" dirty="0"/>
        </a:p>
        <a:p>
          <a:pPr marL="114300" lvl="1" indent="-114300" algn="l" defTabSz="533400">
            <a:lnSpc>
              <a:spcPct val="90000"/>
            </a:lnSpc>
            <a:spcBef>
              <a:spcPct val="0"/>
            </a:spcBef>
            <a:spcAft>
              <a:spcPts val="1800"/>
            </a:spcAft>
            <a:buChar char="••"/>
          </a:pPr>
          <a:r>
            <a:rPr lang="en-US" sz="1200" kern="1200" dirty="0" smtClean="0"/>
            <a:t>DPE tests for robustness, not functionality. </a:t>
          </a:r>
          <a:endParaRPr lang="en-US" sz="1200" kern="1200" dirty="0"/>
        </a:p>
        <a:p>
          <a:pPr marL="114300" lvl="1" indent="-114300" algn="l" defTabSz="533400">
            <a:lnSpc>
              <a:spcPct val="90000"/>
            </a:lnSpc>
            <a:spcBef>
              <a:spcPct val="0"/>
            </a:spcBef>
            <a:spcAft>
              <a:spcPts val="1800"/>
            </a:spcAft>
            <a:buChar char="••"/>
          </a:pPr>
          <a:r>
            <a:rPr lang="en-US" sz="1200" kern="1200" dirty="0" smtClean="0"/>
            <a:t>PnPD tests for proper handling of PnP IRPs</a:t>
          </a:r>
          <a:endParaRPr lang="en-US" sz="1200" kern="1200" dirty="0"/>
        </a:p>
        <a:p>
          <a:pPr marL="114300" lvl="1" indent="-114300" algn="l" defTabSz="533400">
            <a:lnSpc>
              <a:spcPct val="90000"/>
            </a:lnSpc>
            <a:spcBef>
              <a:spcPct val="0"/>
            </a:spcBef>
            <a:spcAft>
              <a:spcPts val="1800"/>
            </a:spcAft>
            <a:buChar char="••"/>
          </a:pPr>
          <a:r>
            <a:rPr lang="en-US" sz="1200" kern="1200" dirty="0" smtClean="0"/>
            <a:t>Kernel Debugger</a:t>
          </a:r>
          <a:endParaRPr lang="en-US" sz="1200" kern="1200" dirty="0"/>
        </a:p>
      </dsp:txBody>
      <dsp:txXfrm>
        <a:off x="4854070" y="468993"/>
        <a:ext cx="2128020" cy="32500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6">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7">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400" b="1">
                <a:solidFill>
                  <a:schemeClr val="tx1"/>
                </a:solidFill>
              </a:defRPr>
            </a:lvl1pPr>
          </a:lstStyle>
          <a:p>
            <a:endParaRPr lang="en-US" dirty="0"/>
          </a:p>
        </p:txBody>
      </p:sp>
      <p:sp>
        <p:nvSpPr>
          <p:cNvPr id="19459"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000">
                <a:solidFill>
                  <a:schemeClr val="tx1"/>
                </a:solidFill>
              </a:defRPr>
            </a:lvl1pPr>
          </a:lstStyle>
          <a:p>
            <a:fld id="{B8988EE8-69E4-45D3-BF91-4B3FFB4DCC2B}" type="datetime8">
              <a:rPr lang="en-US"/>
              <a:pPr/>
              <a:t>12/11/2009 1:41 PM</a:t>
            </a:fld>
            <a:endParaRPr lang="en-US" dirty="0"/>
          </a:p>
        </p:txBody>
      </p:sp>
      <p:sp>
        <p:nvSpPr>
          <p:cNvPr id="19461" name="Rectangle 5"/>
          <p:cNvSpPr>
            <a:spLocks noGrp="1" noChangeArrowheads="1"/>
          </p:cNvSpPr>
          <p:nvPr>
            <p:ph type="sldNum" sz="quarter" idx="3"/>
          </p:nvPr>
        </p:nvSpPr>
        <p:spPr bwMode="auto">
          <a:xfrm>
            <a:off x="6385632" y="8831580"/>
            <a:ext cx="624769"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b="1">
                <a:solidFill>
                  <a:schemeClr val="tx1"/>
                </a:solidFill>
              </a:defRPr>
            </a:lvl1pPr>
          </a:lstStyle>
          <a:p>
            <a:fld id="{5EF78607-D618-46D0-8905-7FF36D10D114}" type="slidenum">
              <a:rPr lang="en-US"/>
              <a:pPr/>
              <a:t>‹#›</a:t>
            </a:fld>
            <a:endParaRPr lang="en-US"/>
          </a:p>
        </p:txBody>
      </p:sp>
      <p:sp>
        <p:nvSpPr>
          <p:cNvPr id="6" name="Rectangle 6"/>
          <p:cNvSpPr>
            <a:spLocks noGrp="1" noChangeArrowheads="1"/>
          </p:cNvSpPr>
          <p:nvPr>
            <p:ph type="ftr" sz="quarter" idx="2"/>
          </p:nvPr>
        </p:nvSpPr>
        <p:spPr bwMode="auto">
          <a:xfrm>
            <a:off x="0" y="8938101"/>
            <a:ext cx="6091908" cy="356685"/>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0" hangingPunct="0">
              <a:defRPr lang="en-US" sz="500" smtClean="0">
                <a:solidFill>
                  <a:schemeClr val="tx1"/>
                </a:solidFill>
                <a:latin typeface="Trebuchet MS" pitchFamily="34" charset="0"/>
              </a:defRPr>
            </a:lvl1p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extLst>
      <p:ext uri="{BB962C8B-B14F-4D97-AF65-F5344CB8AC3E}">
        <p14:creationId xmlns="" xmlns:p14="http://schemas.microsoft.com/office/powerpoint/2007/7/12/main" val="2048590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400" b="1">
                <a:solidFill>
                  <a:schemeClr val="tx1"/>
                </a:solidFill>
              </a:defRPr>
            </a:lvl1pPr>
          </a:lstStyle>
          <a:p>
            <a:endParaRPr lang="en-US" dirty="0"/>
          </a:p>
        </p:txBody>
      </p:sp>
      <p:sp>
        <p:nvSpPr>
          <p:cNvPr id="29699"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solidFill>
                  <a:schemeClr val="tx1"/>
                </a:solidFill>
              </a:defRPr>
            </a:lvl1pPr>
          </a:lstStyle>
          <a:p>
            <a:fld id="{81331B57-0BE5-4F82-AA58-76F53EFF3ADA}" type="datetime8">
              <a:rPr lang="en-US"/>
              <a:pPr/>
              <a:t>12/11/2009 1:41 PM</a:t>
            </a:fld>
            <a:endParaRPr lang="en-US"/>
          </a:p>
        </p:txBody>
      </p:sp>
      <p:sp>
        <p:nvSpPr>
          <p:cNvPr id="29700" name="Rectangle 4"/>
          <p:cNvSpPr>
            <a:spLocks noGrp="1" noRot="1" noChangeAspect="1" noChangeArrowheads="1" noTextEdit="1"/>
          </p:cNvSpPr>
          <p:nvPr>
            <p:ph type="sldImg" idx="2"/>
          </p:nvPr>
        </p:nvSpPr>
        <p:spPr bwMode="auto">
          <a:xfrm>
            <a:off x="1281113" y="568325"/>
            <a:ext cx="4251325" cy="3189288"/>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423546" y="3862203"/>
            <a:ext cx="6155196" cy="746574"/>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8938101"/>
            <a:ext cx="6091908" cy="356685"/>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0" hangingPunct="0">
              <a:defRPr lang="en-US" sz="500" smtClean="0">
                <a:solidFill>
                  <a:schemeClr val="tx1"/>
                </a:solidFill>
                <a:latin typeface="Trebuchet MS" pitchFamily="34" charset="0"/>
              </a:defRPr>
            </a:lvl1p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29703" name="Rectangle 7"/>
          <p:cNvSpPr>
            <a:spLocks noGrp="1" noChangeArrowheads="1"/>
          </p:cNvSpPr>
          <p:nvPr>
            <p:ph type="sldNum" sz="quarter" idx="5"/>
          </p:nvPr>
        </p:nvSpPr>
        <p:spPr bwMode="auto">
          <a:xfrm>
            <a:off x="5707310" y="8829967"/>
            <a:ext cx="1301468"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solidFill>
                  <a:schemeClr val="tx1"/>
                </a:solidFill>
              </a:defRPr>
            </a:lvl1pPr>
          </a:lstStyle>
          <a:p>
            <a:fld id="{EC87E0CF-87F6-4B58-B8B8-DCAB2DAAF3CA}" type="slidenum">
              <a:rPr lang="en-US"/>
              <a:pPr/>
              <a:t>‹#›</a:t>
            </a:fld>
            <a:endParaRPr lang="en-US"/>
          </a:p>
        </p:txBody>
      </p:sp>
    </p:spTree>
    <p:extLst>
      <p:ext uri="{BB962C8B-B14F-4D97-AF65-F5344CB8AC3E}">
        <p14:creationId xmlns="" xmlns:p14="http://schemas.microsoft.com/office/powerpoint/2007/7/12/main" val="1315274027"/>
      </p:ext>
    </p:extLst>
  </p:cSld>
  <p:clrMap bg1="lt1" tx1="dk1" bg2="lt2" tx2="dk2" accent1="accent1" accent2="accent2" accent3="accent3" accent4="accent4" accent5="accent5" accent6="accent6" hlink="hlink" folHlink="folHlink"/>
  <p:hf/>
  <p:notesStyle>
    <a:lvl1pPr algn="l" rtl="0" fontAlgn="base">
      <a:lnSpc>
        <a:spcPct val="90000"/>
      </a:lnSpc>
      <a:spcBef>
        <a:spcPct val="20000"/>
      </a:spcBef>
      <a:spcAft>
        <a:spcPct val="0"/>
      </a:spcAft>
      <a:defRPr sz="800" kern="1200">
        <a:solidFill>
          <a:schemeClr val="tx1"/>
        </a:solidFill>
        <a:latin typeface="Segoe" pitchFamily="34" charset="0"/>
        <a:ea typeface="+mn-ea"/>
        <a:cs typeface="+mn-cs"/>
      </a:defRPr>
    </a:lvl1pPr>
    <a:lvl2pPr marL="165358" indent="-162713" algn="l" rtl="0" fontAlgn="base">
      <a:lnSpc>
        <a:spcPct val="90000"/>
      </a:lnSpc>
      <a:spcBef>
        <a:spcPct val="20000"/>
      </a:spcBef>
      <a:spcAft>
        <a:spcPct val="0"/>
      </a:spcAft>
      <a:buChar char="•"/>
      <a:defRPr sz="800" kern="1200">
        <a:solidFill>
          <a:schemeClr val="tx1"/>
        </a:solidFill>
        <a:latin typeface="Segoe" pitchFamily="34" charset="0"/>
        <a:ea typeface="+mn-ea"/>
        <a:cs typeface="+mn-cs"/>
      </a:defRPr>
    </a:lvl2pPr>
    <a:lvl3pPr marL="337331" indent="-170650" algn="l" rtl="0" fontAlgn="base">
      <a:lnSpc>
        <a:spcPct val="90000"/>
      </a:lnSpc>
      <a:spcBef>
        <a:spcPct val="20000"/>
      </a:spcBef>
      <a:spcAft>
        <a:spcPct val="0"/>
      </a:spcAft>
      <a:buChar char="•"/>
      <a:defRPr sz="800" kern="1200">
        <a:solidFill>
          <a:schemeClr val="tx1"/>
        </a:solidFill>
        <a:latin typeface="Segoe" pitchFamily="34" charset="0"/>
        <a:ea typeface="+mn-ea"/>
        <a:cs typeface="+mn-cs"/>
      </a:defRPr>
    </a:lvl3pPr>
    <a:lvl4pPr marL="493429" indent="-154775" algn="l" rtl="0" fontAlgn="base">
      <a:lnSpc>
        <a:spcPct val="90000"/>
      </a:lnSpc>
      <a:spcBef>
        <a:spcPct val="20000"/>
      </a:spcBef>
      <a:spcAft>
        <a:spcPct val="0"/>
      </a:spcAft>
      <a:buChar char="•"/>
      <a:defRPr sz="800" kern="1200">
        <a:solidFill>
          <a:schemeClr val="tx1"/>
        </a:solidFill>
        <a:latin typeface="Segoe" pitchFamily="34" charset="0"/>
        <a:ea typeface="+mn-ea"/>
        <a:cs typeface="+mn-cs"/>
      </a:defRPr>
    </a:lvl4pPr>
    <a:lvl5pPr marL="640266" indent="-145515" algn="l" rtl="0" fontAlgn="base">
      <a:lnSpc>
        <a:spcPct val="90000"/>
      </a:lnSpc>
      <a:spcBef>
        <a:spcPct val="20000"/>
      </a:spcBef>
      <a:spcAft>
        <a:spcPct val="0"/>
      </a:spcAft>
      <a:buChar char="•"/>
      <a:defRPr sz="800" kern="1200">
        <a:solidFill>
          <a:schemeClr val="tx1"/>
        </a:solidFill>
        <a:latin typeface="Segoe" pitchFamily="34" charset="0"/>
        <a:ea typeface="+mn-ea"/>
        <a:cs typeface="+mn-cs"/>
      </a:defRPr>
    </a:lvl5pPr>
    <a:lvl6pPr marL="1904924" algn="l" defTabSz="761970" rtl="0" eaLnBrk="1" latinLnBrk="0" hangingPunct="1">
      <a:defRPr sz="1000" kern="1200">
        <a:solidFill>
          <a:schemeClr val="tx1"/>
        </a:solidFill>
        <a:latin typeface="+mn-lt"/>
        <a:ea typeface="+mn-ea"/>
        <a:cs typeface="+mn-cs"/>
      </a:defRPr>
    </a:lvl6pPr>
    <a:lvl7pPr marL="2285909" algn="l" defTabSz="761970" rtl="0" eaLnBrk="1" latinLnBrk="0" hangingPunct="1">
      <a:defRPr sz="1000" kern="1200">
        <a:solidFill>
          <a:schemeClr val="tx1"/>
        </a:solidFill>
        <a:latin typeface="+mn-lt"/>
        <a:ea typeface="+mn-ea"/>
        <a:cs typeface="+mn-cs"/>
      </a:defRPr>
    </a:lvl7pPr>
    <a:lvl8pPr marL="2666893" algn="l" defTabSz="761970" rtl="0" eaLnBrk="1" latinLnBrk="0" hangingPunct="1">
      <a:defRPr sz="1000" kern="1200">
        <a:solidFill>
          <a:schemeClr val="tx1"/>
        </a:solidFill>
        <a:latin typeface="+mn-lt"/>
        <a:ea typeface="+mn-ea"/>
        <a:cs typeface="+mn-cs"/>
      </a:defRPr>
    </a:lvl8pPr>
    <a:lvl9pPr marL="3047878" algn="l" defTabSz="76197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1:41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1:41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base" latinLnBrk="0" hangingPunct="1">
              <a:lnSpc>
                <a:spcPct val="90000"/>
              </a:lnSpc>
              <a:spcBef>
                <a:spcPct val="20000"/>
              </a:spcBef>
              <a:spcAft>
                <a:spcPct val="0"/>
              </a:spcAft>
              <a:buClrTx/>
              <a:buSzTx/>
              <a:buFontTx/>
              <a:buNone/>
              <a:tabLst/>
              <a:defRPr/>
            </a:pPr>
            <a:endParaRPr lang="en-US" baseline="0"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1:41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1:41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1:41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1:41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1:41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1:41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1:41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1:41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1:41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1:41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1:41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a:p>
        </p:txBody>
      </p:sp>
    </p:spTree>
    <p:extLst>
      <p:ext uri="{BB962C8B-B14F-4D97-AF65-F5344CB8AC3E}">
        <p14:creationId xmlns="" xmlns:p14="http://schemas.microsoft.com/office/powerpoint/2007/7/12/main" val="1206389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1:41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1:41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1:41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1:41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1:41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1:41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a:p>
        </p:txBody>
      </p:sp>
    </p:spTree>
    <p:extLst>
      <p:ext uri="{BB962C8B-B14F-4D97-AF65-F5344CB8AC3E}">
        <p14:creationId xmlns="" xmlns:p14="http://schemas.microsoft.com/office/powerpoint/2007/7/12/main" val="24023292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4DEC4C-3E6E-4C09-B67F-965AEED1CACC}" type="slidenum">
              <a:rPr lang="en-US" smtClean="0"/>
              <a:pPr/>
              <a:t>27</a:t>
            </a:fld>
            <a:endParaRPr lang="en-US"/>
          </a:p>
        </p:txBody>
      </p:sp>
      <p:sp>
        <p:nvSpPr>
          <p:cNvPr id="5" name="Header Placeholder 4"/>
          <p:cNvSpPr>
            <a:spLocks noGrp="1"/>
          </p:cNvSpPr>
          <p:nvPr>
            <p:ph type="hdr" sz="quarter" idx="11"/>
          </p:nvPr>
        </p:nvSpPr>
        <p:spPr/>
        <p:txBody>
          <a:bodyPr/>
          <a:lstStyle/>
          <a:p>
            <a:r>
              <a:rPr lang="en-US" dirty="0" smtClean="0"/>
              <a:t>Microsoft </a:t>
            </a:r>
            <a:r>
              <a:rPr lang="en-US" dirty="0" err="1" smtClean="0"/>
              <a:t>Confiential</a:t>
            </a:r>
            <a:r>
              <a:rPr lang="en-US" dirty="0" smtClean="0"/>
              <a:t>: Preliminary Information: NDA Only</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1:41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1:41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a:p>
        </p:txBody>
      </p:sp>
    </p:spTree>
    <p:extLst>
      <p:ext uri="{BB962C8B-B14F-4D97-AF65-F5344CB8AC3E}">
        <p14:creationId xmlns="" xmlns:p14="http://schemas.microsoft.com/office/powerpoint/2007/7/12/main" val="2354226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B99A39-D172-4F77-A9C8-FB94AC85181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1:41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1:41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1:41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1:41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a:p>
        </p:txBody>
      </p:sp>
    </p:spTree>
    <p:extLst>
      <p:ext uri="{BB962C8B-B14F-4D97-AF65-F5344CB8AC3E}">
        <p14:creationId xmlns="" xmlns:p14="http://schemas.microsoft.com/office/powerpoint/2007/7/12/main" val="29520853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5856" y="728862"/>
            <a:ext cx="5975350" cy="1523495"/>
          </a:xfrm>
        </p:spPr>
        <p:txBody>
          <a:bodyPr>
            <a:noAutofit/>
          </a:bodyPr>
          <a:lstStyle>
            <a:lvl1pPr algn="l">
              <a:lnSpc>
                <a:spcPct val="90000"/>
              </a:lnSpc>
              <a:defRPr sz="5400"/>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675856" y="3315204"/>
            <a:ext cx="6344823" cy="461665"/>
          </a:xfrm>
        </p:spPr>
        <p:txBody>
          <a:bodyPr>
            <a:noAutofit/>
          </a:bodyPr>
          <a:lstStyle>
            <a:lvl1pPr marL="0" indent="0" algn="l">
              <a:lnSpc>
                <a:spcPct val="90000"/>
              </a:lnSpc>
              <a:spcBef>
                <a:spcPts val="0"/>
              </a:spcBef>
              <a:buNone/>
              <a:defRPr>
                <a:solidFill>
                  <a:schemeClr val="tx1">
                    <a:tint val="75000"/>
                  </a:schemeClr>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5856" y="728862"/>
            <a:ext cx="5975350" cy="1523495"/>
          </a:xfrm>
        </p:spPr>
        <p:txBody>
          <a:bodyPr>
            <a:noAutofit/>
          </a:bodyPr>
          <a:lstStyle>
            <a:lvl1pPr algn="l">
              <a:lnSpc>
                <a:spcPct val="90000"/>
              </a:lnSpc>
              <a:defRPr sz="5400"/>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675856" y="3315204"/>
            <a:ext cx="6344823" cy="461665"/>
          </a:xfrm>
        </p:spPr>
        <p:txBody>
          <a:bodyPr>
            <a:noAutofit/>
          </a:bodyPr>
          <a:lstStyle>
            <a:lvl1pPr marL="0" indent="0" algn="l">
              <a:lnSpc>
                <a:spcPct val="90000"/>
              </a:lnSpc>
              <a:spcBef>
                <a:spcPts val="0"/>
              </a:spcBef>
              <a:buNone/>
              <a:defRPr>
                <a:solidFill>
                  <a:schemeClr val="tx1">
                    <a:tint val="75000"/>
                  </a:schemeClr>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lvl1pPr>
              <a:defRPr sz="4000"/>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lvl1pPr>
              <a:defRPr sz="4000"/>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6112" y="304800"/>
            <a:ext cx="7467600" cy="1294894"/>
          </a:xfrm>
        </p:spPr>
        <p:txBody>
          <a:bodyPr anchor="ctr" anchorCtr="0">
            <a:noAutofit/>
          </a:bodyPr>
          <a:lstStyle>
            <a:lvl1pPr algn="l">
              <a:lnSpc>
                <a:spcPct val="90000"/>
              </a:lnSpc>
              <a:defRPr sz="4800"/>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430494" y="1732719"/>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reflection blurRad="6350" stA="55000" endA="300" endPos="45500" dir="5400000" sy="-100000" algn="bl" rotWithShape="0"/>
                </a:effectLst>
                <a:uLnTx/>
                <a:uFillTx/>
                <a:latin typeface="Segoe" pitchFamily="34" charset="0"/>
                <a:ea typeface="+mn-ea"/>
                <a:cs typeface="+mn-cs"/>
              </a:defRPr>
            </a:lvl1pPr>
          </a:lstStyle>
          <a:p>
            <a:pPr lvl="0"/>
            <a:r>
              <a:rPr lang="en-US" dirty="0" smtClean="0"/>
              <a:t>click to…</a:t>
            </a:r>
          </a:p>
        </p:txBody>
      </p:sp>
      <p:sp>
        <p:nvSpPr>
          <p:cNvPr id="12" name="Subtitle 2"/>
          <p:cNvSpPr>
            <a:spLocks noGrp="1"/>
          </p:cNvSpPr>
          <p:nvPr>
            <p:ph type="subTitle" idx="1"/>
          </p:nvPr>
        </p:nvSpPr>
        <p:spPr>
          <a:xfrm>
            <a:off x="1146112" y="3633256"/>
            <a:ext cx="6344823" cy="461665"/>
          </a:xfrm>
        </p:spPr>
        <p:txBody>
          <a:bodyPr>
            <a:noAutofit/>
          </a:bodyPr>
          <a:lstStyle>
            <a:lvl1pPr marL="0" indent="0" algn="l">
              <a:lnSpc>
                <a:spcPct val="90000"/>
              </a:lnSpc>
              <a:spcBef>
                <a:spcPts val="0"/>
              </a:spcBef>
              <a:buNone/>
              <a:defRPr>
                <a:solidFill>
                  <a:schemeClr val="tx1">
                    <a:tint val="75000"/>
                  </a:schemeClr>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5856" y="728862"/>
            <a:ext cx="5975350" cy="1523495"/>
          </a:xfrm>
        </p:spPr>
        <p:txBody>
          <a:bodyPr>
            <a:noAutofit/>
          </a:bodyPr>
          <a:lstStyle>
            <a:lvl1pPr algn="l">
              <a:lnSpc>
                <a:spcPct val="90000"/>
              </a:lnSpc>
              <a:defRPr sz="5400"/>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675856" y="3315204"/>
            <a:ext cx="6344823" cy="461665"/>
          </a:xfrm>
        </p:spPr>
        <p:txBody>
          <a:bodyPr>
            <a:noAutofit/>
          </a:bodyPr>
          <a:lstStyle>
            <a:lvl1pPr marL="0" indent="0" algn="l">
              <a:lnSpc>
                <a:spcPct val="90000"/>
              </a:lnSpc>
              <a:spcBef>
                <a:spcPts val="0"/>
              </a:spcBef>
              <a:buNone/>
              <a:defRPr>
                <a:solidFill>
                  <a:schemeClr val="tx1">
                    <a:tint val="75000"/>
                  </a:schemeClr>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07/7/12/main" val="2982812327"/>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lvl1pPr>
              <a:defRPr sz="4000"/>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lvl1pPr>
              <a:defRPr sz="4000"/>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lvl1pPr>
              <a:defRPr sz="4000"/>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11.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7.jpeg"/><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21.xml"/><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0.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7.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5.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32.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Windows_brand_h_rgb_r.png"/>
          <p:cNvPicPr>
            <a:picLocks noChangeAspect="1"/>
          </p:cNvPicPr>
          <p:nvPr/>
        </p:nvPicPr>
        <p:blipFill>
          <a:blip r:embed="rId13" cstate="screen"/>
          <a:stretch>
            <a:fillRect/>
          </a:stretch>
        </p:blipFill>
        <p:spPr>
          <a:xfrm>
            <a:off x="7696200" y="6400800"/>
            <a:ext cx="1252538" cy="332369"/>
          </a:xfrm>
          <a:prstGeom prst="rect">
            <a:avLst/>
          </a:prstGeom>
          <a:ln>
            <a:noFill/>
          </a:ln>
          <a:effectLst>
            <a:outerShdw blurRad="50800" dist="38100" dir="4800000" sx="95000" sy="95000" algn="t" rotWithShape="0">
              <a:prstClr val="black">
                <a:alpha val="35000"/>
              </a:prstClr>
            </a:outerShdw>
          </a:effectLst>
        </p:spPr>
      </p:pic>
    </p:spTree>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9"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2" descr="https://mediabank.partners.extranet.microsoft.com/transfer/radAEF91/0/Windows7_h_rgb.png"/>
          <p:cNvPicPr>
            <a:picLocks noChangeAspect="1" noChangeArrowheads="1"/>
          </p:cNvPicPr>
          <p:nvPr/>
        </p:nvPicPr>
        <p:blipFill>
          <a:blip r:embed="rId12" cstate="print"/>
          <a:srcRect/>
          <a:stretch>
            <a:fillRect/>
          </a:stretch>
        </p:blipFill>
        <p:spPr bwMode="auto">
          <a:xfrm>
            <a:off x="6884132" y="6353299"/>
            <a:ext cx="1862936" cy="298070"/>
          </a:xfrm>
          <a:prstGeom prst="rect">
            <a:avLst/>
          </a:prstGeom>
          <a:noFill/>
        </p:spPr>
      </p:pic>
    </p:spTree>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01"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p:nvPicPr>
        <p:blipFill>
          <a:blip r:embed="rId13" cstate="print">
            <a:extLst>
              <a:ext uri="28A0092B-C50C-407e-A947-70E740481C1C">
                <a14:useLocalDpi xmlns="" xmlns:a14="http://schemas.microsoft.com/office/drawing/2007/7/7/main" val="0"/>
              </a:ext>
            </a:extLst>
          </a:blip>
          <a:stretch>
            <a:fillRect/>
          </a:stretch>
        </p:blipFill>
        <p:spPr>
          <a:xfrm>
            <a:off x="6780810" y="6263484"/>
            <a:ext cx="2027910" cy="320196"/>
          </a:xfrm>
          <a:prstGeom prst="rect">
            <a:avLst/>
          </a:prstGeom>
        </p:spPr>
      </p:pic>
    </p:spTree>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14"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2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16.xml"/><Relationship Id="rId1" Type="http://schemas.openxmlformats.org/officeDocument/2006/relationships/slideLayout" Target="../slideLayouts/slideLayout25.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18.xml"/><Relationship Id="rId1" Type="http://schemas.openxmlformats.org/officeDocument/2006/relationships/slideLayout" Target="../slideLayouts/slideLayout25.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0.xml"/><Relationship Id="rId1" Type="http://schemas.openxmlformats.org/officeDocument/2006/relationships/slideLayout" Target="../slideLayouts/slideLayout25.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1.xml.rels><?xml version="1.0" encoding="UTF-8" standalone="yes"?>
<Relationships xmlns="http://schemas.openxmlformats.org/package/2006/relationships"><Relationship Id="rId3" Type="http://schemas.openxmlformats.org/officeDocument/2006/relationships/hyperlink" Target="http://www.microsoft.com/whdc/winlogo/logocast.mspx" TargetMode="External"/><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hyperlink" Target="mailto:logofb@microsoft.com" TargetMode="External"/><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12.png"/><Relationship Id="rId7" Type="http://schemas.openxmlformats.org/officeDocument/2006/relationships/diagramColors" Target="../diagrams/colors18.xml"/><Relationship Id="rId2" Type="http://schemas.openxmlformats.org/officeDocument/2006/relationships/notesSlide" Target="../notesSlides/notesSlide26.xml"/><Relationship Id="rId1" Type="http://schemas.openxmlformats.org/officeDocument/2006/relationships/slideLayout" Target="../slideLayouts/slideLayout25.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0038" y="5267696"/>
            <a:ext cx="6344823" cy="1190254"/>
          </a:xfrm>
        </p:spPr>
        <p:txBody>
          <a:bodyPr/>
          <a:lstStyle/>
          <a:p>
            <a:r>
              <a:rPr lang="en-US" sz="2800" dirty="0" smtClean="0"/>
              <a:t>Vinita Tayal</a:t>
            </a:r>
          </a:p>
          <a:p>
            <a:r>
              <a:rPr lang="en-US" sz="2800" dirty="0" smtClean="0"/>
              <a:t>Senior Program Manager</a:t>
            </a:r>
          </a:p>
          <a:p>
            <a:endParaRPr lang="en-US" dirty="0" smtClean="0"/>
          </a:p>
        </p:txBody>
      </p:sp>
      <p:sp>
        <p:nvSpPr>
          <p:cNvPr id="5" name="Title 1"/>
          <p:cNvSpPr txBox="1">
            <a:spLocks/>
          </p:cNvSpPr>
          <p:nvPr/>
        </p:nvSpPr>
        <p:spPr>
          <a:xfrm>
            <a:off x="456130" y="1283433"/>
            <a:ext cx="8315744" cy="2339102"/>
          </a:xfrm>
          <a:prstGeom prst="rect">
            <a:avLst/>
          </a:prstGeom>
        </p:spPr>
        <p:txBody>
          <a:bodyPr vert="horz" wrap="square" lIns="0" tIns="0" rIns="0" bIns="0" rtlCol="0" anchor="t">
            <a:spAutoFit/>
          </a:bodyPr>
          <a:lstStyle/>
          <a:p>
            <a:pPr marL="0" marR="0" lvl="0" indent="0" algn="l" defTabSz="914363" rtl="0" eaLnBrk="1" fontAlgn="auto" latinLnBrk="0" hangingPunct="1">
              <a:lnSpc>
                <a:spcPct val="200000"/>
              </a:lnSpc>
              <a:spcBef>
                <a:spcPct val="0"/>
              </a:spcBef>
              <a:spcAft>
                <a:spcPts val="0"/>
              </a:spcAft>
              <a:buClrTx/>
              <a:buSzTx/>
              <a:buFontTx/>
              <a:buNone/>
              <a:tabLst/>
              <a:defRPr/>
            </a:pPr>
            <a:r>
              <a:rPr lang="en-US" sz="44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Device Fundamentals Overview</a:t>
            </a:r>
          </a:p>
          <a:p>
            <a:pPr marL="0" marR="0" lvl="0" indent="0" algn="l" defTabSz="914363" rtl="0" eaLnBrk="1" fontAlgn="auto" latinLnBrk="0" hangingPunct="1">
              <a:lnSpc>
                <a:spcPct val="200000"/>
              </a:lnSpc>
              <a:spcBef>
                <a:spcPct val="0"/>
              </a:spcBef>
              <a:spcAft>
                <a:spcPts val="0"/>
              </a:spcAft>
              <a:buClrTx/>
              <a:buSzTx/>
              <a:buFontTx/>
              <a:buNone/>
              <a:tabLst/>
              <a:defRPr/>
            </a:pPr>
            <a:r>
              <a:rPr kumimoji="0" lang="en-US" sz="32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rPr>
              <a:t>		Windows Logo Program</a:t>
            </a:r>
            <a:endParaRPr kumimoji="0" lang="en-US" sz="32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a:t>
            </a:r>
            <a:endParaRPr lang="en-US" dirty="0"/>
          </a:p>
        </p:txBody>
      </p:sp>
      <p:graphicFrame>
        <p:nvGraphicFramePr>
          <p:cNvPr id="5" name="Diagram 4"/>
          <p:cNvGraphicFramePr/>
          <p:nvPr/>
        </p:nvGraphicFramePr>
        <p:xfrm>
          <a:off x="931818" y="2203269"/>
          <a:ext cx="6984274" cy="3727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1140830" y="1193067"/>
          <a:ext cx="6653348" cy="6531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Explosion 1 5"/>
          <p:cNvSpPr/>
          <p:nvPr/>
        </p:nvSpPr>
        <p:spPr bwMode="auto">
          <a:xfrm>
            <a:off x="4676775" y="4048125"/>
            <a:ext cx="866775" cy="609600"/>
          </a:xfrm>
          <a:prstGeom prst="irregularSeal1">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000" b="1" dirty="0" smtClean="0">
                <a:solidFill>
                  <a:srgbClr val="C00000"/>
                </a:solidFill>
                <a:effectLst>
                  <a:outerShdw blurRad="38100" dist="38100" dir="2700000" algn="tl">
                    <a:srgbClr val="000000">
                      <a:alpha val="43137"/>
                    </a:srgbClr>
                  </a:outerShdw>
                </a:effectLst>
                <a:latin typeface="Segoe" pitchFamily="34" charset="0"/>
              </a:rPr>
              <a:t>NEW</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BD245292-A858-4ECA-B7CD-7622F2994B45}"/>
                                            </p:graphicEl>
                                          </p:spTgt>
                                        </p:tgtEl>
                                        <p:attrNameLst>
                                          <p:attrName>style.visibility</p:attrName>
                                        </p:attrNameLst>
                                      </p:cBhvr>
                                      <p:to>
                                        <p:strVal val="visible"/>
                                      </p:to>
                                    </p:set>
                                    <p:anim calcmode="lin" valueType="num">
                                      <p:cBhvr additive="base">
                                        <p:cTn id="7" dur="500" fill="hold"/>
                                        <p:tgtEl>
                                          <p:spTgt spid="5">
                                            <p:graphicEl>
                                              <a:dgm id="{BD245292-A858-4ECA-B7CD-7622F2994B45}"/>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BD245292-A858-4ECA-B7CD-7622F2994B45}"/>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graphicEl>
                                              <a:dgm id="{6A4DD6FC-A60B-4E10-9CCF-77561288BEB6}"/>
                                            </p:graphicEl>
                                          </p:spTgt>
                                        </p:tgtEl>
                                        <p:attrNameLst>
                                          <p:attrName>style.visibility</p:attrName>
                                        </p:attrNameLst>
                                      </p:cBhvr>
                                      <p:to>
                                        <p:strVal val="visible"/>
                                      </p:to>
                                    </p:set>
                                    <p:anim calcmode="lin" valueType="num">
                                      <p:cBhvr additive="base">
                                        <p:cTn id="11" dur="500" fill="hold"/>
                                        <p:tgtEl>
                                          <p:spTgt spid="5">
                                            <p:graphicEl>
                                              <a:dgm id="{6A4DD6FC-A60B-4E10-9CCF-77561288BEB6}"/>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graphicEl>
                                              <a:dgm id="{6A4DD6FC-A60B-4E10-9CCF-77561288BEB6}"/>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graphicEl>
                                              <a:dgm id="{D03181D0-3E4F-412A-94A2-7D6D5F3091DE}"/>
                                            </p:graphicEl>
                                          </p:spTgt>
                                        </p:tgtEl>
                                        <p:attrNameLst>
                                          <p:attrName>style.visibility</p:attrName>
                                        </p:attrNameLst>
                                      </p:cBhvr>
                                      <p:to>
                                        <p:strVal val="visible"/>
                                      </p:to>
                                    </p:set>
                                    <p:anim calcmode="lin" valueType="num">
                                      <p:cBhvr additive="base">
                                        <p:cTn id="17" dur="500" fill="hold"/>
                                        <p:tgtEl>
                                          <p:spTgt spid="5">
                                            <p:graphicEl>
                                              <a:dgm id="{D03181D0-3E4F-412A-94A2-7D6D5F3091DE}"/>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dgm id="{D03181D0-3E4F-412A-94A2-7D6D5F3091DE}"/>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graphicEl>
                                              <a:dgm id="{8E341CB1-D2CB-4937-A48A-E1D5D652F0F9}"/>
                                            </p:graphicEl>
                                          </p:spTgt>
                                        </p:tgtEl>
                                        <p:attrNameLst>
                                          <p:attrName>style.visibility</p:attrName>
                                        </p:attrNameLst>
                                      </p:cBhvr>
                                      <p:to>
                                        <p:strVal val="visible"/>
                                      </p:to>
                                    </p:set>
                                    <p:anim calcmode="lin" valueType="num">
                                      <p:cBhvr additive="base">
                                        <p:cTn id="21" dur="500" fill="hold"/>
                                        <p:tgtEl>
                                          <p:spTgt spid="5">
                                            <p:graphicEl>
                                              <a:dgm id="{8E341CB1-D2CB-4937-A48A-E1D5D652F0F9}"/>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graphicEl>
                                              <a:dgm id="{8E341CB1-D2CB-4937-A48A-E1D5D652F0F9}"/>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graphicEl>
                                              <a:dgm id="{79577706-CD6E-4648-9CF4-47127EE5E719}"/>
                                            </p:graphicEl>
                                          </p:spTgt>
                                        </p:tgtEl>
                                        <p:attrNameLst>
                                          <p:attrName>style.visibility</p:attrName>
                                        </p:attrNameLst>
                                      </p:cBhvr>
                                      <p:to>
                                        <p:strVal val="visible"/>
                                      </p:to>
                                    </p:set>
                                    <p:anim calcmode="lin" valueType="num">
                                      <p:cBhvr additive="base">
                                        <p:cTn id="27" dur="500" fill="hold"/>
                                        <p:tgtEl>
                                          <p:spTgt spid="5">
                                            <p:graphicEl>
                                              <a:dgm id="{79577706-CD6E-4648-9CF4-47127EE5E719}"/>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graphicEl>
                                              <a:dgm id="{79577706-CD6E-4648-9CF4-47127EE5E719}"/>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graphicEl>
                                              <a:dgm id="{95C6129B-C1CA-4FE5-9DC1-5FF7DF2442B7}"/>
                                            </p:graphicEl>
                                          </p:spTgt>
                                        </p:tgtEl>
                                        <p:attrNameLst>
                                          <p:attrName>style.visibility</p:attrName>
                                        </p:attrNameLst>
                                      </p:cBhvr>
                                      <p:to>
                                        <p:strVal val="visible"/>
                                      </p:to>
                                    </p:set>
                                    <p:anim calcmode="lin" valueType="num">
                                      <p:cBhvr additive="base">
                                        <p:cTn id="31" dur="500" fill="hold"/>
                                        <p:tgtEl>
                                          <p:spTgt spid="5">
                                            <p:graphicEl>
                                              <a:dgm id="{95C6129B-C1CA-4FE5-9DC1-5FF7DF2442B7}"/>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95C6129B-C1CA-4FE5-9DC1-5FF7DF2442B7}"/>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iterate type="lt">
                                    <p:tmPct val="0"/>
                                  </p:iterate>
                                  <p:childTnLst>
                                    <p:set>
                                      <p:cBhvr>
                                        <p:cTn id="36" dur="1" fill="hold">
                                          <p:stCondLst>
                                            <p:cond delay="0"/>
                                          </p:stCondLst>
                                        </p:cTn>
                                        <p:tgtEl>
                                          <p:spTgt spid="6"/>
                                        </p:tgtEl>
                                        <p:attrNameLst>
                                          <p:attrName>style.visibility</p:attrName>
                                        </p:attrNameLst>
                                      </p:cBhvr>
                                      <p:to>
                                        <p:strVal val="visible"/>
                                      </p:to>
                                    </p:set>
                                    <p:animEffect transition="in" filter="checkerboard(across)">
                                      <p:cBhvr>
                                        <p:cTn id="37" dur="500"/>
                                        <p:tgtEl>
                                          <p:spTgt spid="6"/>
                                        </p:tgtEl>
                                      </p:cBhvr>
                                    </p:animEffect>
                                  </p:childTnLst>
                                </p:cTn>
                              </p:par>
                            </p:childTnLst>
                          </p:cTn>
                        </p:par>
                        <p:par>
                          <p:cTn id="38" fill="hold">
                            <p:stCondLst>
                              <p:cond delay="500"/>
                            </p:stCondLst>
                            <p:childTnLst>
                              <p:par>
                                <p:cTn id="39" presetID="26" presetClass="emph" presetSubtype="0" fill="hold" grpId="1" nodeType="afterEffect">
                                  <p:stCondLst>
                                    <p:cond delay="0"/>
                                  </p:stCondLst>
                                  <p:iterate type="lt">
                                    <p:tmPct val="0"/>
                                  </p:iterate>
                                  <p:childTnLst>
                                    <p:animEffect transition="out" filter="fade">
                                      <p:cBhvr>
                                        <p:cTn id="40" dur="500" tmFilter="0, 0; .2, .5; .8, .5; 1, 0"/>
                                        <p:tgtEl>
                                          <p:spTgt spid="6"/>
                                        </p:tgtEl>
                                      </p:cBhvr>
                                    </p:animEffect>
                                    <p:animScale>
                                      <p:cBhvr>
                                        <p:cTn id="41"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6" grpId="0" animBg="1"/>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 with IO Tests</a:t>
            </a:r>
            <a:endParaRPr lang="en-US" dirty="0"/>
          </a:p>
        </p:txBody>
      </p:sp>
      <p:graphicFrame>
        <p:nvGraphicFramePr>
          <p:cNvPr id="4" name="Content Placeholder 3"/>
          <p:cNvGraphicFramePr>
            <a:graphicFrameLocks/>
          </p:cNvGraphicFramePr>
          <p:nvPr/>
        </p:nvGraphicFramePr>
        <p:xfrm>
          <a:off x="2593008" y="3992823"/>
          <a:ext cx="4417423" cy="189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435427" y="1109619"/>
          <a:ext cx="6104710" cy="24260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71BBAAD0-2516-4D2A-A466-63E7D34F5E5B}"/>
                                            </p:graphicEl>
                                          </p:spTgt>
                                        </p:tgtEl>
                                        <p:attrNameLst>
                                          <p:attrName>style.visibility</p:attrName>
                                        </p:attrNameLst>
                                      </p:cBhvr>
                                      <p:to>
                                        <p:strVal val="visible"/>
                                      </p:to>
                                    </p:set>
                                    <p:anim calcmode="lin" valueType="num">
                                      <p:cBhvr additive="base">
                                        <p:cTn id="7" dur="500" fill="hold"/>
                                        <p:tgtEl>
                                          <p:spTgt spid="5">
                                            <p:graphicEl>
                                              <a:dgm id="{71BBAAD0-2516-4D2A-A466-63E7D34F5E5B}"/>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71BBAAD0-2516-4D2A-A466-63E7D34F5E5B}"/>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graphicEl>
                                              <a:dgm id="{31A75B9F-FA57-47EF-AE81-AA2E395C07A1}"/>
                                            </p:graphicEl>
                                          </p:spTgt>
                                        </p:tgtEl>
                                        <p:attrNameLst>
                                          <p:attrName>style.visibility</p:attrName>
                                        </p:attrNameLst>
                                      </p:cBhvr>
                                      <p:to>
                                        <p:strVal val="visible"/>
                                      </p:to>
                                    </p:set>
                                    <p:anim calcmode="lin" valueType="num">
                                      <p:cBhvr additive="base">
                                        <p:cTn id="11" dur="500" fill="hold"/>
                                        <p:tgtEl>
                                          <p:spTgt spid="5">
                                            <p:graphicEl>
                                              <a:dgm id="{31A75B9F-FA57-47EF-AE81-AA2E395C07A1}"/>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graphicEl>
                                              <a:dgm id="{31A75B9F-FA57-47EF-AE81-AA2E395C07A1}"/>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1"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5">
                                            <p:graphicEl>
                                              <a:dgm id="{8E2DEE9C-37E9-474A-B8BF-8D9C74E0BBFA}"/>
                                            </p:graphicEl>
                                          </p:spTgt>
                                        </p:tgtEl>
                                        <p:attrNameLst>
                                          <p:attrName>style.visibility</p:attrName>
                                        </p:attrNameLst>
                                      </p:cBhvr>
                                      <p:to>
                                        <p:strVal val="visible"/>
                                      </p:to>
                                    </p:set>
                                    <p:anim calcmode="lin" valueType="num">
                                      <p:cBhvr additive="base">
                                        <p:cTn id="22" dur="500" fill="hold"/>
                                        <p:tgtEl>
                                          <p:spTgt spid="5">
                                            <p:graphicEl>
                                              <a:dgm id="{8E2DEE9C-37E9-474A-B8BF-8D9C74E0BBFA}"/>
                                            </p:graphic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
                                            <p:graphicEl>
                                              <a:dgm id="{8E2DEE9C-37E9-474A-B8BF-8D9C74E0BBFA}"/>
                                            </p:graphicEl>
                                          </p:spTgt>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5">
                                            <p:graphicEl>
                                              <a:dgm id="{807ADDD1-DD6A-41C7-A2A4-40036F82E088}"/>
                                            </p:graphicEl>
                                          </p:spTgt>
                                        </p:tgtEl>
                                        <p:attrNameLst>
                                          <p:attrName>style.visibility</p:attrName>
                                        </p:attrNameLst>
                                      </p:cBhvr>
                                      <p:to>
                                        <p:strVal val="visible"/>
                                      </p:to>
                                    </p:set>
                                    <p:anim calcmode="lin" valueType="num">
                                      <p:cBhvr additive="base">
                                        <p:cTn id="26" dur="500" fill="hold"/>
                                        <p:tgtEl>
                                          <p:spTgt spid="5">
                                            <p:graphicEl>
                                              <a:dgm id="{807ADDD1-DD6A-41C7-A2A4-40036F82E088}"/>
                                            </p:graphic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5">
                                            <p:graphicEl>
                                              <a:dgm id="{807ADDD1-DD6A-41C7-A2A4-40036F82E088}"/>
                                            </p:graphic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5">
                                            <p:graphicEl>
                                              <a:dgm id="{A4BD931F-6F12-44D5-A248-691FF5C3FBA4}"/>
                                            </p:graphicEl>
                                          </p:spTgt>
                                        </p:tgtEl>
                                        <p:attrNameLst>
                                          <p:attrName>style.visibility</p:attrName>
                                        </p:attrNameLst>
                                      </p:cBhvr>
                                      <p:to>
                                        <p:strVal val="visible"/>
                                      </p:to>
                                    </p:set>
                                    <p:anim calcmode="lin" valueType="num">
                                      <p:cBhvr additive="base">
                                        <p:cTn id="32" dur="500" fill="hold"/>
                                        <p:tgtEl>
                                          <p:spTgt spid="5">
                                            <p:graphicEl>
                                              <a:dgm id="{A4BD931F-6F12-44D5-A248-691FF5C3FBA4}"/>
                                            </p:graphic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5">
                                            <p:graphicEl>
                                              <a:dgm id="{A4BD931F-6F12-44D5-A248-691FF5C3FBA4}"/>
                                            </p:graphicEl>
                                          </p:spTgt>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5">
                                            <p:graphicEl>
                                              <a:dgm id="{FDE2B472-6710-45FB-91BF-BA4276D1F95D}"/>
                                            </p:graphicEl>
                                          </p:spTgt>
                                        </p:tgtEl>
                                        <p:attrNameLst>
                                          <p:attrName>style.visibility</p:attrName>
                                        </p:attrNameLst>
                                      </p:cBhvr>
                                      <p:to>
                                        <p:strVal val="visible"/>
                                      </p:to>
                                    </p:set>
                                    <p:anim calcmode="lin" valueType="num">
                                      <p:cBhvr additive="base">
                                        <p:cTn id="36" dur="500" fill="hold"/>
                                        <p:tgtEl>
                                          <p:spTgt spid="5">
                                            <p:graphicEl>
                                              <a:dgm id="{FDE2B472-6710-45FB-91BF-BA4276D1F95D}"/>
                                            </p:graphic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5">
                                            <p:graphicEl>
                                              <a:dgm id="{FDE2B472-6710-45FB-91BF-BA4276D1F95D}"/>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1">
        <p:bldAsOne/>
      </p:bldGraphic>
      <p:bldGraphic spid="5"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 Cancellation Tests</a:t>
            </a:r>
            <a:endParaRPr lang="en-US" dirty="0"/>
          </a:p>
        </p:txBody>
      </p:sp>
      <p:sp>
        <p:nvSpPr>
          <p:cNvPr id="7" name="Content Placeholder 6"/>
          <p:cNvSpPr>
            <a:spLocks noGrp="1"/>
          </p:cNvSpPr>
          <p:nvPr>
            <p:ph idx="1"/>
          </p:nvPr>
        </p:nvSpPr>
        <p:spPr>
          <a:xfrm>
            <a:off x="381000" y="1412875"/>
            <a:ext cx="8382000" cy="4198072"/>
          </a:xfrm>
        </p:spPr>
        <p:txBody>
          <a:bodyPr/>
          <a:lstStyle/>
          <a:p>
            <a:r>
              <a:rPr lang="en-US" sz="2400" dirty="0" smtClean="0"/>
              <a:t>For proper handling of IO cancellation IRPs</a:t>
            </a:r>
          </a:p>
          <a:p>
            <a:pPr lvl="1"/>
            <a:r>
              <a:rPr lang="en-US" sz="2000" dirty="0" smtClean="0"/>
              <a:t>With Driver Verifier ON</a:t>
            </a:r>
          </a:p>
          <a:p>
            <a:pPr lvl="1"/>
            <a:r>
              <a:rPr lang="en-US" sz="2000" dirty="0" smtClean="0"/>
              <a:t>With and without real IO data</a:t>
            </a:r>
          </a:p>
          <a:p>
            <a:r>
              <a:rPr lang="en-US" sz="2400" dirty="0" smtClean="0"/>
              <a:t>User scenario</a:t>
            </a:r>
          </a:p>
          <a:p>
            <a:pPr lvl="1"/>
            <a:r>
              <a:rPr lang="en-US" sz="2000" dirty="0" smtClean="0"/>
              <a:t>User attempts to cancel a request to an application, and the application hangs</a:t>
            </a:r>
          </a:p>
          <a:p>
            <a:r>
              <a:rPr lang="en-US" sz="2400" dirty="0" smtClean="0"/>
              <a:t>For Windows 7 and later OS</a:t>
            </a:r>
          </a:p>
          <a:p>
            <a:pPr lvl="1"/>
            <a:r>
              <a:rPr lang="en-US" sz="2000" dirty="0" smtClean="0"/>
              <a:t>Introduced for “</a:t>
            </a:r>
            <a:r>
              <a:rPr lang="en-US" sz="2000" dirty="0" smtClean="0">
                <a:solidFill>
                  <a:srgbClr val="FF0000"/>
                </a:solidFill>
              </a:rPr>
              <a:t>Storage</a:t>
            </a:r>
            <a:r>
              <a:rPr lang="en-US" sz="2000" dirty="0" smtClean="0"/>
              <a:t>” class devices</a:t>
            </a:r>
          </a:p>
          <a:p>
            <a:pPr lvl="1"/>
            <a:r>
              <a:rPr lang="en-US" sz="2000" dirty="0" smtClean="0"/>
              <a:t>Extended to “</a:t>
            </a:r>
            <a:r>
              <a:rPr lang="en-US" sz="2000" dirty="0" smtClean="0">
                <a:solidFill>
                  <a:srgbClr val="FF0000"/>
                </a:solidFill>
              </a:rPr>
              <a:t>Network</a:t>
            </a:r>
            <a:r>
              <a:rPr lang="en-US" sz="2000" dirty="0" smtClean="0"/>
              <a:t>” class devices</a:t>
            </a:r>
          </a:p>
          <a:p>
            <a:r>
              <a:rPr lang="en-US" sz="2400" dirty="0" smtClean="0"/>
              <a:t>Good to know</a:t>
            </a:r>
          </a:p>
          <a:p>
            <a:pPr lvl="1"/>
            <a:r>
              <a:rPr lang="en-US" sz="2000" dirty="0" smtClean="0"/>
              <a:t>Crash is a common failure mode</a:t>
            </a:r>
          </a:p>
          <a:p>
            <a:pPr lvl="1"/>
            <a:r>
              <a:rPr lang="en-US" sz="2000" dirty="0" smtClean="0"/>
              <a:t>Kernel Debugger – very useful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 calcmode="lin" valueType="num">
                                      <p:cBhvr additive="base">
                                        <p:cTn id="3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 calcmode="lin" valueType="num">
                                      <p:cBhvr additive="base">
                                        <p:cTn id="3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
                                            <p:txEl>
                                              <p:pRg st="8" end="8"/>
                                            </p:txEl>
                                          </p:spTgt>
                                        </p:tgtEl>
                                        <p:attrNameLst>
                                          <p:attrName>style.visibility</p:attrName>
                                        </p:attrNameLst>
                                      </p:cBhvr>
                                      <p:to>
                                        <p:strVal val="visible"/>
                                      </p:to>
                                    </p:set>
                                    <p:anim calcmode="lin" valueType="num">
                                      <p:cBhvr additive="base">
                                        <p:cTn id="4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7">
                                            <p:txEl>
                                              <p:pRg st="9" end="9"/>
                                            </p:txEl>
                                          </p:spTgt>
                                        </p:tgtEl>
                                        <p:attrNameLst>
                                          <p:attrName>style.visibility</p:attrName>
                                        </p:attrNameLst>
                                      </p:cBhvr>
                                      <p:to>
                                        <p:strVal val="visible"/>
                                      </p:to>
                                    </p:set>
                                    <p:anim calcmode="lin" valueType="num">
                                      <p:cBhvr additive="base">
                                        <p:cTn id="49"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7">
                                            <p:txEl>
                                              <p:pRg st="10" end="10"/>
                                            </p:txEl>
                                          </p:spTgt>
                                        </p:tgtEl>
                                        <p:attrNameLst>
                                          <p:attrName>style.visibility</p:attrName>
                                        </p:attrNameLst>
                                      </p:cBhvr>
                                      <p:to>
                                        <p:strVal val="visible"/>
                                      </p:to>
                                    </p:set>
                                    <p:anim calcmode="lin" valueType="num">
                                      <p:cBhvr additive="base">
                                        <p:cTn id="53"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a:t>
            </a:r>
            <a:endParaRPr lang="en-US" dirty="0"/>
          </a:p>
        </p:txBody>
      </p:sp>
      <p:graphicFrame>
        <p:nvGraphicFramePr>
          <p:cNvPr id="5" name="Diagram 4"/>
          <p:cNvGraphicFramePr/>
          <p:nvPr>
            <p:extLst>
              <p:ext uri="{D42A27DB-BD31-4B8C-83A1-F6EECF244321}">
                <p14:modId xmlns="" xmlns:p14="http://schemas.microsoft.com/office/powerpoint/2007/7/12/main" val="1655350938"/>
              </p:ext>
            </p:extLst>
          </p:nvPr>
        </p:nvGraphicFramePr>
        <p:xfrm>
          <a:off x="931818" y="2203269"/>
          <a:ext cx="6984274" cy="3727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1140830" y="1193067"/>
          <a:ext cx="6653348" cy="6531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Explosion 1 5"/>
          <p:cNvSpPr/>
          <p:nvPr/>
        </p:nvSpPr>
        <p:spPr bwMode="auto">
          <a:xfrm>
            <a:off x="4362450" y="2714625"/>
            <a:ext cx="866775" cy="609600"/>
          </a:xfrm>
          <a:prstGeom prst="irregularSeal1">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000" b="1" dirty="0" smtClean="0">
                <a:solidFill>
                  <a:srgbClr val="C00000"/>
                </a:solidFill>
                <a:effectLst>
                  <a:outerShdw blurRad="38100" dist="38100" dir="2700000" algn="tl">
                    <a:srgbClr val="000000">
                      <a:alpha val="43137"/>
                    </a:srgbClr>
                  </a:outerShdw>
                </a:effectLst>
                <a:latin typeface="Segoe" pitchFamily="34" charset="0"/>
              </a:rPr>
              <a:t>NEW</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BD245292-A858-4ECA-B7CD-7622F2994B45}"/>
                                            </p:graphicEl>
                                          </p:spTgt>
                                        </p:tgtEl>
                                        <p:attrNameLst>
                                          <p:attrName>style.visibility</p:attrName>
                                        </p:attrNameLst>
                                      </p:cBhvr>
                                      <p:to>
                                        <p:strVal val="visible"/>
                                      </p:to>
                                    </p:set>
                                    <p:anim calcmode="lin" valueType="num">
                                      <p:cBhvr additive="base">
                                        <p:cTn id="7" dur="500" fill="hold"/>
                                        <p:tgtEl>
                                          <p:spTgt spid="5">
                                            <p:graphicEl>
                                              <a:dgm id="{BD245292-A858-4ECA-B7CD-7622F2994B45}"/>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BD245292-A858-4ECA-B7CD-7622F2994B45}"/>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graphicEl>
                                              <a:dgm id="{6A4DD6FC-A60B-4E10-9CCF-77561288BEB6}"/>
                                            </p:graphicEl>
                                          </p:spTgt>
                                        </p:tgtEl>
                                        <p:attrNameLst>
                                          <p:attrName>style.visibility</p:attrName>
                                        </p:attrNameLst>
                                      </p:cBhvr>
                                      <p:to>
                                        <p:strVal val="visible"/>
                                      </p:to>
                                    </p:set>
                                    <p:anim calcmode="lin" valueType="num">
                                      <p:cBhvr additive="base">
                                        <p:cTn id="11" dur="500" fill="hold"/>
                                        <p:tgtEl>
                                          <p:spTgt spid="5">
                                            <p:graphicEl>
                                              <a:dgm id="{6A4DD6FC-A60B-4E10-9CCF-77561288BEB6}"/>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graphicEl>
                                              <a:dgm id="{6A4DD6FC-A60B-4E10-9CCF-77561288BEB6}"/>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graphicEl>
                                              <a:dgm id="{D03181D0-3E4F-412A-94A2-7D6D5F3091DE}"/>
                                            </p:graphicEl>
                                          </p:spTgt>
                                        </p:tgtEl>
                                        <p:attrNameLst>
                                          <p:attrName>style.visibility</p:attrName>
                                        </p:attrNameLst>
                                      </p:cBhvr>
                                      <p:to>
                                        <p:strVal val="visible"/>
                                      </p:to>
                                    </p:set>
                                    <p:anim calcmode="lin" valueType="num">
                                      <p:cBhvr additive="base">
                                        <p:cTn id="17" dur="500" fill="hold"/>
                                        <p:tgtEl>
                                          <p:spTgt spid="5">
                                            <p:graphicEl>
                                              <a:dgm id="{D03181D0-3E4F-412A-94A2-7D6D5F3091DE}"/>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dgm id="{D03181D0-3E4F-412A-94A2-7D6D5F3091DE}"/>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graphicEl>
                                              <a:dgm id="{8E341CB1-D2CB-4937-A48A-E1D5D652F0F9}"/>
                                            </p:graphicEl>
                                          </p:spTgt>
                                        </p:tgtEl>
                                        <p:attrNameLst>
                                          <p:attrName>style.visibility</p:attrName>
                                        </p:attrNameLst>
                                      </p:cBhvr>
                                      <p:to>
                                        <p:strVal val="visible"/>
                                      </p:to>
                                    </p:set>
                                    <p:anim calcmode="lin" valueType="num">
                                      <p:cBhvr additive="base">
                                        <p:cTn id="21" dur="500" fill="hold"/>
                                        <p:tgtEl>
                                          <p:spTgt spid="5">
                                            <p:graphicEl>
                                              <a:dgm id="{8E341CB1-D2CB-4937-A48A-E1D5D652F0F9}"/>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graphicEl>
                                              <a:dgm id="{8E341CB1-D2CB-4937-A48A-E1D5D652F0F9}"/>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graphicEl>
                                              <a:dgm id="{79577706-CD6E-4648-9CF4-47127EE5E719}"/>
                                            </p:graphicEl>
                                          </p:spTgt>
                                        </p:tgtEl>
                                        <p:attrNameLst>
                                          <p:attrName>style.visibility</p:attrName>
                                        </p:attrNameLst>
                                      </p:cBhvr>
                                      <p:to>
                                        <p:strVal val="visible"/>
                                      </p:to>
                                    </p:set>
                                    <p:anim calcmode="lin" valueType="num">
                                      <p:cBhvr additive="base">
                                        <p:cTn id="27" dur="500" fill="hold"/>
                                        <p:tgtEl>
                                          <p:spTgt spid="5">
                                            <p:graphicEl>
                                              <a:dgm id="{79577706-CD6E-4648-9CF4-47127EE5E719}"/>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graphicEl>
                                              <a:dgm id="{79577706-CD6E-4648-9CF4-47127EE5E719}"/>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graphicEl>
                                              <a:dgm id="{95C6129B-C1CA-4FE5-9DC1-5FF7DF2442B7}"/>
                                            </p:graphicEl>
                                          </p:spTgt>
                                        </p:tgtEl>
                                        <p:attrNameLst>
                                          <p:attrName>style.visibility</p:attrName>
                                        </p:attrNameLst>
                                      </p:cBhvr>
                                      <p:to>
                                        <p:strVal val="visible"/>
                                      </p:to>
                                    </p:set>
                                    <p:anim calcmode="lin" valueType="num">
                                      <p:cBhvr additive="base">
                                        <p:cTn id="31" dur="500" fill="hold"/>
                                        <p:tgtEl>
                                          <p:spTgt spid="5">
                                            <p:graphicEl>
                                              <a:dgm id="{95C6129B-C1CA-4FE5-9DC1-5FF7DF2442B7}"/>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95C6129B-C1CA-4FE5-9DC1-5FF7DF2442B7}"/>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iterate type="lt">
                                    <p:tmPct val="0"/>
                                  </p:iterate>
                                  <p:childTnLst>
                                    <p:set>
                                      <p:cBhvr>
                                        <p:cTn id="36" dur="1" fill="hold">
                                          <p:stCondLst>
                                            <p:cond delay="0"/>
                                          </p:stCondLst>
                                        </p:cTn>
                                        <p:tgtEl>
                                          <p:spTgt spid="6"/>
                                        </p:tgtEl>
                                        <p:attrNameLst>
                                          <p:attrName>style.visibility</p:attrName>
                                        </p:attrNameLst>
                                      </p:cBhvr>
                                      <p:to>
                                        <p:strVal val="visible"/>
                                      </p:to>
                                    </p:set>
                                    <p:animEffect transition="in" filter="checkerboard(across)">
                                      <p:cBhvr>
                                        <p:cTn id="37" dur="500"/>
                                        <p:tgtEl>
                                          <p:spTgt spid="6"/>
                                        </p:tgtEl>
                                      </p:cBhvr>
                                    </p:animEffect>
                                  </p:childTnLst>
                                </p:cTn>
                              </p:par>
                            </p:childTnLst>
                          </p:cTn>
                        </p:par>
                        <p:par>
                          <p:cTn id="38" fill="hold">
                            <p:stCondLst>
                              <p:cond delay="500"/>
                            </p:stCondLst>
                            <p:childTnLst>
                              <p:par>
                                <p:cTn id="39" presetID="26" presetClass="emph" presetSubtype="0" fill="hold" grpId="1" nodeType="afterEffect">
                                  <p:stCondLst>
                                    <p:cond delay="0"/>
                                  </p:stCondLst>
                                  <p:iterate type="lt">
                                    <p:tmPct val="0"/>
                                  </p:iterate>
                                  <p:childTnLst>
                                    <p:animEffect transition="out" filter="fade">
                                      <p:cBhvr>
                                        <p:cTn id="40" dur="500" tmFilter="0, 0; .2, .5; .8, .5; 1, 0"/>
                                        <p:tgtEl>
                                          <p:spTgt spid="6"/>
                                        </p:tgtEl>
                                      </p:cBhvr>
                                    </p:animEffect>
                                    <p:animScale>
                                      <p:cBhvr>
                                        <p:cTn id="41"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CHAOS</a:t>
            </a:r>
            <a:r>
              <a:rPr lang="en-US" dirty="0"/>
              <a:t> </a:t>
            </a:r>
            <a:r>
              <a:rPr lang="en-US" sz="2400" dirty="0" smtClean="0"/>
              <a:t>Concurrent Hardware and OS test</a:t>
            </a:r>
            <a:endParaRPr lang="en-US" dirty="0"/>
          </a:p>
        </p:txBody>
      </p:sp>
      <p:sp>
        <p:nvSpPr>
          <p:cNvPr id="3" name="Content Placeholder 2"/>
          <p:cNvSpPr>
            <a:spLocks noGrp="1"/>
          </p:cNvSpPr>
          <p:nvPr>
            <p:ph idx="1"/>
          </p:nvPr>
        </p:nvSpPr>
        <p:spPr>
          <a:xfrm>
            <a:off x="381000" y="1412875"/>
            <a:ext cx="4572000" cy="1806648"/>
          </a:xfrm>
        </p:spPr>
        <p:txBody>
          <a:bodyPr/>
          <a:lstStyle/>
          <a:p>
            <a:r>
              <a:rPr lang="en-US" sz="2000" dirty="0" smtClean="0"/>
              <a:t>Tests device/driver capability to support S3 &amp; S4 sleep states</a:t>
            </a:r>
          </a:p>
          <a:p>
            <a:r>
              <a:rPr lang="en-US" sz="2000" dirty="0" smtClean="0"/>
              <a:t>Attempts to see how a driver handles</a:t>
            </a:r>
          </a:p>
          <a:p>
            <a:pPr lvl="1"/>
            <a:r>
              <a:rPr lang="en-US" sz="1800" dirty="0" smtClean="0"/>
              <a:t>Power transitions</a:t>
            </a:r>
          </a:p>
          <a:p>
            <a:pPr lvl="1"/>
            <a:r>
              <a:rPr lang="en-US" sz="1800" dirty="0" smtClean="0"/>
              <a:t>Plug and Play operations</a:t>
            </a:r>
          </a:p>
          <a:p>
            <a:pPr lvl="1"/>
            <a:r>
              <a:rPr lang="en-US" sz="1800" dirty="0" smtClean="0"/>
              <a:t>IO operations</a:t>
            </a:r>
          </a:p>
        </p:txBody>
      </p:sp>
      <p:sp>
        <p:nvSpPr>
          <p:cNvPr id="4" name="Explosion 2 3"/>
          <p:cNvSpPr/>
          <p:nvPr/>
        </p:nvSpPr>
        <p:spPr bwMode="auto">
          <a:xfrm>
            <a:off x="5353050" y="3981450"/>
            <a:ext cx="3409950" cy="1647825"/>
          </a:xfrm>
          <a:prstGeom prst="irregularSeal2">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C00000"/>
                </a:solidFill>
                <a:effectLst>
                  <a:outerShdw blurRad="38100" dist="38100" dir="2700000" algn="tl">
                    <a:srgbClr val="000000">
                      <a:alpha val="43137"/>
                    </a:srgbClr>
                  </a:outerShdw>
                </a:effectLst>
                <a:latin typeface="Segoe" pitchFamily="34" charset="0"/>
              </a:rPr>
              <a:t>Concurrently!</a:t>
            </a:r>
          </a:p>
        </p:txBody>
      </p:sp>
      <p:graphicFrame>
        <p:nvGraphicFramePr>
          <p:cNvPr id="5" name="Diagram 4"/>
          <p:cNvGraphicFramePr/>
          <p:nvPr>
            <p:extLst>
              <p:ext uri="{D42A27DB-BD31-4B8C-83A1-F6EECF244321}">
                <p14:modId xmlns="" xmlns:p14="http://schemas.microsoft.com/office/powerpoint/2007/7/12/main" val="3554670145"/>
              </p:ext>
            </p:extLst>
          </p:nvPr>
        </p:nvGraphicFramePr>
        <p:xfrm>
          <a:off x="4906191" y="1422492"/>
          <a:ext cx="3923484" cy="2739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p:cNvSpPr txBox="1">
            <a:spLocks/>
          </p:cNvSpPr>
          <p:nvPr/>
        </p:nvSpPr>
        <p:spPr>
          <a:xfrm>
            <a:off x="1724025" y="4498975"/>
            <a:ext cx="4572000" cy="886397"/>
          </a:xfrm>
          <a:prstGeom prst="rect">
            <a:avLst/>
          </a:prstGeom>
        </p:spPr>
        <p:txBody>
          <a:bodyPr vert="horz"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8"/>
              </a:buBlip>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Highly destructive</a:t>
            </a:r>
            <a:r>
              <a:rPr kumimoji="0" lang="en-US" sz="2000" b="0" i="0" u="none" strike="noStrike" kern="1200" cap="none" spc="0" normalizeH="0" noProof="0" dirty="0" smtClean="0">
                <a:ln>
                  <a:noFill/>
                </a:ln>
                <a:solidFill>
                  <a:schemeClr val="tx1"/>
                </a:solidFill>
                <a:effectLst/>
                <a:uLnTx/>
                <a:uFillTx/>
                <a:latin typeface="+mn-lt"/>
                <a:ea typeface="+mn-ea"/>
                <a:cs typeface="+mn-cs"/>
              </a:rPr>
              <a:t> test</a:t>
            </a:r>
          </a:p>
          <a:p>
            <a:pPr marL="396875" marR="0" lvl="0" indent="-396875" algn="l" defTabSz="914363" rtl="0" eaLnBrk="1" fontAlgn="auto" latinLnBrk="0" hangingPunct="1">
              <a:lnSpc>
                <a:spcPct val="90000"/>
              </a:lnSpc>
              <a:spcBef>
                <a:spcPct val="20000"/>
              </a:spcBef>
              <a:spcAft>
                <a:spcPts val="0"/>
              </a:spcAft>
              <a:buClrTx/>
              <a:buSzTx/>
              <a:buFontTx/>
              <a:buBlip>
                <a:blip r:embed="rId8"/>
              </a:buBlip>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Tries</a:t>
            </a:r>
            <a:r>
              <a:rPr kumimoji="0" lang="en-US" sz="1800" b="0" i="0" u="none" strike="noStrike" kern="1200" cap="none" spc="0" normalizeH="0" noProof="0" dirty="0" smtClean="0">
                <a:ln>
                  <a:noFill/>
                </a:ln>
                <a:solidFill>
                  <a:schemeClr val="tx1"/>
                </a:solidFill>
                <a:effectLst/>
                <a:uLnTx/>
                <a:uFillTx/>
                <a:latin typeface="+mn-lt"/>
                <a:ea typeface="+mn-ea"/>
                <a:cs typeface="+mn-cs"/>
              </a:rPr>
              <a:t> to crash a driver</a:t>
            </a:r>
          </a:p>
          <a:p>
            <a:pPr marL="396875" marR="0" lvl="0" indent="-396875" algn="l" defTabSz="914363" rtl="0" eaLnBrk="1" fontAlgn="auto" latinLnBrk="0" hangingPunct="1">
              <a:lnSpc>
                <a:spcPct val="90000"/>
              </a:lnSpc>
              <a:spcBef>
                <a:spcPct val="20000"/>
              </a:spcBef>
              <a:spcAft>
                <a:spcPts val="0"/>
              </a:spcAft>
              <a:buClrTx/>
              <a:buSzTx/>
              <a:buFontTx/>
              <a:buBlip>
                <a:blip r:embed="rId8"/>
              </a:buBlip>
              <a:tabLst/>
              <a:defRPr/>
            </a:pPr>
            <a:r>
              <a:rPr lang="en-US" sz="1800" baseline="0" dirty="0" smtClean="0">
                <a:solidFill>
                  <a:schemeClr val="tx1"/>
                </a:solidFill>
                <a:latin typeface="+mn-lt"/>
              </a:rPr>
              <a:t>Kernel Debugger</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ox(in)">
                                      <p:cBhvr>
                                        <p:cTn id="29" dur="500"/>
                                        <p:tgtEl>
                                          <p:spTgt spid="5"/>
                                        </p:tgtEl>
                                      </p:cBhvr>
                                    </p:animEffect>
                                  </p:childTnLst>
                                </p:cTn>
                              </p:par>
                            </p:childTnLst>
                          </p:cTn>
                        </p:par>
                        <p:par>
                          <p:cTn id="30" fill="hold">
                            <p:stCondLst>
                              <p:cond delay="500"/>
                            </p:stCondLst>
                            <p:childTnLst>
                              <p:par>
                                <p:cTn id="31" presetID="3" presetClass="entr" presetSubtype="10" fill="hold" grpId="0" nodeType="afterEffect">
                                  <p:stCondLst>
                                    <p:cond delay="1500"/>
                                  </p:stCondLst>
                                  <p:childTnLst>
                                    <p:set>
                                      <p:cBhvr>
                                        <p:cTn id="32" dur="1" fill="hold">
                                          <p:stCondLst>
                                            <p:cond delay="0"/>
                                          </p:stCondLst>
                                        </p:cTn>
                                        <p:tgtEl>
                                          <p:spTgt spid="4"/>
                                        </p:tgtEl>
                                        <p:attrNameLst>
                                          <p:attrName>style.visibility</p:attrName>
                                        </p:attrNameLst>
                                      </p:cBhvr>
                                      <p:to>
                                        <p:strVal val="visible"/>
                                      </p:to>
                                    </p:set>
                                    <p:animEffect transition="in" filter="blinds(horizontal)">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Graphic spid="5" grpId="0">
        <p:bldAsOne/>
      </p:bldGraphic>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Path Exerciser</a:t>
            </a:r>
            <a:endParaRPr lang="en-US" dirty="0"/>
          </a:p>
        </p:txBody>
      </p:sp>
      <p:graphicFrame>
        <p:nvGraphicFramePr>
          <p:cNvPr id="4" name="Diagram 3"/>
          <p:cNvGraphicFramePr/>
          <p:nvPr>
            <p:extLst>
              <p:ext uri="{D42A27DB-BD31-4B8C-83A1-F6EECF244321}">
                <p14:modId xmlns="" xmlns:p14="http://schemas.microsoft.com/office/powerpoint/2007/7/12/main" val="196394364"/>
              </p:ext>
            </p:extLst>
          </p:nvPr>
        </p:nvGraphicFramePr>
        <p:xfrm>
          <a:off x="933449" y="1228725"/>
          <a:ext cx="7191375" cy="4714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E4350BAD-C4C7-41E4-B4E3-9602282001F4}"/>
                                            </p:graphicEl>
                                          </p:spTgt>
                                        </p:tgtEl>
                                        <p:attrNameLst>
                                          <p:attrName>style.visibility</p:attrName>
                                        </p:attrNameLst>
                                      </p:cBhvr>
                                      <p:to>
                                        <p:strVal val="visible"/>
                                      </p:to>
                                    </p:set>
                                    <p:anim calcmode="lin" valueType="num">
                                      <p:cBhvr additive="base">
                                        <p:cTn id="7" dur="500" fill="hold"/>
                                        <p:tgtEl>
                                          <p:spTgt spid="4">
                                            <p:graphicEl>
                                              <a:dgm id="{E4350BAD-C4C7-41E4-B4E3-9602282001F4}"/>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E4350BAD-C4C7-41E4-B4E3-9602282001F4}"/>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B78400DF-CCC4-406A-8E9F-4BBF69574725}"/>
                                            </p:graphicEl>
                                          </p:spTgt>
                                        </p:tgtEl>
                                        <p:attrNameLst>
                                          <p:attrName>style.visibility</p:attrName>
                                        </p:attrNameLst>
                                      </p:cBhvr>
                                      <p:to>
                                        <p:strVal val="visible"/>
                                      </p:to>
                                    </p:set>
                                    <p:anim calcmode="lin" valueType="num">
                                      <p:cBhvr additive="base">
                                        <p:cTn id="11" dur="500" fill="hold"/>
                                        <p:tgtEl>
                                          <p:spTgt spid="4">
                                            <p:graphicEl>
                                              <a:dgm id="{B78400DF-CCC4-406A-8E9F-4BBF69574725}"/>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B78400DF-CCC4-406A-8E9F-4BBF69574725}"/>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graphicEl>
                                              <a:dgm id="{C3FD1A91-692A-4A11-90C0-02F7258A3204}"/>
                                            </p:graphicEl>
                                          </p:spTgt>
                                        </p:tgtEl>
                                        <p:attrNameLst>
                                          <p:attrName>style.visibility</p:attrName>
                                        </p:attrNameLst>
                                      </p:cBhvr>
                                      <p:to>
                                        <p:strVal val="visible"/>
                                      </p:to>
                                    </p:set>
                                    <p:anim calcmode="lin" valueType="num">
                                      <p:cBhvr additive="base">
                                        <p:cTn id="17" dur="500" fill="hold"/>
                                        <p:tgtEl>
                                          <p:spTgt spid="4">
                                            <p:graphicEl>
                                              <a:dgm id="{C3FD1A91-692A-4A11-90C0-02F7258A3204}"/>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C3FD1A91-692A-4A11-90C0-02F7258A3204}"/>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graphicEl>
                                              <a:dgm id="{5B8B59B9-779A-4B1A-B82D-55B4CCE59239}"/>
                                            </p:graphicEl>
                                          </p:spTgt>
                                        </p:tgtEl>
                                        <p:attrNameLst>
                                          <p:attrName>style.visibility</p:attrName>
                                        </p:attrNameLst>
                                      </p:cBhvr>
                                      <p:to>
                                        <p:strVal val="visible"/>
                                      </p:to>
                                    </p:set>
                                    <p:anim calcmode="lin" valueType="num">
                                      <p:cBhvr additive="base">
                                        <p:cTn id="21" dur="500" fill="hold"/>
                                        <p:tgtEl>
                                          <p:spTgt spid="4">
                                            <p:graphicEl>
                                              <a:dgm id="{5B8B59B9-779A-4B1A-B82D-55B4CCE59239}"/>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graphicEl>
                                              <a:dgm id="{5B8B59B9-779A-4B1A-B82D-55B4CCE59239}"/>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graphicEl>
                                              <a:dgm id="{6307CCB9-B843-4901-8B35-8CACC2C61393}"/>
                                            </p:graphicEl>
                                          </p:spTgt>
                                        </p:tgtEl>
                                        <p:attrNameLst>
                                          <p:attrName>style.visibility</p:attrName>
                                        </p:attrNameLst>
                                      </p:cBhvr>
                                      <p:to>
                                        <p:strVal val="visible"/>
                                      </p:to>
                                    </p:set>
                                    <p:anim calcmode="lin" valueType="num">
                                      <p:cBhvr additive="base">
                                        <p:cTn id="27" dur="500" fill="hold"/>
                                        <p:tgtEl>
                                          <p:spTgt spid="4">
                                            <p:graphicEl>
                                              <a:dgm id="{6307CCB9-B843-4901-8B35-8CACC2C61393}"/>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6307CCB9-B843-4901-8B35-8CACC2C61393}"/>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graphicEl>
                                              <a:dgm id="{77E8096D-CA5F-4084-87C0-8792749907A6}"/>
                                            </p:graphicEl>
                                          </p:spTgt>
                                        </p:tgtEl>
                                        <p:attrNameLst>
                                          <p:attrName>style.visibility</p:attrName>
                                        </p:attrNameLst>
                                      </p:cBhvr>
                                      <p:to>
                                        <p:strVal val="visible"/>
                                      </p:to>
                                    </p:set>
                                    <p:anim calcmode="lin" valueType="num">
                                      <p:cBhvr additive="base">
                                        <p:cTn id="31" dur="500" fill="hold"/>
                                        <p:tgtEl>
                                          <p:spTgt spid="4">
                                            <p:graphicEl>
                                              <a:dgm id="{77E8096D-CA5F-4084-87C0-8792749907A6}"/>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77E8096D-CA5F-4084-87C0-8792749907A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 Stability</a:t>
            </a:r>
            <a:endParaRPr lang="en-US" dirty="0"/>
          </a:p>
        </p:txBody>
      </p:sp>
      <p:graphicFrame>
        <p:nvGraphicFramePr>
          <p:cNvPr id="5" name="Diagram 4"/>
          <p:cNvGraphicFramePr/>
          <p:nvPr/>
        </p:nvGraphicFramePr>
        <p:xfrm>
          <a:off x="931818" y="2203269"/>
          <a:ext cx="6984274" cy="3727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1140830" y="1193067"/>
          <a:ext cx="6653348" cy="6531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Explosion 1 5"/>
          <p:cNvSpPr/>
          <p:nvPr/>
        </p:nvSpPr>
        <p:spPr bwMode="auto">
          <a:xfrm>
            <a:off x="4610100" y="3047999"/>
            <a:ext cx="933450" cy="828675"/>
          </a:xfrm>
          <a:prstGeom prst="irregularSeal1">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000" b="1" dirty="0" smtClean="0">
                <a:solidFill>
                  <a:srgbClr val="C00000"/>
                </a:solidFill>
                <a:effectLst>
                  <a:outerShdw blurRad="38100" dist="38100" dir="2700000" algn="tl">
                    <a:srgbClr val="000000">
                      <a:alpha val="43137"/>
                    </a:srgbClr>
                  </a:outerShdw>
                </a:effectLst>
                <a:latin typeface="Segoe" pitchFamily="34" charset="0"/>
              </a:rPr>
              <a:t>ALL NEW</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BD245292-A858-4ECA-B7CD-7622F2994B45}"/>
                                            </p:graphicEl>
                                          </p:spTgt>
                                        </p:tgtEl>
                                        <p:attrNameLst>
                                          <p:attrName>style.visibility</p:attrName>
                                        </p:attrNameLst>
                                      </p:cBhvr>
                                      <p:to>
                                        <p:strVal val="visible"/>
                                      </p:to>
                                    </p:set>
                                    <p:anim calcmode="lin" valueType="num">
                                      <p:cBhvr additive="base">
                                        <p:cTn id="7" dur="500" fill="hold"/>
                                        <p:tgtEl>
                                          <p:spTgt spid="5">
                                            <p:graphicEl>
                                              <a:dgm id="{BD245292-A858-4ECA-B7CD-7622F2994B45}"/>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BD245292-A858-4ECA-B7CD-7622F2994B45}"/>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graphicEl>
                                              <a:dgm id="{6A4DD6FC-A60B-4E10-9CCF-77561288BEB6}"/>
                                            </p:graphicEl>
                                          </p:spTgt>
                                        </p:tgtEl>
                                        <p:attrNameLst>
                                          <p:attrName>style.visibility</p:attrName>
                                        </p:attrNameLst>
                                      </p:cBhvr>
                                      <p:to>
                                        <p:strVal val="visible"/>
                                      </p:to>
                                    </p:set>
                                    <p:anim calcmode="lin" valueType="num">
                                      <p:cBhvr additive="base">
                                        <p:cTn id="11" dur="500" fill="hold"/>
                                        <p:tgtEl>
                                          <p:spTgt spid="5">
                                            <p:graphicEl>
                                              <a:dgm id="{6A4DD6FC-A60B-4E10-9CCF-77561288BEB6}"/>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graphicEl>
                                              <a:dgm id="{6A4DD6FC-A60B-4E10-9CCF-77561288BEB6}"/>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graphicEl>
                                              <a:dgm id="{D03181D0-3E4F-412A-94A2-7D6D5F3091DE}"/>
                                            </p:graphicEl>
                                          </p:spTgt>
                                        </p:tgtEl>
                                        <p:attrNameLst>
                                          <p:attrName>style.visibility</p:attrName>
                                        </p:attrNameLst>
                                      </p:cBhvr>
                                      <p:to>
                                        <p:strVal val="visible"/>
                                      </p:to>
                                    </p:set>
                                    <p:anim calcmode="lin" valueType="num">
                                      <p:cBhvr additive="base">
                                        <p:cTn id="17" dur="500" fill="hold"/>
                                        <p:tgtEl>
                                          <p:spTgt spid="5">
                                            <p:graphicEl>
                                              <a:dgm id="{D03181D0-3E4F-412A-94A2-7D6D5F3091DE}"/>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dgm id="{D03181D0-3E4F-412A-94A2-7D6D5F3091DE}"/>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graphicEl>
                                              <a:dgm id="{8E341CB1-D2CB-4937-A48A-E1D5D652F0F9}"/>
                                            </p:graphicEl>
                                          </p:spTgt>
                                        </p:tgtEl>
                                        <p:attrNameLst>
                                          <p:attrName>style.visibility</p:attrName>
                                        </p:attrNameLst>
                                      </p:cBhvr>
                                      <p:to>
                                        <p:strVal val="visible"/>
                                      </p:to>
                                    </p:set>
                                    <p:anim calcmode="lin" valueType="num">
                                      <p:cBhvr additive="base">
                                        <p:cTn id="21" dur="500" fill="hold"/>
                                        <p:tgtEl>
                                          <p:spTgt spid="5">
                                            <p:graphicEl>
                                              <a:dgm id="{8E341CB1-D2CB-4937-A48A-E1D5D652F0F9}"/>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graphicEl>
                                              <a:dgm id="{8E341CB1-D2CB-4937-A48A-E1D5D652F0F9}"/>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graphicEl>
                                              <a:dgm id="{79577706-CD6E-4648-9CF4-47127EE5E719}"/>
                                            </p:graphicEl>
                                          </p:spTgt>
                                        </p:tgtEl>
                                        <p:attrNameLst>
                                          <p:attrName>style.visibility</p:attrName>
                                        </p:attrNameLst>
                                      </p:cBhvr>
                                      <p:to>
                                        <p:strVal val="visible"/>
                                      </p:to>
                                    </p:set>
                                    <p:anim calcmode="lin" valueType="num">
                                      <p:cBhvr additive="base">
                                        <p:cTn id="27" dur="500" fill="hold"/>
                                        <p:tgtEl>
                                          <p:spTgt spid="5">
                                            <p:graphicEl>
                                              <a:dgm id="{79577706-CD6E-4648-9CF4-47127EE5E719}"/>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graphicEl>
                                              <a:dgm id="{79577706-CD6E-4648-9CF4-47127EE5E719}"/>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graphicEl>
                                              <a:dgm id="{95C6129B-C1CA-4FE5-9DC1-5FF7DF2442B7}"/>
                                            </p:graphicEl>
                                          </p:spTgt>
                                        </p:tgtEl>
                                        <p:attrNameLst>
                                          <p:attrName>style.visibility</p:attrName>
                                        </p:attrNameLst>
                                      </p:cBhvr>
                                      <p:to>
                                        <p:strVal val="visible"/>
                                      </p:to>
                                    </p:set>
                                    <p:anim calcmode="lin" valueType="num">
                                      <p:cBhvr additive="base">
                                        <p:cTn id="31" dur="500" fill="hold"/>
                                        <p:tgtEl>
                                          <p:spTgt spid="5">
                                            <p:graphicEl>
                                              <a:dgm id="{95C6129B-C1CA-4FE5-9DC1-5FF7DF2442B7}"/>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95C6129B-C1CA-4FE5-9DC1-5FF7DF2442B7}"/>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iterate type="lt">
                                    <p:tmPct val="0"/>
                                  </p:iterate>
                                  <p:childTnLst>
                                    <p:set>
                                      <p:cBhvr>
                                        <p:cTn id="36" dur="1" fill="hold">
                                          <p:stCondLst>
                                            <p:cond delay="0"/>
                                          </p:stCondLst>
                                        </p:cTn>
                                        <p:tgtEl>
                                          <p:spTgt spid="6"/>
                                        </p:tgtEl>
                                        <p:attrNameLst>
                                          <p:attrName>style.visibility</p:attrName>
                                        </p:attrNameLst>
                                      </p:cBhvr>
                                      <p:to>
                                        <p:strVal val="visible"/>
                                      </p:to>
                                    </p:set>
                                    <p:animEffect transition="in" filter="checkerboard(across)">
                                      <p:cBhvr>
                                        <p:cTn id="37" dur="500"/>
                                        <p:tgtEl>
                                          <p:spTgt spid="6"/>
                                        </p:tgtEl>
                                      </p:cBhvr>
                                    </p:animEffect>
                                  </p:childTnLst>
                                </p:cTn>
                              </p:par>
                            </p:childTnLst>
                          </p:cTn>
                        </p:par>
                        <p:par>
                          <p:cTn id="38" fill="hold">
                            <p:stCondLst>
                              <p:cond delay="500"/>
                            </p:stCondLst>
                            <p:childTnLst>
                              <p:par>
                                <p:cTn id="39" presetID="26" presetClass="emph" presetSubtype="0" fill="hold" grpId="1" nodeType="afterEffect">
                                  <p:stCondLst>
                                    <p:cond delay="0"/>
                                  </p:stCondLst>
                                  <p:iterate type="lt">
                                    <p:tmPct val="0"/>
                                  </p:iterate>
                                  <p:childTnLst>
                                    <p:animEffect transition="out" filter="fade">
                                      <p:cBhvr>
                                        <p:cTn id="40" dur="500" tmFilter="0, 0; .2, .5; .8, .5; 1, 0"/>
                                        <p:tgtEl>
                                          <p:spTgt spid="6"/>
                                        </p:tgtEl>
                                      </p:cBhvr>
                                    </p:animEffect>
                                    <p:animScale>
                                      <p:cBhvr>
                                        <p:cTn id="41"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6" grpId="0" animBg="1"/>
      <p:bldP spid="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Reinstall Tests</a:t>
            </a:r>
            <a:endParaRPr lang="en-US" dirty="0"/>
          </a:p>
        </p:txBody>
      </p:sp>
      <p:sp>
        <p:nvSpPr>
          <p:cNvPr id="3" name="Content Placeholder 2"/>
          <p:cNvSpPr>
            <a:spLocks noGrp="1"/>
          </p:cNvSpPr>
          <p:nvPr>
            <p:ph idx="1"/>
          </p:nvPr>
        </p:nvSpPr>
        <p:spPr>
          <a:xfrm>
            <a:off x="381000" y="1412875"/>
            <a:ext cx="8382000" cy="276999"/>
          </a:xfrm>
        </p:spPr>
        <p:txBody>
          <a:bodyPr/>
          <a:lstStyle/>
          <a:p>
            <a:r>
              <a:rPr lang="en-US" sz="2000" dirty="0" smtClean="0"/>
              <a:t>Collection of three tests, based on same source</a:t>
            </a:r>
          </a:p>
        </p:txBody>
      </p:sp>
      <p:graphicFrame>
        <p:nvGraphicFramePr>
          <p:cNvPr id="4" name="Table 3"/>
          <p:cNvGraphicFramePr>
            <a:graphicFrameLocks noGrp="1"/>
          </p:cNvGraphicFramePr>
          <p:nvPr/>
        </p:nvGraphicFramePr>
        <p:xfrm>
          <a:off x="1304925" y="1949450"/>
          <a:ext cx="6096000" cy="210820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dirty="0" smtClean="0"/>
                        <a:t>Test</a:t>
                      </a:r>
                      <a:r>
                        <a:rPr lang="en-US" baseline="0" dirty="0" smtClean="0"/>
                        <a:t> name</a:t>
                      </a:r>
                      <a:endParaRPr lang="en-US" dirty="0"/>
                    </a:p>
                  </a:txBody>
                  <a:tcPr/>
                </a:tc>
                <a:tc>
                  <a:txBody>
                    <a:bodyPr/>
                    <a:lstStyle/>
                    <a:p>
                      <a:pPr algn="ctr"/>
                      <a:r>
                        <a:rPr lang="en-US" dirty="0" smtClean="0"/>
                        <a:t>Purpose</a:t>
                      </a:r>
                      <a:endParaRPr lang="en-US" dirty="0"/>
                    </a:p>
                  </a:txBody>
                  <a:tcPr/>
                </a:tc>
              </a:tr>
              <a:tr h="370840">
                <a:tc>
                  <a:txBody>
                    <a:bodyPr/>
                    <a:lstStyle/>
                    <a:p>
                      <a:r>
                        <a:rPr lang="en-US" sz="1600" dirty="0" smtClean="0"/>
                        <a:t>Reinstall</a:t>
                      </a:r>
                      <a:r>
                        <a:rPr lang="en-US" sz="1600" baseline="0" dirty="0" smtClean="0"/>
                        <a:t> with IO</a:t>
                      </a:r>
                      <a:endParaRPr lang="en-US" sz="1600" dirty="0"/>
                    </a:p>
                  </a:txBody>
                  <a:tcPr/>
                </a:tc>
                <a:tc>
                  <a:txBody>
                    <a:bodyPr/>
                    <a:lstStyle/>
                    <a:p>
                      <a:r>
                        <a:rPr lang="en-US" sz="1600" dirty="0" smtClean="0"/>
                        <a:t>Tests stability</a:t>
                      </a:r>
                      <a:r>
                        <a:rPr lang="en-US" sz="1600" baseline="0" dirty="0" smtClean="0"/>
                        <a:t> of </a:t>
                      </a:r>
                      <a:r>
                        <a:rPr lang="en-US" sz="1600" baseline="0" dirty="0" smtClean="0">
                          <a:solidFill>
                            <a:srgbClr val="C00000"/>
                          </a:solidFill>
                        </a:rPr>
                        <a:t>device under test (DUT)</a:t>
                      </a:r>
                      <a:endParaRPr lang="en-US" sz="1600" dirty="0">
                        <a:solidFill>
                          <a:srgbClr val="C00000"/>
                        </a:solidFill>
                      </a:endParaRPr>
                    </a:p>
                  </a:txBody>
                  <a:tcPr/>
                </a:tc>
              </a:tr>
              <a:tr h="370840">
                <a:tc>
                  <a:txBody>
                    <a:bodyPr/>
                    <a:lstStyle/>
                    <a:p>
                      <a:r>
                        <a:rPr lang="en-US" sz="1600" dirty="0" smtClean="0"/>
                        <a:t>Device Install check for System file consistency</a:t>
                      </a:r>
                      <a:endParaRPr lang="en-US" sz="1600" dirty="0"/>
                    </a:p>
                  </a:txBody>
                  <a:tcPr/>
                </a:tc>
                <a:tc>
                  <a:txBody>
                    <a:bodyPr/>
                    <a:lstStyle/>
                    <a:p>
                      <a:r>
                        <a:rPr lang="en-US" sz="1600" dirty="0" smtClean="0"/>
                        <a:t>Tests impact of</a:t>
                      </a:r>
                      <a:r>
                        <a:rPr lang="en-US" sz="1600" baseline="0" dirty="0" smtClean="0"/>
                        <a:t> DUT on </a:t>
                      </a:r>
                      <a:r>
                        <a:rPr lang="en-US" sz="1600" baseline="0" dirty="0" smtClean="0">
                          <a:solidFill>
                            <a:srgbClr val="C00000"/>
                          </a:solidFill>
                        </a:rPr>
                        <a:t>system components</a:t>
                      </a:r>
                      <a:endParaRPr lang="en-US" sz="1600" dirty="0">
                        <a:solidFill>
                          <a:srgbClr val="C00000"/>
                        </a:solidFill>
                      </a:endParaRPr>
                    </a:p>
                  </a:txBody>
                  <a:tcPr/>
                </a:tc>
              </a:tr>
              <a:tr h="370840">
                <a:tc>
                  <a:txBody>
                    <a:bodyPr/>
                    <a:lstStyle/>
                    <a:p>
                      <a:r>
                        <a:rPr lang="en-US" sz="1600" dirty="0" smtClean="0"/>
                        <a:t>Device Install check for Other Device</a:t>
                      </a:r>
                      <a:r>
                        <a:rPr lang="en-US" sz="1600" baseline="0" dirty="0" smtClean="0"/>
                        <a:t> stability</a:t>
                      </a:r>
                      <a:endParaRPr lang="en-US" sz="1600" dirty="0"/>
                    </a:p>
                  </a:txBody>
                  <a:tcPr/>
                </a:tc>
                <a:tc>
                  <a:txBody>
                    <a:bodyPr/>
                    <a:lstStyle/>
                    <a:p>
                      <a:r>
                        <a:rPr lang="en-US" sz="1600" dirty="0" smtClean="0"/>
                        <a:t>Tests impact</a:t>
                      </a:r>
                      <a:r>
                        <a:rPr lang="en-US" sz="1600" baseline="0" dirty="0" smtClean="0"/>
                        <a:t> of DUT on </a:t>
                      </a:r>
                      <a:r>
                        <a:rPr lang="en-US" sz="1600" baseline="0" dirty="0" smtClean="0">
                          <a:solidFill>
                            <a:srgbClr val="C00000"/>
                          </a:solidFill>
                        </a:rPr>
                        <a:t>other devices</a:t>
                      </a:r>
                      <a:r>
                        <a:rPr lang="en-US" sz="1600" baseline="0" dirty="0" smtClean="0"/>
                        <a:t> in the system</a:t>
                      </a:r>
                      <a:endParaRPr lang="en-US" sz="1600" dirty="0"/>
                    </a:p>
                  </a:txBody>
                  <a:tcPr/>
                </a:tc>
              </a:tr>
            </a:tbl>
          </a:graphicData>
        </a:graphic>
      </p:graphicFrame>
      <p:sp>
        <p:nvSpPr>
          <p:cNvPr id="5" name="Content Placeholder 2"/>
          <p:cNvSpPr txBox="1">
            <a:spLocks/>
          </p:cNvSpPr>
          <p:nvPr/>
        </p:nvSpPr>
        <p:spPr>
          <a:xfrm>
            <a:off x="381000" y="4365625"/>
            <a:ext cx="8382000" cy="1834348"/>
          </a:xfrm>
          <a:prstGeom prst="rect">
            <a:avLst/>
          </a:prstGeom>
        </p:spPr>
        <p:txBody>
          <a:bodyPr vert="horz"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Looks for install issues missed in typical install</a:t>
            </a: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Driver Verifier Enabled</a:t>
            </a:r>
          </a:p>
          <a:p>
            <a:pPr marL="777860" lvl="1" indent="-396875" defTabSz="914363" fontAlgn="auto">
              <a:lnSpc>
                <a:spcPct val="90000"/>
              </a:lnSpc>
              <a:spcBef>
                <a:spcPct val="20000"/>
              </a:spcBef>
              <a:spcAft>
                <a:spcPts val="0"/>
              </a:spcAft>
              <a:buFontTx/>
              <a:buBlip>
                <a:blip r:embed="rId3"/>
              </a:buBlip>
              <a:defRPr/>
            </a:pPr>
            <a:r>
              <a:rPr lang="en-US" sz="1600" dirty="0" smtClean="0">
                <a:solidFill>
                  <a:schemeClr val="tx1"/>
                </a:solidFill>
                <a:latin typeface="+mn-lt"/>
              </a:rPr>
              <a:t>Special DV settings for Windows 7 and later</a:t>
            </a:r>
            <a:endParaRPr kumimoji="0" lang="en-US" sz="1600" b="0" i="0" u="none" strike="noStrike" kern="1200" cap="none" spc="0" normalizeH="0" baseline="0" noProof="0" dirty="0" smtClean="0">
              <a:ln>
                <a:noFill/>
              </a:ln>
              <a:solidFill>
                <a:schemeClr val="tx1"/>
              </a:solidFill>
              <a:effectLst/>
              <a:uLnTx/>
              <a:uFillTx/>
              <a:latin typeface="+mn-lt"/>
            </a:endParaRP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Debugging tips</a:t>
            </a:r>
          </a:p>
          <a:p>
            <a:pPr marL="914400" marR="0" lvl="1"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Kernel Debugger</a:t>
            </a:r>
          </a:p>
          <a:p>
            <a:pPr marL="914400" marR="0" lvl="1"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Setupapi.log , Cbs.log</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Availability</a:t>
            </a:r>
            <a:endParaRPr lang="en-US" dirty="0"/>
          </a:p>
        </p:txBody>
      </p:sp>
      <p:graphicFrame>
        <p:nvGraphicFramePr>
          <p:cNvPr id="5" name="Diagram 4"/>
          <p:cNvGraphicFramePr/>
          <p:nvPr>
            <p:extLst>
              <p:ext uri="{D42A27DB-BD31-4B8C-83A1-F6EECF244321}">
                <p14:modId xmlns="" xmlns:p14="http://schemas.microsoft.com/office/powerpoint/2007/7/12/main" val="2171557951"/>
              </p:ext>
            </p:extLst>
          </p:nvPr>
        </p:nvGraphicFramePr>
        <p:xfrm>
          <a:off x="931818" y="2203269"/>
          <a:ext cx="6984274" cy="3727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 xmlns:p14="http://schemas.microsoft.com/office/powerpoint/2007/7/12/main" val="2810337834"/>
              </p:ext>
            </p:extLst>
          </p:nvPr>
        </p:nvGraphicFramePr>
        <p:xfrm>
          <a:off x="1140830" y="1193067"/>
          <a:ext cx="6653348" cy="6531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BD245292-A858-4ECA-B7CD-7622F2994B45}"/>
                                            </p:graphicEl>
                                          </p:spTgt>
                                        </p:tgtEl>
                                        <p:attrNameLst>
                                          <p:attrName>style.visibility</p:attrName>
                                        </p:attrNameLst>
                                      </p:cBhvr>
                                      <p:to>
                                        <p:strVal val="visible"/>
                                      </p:to>
                                    </p:set>
                                    <p:anim calcmode="lin" valueType="num">
                                      <p:cBhvr additive="base">
                                        <p:cTn id="7" dur="500" fill="hold"/>
                                        <p:tgtEl>
                                          <p:spTgt spid="5">
                                            <p:graphicEl>
                                              <a:dgm id="{BD245292-A858-4ECA-B7CD-7622F2994B45}"/>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BD245292-A858-4ECA-B7CD-7622F2994B45}"/>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graphicEl>
                                              <a:dgm id="{6A4DD6FC-A60B-4E10-9CCF-77561288BEB6}"/>
                                            </p:graphicEl>
                                          </p:spTgt>
                                        </p:tgtEl>
                                        <p:attrNameLst>
                                          <p:attrName>style.visibility</p:attrName>
                                        </p:attrNameLst>
                                      </p:cBhvr>
                                      <p:to>
                                        <p:strVal val="visible"/>
                                      </p:to>
                                    </p:set>
                                    <p:anim calcmode="lin" valueType="num">
                                      <p:cBhvr additive="base">
                                        <p:cTn id="11" dur="500" fill="hold"/>
                                        <p:tgtEl>
                                          <p:spTgt spid="5">
                                            <p:graphicEl>
                                              <a:dgm id="{6A4DD6FC-A60B-4E10-9CCF-77561288BEB6}"/>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graphicEl>
                                              <a:dgm id="{6A4DD6FC-A60B-4E10-9CCF-77561288BEB6}"/>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graphicEl>
                                              <a:dgm id="{D03181D0-3E4F-412A-94A2-7D6D5F3091DE}"/>
                                            </p:graphicEl>
                                          </p:spTgt>
                                        </p:tgtEl>
                                        <p:attrNameLst>
                                          <p:attrName>style.visibility</p:attrName>
                                        </p:attrNameLst>
                                      </p:cBhvr>
                                      <p:to>
                                        <p:strVal val="visible"/>
                                      </p:to>
                                    </p:set>
                                    <p:anim calcmode="lin" valueType="num">
                                      <p:cBhvr additive="base">
                                        <p:cTn id="17" dur="500" fill="hold"/>
                                        <p:tgtEl>
                                          <p:spTgt spid="5">
                                            <p:graphicEl>
                                              <a:dgm id="{D03181D0-3E4F-412A-94A2-7D6D5F3091DE}"/>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dgm id="{D03181D0-3E4F-412A-94A2-7D6D5F3091DE}"/>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graphicEl>
                                              <a:dgm id="{8E341CB1-D2CB-4937-A48A-E1D5D652F0F9}"/>
                                            </p:graphicEl>
                                          </p:spTgt>
                                        </p:tgtEl>
                                        <p:attrNameLst>
                                          <p:attrName>style.visibility</p:attrName>
                                        </p:attrNameLst>
                                      </p:cBhvr>
                                      <p:to>
                                        <p:strVal val="visible"/>
                                      </p:to>
                                    </p:set>
                                    <p:anim calcmode="lin" valueType="num">
                                      <p:cBhvr additive="base">
                                        <p:cTn id="21" dur="500" fill="hold"/>
                                        <p:tgtEl>
                                          <p:spTgt spid="5">
                                            <p:graphicEl>
                                              <a:dgm id="{8E341CB1-D2CB-4937-A48A-E1D5D652F0F9}"/>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graphicEl>
                                              <a:dgm id="{8E341CB1-D2CB-4937-A48A-E1D5D652F0F9}"/>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graphicEl>
                                              <a:dgm id="{79577706-CD6E-4648-9CF4-47127EE5E719}"/>
                                            </p:graphicEl>
                                          </p:spTgt>
                                        </p:tgtEl>
                                        <p:attrNameLst>
                                          <p:attrName>style.visibility</p:attrName>
                                        </p:attrNameLst>
                                      </p:cBhvr>
                                      <p:to>
                                        <p:strVal val="visible"/>
                                      </p:to>
                                    </p:set>
                                    <p:anim calcmode="lin" valueType="num">
                                      <p:cBhvr additive="base">
                                        <p:cTn id="27" dur="500" fill="hold"/>
                                        <p:tgtEl>
                                          <p:spTgt spid="5">
                                            <p:graphicEl>
                                              <a:dgm id="{79577706-CD6E-4648-9CF4-47127EE5E719}"/>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graphicEl>
                                              <a:dgm id="{79577706-CD6E-4648-9CF4-47127EE5E719}"/>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graphicEl>
                                              <a:dgm id="{95C6129B-C1CA-4FE5-9DC1-5FF7DF2442B7}"/>
                                            </p:graphicEl>
                                          </p:spTgt>
                                        </p:tgtEl>
                                        <p:attrNameLst>
                                          <p:attrName>style.visibility</p:attrName>
                                        </p:attrNameLst>
                                      </p:cBhvr>
                                      <p:to>
                                        <p:strVal val="visible"/>
                                      </p:to>
                                    </p:set>
                                    <p:anim calcmode="lin" valueType="num">
                                      <p:cBhvr additive="base">
                                        <p:cTn id="31" dur="500" fill="hold"/>
                                        <p:tgtEl>
                                          <p:spTgt spid="5">
                                            <p:graphicEl>
                                              <a:dgm id="{95C6129B-C1CA-4FE5-9DC1-5FF7DF2442B7}"/>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95C6129B-C1CA-4FE5-9DC1-5FF7DF2442B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Overview</a:t>
            </a:r>
            <a:endParaRPr lang="en-US" dirty="0"/>
          </a:p>
        </p:txBody>
      </p:sp>
      <p:sp>
        <p:nvSpPr>
          <p:cNvPr id="3" name="Text Placeholder 2"/>
          <p:cNvSpPr>
            <a:spLocks noGrp="1"/>
          </p:cNvSpPr>
          <p:nvPr>
            <p:ph type="body" sz="quarter" idx="10"/>
          </p:nvPr>
        </p:nvSpPr>
        <p:spPr>
          <a:xfrm>
            <a:off x="381000" y="1411552"/>
            <a:ext cx="8382000" cy="2998834"/>
          </a:xfrm>
        </p:spPr>
        <p:txBody>
          <a:bodyPr/>
          <a:lstStyle/>
          <a:p>
            <a:pPr>
              <a:lnSpc>
                <a:spcPct val="200000"/>
              </a:lnSpc>
            </a:pPr>
            <a:r>
              <a:rPr lang="en-US" dirty="0" smtClean="0"/>
              <a:t>What are </a:t>
            </a:r>
            <a:r>
              <a:rPr lang="en-US" i="1" dirty="0" smtClean="0"/>
              <a:t>Device Fundamentals</a:t>
            </a:r>
            <a:endParaRPr lang="en-US"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endParaRPr>
          </a:p>
          <a:p>
            <a:pPr>
              <a:lnSpc>
                <a:spcPct val="200000"/>
              </a:lnSpc>
            </a:pPr>
            <a:r>
              <a:rPr lang="en-US" dirty="0" smtClean="0"/>
              <a:t>Details of </a:t>
            </a:r>
            <a:r>
              <a:rPr lang="en-US" i="1" dirty="0" smtClean="0"/>
              <a:t>Device Fundamentals</a:t>
            </a:r>
            <a:endParaRPr lang="en-US" dirty="0" smtClean="0"/>
          </a:p>
          <a:p>
            <a:pPr>
              <a:lnSpc>
                <a:spcPct val="200000"/>
              </a:lnSpc>
            </a:pPr>
            <a:r>
              <a:rPr lang="en-US"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Summary</a:t>
            </a: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nodeType="afterEffect">
                                  <p:stCondLst>
                                    <p:cond delay="0"/>
                                  </p:stCondLst>
                                  <p:iterate type="lt">
                                    <p:tmPct val="4000"/>
                                  </p:iterate>
                                  <p:childTnLst>
                                    <p:animScale>
                                      <p:cBhvr>
                                        <p:cTn id="6" dur="250" autoRev="1" fill="hold">
                                          <p:stCondLst>
                                            <p:cond delay="0"/>
                                          </p:stCondLst>
                                        </p:cTn>
                                        <p:tgtEl>
                                          <p:spTgt spid="3">
                                            <p:txEl>
                                              <p:pRg st="2" end="2"/>
                                            </p:txEl>
                                          </p:spTgt>
                                        </p:tgtEl>
                                      </p:cBhvr>
                                      <p:to x="80000" y="100000"/>
                                    </p:animScale>
                                    <p:anim by="(#ppt_w*0.10)" calcmode="lin" valueType="num">
                                      <p:cBhvr>
                                        <p:cTn id="7" dur="250" autoRev="1" fill="hold">
                                          <p:stCondLst>
                                            <p:cond delay="0"/>
                                          </p:stCondLst>
                                        </p:cTn>
                                        <p:tgtEl>
                                          <p:spTgt spid="3">
                                            <p:txEl>
                                              <p:pRg st="2" end="2"/>
                                            </p:txEl>
                                          </p:spTgt>
                                        </p:tgtEl>
                                        <p:attrNameLst>
                                          <p:attrName>ppt_x</p:attrName>
                                        </p:attrNameLst>
                                      </p:cBhvr>
                                    </p:anim>
                                    <p:anim by="(-#ppt_w*0.10)" calcmode="lin" valueType="num">
                                      <p:cBhvr>
                                        <p:cTn id="8" dur="250" autoRev="1" fill="hold">
                                          <p:stCondLst>
                                            <p:cond delay="0"/>
                                          </p:stCondLst>
                                        </p:cTn>
                                        <p:tgtEl>
                                          <p:spTgt spid="3">
                                            <p:txEl>
                                              <p:pRg st="2" end="2"/>
                                            </p:txEl>
                                          </p:spTgt>
                                        </p:tgtEl>
                                        <p:attrNameLst>
                                          <p:attrName>ppt_y</p:attrName>
                                        </p:attrNameLst>
                                      </p:cBhvr>
                                    </p:anim>
                                    <p:animRot by="-480000">
                                      <p:cBhvr>
                                        <p:cTn id="9" dur="250" autoRev="1" fill="hold">
                                          <p:stCondLst>
                                            <p:cond delay="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Text Placeholder 2"/>
          <p:cNvSpPr>
            <a:spLocks noGrp="1"/>
          </p:cNvSpPr>
          <p:nvPr>
            <p:ph type="body" sz="quarter" idx="10"/>
          </p:nvPr>
        </p:nvSpPr>
        <p:spPr>
          <a:xfrm>
            <a:off x="381000" y="1411552"/>
            <a:ext cx="8382000" cy="3151632"/>
          </a:xfrm>
        </p:spPr>
        <p:txBody>
          <a:bodyPr/>
          <a:lstStyle/>
          <a:p>
            <a:pPr>
              <a:lnSpc>
                <a:spcPct val="150000"/>
              </a:lnSpc>
            </a:pPr>
            <a:r>
              <a:rPr lang="en-US" dirty="0" smtClean="0"/>
              <a:t>Role of Device Fundamentals (aka devfund)</a:t>
            </a:r>
          </a:p>
          <a:p>
            <a:pPr>
              <a:lnSpc>
                <a:spcPct val="150000"/>
              </a:lnSpc>
            </a:pPr>
            <a:r>
              <a:rPr lang="en-US" dirty="0" smtClean="0"/>
              <a:t>Goals of Device Fundamentals</a:t>
            </a:r>
          </a:p>
          <a:p>
            <a:pPr>
              <a:lnSpc>
                <a:spcPct val="150000"/>
              </a:lnSpc>
            </a:pPr>
            <a:r>
              <a:rPr lang="en-US" dirty="0" smtClean="0"/>
              <a:t>Relationship of devfund requirements &amp; tests to these goals</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381000" y="1412875"/>
            <a:ext cx="8382000" cy="2437590"/>
          </a:xfrm>
        </p:spPr>
        <p:txBody>
          <a:bodyPr/>
          <a:lstStyle/>
          <a:p>
            <a:pPr>
              <a:lnSpc>
                <a:spcPct val="150000"/>
              </a:lnSpc>
            </a:pPr>
            <a:r>
              <a:rPr lang="en-US" sz="2400" dirty="0" smtClean="0"/>
              <a:t>Device Fundamentals </a:t>
            </a:r>
            <a:r>
              <a:rPr lang="en-US" sz="2400" dirty="0" smtClean="0">
                <a:sym typeface="Wingdings" pitchFamily="2" charset="2"/>
              </a:rPr>
              <a:t> Baseline quality</a:t>
            </a:r>
            <a:endParaRPr lang="en-US" sz="2400" dirty="0" smtClean="0"/>
          </a:p>
          <a:p>
            <a:pPr>
              <a:lnSpc>
                <a:spcPct val="150000"/>
              </a:lnSpc>
            </a:pPr>
            <a:r>
              <a:rPr lang="en-US" sz="2400" dirty="0" smtClean="0"/>
              <a:t>Kernel Debugger </a:t>
            </a:r>
            <a:r>
              <a:rPr lang="en-US" sz="2400" dirty="0" smtClean="0">
                <a:sym typeface="Wingdings" pitchFamily="2" charset="2"/>
              </a:rPr>
              <a:t> Your best friend </a:t>
            </a:r>
            <a:endParaRPr lang="en-US" sz="2400" dirty="0" smtClean="0"/>
          </a:p>
          <a:p>
            <a:pPr>
              <a:lnSpc>
                <a:spcPct val="150000"/>
              </a:lnSpc>
            </a:pPr>
            <a:r>
              <a:rPr lang="en-US" sz="2400" dirty="0" smtClean="0"/>
              <a:t>Basic tests </a:t>
            </a:r>
            <a:r>
              <a:rPr lang="en-US" sz="2400" dirty="0" smtClean="0">
                <a:sym typeface="Wingdings" pitchFamily="2" charset="2"/>
              </a:rPr>
              <a:t> Also available in WDK</a:t>
            </a:r>
          </a:p>
          <a:p>
            <a:pPr>
              <a:lnSpc>
                <a:spcPct val="150000"/>
              </a:lnSpc>
            </a:pPr>
            <a:r>
              <a:rPr lang="en-US" sz="2400" dirty="0" smtClean="0">
                <a:sym typeface="Wingdings" pitchFamily="2" charset="2"/>
              </a:rPr>
              <a:t>Driver Verifier  Use during driver development</a:t>
            </a:r>
            <a:endParaRPr lang="en-US" sz="2400" dirty="0" smtClean="0"/>
          </a:p>
        </p:txBody>
      </p:sp>
      <p:graphicFrame>
        <p:nvGraphicFramePr>
          <p:cNvPr id="4" name="Diagram 3"/>
          <p:cNvGraphicFramePr/>
          <p:nvPr>
            <p:extLst>
              <p:ext uri="{D42A27DB-BD31-4B8C-83A1-F6EECF244321}">
                <p14:modId xmlns="" xmlns:p14="http://schemas.microsoft.com/office/powerpoint/2007/7/12/main" val="3972752083"/>
              </p:ext>
            </p:extLst>
          </p:nvPr>
        </p:nvGraphicFramePr>
        <p:xfrm>
          <a:off x="904875" y="4419600"/>
          <a:ext cx="6810375" cy="104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1"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heckerboard(across)">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1">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381000" y="1412875"/>
            <a:ext cx="8382000" cy="3693319"/>
          </a:xfrm>
        </p:spPr>
        <p:txBody>
          <a:bodyPr/>
          <a:lstStyle/>
          <a:p>
            <a:pPr>
              <a:lnSpc>
                <a:spcPct val="150000"/>
              </a:lnSpc>
            </a:pPr>
            <a:r>
              <a:rPr lang="en-US" sz="2400" dirty="0" smtClean="0"/>
              <a:t>Overview of Logo Program</a:t>
            </a:r>
          </a:p>
          <a:p>
            <a:pPr>
              <a:lnSpc>
                <a:spcPct val="150000"/>
              </a:lnSpc>
            </a:pPr>
            <a:r>
              <a:rPr lang="en-US" sz="2400" dirty="0" smtClean="0"/>
              <a:t>What’s New in WLK 1.5 session</a:t>
            </a:r>
          </a:p>
          <a:p>
            <a:pPr>
              <a:lnSpc>
                <a:spcPct val="150000"/>
              </a:lnSpc>
            </a:pPr>
            <a:r>
              <a:rPr lang="en-US" sz="2400" dirty="0" smtClean="0"/>
              <a:t>Windows Logo Program webcasts</a:t>
            </a:r>
          </a:p>
          <a:p>
            <a:pPr lvl="1">
              <a:lnSpc>
                <a:spcPct val="150000"/>
              </a:lnSpc>
              <a:buNone/>
            </a:pPr>
            <a:r>
              <a:rPr lang="en-US" sz="2400" dirty="0" smtClean="0">
                <a:hlinkClick r:id="rId3"/>
              </a:rPr>
              <a:t>http://www.microsoft.com/whdc/winlogo/logocast.mspx</a:t>
            </a:r>
            <a:r>
              <a:rPr lang="en-US" sz="2400" dirty="0" smtClean="0"/>
              <a:t> </a:t>
            </a:r>
          </a:p>
          <a:p>
            <a:pPr lvl="1">
              <a:lnSpc>
                <a:spcPct val="150000"/>
              </a:lnSpc>
            </a:pPr>
            <a:r>
              <a:rPr lang="en-US" sz="2400" dirty="0" smtClean="0"/>
              <a:t>Device Fundamentals Tests</a:t>
            </a:r>
          </a:p>
          <a:p>
            <a:pPr lvl="1">
              <a:lnSpc>
                <a:spcPct val="150000"/>
              </a:lnSpc>
            </a:pPr>
            <a:r>
              <a:rPr lang="en-US" sz="2400" dirty="0" smtClean="0"/>
              <a:t>Kernel Debugger Tool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Call To Action</a:t>
            </a:r>
            <a:endParaRPr lang="en-US" dirty="0"/>
          </a:p>
        </p:txBody>
      </p:sp>
      <p:sp>
        <p:nvSpPr>
          <p:cNvPr id="3" name="Content Placeholder 2"/>
          <p:cNvSpPr>
            <a:spLocks noGrp="1"/>
          </p:cNvSpPr>
          <p:nvPr>
            <p:ph idx="1"/>
          </p:nvPr>
        </p:nvSpPr>
        <p:spPr>
          <a:xfrm>
            <a:off x="381000" y="1412875"/>
            <a:ext cx="8382000" cy="4007251"/>
          </a:xfrm>
        </p:spPr>
        <p:txBody>
          <a:bodyPr/>
          <a:lstStyle/>
          <a:p>
            <a:pPr>
              <a:lnSpc>
                <a:spcPct val="150000"/>
              </a:lnSpc>
            </a:pPr>
            <a:r>
              <a:rPr lang="en-US" sz="2400" dirty="0" smtClean="0"/>
              <a:t>Review Device Fundamentals requirements</a:t>
            </a:r>
            <a:endParaRPr lang="en-US" sz="2000" dirty="0" smtClean="0"/>
          </a:p>
          <a:p>
            <a:pPr>
              <a:lnSpc>
                <a:spcPct val="150000"/>
              </a:lnSpc>
            </a:pPr>
            <a:r>
              <a:rPr lang="en-US" sz="2400" dirty="0" smtClean="0"/>
              <a:t>Install latest WLK version</a:t>
            </a:r>
            <a:endParaRPr lang="en-US" sz="1600" dirty="0" smtClean="0"/>
          </a:p>
          <a:p>
            <a:pPr>
              <a:lnSpc>
                <a:spcPct val="150000"/>
              </a:lnSpc>
            </a:pPr>
            <a:r>
              <a:rPr lang="en-US" sz="2400" dirty="0" smtClean="0"/>
              <a:t>Review webcasts</a:t>
            </a:r>
          </a:p>
          <a:p>
            <a:pPr lvl="1">
              <a:lnSpc>
                <a:spcPct val="150000"/>
              </a:lnSpc>
            </a:pPr>
            <a:r>
              <a:rPr lang="en-US" sz="2000" dirty="0" smtClean="0"/>
              <a:t>Kernel Debugger Tool</a:t>
            </a:r>
          </a:p>
          <a:p>
            <a:pPr lvl="1">
              <a:lnSpc>
                <a:spcPct val="150000"/>
              </a:lnSpc>
            </a:pPr>
            <a:r>
              <a:rPr lang="en-US" sz="2000" dirty="0" smtClean="0"/>
              <a:t>Windows Logo Program Device Fundamentals Tests</a:t>
            </a:r>
          </a:p>
          <a:p>
            <a:pPr>
              <a:lnSpc>
                <a:spcPct val="150000"/>
              </a:lnSpc>
            </a:pPr>
            <a:r>
              <a:rPr lang="en-US" sz="2400" dirty="0" smtClean="0"/>
              <a:t>Install kernel debugger</a:t>
            </a:r>
          </a:p>
          <a:p>
            <a:pPr lvl="1">
              <a:lnSpc>
                <a:spcPct val="150000"/>
              </a:lnSpc>
            </a:pPr>
            <a:r>
              <a:rPr lang="en-US" sz="2000" dirty="0" smtClean="0"/>
              <a:t>Investigate any Device Fundamentals test failures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Feedback</a:t>
            </a:r>
            <a:endParaRPr lang="en-US" dirty="0"/>
          </a:p>
        </p:txBody>
      </p:sp>
      <p:sp>
        <p:nvSpPr>
          <p:cNvPr id="3" name="Text Placeholder 2"/>
          <p:cNvSpPr>
            <a:spLocks noGrp="1"/>
          </p:cNvSpPr>
          <p:nvPr>
            <p:ph type="body" sz="quarter" idx="10"/>
          </p:nvPr>
        </p:nvSpPr>
        <p:spPr>
          <a:xfrm>
            <a:off x="381000" y="1411552"/>
            <a:ext cx="8382000" cy="1772793"/>
          </a:xfrm>
        </p:spPr>
        <p:txBody>
          <a:bodyPr/>
          <a:lstStyle/>
          <a:p>
            <a:r>
              <a:rPr lang="en-US" dirty="0" smtClean="0"/>
              <a:t>For feedback on the Windows Logo Program or Windows Logo webcasts contact the Logo Team at:  </a:t>
            </a:r>
            <a:r>
              <a:rPr lang="en-US" dirty="0" smtClean="0">
                <a:hlinkClick r:id="rId3"/>
              </a:rPr>
              <a:t>logofb@microsoft.com</a:t>
            </a:r>
            <a:endParaRPr lang="en-US" dirty="0" smtClean="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Appendix</a:t>
            </a: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 y="161608"/>
            <a:ext cx="8382000" cy="664797"/>
          </a:xfrm>
        </p:spPr>
        <p:txBody>
          <a:bodyPr/>
          <a:lstStyle/>
          <a:p>
            <a:r>
              <a:rPr sz="4800" smtClean="0"/>
              <a:t>Test to Requirement Mapping</a:t>
            </a:r>
            <a:endParaRPr lang="en-US" sz="4800" dirty="0"/>
          </a:p>
        </p:txBody>
      </p:sp>
      <p:graphicFrame>
        <p:nvGraphicFramePr>
          <p:cNvPr id="4" name="Table 3"/>
          <p:cNvGraphicFramePr>
            <a:graphicFrameLocks noGrp="1"/>
          </p:cNvGraphicFramePr>
          <p:nvPr/>
        </p:nvGraphicFramePr>
        <p:xfrm>
          <a:off x="276225" y="1590676"/>
          <a:ext cx="8535712" cy="4514848"/>
        </p:xfrm>
        <a:graphic>
          <a:graphicData uri="http://schemas.openxmlformats.org/drawingml/2006/table">
            <a:tbl>
              <a:tblPr firstRow="1" bandRow="1">
                <a:tableStyleId>{5C22544A-7EE6-4342-B048-85BDC9FD1C3A}</a:tableStyleId>
              </a:tblPr>
              <a:tblGrid>
                <a:gridCol w="3590718"/>
                <a:gridCol w="4944994"/>
              </a:tblGrid>
              <a:tr h="360806">
                <a:tc>
                  <a:txBody>
                    <a:bodyPr/>
                    <a:lstStyle/>
                    <a:p>
                      <a:pPr algn="ctr"/>
                      <a:r>
                        <a:rPr lang="en-US" sz="1600" dirty="0" smtClean="0"/>
                        <a:t>Test name</a:t>
                      </a:r>
                      <a:endParaRPr lang="en-US" sz="1600" dirty="0"/>
                    </a:p>
                  </a:txBody>
                  <a:tcPr/>
                </a:tc>
                <a:tc>
                  <a:txBody>
                    <a:bodyPr/>
                    <a:lstStyle/>
                    <a:p>
                      <a:pPr algn="ctr"/>
                      <a:r>
                        <a:rPr lang="en-US" sz="1600" dirty="0" smtClean="0"/>
                        <a:t>Requirements</a:t>
                      </a:r>
                      <a:endParaRPr lang="en-US" sz="1600" dirty="0"/>
                    </a:p>
                  </a:txBody>
                  <a:tcPr/>
                </a:tc>
              </a:tr>
              <a:tr h="296464">
                <a:tc>
                  <a:txBody>
                    <a:bodyPr/>
                    <a:lstStyle/>
                    <a:p>
                      <a:r>
                        <a:rPr lang="en-US" sz="1200" dirty="0" smtClean="0"/>
                        <a:t>Common Scenario</a:t>
                      </a:r>
                      <a:r>
                        <a:rPr lang="en-US" sz="1200" baseline="0" dirty="0" smtClean="0"/>
                        <a:t> Stress with IO</a:t>
                      </a:r>
                      <a:endParaRPr lang="en-US" sz="1200" dirty="0"/>
                    </a:p>
                  </a:txBody>
                  <a:tcPr/>
                </a:tc>
                <a:tc>
                  <a:txBody>
                    <a:bodyPr/>
                    <a:lstStyle/>
                    <a:p>
                      <a:r>
                        <a:rPr lang="en-US" sz="1200" dirty="0" smtClean="0"/>
                        <a:t>DEVFUND-0016</a:t>
                      </a:r>
                    </a:p>
                  </a:txBody>
                  <a:tcPr/>
                </a:tc>
              </a:tr>
              <a:tr h="298237">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Sleep Stress with IO</a:t>
                      </a:r>
                    </a:p>
                  </a:txBody>
                  <a:tcPr/>
                </a:tc>
                <a:tc>
                  <a:txBody>
                    <a:bodyPr/>
                    <a:lstStyle/>
                    <a:p>
                      <a:r>
                        <a:rPr lang="en-US" sz="1200" dirty="0" smtClean="0"/>
                        <a:t>DEVFUND-0016, DEVFUND-0043</a:t>
                      </a:r>
                      <a:endParaRPr lang="en-US" sz="1200" dirty="0"/>
                    </a:p>
                  </a:txBody>
                  <a:tcPr/>
                </a:tc>
              </a:tr>
              <a:tr h="298237">
                <a:tc>
                  <a:txBody>
                    <a:bodyPr/>
                    <a:lstStyle/>
                    <a:p>
                      <a:r>
                        <a:rPr lang="en-US" sz="1200" dirty="0" smtClean="0"/>
                        <a:t>Disable Enable</a:t>
                      </a:r>
                      <a:r>
                        <a:rPr lang="en-US" sz="1200" baseline="0" dirty="0" smtClean="0"/>
                        <a:t> with IO</a:t>
                      </a:r>
                      <a:endParaRPr lang="en-US" sz="1200" dirty="0"/>
                    </a:p>
                  </a:txBody>
                  <a:tcPr/>
                </a:tc>
                <a:tc>
                  <a:txBody>
                    <a:bodyPr/>
                    <a:lstStyle/>
                    <a:p>
                      <a:r>
                        <a:rPr lang="en-US" sz="1200" dirty="0" smtClean="0"/>
                        <a:t>DEVFUND-0016</a:t>
                      </a:r>
                    </a:p>
                  </a:txBody>
                  <a:tcPr/>
                </a:tc>
              </a:tr>
              <a:tr h="296464">
                <a:tc>
                  <a:txBody>
                    <a:bodyPr/>
                    <a:lstStyle/>
                    <a:p>
                      <a:r>
                        <a:rPr lang="en-US" sz="1200" dirty="0" smtClean="0"/>
                        <a:t>Device</a:t>
                      </a:r>
                      <a:r>
                        <a:rPr lang="en-US" sz="1200" baseline="0" dirty="0" smtClean="0"/>
                        <a:t> Path Exerciser (DPE)</a:t>
                      </a:r>
                      <a:endParaRPr lang="en-US" sz="1200" dirty="0"/>
                    </a:p>
                  </a:txBody>
                  <a:tcPr/>
                </a:tc>
                <a:tc>
                  <a:txBody>
                    <a:bodyPr/>
                    <a:lstStyle/>
                    <a:p>
                      <a:r>
                        <a:rPr lang="en-US" sz="1200" dirty="0" smtClean="0"/>
                        <a:t>DEVFUND-0004, DEVFUND-0016</a:t>
                      </a:r>
                      <a:endParaRPr lang="en-US" sz="1200" dirty="0"/>
                    </a:p>
                  </a:txBody>
                  <a:tcPr/>
                </a:tc>
              </a:tr>
              <a:tr h="296464">
                <a:tc>
                  <a:txBody>
                    <a:bodyPr/>
                    <a:lstStyle/>
                    <a:p>
                      <a:r>
                        <a:rPr lang="en-US" sz="1200" dirty="0" smtClean="0"/>
                        <a:t>Run INF against a Single INF</a:t>
                      </a:r>
                      <a:endParaRPr lang="en-US" sz="1200" dirty="0"/>
                    </a:p>
                  </a:txBody>
                  <a:tcPr/>
                </a:tc>
                <a:tc>
                  <a:txBody>
                    <a:bodyPr/>
                    <a:lstStyle/>
                    <a:p>
                      <a:r>
                        <a:rPr lang="en-US" sz="1200" dirty="0" smtClean="0"/>
                        <a:t>DEVFUND-0001, DEVFUND-0016, DEVFUND-0040</a:t>
                      </a:r>
                      <a:endParaRPr lang="en-US" sz="1200" dirty="0"/>
                    </a:p>
                  </a:txBody>
                  <a:tcPr/>
                </a:tc>
              </a:tr>
              <a:tr h="296464">
                <a:tc>
                  <a:txBody>
                    <a:bodyPr/>
                    <a:lstStyle/>
                    <a:p>
                      <a:r>
                        <a:rPr lang="en-US" sz="1200" dirty="0" smtClean="0"/>
                        <a:t>Plug and Play Driver Test (PnPD)</a:t>
                      </a:r>
                      <a:endParaRPr lang="en-US" sz="1200" dirty="0"/>
                    </a:p>
                  </a:txBody>
                  <a:tcPr/>
                </a:tc>
                <a:tc>
                  <a:txBody>
                    <a:bodyPr/>
                    <a:lstStyle/>
                    <a:p>
                      <a:r>
                        <a:rPr lang="en-US" sz="1200" dirty="0" smtClean="0"/>
                        <a:t>DEVFUND-0016</a:t>
                      </a:r>
                    </a:p>
                  </a:txBody>
                  <a:tcPr/>
                </a:tc>
              </a:tr>
              <a:tr h="296464">
                <a:tc>
                  <a:txBody>
                    <a:bodyPr/>
                    <a:lstStyle/>
                    <a:p>
                      <a:r>
                        <a:rPr lang="en-US" sz="1200" dirty="0" smtClean="0"/>
                        <a:t>Embedded</a:t>
                      </a:r>
                      <a:r>
                        <a:rPr lang="en-US" sz="1200" baseline="0" dirty="0" smtClean="0"/>
                        <a:t> Signature Verification</a:t>
                      </a:r>
                      <a:endParaRPr lang="en-US" sz="1200" dirty="0"/>
                    </a:p>
                  </a:txBody>
                  <a:tcPr/>
                </a:tc>
                <a:tc>
                  <a:txBody>
                    <a:bodyPr/>
                    <a:lstStyle/>
                    <a:p>
                      <a:r>
                        <a:rPr lang="en-US" sz="1200" dirty="0" smtClean="0"/>
                        <a:t>DEVFUND-0029</a:t>
                      </a:r>
                      <a:endParaRPr lang="en-US" sz="1200" dirty="0"/>
                    </a:p>
                  </a:txBody>
                  <a:tcPr/>
                </a:tc>
              </a:tr>
              <a:tr h="296464">
                <a:tc>
                  <a:txBody>
                    <a:bodyPr/>
                    <a:lstStyle/>
                    <a:p>
                      <a:r>
                        <a:rPr lang="en-US" sz="1200" dirty="0" smtClean="0"/>
                        <a:t>Reinstall with IO</a:t>
                      </a:r>
                      <a:endParaRPr lang="en-US" sz="1200" dirty="0"/>
                    </a:p>
                  </a:txBody>
                  <a:tcPr/>
                </a:tc>
                <a:tc>
                  <a:txBody>
                    <a:bodyPr/>
                    <a:lstStyle/>
                    <a:p>
                      <a:r>
                        <a:rPr lang="en-US" sz="1200" dirty="0" smtClean="0"/>
                        <a:t>DEVFUND-0030</a:t>
                      </a:r>
                      <a:endParaRPr lang="en-US" sz="1200" dirty="0"/>
                    </a:p>
                  </a:txBody>
                  <a:tcPr/>
                </a:tc>
              </a:tr>
              <a:tr h="296464">
                <a:tc>
                  <a:txBody>
                    <a:bodyPr/>
                    <a:lstStyle/>
                    <a:p>
                      <a:r>
                        <a:rPr lang="en-US" sz="1200" dirty="0" smtClean="0"/>
                        <a:t>CHAOS</a:t>
                      </a:r>
                      <a:r>
                        <a:rPr lang="en-US" sz="1200" baseline="0" dirty="0" smtClean="0"/>
                        <a:t> – Concurrent Hardware &amp; OS</a:t>
                      </a:r>
                      <a:endParaRPr lang="en-US" sz="1200" dirty="0"/>
                    </a:p>
                  </a:txBody>
                  <a:tcPr/>
                </a:tc>
                <a:tc>
                  <a:txBody>
                    <a:bodyPr/>
                    <a:lstStyle/>
                    <a:p>
                      <a:r>
                        <a:rPr lang="en-US" sz="1200" dirty="0" smtClean="0"/>
                        <a:t>DEVFUND-0043</a:t>
                      </a:r>
                      <a:endParaRPr lang="en-US" sz="1200" dirty="0"/>
                    </a:p>
                  </a:txBody>
                  <a:tcPr/>
                </a:tc>
              </a:tr>
              <a:tr h="296464">
                <a:tc>
                  <a:txBody>
                    <a:bodyPr/>
                    <a:lstStyle/>
                    <a:p>
                      <a:r>
                        <a:rPr lang="en-US" sz="1200" dirty="0" smtClean="0"/>
                        <a:t>Device Install Check (2 tests)</a:t>
                      </a:r>
                      <a:endParaRPr lang="en-US" sz="1200" dirty="0"/>
                    </a:p>
                  </a:txBody>
                  <a:tcPr/>
                </a:tc>
                <a:tc>
                  <a:txBody>
                    <a:bodyPr/>
                    <a:lstStyle/>
                    <a:p>
                      <a:r>
                        <a:rPr lang="en-US" sz="1200" dirty="0" smtClean="0"/>
                        <a:t>DEVFUND-0005, DEVFUND-0006</a:t>
                      </a:r>
                      <a:endParaRPr lang="en-US" sz="1200" dirty="0"/>
                    </a:p>
                  </a:txBody>
                  <a:tcPr/>
                </a:tc>
              </a:tr>
              <a:tr h="296464">
                <a:tc>
                  <a:txBody>
                    <a:bodyPr/>
                    <a:lstStyle/>
                    <a:p>
                      <a:r>
                        <a:rPr lang="en-US" sz="1200" dirty="0" smtClean="0"/>
                        <a:t>IO Cancellation (2 tests)</a:t>
                      </a:r>
                      <a:endParaRPr lang="en-US" sz="1200" dirty="0"/>
                    </a:p>
                  </a:txBody>
                  <a:tcPr/>
                </a:tc>
                <a:tc>
                  <a:txBody>
                    <a:bodyPr/>
                    <a:lstStyle/>
                    <a:p>
                      <a:r>
                        <a:rPr lang="en-US" sz="1200" dirty="0" smtClean="0"/>
                        <a:t>DVEFUND-0013</a:t>
                      </a:r>
                      <a:endParaRPr lang="en-US" sz="1200" dirty="0"/>
                    </a:p>
                  </a:txBody>
                  <a:tcPr/>
                </a:tc>
              </a:tr>
              <a:tr h="2964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WDF</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DEVFUND-0037, DEVFUND-0038</a:t>
                      </a:r>
                    </a:p>
                  </a:txBody>
                  <a:tcPr/>
                </a:tc>
              </a:tr>
              <a:tr h="2964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Dynamic Partitioning</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DEVFUND-0042</a:t>
                      </a:r>
                    </a:p>
                  </a:txBody>
                  <a:tcPr/>
                </a:tc>
              </a:tr>
              <a:tr h="2964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Multiple Processor Group</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DEVFUND-0035</a:t>
                      </a:r>
                    </a:p>
                  </a:txBody>
                  <a:tcPr/>
                </a:tc>
              </a:tr>
            </a:tbl>
          </a:graphicData>
        </a:graphic>
      </p:graphicFrame>
      <p:grpSp>
        <p:nvGrpSpPr>
          <p:cNvPr id="5" name="Group 4"/>
          <p:cNvGrpSpPr/>
          <p:nvPr/>
        </p:nvGrpSpPr>
        <p:grpSpPr>
          <a:xfrm>
            <a:off x="1204912" y="836861"/>
            <a:ext cx="6734175" cy="650378"/>
            <a:chOff x="0" y="-18802"/>
            <a:chExt cx="6734175" cy="650378"/>
          </a:xfrm>
          <a:scene3d>
            <a:camera prst="orthographicFront"/>
            <a:lightRig rig="threePt" dir="t">
              <a:rot lat="0" lon="0" rev="7500000"/>
            </a:lightRig>
          </a:scene3d>
        </p:grpSpPr>
        <p:sp>
          <p:nvSpPr>
            <p:cNvPr id="6" name="Rectangle 5"/>
            <p:cNvSpPr/>
            <p:nvPr/>
          </p:nvSpPr>
          <p:spPr>
            <a:xfrm>
              <a:off x="0" y="248"/>
              <a:ext cx="6734175" cy="631328"/>
            </a:xfrm>
            <a:prstGeom prst="rect">
              <a:avLst/>
            </a:prstGeom>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en-US" dirty="0"/>
            </a:p>
          </p:txBody>
        </p:sp>
        <p:sp>
          <p:nvSpPr>
            <p:cNvPr id="7" name="Rectangle 6"/>
            <p:cNvSpPr/>
            <p:nvPr/>
          </p:nvSpPr>
          <p:spPr>
            <a:xfrm>
              <a:off x="0" y="-18802"/>
              <a:ext cx="6734175" cy="63132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Mapping between requirements and tests</a:t>
              </a:r>
              <a:endParaRPr lang="en-US" sz="2400" kern="1200" dirty="0"/>
            </a:p>
          </p:txBody>
        </p:sp>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smtClean="0"/>
              <a:t>Test Applicability Matrix</a:t>
            </a:r>
            <a:endParaRPr lang="en-US" dirty="0"/>
          </a:p>
        </p:txBody>
      </p:sp>
      <p:graphicFrame>
        <p:nvGraphicFramePr>
          <p:cNvPr id="6" name="Table 5"/>
          <p:cNvGraphicFramePr>
            <a:graphicFrameLocks noGrp="1"/>
          </p:cNvGraphicFramePr>
          <p:nvPr/>
        </p:nvGraphicFramePr>
        <p:xfrm>
          <a:off x="356256" y="1666874"/>
          <a:ext cx="8455237" cy="4584177"/>
        </p:xfrm>
        <a:graphic>
          <a:graphicData uri="http://schemas.openxmlformats.org/drawingml/2006/table">
            <a:tbl>
              <a:tblPr firstRow="1" bandRow="1">
                <a:tableStyleId>{5C22544A-7EE6-4342-B048-85BDC9FD1C3A}</a:tableStyleId>
              </a:tblPr>
              <a:tblGrid>
                <a:gridCol w="3408223"/>
                <a:gridCol w="961901"/>
                <a:gridCol w="855024"/>
                <a:gridCol w="783771"/>
                <a:gridCol w="807522"/>
                <a:gridCol w="878774"/>
                <a:gridCol w="760022"/>
              </a:tblGrid>
              <a:tr h="394786">
                <a:tc>
                  <a:txBody>
                    <a:bodyPr/>
                    <a:lstStyle/>
                    <a:p>
                      <a:pPr algn="ctr"/>
                      <a:r>
                        <a:rPr lang="en-US" sz="1200" smtClean="0"/>
                        <a:t>Device Fundamentals </a:t>
                      </a:r>
                      <a:r>
                        <a:rPr lang="en-US" sz="1200" dirty="0" smtClean="0"/>
                        <a:t>Tests</a:t>
                      </a:r>
                      <a:endParaRPr lang="en-US" sz="1200" dirty="0"/>
                    </a:p>
                  </a:txBody>
                  <a:tcPr anchor="ctr"/>
                </a:tc>
                <a:tc>
                  <a:txBody>
                    <a:bodyPr/>
                    <a:lstStyle/>
                    <a:p>
                      <a:pPr algn="ctr"/>
                      <a:r>
                        <a:rPr lang="en-US" sz="1200" dirty="0" smtClean="0"/>
                        <a:t>Only if INF provided</a:t>
                      </a:r>
                      <a:endParaRPr lang="en-US" sz="1200" dirty="0"/>
                    </a:p>
                  </a:txBody>
                  <a:tcPr anchor="ctr"/>
                </a:tc>
                <a:tc>
                  <a:txBody>
                    <a:bodyPr/>
                    <a:lstStyle/>
                    <a:p>
                      <a:pPr algn="ctr"/>
                      <a:r>
                        <a:rPr lang="en-US" sz="1200" dirty="0" smtClean="0"/>
                        <a:t>Server 2003</a:t>
                      </a:r>
                      <a:endParaRPr lang="en-US" sz="1200" dirty="0"/>
                    </a:p>
                  </a:txBody>
                  <a:tcPr anchor="ctr"/>
                </a:tc>
                <a:tc>
                  <a:txBody>
                    <a:bodyPr/>
                    <a:lstStyle/>
                    <a:p>
                      <a:pPr algn="ctr"/>
                      <a:r>
                        <a:rPr lang="en-US" sz="1200" dirty="0" smtClean="0"/>
                        <a:t>XP</a:t>
                      </a:r>
                      <a:endParaRPr lang="en-US" sz="1200" dirty="0"/>
                    </a:p>
                  </a:txBody>
                  <a:tcPr anchor="ctr"/>
                </a:tc>
                <a:tc>
                  <a:txBody>
                    <a:bodyPr/>
                    <a:lstStyle/>
                    <a:p>
                      <a:pPr algn="ctr"/>
                      <a:r>
                        <a:rPr lang="en-US" sz="1200" dirty="0" smtClean="0"/>
                        <a:t>Vista</a:t>
                      </a:r>
                      <a:endParaRPr lang="en-US" sz="1200" dirty="0"/>
                    </a:p>
                  </a:txBody>
                  <a:tcPr anchor="ctr"/>
                </a:tc>
                <a:tc>
                  <a:txBody>
                    <a:bodyPr/>
                    <a:lstStyle/>
                    <a:p>
                      <a:pPr algn="ctr"/>
                      <a:r>
                        <a:rPr lang="en-US" sz="1200" dirty="0" smtClean="0"/>
                        <a:t>Windows  7</a:t>
                      </a:r>
                      <a:endParaRPr lang="en-US" sz="1200" dirty="0"/>
                    </a:p>
                  </a:txBody>
                  <a:tcPr anchor="ctr"/>
                </a:tc>
                <a:tc>
                  <a:txBody>
                    <a:bodyPr/>
                    <a:lstStyle/>
                    <a:p>
                      <a:pPr algn="ctr"/>
                      <a:r>
                        <a:rPr lang="en-US" sz="1200" dirty="0" smtClean="0"/>
                        <a:t>Server 2008</a:t>
                      </a:r>
                      <a:r>
                        <a:rPr lang="en-US" sz="1200" baseline="0" dirty="0" smtClean="0"/>
                        <a:t> R2</a:t>
                      </a:r>
                      <a:endParaRPr lang="en-US" sz="1200" dirty="0"/>
                    </a:p>
                  </a:txBody>
                  <a:tcPr anchor="ctr"/>
                </a:tc>
              </a:tr>
              <a:tr h="285067">
                <a:tc>
                  <a:txBody>
                    <a:bodyPr/>
                    <a:lstStyle/>
                    <a:p>
                      <a:pPr marL="0" marR="0" lvl="0">
                        <a:spcBef>
                          <a:spcPts val="0"/>
                        </a:spcBef>
                        <a:spcAft>
                          <a:spcPts val="0"/>
                        </a:spcAft>
                      </a:pPr>
                      <a:r>
                        <a:rPr lang="en-US" sz="1600" dirty="0">
                          <a:solidFill>
                            <a:schemeClr val="bg1"/>
                          </a:solidFill>
                          <a:latin typeface="Calibri"/>
                          <a:ea typeface="Calibri"/>
                        </a:rPr>
                        <a:t>Common Scenario Stress with IO</a:t>
                      </a:r>
                    </a:p>
                  </a:txBody>
                  <a:tcPr marL="57249" marR="57249" marT="0" marB="0" anchor="ctr"/>
                </a:tc>
                <a:tc>
                  <a:txBody>
                    <a:bodyPr/>
                    <a:lstStyle/>
                    <a:p>
                      <a:pPr marL="0" marR="0" algn="ctr">
                        <a:spcBef>
                          <a:spcPts val="0"/>
                        </a:spcBef>
                        <a:spcAft>
                          <a:spcPts val="0"/>
                        </a:spcAft>
                      </a:pPr>
                      <a:endParaRPr lang="en-US" sz="1600" dirty="0">
                        <a:solidFill>
                          <a:srgbClr val="C00000"/>
                        </a:solidFill>
                        <a:latin typeface="Calibri"/>
                        <a:ea typeface="Calibri"/>
                      </a:endParaRPr>
                    </a:p>
                  </a:txBody>
                  <a:tcPr marL="57249" marR="57249" marT="0" marB="0" anchor="ctr"/>
                </a:tc>
                <a:tc>
                  <a:txBody>
                    <a:bodyPr/>
                    <a:lstStyle/>
                    <a:p>
                      <a:pPr marL="0" marR="0" algn="ctr">
                        <a:spcBef>
                          <a:spcPts val="0"/>
                        </a:spcBef>
                        <a:spcAft>
                          <a:spcPts val="0"/>
                        </a:spcAft>
                      </a:pPr>
                      <a:r>
                        <a:rPr lang="en-US" sz="1600" dirty="0">
                          <a:solidFill>
                            <a:schemeClr val="accent5"/>
                          </a:solidFill>
                          <a:latin typeface="Calibri"/>
                          <a:ea typeface="Calibri"/>
                        </a:rPr>
                        <a:t>Yes</a:t>
                      </a:r>
                    </a:p>
                  </a:txBody>
                  <a:tcPr marL="57249" marR="57249" marT="0" marB="0" anchor="ctr"/>
                </a:tc>
                <a:tc>
                  <a:txBody>
                    <a:bodyPr/>
                    <a:lstStyle/>
                    <a:p>
                      <a:pPr marL="0" marR="0" algn="ctr">
                        <a:spcBef>
                          <a:spcPts val="0"/>
                        </a:spcBef>
                        <a:spcAft>
                          <a:spcPts val="0"/>
                        </a:spcAft>
                      </a:pPr>
                      <a:r>
                        <a:rPr lang="en-US" sz="1600" dirty="0" smtClean="0">
                          <a:solidFill>
                            <a:schemeClr val="accent5"/>
                          </a:solidFill>
                          <a:latin typeface="Calibri"/>
                          <a:ea typeface="Calibri"/>
                        </a:rPr>
                        <a:t>Yes</a:t>
                      </a:r>
                      <a:endParaRPr lang="en-US" sz="1600" dirty="0">
                        <a:solidFill>
                          <a:schemeClr val="accent5"/>
                        </a:solidFill>
                        <a:latin typeface="Calibri"/>
                        <a:ea typeface="Calibri"/>
                      </a:endParaRPr>
                    </a:p>
                  </a:txBody>
                  <a:tcPr marL="57249" marR="57249" marT="0" marB="0" anchor="ctr"/>
                </a:tc>
                <a:tc>
                  <a:txBody>
                    <a:bodyPr/>
                    <a:lstStyle/>
                    <a:p>
                      <a:pPr marL="0" marR="0" algn="ctr">
                        <a:spcBef>
                          <a:spcPts val="0"/>
                        </a:spcBef>
                        <a:spcAft>
                          <a:spcPts val="0"/>
                        </a:spcAft>
                      </a:pPr>
                      <a:r>
                        <a:rPr lang="en-US" sz="1600" dirty="0">
                          <a:solidFill>
                            <a:schemeClr val="accent5"/>
                          </a:solidFill>
                          <a:latin typeface="Calibri"/>
                          <a:ea typeface="Calibri"/>
                        </a:rPr>
                        <a:t>Yes</a:t>
                      </a:r>
                    </a:p>
                  </a:txBody>
                  <a:tcPr marL="57249" marR="57249" marT="0" marB="0" anchor="ctr"/>
                </a:tc>
                <a:tc>
                  <a:txBody>
                    <a:bodyPr/>
                    <a:lstStyle/>
                    <a:p>
                      <a:pPr marL="0" marR="0" algn="ctr">
                        <a:spcBef>
                          <a:spcPts val="0"/>
                        </a:spcBef>
                        <a:spcAft>
                          <a:spcPts val="0"/>
                        </a:spcAft>
                      </a:pPr>
                      <a:r>
                        <a:rPr lang="en-US" sz="1600" dirty="0">
                          <a:solidFill>
                            <a:schemeClr val="accent5"/>
                          </a:solidFill>
                          <a:latin typeface="Calibri"/>
                          <a:ea typeface="Calibri"/>
                        </a:rPr>
                        <a:t>Yes</a:t>
                      </a:r>
                    </a:p>
                  </a:txBody>
                  <a:tcPr marL="57249" marR="57249" marT="0" marB="0" anchor="ctr"/>
                </a:tc>
                <a:tc>
                  <a:txBody>
                    <a:bodyPr/>
                    <a:lstStyle/>
                    <a:p>
                      <a:pPr marL="0" marR="0" algn="ctr">
                        <a:spcBef>
                          <a:spcPts val="0"/>
                        </a:spcBef>
                        <a:spcAft>
                          <a:spcPts val="0"/>
                        </a:spcAft>
                      </a:pPr>
                      <a:r>
                        <a:rPr lang="en-US" sz="1600" dirty="0" smtClean="0">
                          <a:solidFill>
                            <a:schemeClr val="accent5"/>
                          </a:solidFill>
                          <a:latin typeface="Calibri"/>
                          <a:ea typeface="Calibri"/>
                        </a:rPr>
                        <a:t>Yes</a:t>
                      </a:r>
                    </a:p>
                  </a:txBody>
                  <a:tcPr marL="57249" marR="57249" marT="0" marB="0" anchor="ctr"/>
                </a:tc>
              </a:tr>
              <a:tr h="285067">
                <a:tc>
                  <a:txBody>
                    <a:bodyPr/>
                    <a:lstStyle/>
                    <a:p>
                      <a:pPr marL="0" marR="0" lvl="0">
                        <a:spcBef>
                          <a:spcPts val="0"/>
                        </a:spcBef>
                        <a:spcAft>
                          <a:spcPts val="0"/>
                        </a:spcAft>
                      </a:pPr>
                      <a:r>
                        <a:rPr lang="en-US" sz="1600" dirty="0">
                          <a:solidFill>
                            <a:schemeClr val="bg1"/>
                          </a:solidFill>
                          <a:latin typeface="Calibri"/>
                          <a:ea typeface="Calibri"/>
                        </a:rPr>
                        <a:t>Sleep Stress With IO</a:t>
                      </a:r>
                    </a:p>
                  </a:txBody>
                  <a:tcPr marL="57249" marR="57249" marT="0" marB="0" anchor="ctr"/>
                </a:tc>
                <a:tc>
                  <a:txBody>
                    <a:bodyPr/>
                    <a:lstStyle/>
                    <a:p>
                      <a:pPr marL="0" marR="0" algn="ctr">
                        <a:spcBef>
                          <a:spcPts val="0"/>
                        </a:spcBef>
                        <a:spcAft>
                          <a:spcPts val="0"/>
                        </a:spcAft>
                      </a:pPr>
                      <a:endParaRPr lang="en-US" sz="1600" dirty="0">
                        <a:solidFill>
                          <a:srgbClr val="C00000"/>
                        </a:solidFill>
                        <a:latin typeface="Calibri"/>
                        <a:ea typeface="Calibri"/>
                      </a:endParaRPr>
                    </a:p>
                  </a:txBody>
                  <a:tcPr marL="57249" marR="57249" marT="0" marB="0" anchor="ctr"/>
                </a:tc>
                <a:tc>
                  <a:txBody>
                    <a:bodyPr/>
                    <a:lstStyle/>
                    <a:p>
                      <a:pPr marL="0" marR="0" algn="ctr">
                        <a:spcBef>
                          <a:spcPts val="0"/>
                        </a:spcBef>
                        <a:spcAft>
                          <a:spcPts val="0"/>
                        </a:spcAft>
                      </a:pPr>
                      <a:r>
                        <a:rPr lang="en-US" sz="1600" dirty="0">
                          <a:solidFill>
                            <a:schemeClr val="accent5"/>
                          </a:solidFill>
                          <a:latin typeface="Calibri"/>
                          <a:ea typeface="Calibri"/>
                        </a:rPr>
                        <a:t>Yes</a:t>
                      </a:r>
                    </a:p>
                  </a:txBody>
                  <a:tcPr marL="57249" marR="57249" marT="0" marB="0" anchor="ctr"/>
                </a:tc>
                <a:tc>
                  <a:txBody>
                    <a:bodyPr/>
                    <a:lstStyle/>
                    <a:p>
                      <a:pPr marL="0" marR="0" algn="ctr">
                        <a:spcBef>
                          <a:spcPts val="0"/>
                        </a:spcBef>
                        <a:spcAft>
                          <a:spcPts val="0"/>
                        </a:spcAft>
                      </a:pPr>
                      <a:r>
                        <a:rPr lang="en-US" sz="1600" dirty="0">
                          <a:solidFill>
                            <a:schemeClr val="accent5"/>
                          </a:solidFill>
                          <a:latin typeface="Calibri"/>
                          <a:ea typeface="Calibri"/>
                        </a:rPr>
                        <a:t>Yes</a:t>
                      </a:r>
                    </a:p>
                  </a:txBody>
                  <a:tcPr marL="57249" marR="57249" marT="0" marB="0" anchor="ctr"/>
                </a:tc>
                <a:tc>
                  <a:txBody>
                    <a:bodyPr/>
                    <a:lstStyle/>
                    <a:p>
                      <a:pPr marL="0" marR="0" algn="ctr">
                        <a:spcBef>
                          <a:spcPts val="0"/>
                        </a:spcBef>
                        <a:spcAft>
                          <a:spcPts val="0"/>
                        </a:spcAft>
                      </a:pPr>
                      <a:r>
                        <a:rPr lang="en-US" sz="1600" dirty="0">
                          <a:solidFill>
                            <a:schemeClr val="accent5"/>
                          </a:solidFill>
                          <a:latin typeface="Calibri"/>
                          <a:ea typeface="Calibri"/>
                        </a:rPr>
                        <a:t>Yes</a:t>
                      </a:r>
                    </a:p>
                  </a:txBody>
                  <a:tcPr marL="57249" marR="57249" marT="0" marB="0" anchor="ctr"/>
                </a:tc>
                <a:tc>
                  <a:txBody>
                    <a:bodyPr/>
                    <a:lstStyle/>
                    <a:p>
                      <a:pPr marL="0" marR="0" algn="ctr">
                        <a:spcBef>
                          <a:spcPts val="0"/>
                        </a:spcBef>
                        <a:spcAft>
                          <a:spcPts val="0"/>
                        </a:spcAft>
                      </a:pPr>
                      <a:r>
                        <a:rPr lang="en-US" sz="1600" dirty="0">
                          <a:solidFill>
                            <a:schemeClr val="accent5"/>
                          </a:solidFill>
                          <a:latin typeface="Calibri"/>
                          <a:ea typeface="Calibri"/>
                        </a:rPr>
                        <a:t>Yes</a:t>
                      </a:r>
                    </a:p>
                  </a:txBody>
                  <a:tcPr marL="57249" marR="57249" marT="0" marB="0" anchor="ctr"/>
                </a:tc>
                <a:tc>
                  <a:txBody>
                    <a:bodyPr/>
                    <a:lstStyle/>
                    <a:p>
                      <a:pPr marL="0" marR="0" algn="ctr">
                        <a:spcBef>
                          <a:spcPts val="0"/>
                        </a:spcBef>
                        <a:spcAft>
                          <a:spcPts val="0"/>
                        </a:spcAft>
                      </a:pPr>
                      <a:r>
                        <a:rPr lang="en-US" sz="1600" dirty="0">
                          <a:solidFill>
                            <a:schemeClr val="accent5"/>
                          </a:solidFill>
                          <a:latin typeface="Calibri"/>
                          <a:ea typeface="Calibri"/>
                        </a:rPr>
                        <a:t>Yes</a:t>
                      </a:r>
                    </a:p>
                  </a:txBody>
                  <a:tcPr marL="57249" marR="57249" marT="0" marB="0" anchor="ctr"/>
                </a:tc>
              </a:tr>
              <a:tr h="285067">
                <a:tc>
                  <a:txBody>
                    <a:bodyPr/>
                    <a:lstStyle/>
                    <a:p>
                      <a:pPr marL="0" marR="0" lvl="0">
                        <a:spcBef>
                          <a:spcPts val="0"/>
                        </a:spcBef>
                        <a:spcAft>
                          <a:spcPts val="0"/>
                        </a:spcAft>
                      </a:pPr>
                      <a:r>
                        <a:rPr lang="en-US" sz="1600" dirty="0">
                          <a:solidFill>
                            <a:schemeClr val="bg1"/>
                          </a:solidFill>
                          <a:latin typeface="Calibri"/>
                          <a:ea typeface="Calibri"/>
                        </a:rPr>
                        <a:t>Disable </a:t>
                      </a:r>
                      <a:r>
                        <a:rPr lang="en-US" sz="1600" dirty="0" smtClean="0">
                          <a:solidFill>
                            <a:schemeClr val="bg1"/>
                          </a:solidFill>
                          <a:latin typeface="Calibri"/>
                          <a:ea typeface="Calibri"/>
                        </a:rPr>
                        <a:t>Enable </a:t>
                      </a:r>
                      <a:r>
                        <a:rPr lang="en-US" sz="1600" dirty="0">
                          <a:solidFill>
                            <a:schemeClr val="bg1"/>
                          </a:solidFill>
                          <a:latin typeface="Calibri"/>
                          <a:ea typeface="Calibri"/>
                        </a:rPr>
                        <a:t>With IO</a:t>
                      </a:r>
                    </a:p>
                  </a:txBody>
                  <a:tcPr marL="57249" marR="57249" marT="0" marB="0" anchor="ctr"/>
                </a:tc>
                <a:tc>
                  <a:txBody>
                    <a:bodyPr/>
                    <a:lstStyle/>
                    <a:p>
                      <a:pPr marL="0" marR="0" algn="ctr">
                        <a:spcBef>
                          <a:spcPts val="0"/>
                        </a:spcBef>
                        <a:spcAft>
                          <a:spcPts val="0"/>
                        </a:spcAft>
                      </a:pPr>
                      <a:endParaRPr lang="en-US" sz="1600" dirty="0">
                        <a:solidFill>
                          <a:srgbClr val="C00000"/>
                        </a:solidFill>
                        <a:latin typeface="Calibri"/>
                        <a:ea typeface="Calibri"/>
                      </a:endParaRPr>
                    </a:p>
                  </a:txBody>
                  <a:tcPr marL="57249" marR="57249" marT="0" marB="0" anchor="ctr"/>
                </a:tc>
                <a:tc>
                  <a:txBody>
                    <a:bodyPr/>
                    <a:lstStyle/>
                    <a:p>
                      <a:pPr marL="0" marR="0" algn="ctr">
                        <a:spcBef>
                          <a:spcPts val="0"/>
                        </a:spcBef>
                        <a:spcAft>
                          <a:spcPts val="0"/>
                        </a:spcAft>
                      </a:pPr>
                      <a:r>
                        <a:rPr lang="en-US" sz="1600" dirty="0">
                          <a:solidFill>
                            <a:schemeClr val="accent5"/>
                          </a:solidFill>
                          <a:latin typeface="Calibri"/>
                          <a:ea typeface="Calibri"/>
                        </a:rPr>
                        <a:t>Yes</a:t>
                      </a:r>
                    </a:p>
                  </a:txBody>
                  <a:tcPr marL="57249" marR="57249" marT="0" marB="0" anchor="ctr"/>
                </a:tc>
                <a:tc>
                  <a:txBody>
                    <a:bodyPr/>
                    <a:lstStyle/>
                    <a:p>
                      <a:pPr marL="0" marR="0" algn="ctr">
                        <a:spcBef>
                          <a:spcPts val="0"/>
                        </a:spcBef>
                        <a:spcAft>
                          <a:spcPts val="0"/>
                        </a:spcAft>
                      </a:pPr>
                      <a:r>
                        <a:rPr lang="en-US" sz="1600" dirty="0">
                          <a:solidFill>
                            <a:schemeClr val="accent5"/>
                          </a:solidFill>
                          <a:latin typeface="Calibri"/>
                          <a:ea typeface="Calibri"/>
                        </a:rPr>
                        <a:t>Yes</a:t>
                      </a:r>
                    </a:p>
                  </a:txBody>
                  <a:tcPr marL="57249" marR="57249" marT="0" marB="0" anchor="ctr"/>
                </a:tc>
                <a:tc>
                  <a:txBody>
                    <a:bodyPr/>
                    <a:lstStyle/>
                    <a:p>
                      <a:pPr marL="0" marR="0" algn="ctr">
                        <a:spcBef>
                          <a:spcPts val="0"/>
                        </a:spcBef>
                        <a:spcAft>
                          <a:spcPts val="0"/>
                        </a:spcAft>
                      </a:pPr>
                      <a:r>
                        <a:rPr lang="en-US" sz="1600" dirty="0">
                          <a:solidFill>
                            <a:schemeClr val="accent5"/>
                          </a:solidFill>
                          <a:latin typeface="Calibri"/>
                          <a:ea typeface="Calibri"/>
                        </a:rPr>
                        <a:t>Yes</a:t>
                      </a:r>
                    </a:p>
                  </a:txBody>
                  <a:tcPr marL="57249" marR="57249" marT="0" marB="0" anchor="ctr"/>
                </a:tc>
                <a:tc>
                  <a:txBody>
                    <a:bodyPr/>
                    <a:lstStyle/>
                    <a:p>
                      <a:pPr marL="0" marR="0" algn="ctr">
                        <a:spcBef>
                          <a:spcPts val="0"/>
                        </a:spcBef>
                        <a:spcAft>
                          <a:spcPts val="0"/>
                        </a:spcAft>
                      </a:pPr>
                      <a:r>
                        <a:rPr lang="en-US" sz="1600" dirty="0">
                          <a:solidFill>
                            <a:schemeClr val="accent5"/>
                          </a:solidFill>
                          <a:latin typeface="Calibri"/>
                          <a:ea typeface="Calibri"/>
                        </a:rPr>
                        <a:t>Yes</a:t>
                      </a:r>
                    </a:p>
                  </a:txBody>
                  <a:tcPr marL="57249" marR="57249" marT="0" marB="0" anchor="ctr"/>
                </a:tc>
                <a:tc>
                  <a:txBody>
                    <a:bodyPr/>
                    <a:lstStyle/>
                    <a:p>
                      <a:pPr marL="0" marR="0" algn="ctr">
                        <a:spcBef>
                          <a:spcPts val="0"/>
                        </a:spcBef>
                        <a:spcAft>
                          <a:spcPts val="0"/>
                        </a:spcAft>
                      </a:pPr>
                      <a:r>
                        <a:rPr lang="en-US" sz="1600" dirty="0">
                          <a:solidFill>
                            <a:schemeClr val="accent5"/>
                          </a:solidFill>
                          <a:latin typeface="Calibri"/>
                          <a:ea typeface="Calibri"/>
                        </a:rPr>
                        <a:t>Yes</a:t>
                      </a:r>
                    </a:p>
                  </a:txBody>
                  <a:tcPr marL="57249" marR="57249" marT="0" marB="0" anchor="ctr"/>
                </a:tc>
              </a:tr>
              <a:tr h="285067">
                <a:tc>
                  <a:txBody>
                    <a:bodyPr/>
                    <a:lstStyle/>
                    <a:p>
                      <a:pPr marL="0" marR="0" lvl="0">
                        <a:spcBef>
                          <a:spcPts val="0"/>
                        </a:spcBef>
                        <a:spcAft>
                          <a:spcPts val="0"/>
                        </a:spcAft>
                      </a:pPr>
                      <a:r>
                        <a:rPr lang="en-US" sz="1600" dirty="0">
                          <a:solidFill>
                            <a:schemeClr val="bg1"/>
                          </a:solidFill>
                          <a:latin typeface="Calibri"/>
                          <a:ea typeface="Calibri"/>
                        </a:rPr>
                        <a:t>Device Path Exerciser</a:t>
                      </a:r>
                    </a:p>
                  </a:txBody>
                  <a:tcPr marL="57249" marR="57249" marT="0" marB="0" anchor="ctr"/>
                </a:tc>
                <a:tc>
                  <a:txBody>
                    <a:bodyPr/>
                    <a:lstStyle/>
                    <a:p>
                      <a:pPr marL="0" marR="0" algn="ctr">
                        <a:spcBef>
                          <a:spcPts val="0"/>
                        </a:spcBef>
                        <a:spcAft>
                          <a:spcPts val="0"/>
                        </a:spcAft>
                      </a:pPr>
                      <a:r>
                        <a:rPr lang="en-US" sz="1600" dirty="0">
                          <a:solidFill>
                            <a:schemeClr val="accent5"/>
                          </a:solidFill>
                          <a:latin typeface="Calibri"/>
                          <a:ea typeface="Calibri"/>
                        </a:rPr>
                        <a:t>Yes</a:t>
                      </a:r>
                    </a:p>
                  </a:txBody>
                  <a:tcPr marL="57249" marR="57249" marT="0" marB="0" anchor="ctr"/>
                </a:tc>
                <a:tc>
                  <a:txBody>
                    <a:bodyPr/>
                    <a:lstStyle/>
                    <a:p>
                      <a:pPr marL="0" marR="0" algn="ctr">
                        <a:spcBef>
                          <a:spcPts val="0"/>
                        </a:spcBef>
                        <a:spcAft>
                          <a:spcPts val="0"/>
                        </a:spcAft>
                      </a:pPr>
                      <a:r>
                        <a:rPr lang="en-US" sz="1600" dirty="0">
                          <a:solidFill>
                            <a:schemeClr val="accent5"/>
                          </a:solidFill>
                          <a:latin typeface="Calibri"/>
                          <a:ea typeface="Calibri"/>
                        </a:rPr>
                        <a:t>Yes</a:t>
                      </a:r>
                    </a:p>
                  </a:txBody>
                  <a:tcPr marL="57249" marR="57249" marT="0" marB="0" anchor="ctr"/>
                </a:tc>
                <a:tc>
                  <a:txBody>
                    <a:bodyPr/>
                    <a:lstStyle/>
                    <a:p>
                      <a:pPr marL="0" marR="0" algn="ctr">
                        <a:spcBef>
                          <a:spcPts val="0"/>
                        </a:spcBef>
                        <a:spcAft>
                          <a:spcPts val="0"/>
                        </a:spcAft>
                      </a:pPr>
                      <a:r>
                        <a:rPr lang="en-US" sz="1600">
                          <a:solidFill>
                            <a:schemeClr val="accent5"/>
                          </a:solidFill>
                          <a:latin typeface="Calibri"/>
                          <a:ea typeface="Calibri"/>
                        </a:rPr>
                        <a:t>Yes</a:t>
                      </a:r>
                    </a:p>
                  </a:txBody>
                  <a:tcPr marL="57249" marR="57249" marT="0" marB="0" anchor="ctr"/>
                </a:tc>
                <a:tc>
                  <a:txBody>
                    <a:bodyPr/>
                    <a:lstStyle/>
                    <a:p>
                      <a:pPr marL="0" marR="0" algn="ctr">
                        <a:spcBef>
                          <a:spcPts val="0"/>
                        </a:spcBef>
                        <a:spcAft>
                          <a:spcPts val="0"/>
                        </a:spcAft>
                      </a:pPr>
                      <a:r>
                        <a:rPr lang="en-US" sz="1600" dirty="0">
                          <a:solidFill>
                            <a:schemeClr val="accent5"/>
                          </a:solidFill>
                          <a:latin typeface="Calibri"/>
                          <a:ea typeface="Calibri"/>
                        </a:rPr>
                        <a:t>Yes</a:t>
                      </a:r>
                    </a:p>
                  </a:txBody>
                  <a:tcPr marL="57249" marR="57249" marT="0" marB="0" anchor="ctr"/>
                </a:tc>
                <a:tc>
                  <a:txBody>
                    <a:bodyPr/>
                    <a:lstStyle/>
                    <a:p>
                      <a:pPr marL="0" marR="0" algn="ctr">
                        <a:spcBef>
                          <a:spcPts val="0"/>
                        </a:spcBef>
                        <a:spcAft>
                          <a:spcPts val="0"/>
                        </a:spcAft>
                      </a:pPr>
                      <a:r>
                        <a:rPr lang="en-US" sz="1600" dirty="0">
                          <a:solidFill>
                            <a:schemeClr val="accent5"/>
                          </a:solidFill>
                          <a:latin typeface="Calibri"/>
                          <a:ea typeface="Calibri"/>
                        </a:rPr>
                        <a:t>Yes</a:t>
                      </a:r>
                    </a:p>
                  </a:txBody>
                  <a:tcPr marL="57249" marR="57249" marT="0" marB="0" anchor="ctr"/>
                </a:tc>
                <a:tc>
                  <a:txBody>
                    <a:bodyPr/>
                    <a:lstStyle/>
                    <a:p>
                      <a:pPr marL="0" marR="0" algn="ctr">
                        <a:spcBef>
                          <a:spcPts val="0"/>
                        </a:spcBef>
                        <a:spcAft>
                          <a:spcPts val="0"/>
                        </a:spcAft>
                      </a:pPr>
                      <a:r>
                        <a:rPr lang="en-US" sz="1600" dirty="0">
                          <a:solidFill>
                            <a:schemeClr val="accent5"/>
                          </a:solidFill>
                          <a:latin typeface="Calibri"/>
                          <a:ea typeface="Calibri"/>
                        </a:rPr>
                        <a:t>Yes</a:t>
                      </a:r>
                    </a:p>
                  </a:txBody>
                  <a:tcPr marL="57249" marR="57249" marT="0" marB="0" anchor="ctr"/>
                </a:tc>
              </a:tr>
              <a:tr h="285067">
                <a:tc>
                  <a:txBody>
                    <a:bodyPr/>
                    <a:lstStyle/>
                    <a:p>
                      <a:pPr marL="0" marR="0" lvl="0">
                        <a:spcBef>
                          <a:spcPts val="0"/>
                        </a:spcBef>
                        <a:spcAft>
                          <a:spcPts val="0"/>
                        </a:spcAft>
                      </a:pPr>
                      <a:r>
                        <a:rPr lang="en-US" sz="1600" dirty="0">
                          <a:solidFill>
                            <a:schemeClr val="bg1"/>
                          </a:solidFill>
                          <a:latin typeface="Calibri"/>
                          <a:ea typeface="Calibri"/>
                        </a:rPr>
                        <a:t>Run </a:t>
                      </a:r>
                      <a:r>
                        <a:rPr lang="en-US" sz="1600" dirty="0" err="1">
                          <a:solidFill>
                            <a:schemeClr val="bg1"/>
                          </a:solidFill>
                          <a:latin typeface="Calibri"/>
                          <a:ea typeface="Calibri"/>
                        </a:rPr>
                        <a:t>INFTest</a:t>
                      </a:r>
                      <a:r>
                        <a:rPr lang="en-US" sz="1600" dirty="0">
                          <a:solidFill>
                            <a:schemeClr val="bg1"/>
                          </a:solidFill>
                          <a:latin typeface="Calibri"/>
                          <a:ea typeface="Calibri"/>
                        </a:rPr>
                        <a:t> against a single INF</a:t>
                      </a:r>
                    </a:p>
                  </a:txBody>
                  <a:tcPr marL="57249" marR="57249" marT="0" marB="0" anchor="ctr"/>
                </a:tc>
                <a:tc>
                  <a:txBody>
                    <a:bodyPr/>
                    <a:lstStyle/>
                    <a:p>
                      <a:pPr marL="0" marR="0" algn="ctr">
                        <a:spcBef>
                          <a:spcPts val="0"/>
                        </a:spcBef>
                        <a:spcAft>
                          <a:spcPts val="0"/>
                        </a:spcAft>
                      </a:pPr>
                      <a:r>
                        <a:rPr lang="en-US" sz="1600" dirty="0">
                          <a:solidFill>
                            <a:schemeClr val="accent5"/>
                          </a:solidFill>
                          <a:latin typeface="Calibri"/>
                          <a:ea typeface="Calibri"/>
                        </a:rPr>
                        <a:t>Yes</a:t>
                      </a:r>
                    </a:p>
                  </a:txBody>
                  <a:tcPr marL="57249" marR="57249" marT="0" marB="0" anchor="ctr"/>
                </a:tc>
                <a:tc>
                  <a:txBody>
                    <a:bodyPr/>
                    <a:lstStyle/>
                    <a:p>
                      <a:pPr marL="0" marR="0" algn="ctr">
                        <a:spcBef>
                          <a:spcPts val="0"/>
                        </a:spcBef>
                        <a:spcAft>
                          <a:spcPts val="0"/>
                        </a:spcAft>
                      </a:pPr>
                      <a:r>
                        <a:rPr lang="en-US" sz="1600" dirty="0">
                          <a:solidFill>
                            <a:schemeClr val="accent5"/>
                          </a:solidFill>
                          <a:latin typeface="Calibri"/>
                          <a:ea typeface="Calibri"/>
                        </a:rPr>
                        <a:t>Yes</a:t>
                      </a:r>
                    </a:p>
                  </a:txBody>
                  <a:tcPr marL="57249" marR="57249" marT="0" marB="0" anchor="ctr"/>
                </a:tc>
                <a:tc>
                  <a:txBody>
                    <a:bodyPr/>
                    <a:lstStyle/>
                    <a:p>
                      <a:pPr marL="0" marR="0" algn="ctr">
                        <a:spcBef>
                          <a:spcPts val="0"/>
                        </a:spcBef>
                        <a:spcAft>
                          <a:spcPts val="0"/>
                        </a:spcAft>
                      </a:pPr>
                      <a:r>
                        <a:rPr lang="en-US" sz="1600">
                          <a:solidFill>
                            <a:schemeClr val="accent5"/>
                          </a:solidFill>
                          <a:latin typeface="Calibri"/>
                          <a:ea typeface="Calibri"/>
                        </a:rPr>
                        <a:t>Yes</a:t>
                      </a:r>
                    </a:p>
                  </a:txBody>
                  <a:tcPr marL="57249" marR="57249" marT="0" marB="0" anchor="ctr"/>
                </a:tc>
                <a:tc>
                  <a:txBody>
                    <a:bodyPr/>
                    <a:lstStyle/>
                    <a:p>
                      <a:pPr marL="0" marR="0" algn="ctr">
                        <a:spcBef>
                          <a:spcPts val="0"/>
                        </a:spcBef>
                        <a:spcAft>
                          <a:spcPts val="0"/>
                        </a:spcAft>
                      </a:pPr>
                      <a:r>
                        <a:rPr lang="en-US" sz="1600">
                          <a:solidFill>
                            <a:schemeClr val="accent5"/>
                          </a:solidFill>
                          <a:latin typeface="Calibri"/>
                          <a:ea typeface="Calibri"/>
                        </a:rPr>
                        <a:t>Yes</a:t>
                      </a:r>
                    </a:p>
                  </a:txBody>
                  <a:tcPr marL="57249" marR="57249" marT="0" marB="0" anchor="ctr"/>
                </a:tc>
                <a:tc>
                  <a:txBody>
                    <a:bodyPr/>
                    <a:lstStyle/>
                    <a:p>
                      <a:pPr marL="0" marR="0" algn="ctr">
                        <a:spcBef>
                          <a:spcPts val="0"/>
                        </a:spcBef>
                        <a:spcAft>
                          <a:spcPts val="0"/>
                        </a:spcAft>
                      </a:pPr>
                      <a:r>
                        <a:rPr lang="en-US" sz="1600" dirty="0">
                          <a:solidFill>
                            <a:schemeClr val="accent5"/>
                          </a:solidFill>
                          <a:latin typeface="Calibri"/>
                          <a:ea typeface="Calibri"/>
                        </a:rPr>
                        <a:t>Yes</a:t>
                      </a:r>
                    </a:p>
                  </a:txBody>
                  <a:tcPr marL="57249" marR="57249" marT="0" marB="0" anchor="ctr"/>
                </a:tc>
                <a:tc>
                  <a:txBody>
                    <a:bodyPr/>
                    <a:lstStyle/>
                    <a:p>
                      <a:pPr marL="0" marR="0" algn="ctr">
                        <a:spcBef>
                          <a:spcPts val="0"/>
                        </a:spcBef>
                        <a:spcAft>
                          <a:spcPts val="0"/>
                        </a:spcAft>
                      </a:pPr>
                      <a:r>
                        <a:rPr lang="en-US" sz="1600" dirty="0">
                          <a:solidFill>
                            <a:schemeClr val="accent5"/>
                          </a:solidFill>
                          <a:latin typeface="Calibri"/>
                          <a:ea typeface="Calibri"/>
                        </a:rPr>
                        <a:t>Yes</a:t>
                      </a:r>
                    </a:p>
                  </a:txBody>
                  <a:tcPr marL="57249" marR="57249" marT="0" marB="0" anchor="ctr"/>
                </a:tc>
              </a:tr>
              <a:tr h="285067">
                <a:tc>
                  <a:txBody>
                    <a:bodyPr/>
                    <a:lstStyle/>
                    <a:p>
                      <a:pPr marL="0" marR="0" lvl="0">
                        <a:spcBef>
                          <a:spcPts val="0"/>
                        </a:spcBef>
                        <a:spcAft>
                          <a:spcPts val="0"/>
                        </a:spcAft>
                      </a:pPr>
                      <a:r>
                        <a:rPr lang="en-US" sz="1600" dirty="0">
                          <a:solidFill>
                            <a:schemeClr val="bg1"/>
                          </a:solidFill>
                          <a:latin typeface="Calibri"/>
                          <a:ea typeface="Calibri"/>
                        </a:rPr>
                        <a:t>Plug and Play Driver Test</a:t>
                      </a:r>
                    </a:p>
                  </a:txBody>
                  <a:tcPr marL="57249" marR="57249" marT="0" marB="0" anchor="ctr"/>
                </a:tc>
                <a:tc>
                  <a:txBody>
                    <a:bodyPr/>
                    <a:lstStyle/>
                    <a:p>
                      <a:pPr marL="0" marR="0" algn="ctr">
                        <a:spcBef>
                          <a:spcPts val="0"/>
                        </a:spcBef>
                        <a:spcAft>
                          <a:spcPts val="0"/>
                        </a:spcAft>
                      </a:pPr>
                      <a:r>
                        <a:rPr lang="en-US" sz="1600" dirty="0">
                          <a:solidFill>
                            <a:schemeClr val="accent5"/>
                          </a:solidFill>
                          <a:latin typeface="Calibri"/>
                          <a:ea typeface="Calibri"/>
                        </a:rPr>
                        <a:t>Yes</a:t>
                      </a:r>
                    </a:p>
                  </a:txBody>
                  <a:tcPr marL="57249" marR="57249" marT="0" marB="0" anchor="ctr"/>
                </a:tc>
                <a:tc>
                  <a:txBody>
                    <a:bodyPr/>
                    <a:lstStyle/>
                    <a:p>
                      <a:pPr marL="0" marR="0" algn="ctr">
                        <a:spcBef>
                          <a:spcPts val="0"/>
                        </a:spcBef>
                        <a:spcAft>
                          <a:spcPts val="0"/>
                        </a:spcAft>
                      </a:pPr>
                      <a:r>
                        <a:rPr lang="en-US" sz="1600" dirty="0">
                          <a:solidFill>
                            <a:schemeClr val="accent5"/>
                          </a:solidFill>
                          <a:latin typeface="Calibri"/>
                          <a:ea typeface="Calibri"/>
                        </a:rPr>
                        <a:t>Yes</a:t>
                      </a:r>
                    </a:p>
                  </a:txBody>
                  <a:tcPr marL="57249" marR="57249" marT="0" marB="0" anchor="ctr"/>
                </a:tc>
                <a:tc>
                  <a:txBody>
                    <a:bodyPr/>
                    <a:lstStyle/>
                    <a:p>
                      <a:pPr marL="0" marR="0" algn="ctr">
                        <a:spcBef>
                          <a:spcPts val="0"/>
                        </a:spcBef>
                        <a:spcAft>
                          <a:spcPts val="0"/>
                        </a:spcAft>
                      </a:pPr>
                      <a:r>
                        <a:rPr lang="en-US" sz="1600">
                          <a:solidFill>
                            <a:schemeClr val="accent5"/>
                          </a:solidFill>
                          <a:latin typeface="Calibri"/>
                          <a:ea typeface="Calibri"/>
                        </a:rPr>
                        <a:t>Yes</a:t>
                      </a:r>
                    </a:p>
                  </a:txBody>
                  <a:tcPr marL="57249" marR="57249" marT="0" marB="0" anchor="ctr"/>
                </a:tc>
                <a:tc>
                  <a:txBody>
                    <a:bodyPr/>
                    <a:lstStyle/>
                    <a:p>
                      <a:pPr marL="0" marR="0" algn="ctr">
                        <a:spcBef>
                          <a:spcPts val="0"/>
                        </a:spcBef>
                        <a:spcAft>
                          <a:spcPts val="0"/>
                        </a:spcAft>
                      </a:pPr>
                      <a:r>
                        <a:rPr lang="en-US" sz="1600" dirty="0">
                          <a:solidFill>
                            <a:schemeClr val="accent5"/>
                          </a:solidFill>
                          <a:latin typeface="Calibri"/>
                          <a:ea typeface="Calibri"/>
                        </a:rPr>
                        <a:t>Yes</a:t>
                      </a:r>
                    </a:p>
                  </a:txBody>
                  <a:tcPr marL="57249" marR="57249" marT="0" marB="0" anchor="ctr"/>
                </a:tc>
                <a:tc>
                  <a:txBody>
                    <a:bodyPr/>
                    <a:lstStyle/>
                    <a:p>
                      <a:pPr marL="0" marR="0" algn="ctr">
                        <a:spcBef>
                          <a:spcPts val="0"/>
                        </a:spcBef>
                        <a:spcAft>
                          <a:spcPts val="0"/>
                        </a:spcAft>
                      </a:pPr>
                      <a:r>
                        <a:rPr lang="en-US" sz="1600" dirty="0">
                          <a:solidFill>
                            <a:schemeClr val="accent5"/>
                          </a:solidFill>
                          <a:latin typeface="Calibri"/>
                          <a:ea typeface="Calibri"/>
                        </a:rPr>
                        <a:t>Yes</a:t>
                      </a:r>
                    </a:p>
                  </a:txBody>
                  <a:tcPr marL="57249" marR="57249" marT="0" marB="0" anchor="ctr"/>
                </a:tc>
                <a:tc>
                  <a:txBody>
                    <a:bodyPr/>
                    <a:lstStyle/>
                    <a:p>
                      <a:pPr marL="0" marR="0" algn="ctr">
                        <a:spcBef>
                          <a:spcPts val="0"/>
                        </a:spcBef>
                        <a:spcAft>
                          <a:spcPts val="0"/>
                        </a:spcAft>
                      </a:pPr>
                      <a:r>
                        <a:rPr lang="en-US" sz="1600" dirty="0">
                          <a:solidFill>
                            <a:schemeClr val="accent5"/>
                          </a:solidFill>
                          <a:latin typeface="Calibri"/>
                          <a:ea typeface="Calibri"/>
                        </a:rPr>
                        <a:t>Yes</a:t>
                      </a:r>
                    </a:p>
                  </a:txBody>
                  <a:tcPr marL="57249" marR="57249" marT="0" marB="0" anchor="ctr"/>
                </a:tc>
              </a:tr>
              <a:tr h="285067">
                <a:tc>
                  <a:txBody>
                    <a:bodyPr/>
                    <a:lstStyle/>
                    <a:p>
                      <a:pPr marL="0" marR="0" lvl="0">
                        <a:spcBef>
                          <a:spcPts val="0"/>
                        </a:spcBef>
                        <a:spcAft>
                          <a:spcPts val="0"/>
                        </a:spcAft>
                      </a:pPr>
                      <a:r>
                        <a:rPr lang="en-US" sz="1600" dirty="0">
                          <a:solidFill>
                            <a:schemeClr val="bg1"/>
                          </a:solidFill>
                          <a:latin typeface="Calibri"/>
                          <a:ea typeface="Calibri"/>
                        </a:rPr>
                        <a:t>Embedded Signature Verification</a:t>
                      </a:r>
                    </a:p>
                  </a:txBody>
                  <a:tcPr marL="57249" marR="57249" marT="0" marB="0" anchor="ctr"/>
                </a:tc>
                <a:tc>
                  <a:txBody>
                    <a:bodyPr/>
                    <a:lstStyle/>
                    <a:p>
                      <a:pPr marL="0" marR="0" algn="ctr">
                        <a:spcBef>
                          <a:spcPts val="0"/>
                        </a:spcBef>
                        <a:spcAft>
                          <a:spcPts val="0"/>
                        </a:spcAft>
                      </a:pPr>
                      <a:endParaRPr lang="en-US" sz="1600" dirty="0">
                        <a:solidFill>
                          <a:srgbClr val="C00000"/>
                        </a:solidFill>
                        <a:latin typeface="Calibri"/>
                        <a:ea typeface="Calibri"/>
                      </a:endParaRPr>
                    </a:p>
                  </a:txBody>
                  <a:tcPr marL="57249" marR="57249" marT="0" marB="0" anchor="ctr"/>
                </a:tc>
                <a:tc>
                  <a:txBody>
                    <a:bodyPr/>
                    <a:lstStyle/>
                    <a:p>
                      <a:pPr marL="0" marR="0" algn="ctr">
                        <a:spcBef>
                          <a:spcPts val="0"/>
                        </a:spcBef>
                        <a:spcAft>
                          <a:spcPts val="0"/>
                        </a:spcAft>
                      </a:pPr>
                      <a:endParaRPr lang="en-US" sz="1600" dirty="0">
                        <a:solidFill>
                          <a:srgbClr val="C00000"/>
                        </a:solidFill>
                        <a:latin typeface="Calibri"/>
                        <a:ea typeface="Calibri"/>
                      </a:endParaRPr>
                    </a:p>
                  </a:txBody>
                  <a:tcPr marL="57249" marR="57249" marT="0" marB="0" anchor="ctr"/>
                </a:tc>
                <a:tc>
                  <a:txBody>
                    <a:bodyPr/>
                    <a:lstStyle/>
                    <a:p>
                      <a:pPr marL="0" marR="0" algn="ctr">
                        <a:spcBef>
                          <a:spcPts val="0"/>
                        </a:spcBef>
                        <a:spcAft>
                          <a:spcPts val="0"/>
                        </a:spcAft>
                      </a:pPr>
                      <a:endParaRPr lang="en-US" sz="1600" dirty="0">
                        <a:solidFill>
                          <a:srgbClr val="C00000"/>
                        </a:solidFill>
                        <a:latin typeface="Calibri"/>
                        <a:ea typeface="Calibri"/>
                      </a:endParaRPr>
                    </a:p>
                  </a:txBody>
                  <a:tcPr marL="57249" marR="57249" marT="0" marB="0" anchor="ctr"/>
                </a:tc>
                <a:tc>
                  <a:txBody>
                    <a:bodyPr/>
                    <a:lstStyle/>
                    <a:p>
                      <a:pPr marL="0" marR="0" algn="ctr">
                        <a:spcBef>
                          <a:spcPts val="0"/>
                        </a:spcBef>
                        <a:spcAft>
                          <a:spcPts val="0"/>
                        </a:spcAft>
                      </a:pPr>
                      <a:r>
                        <a:rPr lang="en-US" sz="1600" dirty="0">
                          <a:solidFill>
                            <a:schemeClr val="accent5"/>
                          </a:solidFill>
                          <a:latin typeface="Calibri"/>
                          <a:ea typeface="Calibri"/>
                        </a:rPr>
                        <a:t>Yes</a:t>
                      </a:r>
                    </a:p>
                  </a:txBody>
                  <a:tcPr marL="57249" marR="57249" marT="0" marB="0" anchor="ctr"/>
                </a:tc>
                <a:tc>
                  <a:txBody>
                    <a:bodyPr/>
                    <a:lstStyle/>
                    <a:p>
                      <a:pPr marL="0" marR="0" algn="ctr">
                        <a:spcBef>
                          <a:spcPts val="0"/>
                        </a:spcBef>
                        <a:spcAft>
                          <a:spcPts val="0"/>
                        </a:spcAft>
                      </a:pPr>
                      <a:r>
                        <a:rPr lang="en-US" sz="1600" dirty="0">
                          <a:solidFill>
                            <a:schemeClr val="accent5"/>
                          </a:solidFill>
                          <a:latin typeface="Calibri"/>
                          <a:ea typeface="Calibri"/>
                        </a:rPr>
                        <a:t>Yes</a:t>
                      </a:r>
                    </a:p>
                  </a:txBody>
                  <a:tcPr marL="57249" marR="57249" marT="0" marB="0" anchor="ctr"/>
                </a:tc>
                <a:tc>
                  <a:txBody>
                    <a:bodyPr/>
                    <a:lstStyle/>
                    <a:p>
                      <a:pPr marL="0" marR="0" algn="ctr">
                        <a:spcBef>
                          <a:spcPts val="0"/>
                        </a:spcBef>
                        <a:spcAft>
                          <a:spcPts val="0"/>
                        </a:spcAft>
                      </a:pPr>
                      <a:r>
                        <a:rPr lang="en-US" sz="1600" dirty="0">
                          <a:solidFill>
                            <a:schemeClr val="accent5"/>
                          </a:solidFill>
                          <a:latin typeface="Calibri"/>
                          <a:ea typeface="Calibri"/>
                        </a:rPr>
                        <a:t>Yes</a:t>
                      </a:r>
                    </a:p>
                  </a:txBody>
                  <a:tcPr marL="57249" marR="57249" marT="0" marB="0" anchor="ctr"/>
                </a:tc>
              </a:tr>
              <a:tr h="285067">
                <a:tc>
                  <a:txBody>
                    <a:bodyPr/>
                    <a:lstStyle/>
                    <a:p>
                      <a:pPr marL="0" marR="0" lvl="0">
                        <a:spcBef>
                          <a:spcPts val="0"/>
                        </a:spcBef>
                        <a:spcAft>
                          <a:spcPts val="0"/>
                        </a:spcAft>
                      </a:pPr>
                      <a:r>
                        <a:rPr lang="en-US" sz="1600" dirty="0">
                          <a:solidFill>
                            <a:schemeClr val="bg1"/>
                          </a:solidFill>
                          <a:latin typeface="Calibri"/>
                          <a:ea typeface="Calibri"/>
                        </a:rPr>
                        <a:t>Reinstall With IO</a:t>
                      </a:r>
                    </a:p>
                  </a:txBody>
                  <a:tcPr marL="57249" marR="57249" marT="0" marB="0" anchor="ctr"/>
                </a:tc>
                <a:tc>
                  <a:txBody>
                    <a:bodyPr/>
                    <a:lstStyle/>
                    <a:p>
                      <a:pPr marL="0" marR="0" algn="ctr">
                        <a:spcBef>
                          <a:spcPts val="0"/>
                        </a:spcBef>
                        <a:spcAft>
                          <a:spcPts val="0"/>
                        </a:spcAft>
                      </a:pPr>
                      <a:endParaRPr lang="en-US" sz="1600" dirty="0">
                        <a:solidFill>
                          <a:srgbClr val="C00000"/>
                        </a:solidFill>
                        <a:latin typeface="Calibri"/>
                        <a:ea typeface="Calibri"/>
                      </a:endParaRPr>
                    </a:p>
                  </a:txBody>
                  <a:tcPr marL="57249" marR="57249" marT="0" marB="0" anchor="ctr"/>
                </a:tc>
                <a:tc>
                  <a:txBody>
                    <a:bodyPr/>
                    <a:lstStyle/>
                    <a:p>
                      <a:pPr marL="0" marR="0" algn="ctr">
                        <a:spcBef>
                          <a:spcPts val="0"/>
                        </a:spcBef>
                        <a:spcAft>
                          <a:spcPts val="0"/>
                        </a:spcAft>
                      </a:pPr>
                      <a:endParaRPr lang="en-US" sz="1600" dirty="0">
                        <a:solidFill>
                          <a:srgbClr val="C00000"/>
                        </a:solidFill>
                        <a:latin typeface="Calibri"/>
                        <a:ea typeface="Calibri"/>
                      </a:endParaRPr>
                    </a:p>
                  </a:txBody>
                  <a:tcPr marL="57249" marR="57249" marT="0" marB="0" anchor="ctr"/>
                </a:tc>
                <a:tc>
                  <a:txBody>
                    <a:bodyPr/>
                    <a:lstStyle/>
                    <a:p>
                      <a:pPr marL="0" marR="0" algn="ctr">
                        <a:spcBef>
                          <a:spcPts val="0"/>
                        </a:spcBef>
                        <a:spcAft>
                          <a:spcPts val="0"/>
                        </a:spcAft>
                      </a:pPr>
                      <a:endParaRPr lang="en-US" sz="1600" dirty="0">
                        <a:solidFill>
                          <a:srgbClr val="C00000"/>
                        </a:solidFill>
                        <a:latin typeface="Calibri"/>
                        <a:ea typeface="Calibri"/>
                      </a:endParaRPr>
                    </a:p>
                  </a:txBody>
                  <a:tcPr marL="57249" marR="57249" marT="0" marB="0" anchor="ctr"/>
                </a:tc>
                <a:tc>
                  <a:txBody>
                    <a:bodyPr/>
                    <a:lstStyle/>
                    <a:p>
                      <a:pPr marL="0" marR="0" algn="ctr">
                        <a:spcBef>
                          <a:spcPts val="0"/>
                        </a:spcBef>
                        <a:spcAft>
                          <a:spcPts val="0"/>
                        </a:spcAft>
                      </a:pPr>
                      <a:r>
                        <a:rPr lang="en-US" sz="1600" dirty="0">
                          <a:solidFill>
                            <a:schemeClr val="accent5"/>
                          </a:solidFill>
                          <a:latin typeface="Calibri"/>
                          <a:ea typeface="Calibri"/>
                        </a:rPr>
                        <a:t>Yes</a:t>
                      </a:r>
                    </a:p>
                  </a:txBody>
                  <a:tcPr marL="57249" marR="57249" marT="0" marB="0" anchor="ctr"/>
                </a:tc>
                <a:tc>
                  <a:txBody>
                    <a:bodyPr/>
                    <a:lstStyle/>
                    <a:p>
                      <a:pPr marL="0" marR="0" algn="ctr">
                        <a:spcBef>
                          <a:spcPts val="0"/>
                        </a:spcBef>
                        <a:spcAft>
                          <a:spcPts val="0"/>
                        </a:spcAft>
                      </a:pPr>
                      <a:r>
                        <a:rPr lang="en-US" sz="1600" dirty="0">
                          <a:solidFill>
                            <a:schemeClr val="accent5"/>
                          </a:solidFill>
                          <a:latin typeface="Calibri"/>
                          <a:ea typeface="Calibri"/>
                        </a:rPr>
                        <a:t>Yes</a:t>
                      </a:r>
                    </a:p>
                  </a:txBody>
                  <a:tcPr marL="57249" marR="57249" marT="0" marB="0" anchor="ctr"/>
                </a:tc>
                <a:tc>
                  <a:txBody>
                    <a:bodyPr/>
                    <a:lstStyle/>
                    <a:p>
                      <a:pPr marL="0" marR="0" algn="ctr">
                        <a:spcBef>
                          <a:spcPts val="0"/>
                        </a:spcBef>
                        <a:spcAft>
                          <a:spcPts val="0"/>
                        </a:spcAft>
                      </a:pPr>
                      <a:r>
                        <a:rPr lang="en-US" sz="1600" dirty="0">
                          <a:solidFill>
                            <a:schemeClr val="accent5"/>
                          </a:solidFill>
                          <a:latin typeface="Calibri"/>
                          <a:ea typeface="Calibri"/>
                        </a:rPr>
                        <a:t>Yes</a:t>
                      </a:r>
                    </a:p>
                  </a:txBody>
                  <a:tcPr marL="57249" marR="57249" marT="0" marB="0" anchor="ctr"/>
                </a:tc>
              </a:tr>
              <a:tr h="421106">
                <a:tc>
                  <a:txBody>
                    <a:bodyPr/>
                    <a:lstStyle/>
                    <a:p>
                      <a:pPr marL="0" marR="0" lvl="0">
                        <a:spcBef>
                          <a:spcPts val="0"/>
                        </a:spcBef>
                        <a:spcAft>
                          <a:spcPts val="0"/>
                        </a:spcAft>
                      </a:pPr>
                      <a:r>
                        <a:rPr lang="en-US" sz="1600" dirty="0" smtClean="0">
                          <a:solidFill>
                            <a:schemeClr val="bg1"/>
                          </a:solidFill>
                          <a:latin typeface="Calibri"/>
                          <a:ea typeface="Calibri"/>
                        </a:rPr>
                        <a:t>CHAOS – Concurrent Hardware</a:t>
                      </a:r>
                      <a:r>
                        <a:rPr lang="en-US" sz="1600" baseline="0" dirty="0" smtClean="0">
                          <a:solidFill>
                            <a:schemeClr val="bg1"/>
                          </a:solidFill>
                          <a:latin typeface="Calibri"/>
                          <a:ea typeface="Calibri"/>
                        </a:rPr>
                        <a:t> &amp; OS</a:t>
                      </a:r>
                      <a:endParaRPr lang="en-US" sz="1600" dirty="0">
                        <a:solidFill>
                          <a:schemeClr val="bg1"/>
                        </a:solidFill>
                        <a:latin typeface="Calibri"/>
                        <a:ea typeface="Calibri"/>
                      </a:endParaRPr>
                    </a:p>
                  </a:txBody>
                  <a:tcPr marL="57249" marR="57249" marT="0" marB="0" anchor="ctr"/>
                </a:tc>
                <a:tc>
                  <a:txBody>
                    <a:bodyPr/>
                    <a:lstStyle/>
                    <a:p>
                      <a:pPr marL="0" marR="0" algn="ctr">
                        <a:spcBef>
                          <a:spcPts val="0"/>
                        </a:spcBef>
                        <a:spcAft>
                          <a:spcPts val="0"/>
                        </a:spcAft>
                      </a:pPr>
                      <a:r>
                        <a:rPr lang="en-US" sz="1600" dirty="0">
                          <a:solidFill>
                            <a:schemeClr val="accent5"/>
                          </a:solidFill>
                          <a:latin typeface="Calibri"/>
                          <a:ea typeface="Calibri"/>
                        </a:rPr>
                        <a:t>Yes</a:t>
                      </a:r>
                    </a:p>
                  </a:txBody>
                  <a:tcPr marL="57249" marR="57249" marT="0" marB="0" anchor="ctr"/>
                </a:tc>
                <a:tc>
                  <a:txBody>
                    <a:bodyPr/>
                    <a:lstStyle/>
                    <a:p>
                      <a:pPr marL="0" marR="0" algn="ctr">
                        <a:spcBef>
                          <a:spcPts val="0"/>
                        </a:spcBef>
                        <a:spcAft>
                          <a:spcPts val="0"/>
                        </a:spcAft>
                      </a:pPr>
                      <a:endParaRPr lang="en-US" sz="1600" dirty="0">
                        <a:solidFill>
                          <a:srgbClr val="C00000"/>
                        </a:solidFill>
                        <a:latin typeface="Calibri"/>
                        <a:ea typeface="Calibri"/>
                      </a:endParaRPr>
                    </a:p>
                  </a:txBody>
                  <a:tcPr marL="57249" marR="57249" marT="0" marB="0" anchor="ctr"/>
                </a:tc>
                <a:tc>
                  <a:txBody>
                    <a:bodyPr/>
                    <a:lstStyle/>
                    <a:p>
                      <a:pPr marL="0" marR="0" algn="ctr">
                        <a:spcBef>
                          <a:spcPts val="0"/>
                        </a:spcBef>
                        <a:spcAft>
                          <a:spcPts val="0"/>
                        </a:spcAft>
                      </a:pPr>
                      <a:endParaRPr lang="en-US" sz="1600" dirty="0">
                        <a:solidFill>
                          <a:srgbClr val="C00000"/>
                        </a:solidFill>
                        <a:latin typeface="Calibri"/>
                        <a:ea typeface="Calibri"/>
                      </a:endParaRPr>
                    </a:p>
                  </a:txBody>
                  <a:tcPr marL="57249" marR="57249" marT="0" marB="0" anchor="ctr"/>
                </a:tc>
                <a:tc>
                  <a:txBody>
                    <a:bodyPr/>
                    <a:lstStyle/>
                    <a:p>
                      <a:pPr marL="0" marR="0" algn="ctr">
                        <a:spcBef>
                          <a:spcPts val="0"/>
                        </a:spcBef>
                        <a:spcAft>
                          <a:spcPts val="0"/>
                        </a:spcAft>
                      </a:pPr>
                      <a:endParaRPr lang="en-US" sz="1600" dirty="0">
                        <a:solidFill>
                          <a:srgbClr val="C00000"/>
                        </a:solidFill>
                        <a:latin typeface="Calibri"/>
                        <a:ea typeface="Calibri"/>
                      </a:endParaRPr>
                    </a:p>
                  </a:txBody>
                  <a:tcPr marL="57249" marR="57249" marT="0" marB="0" anchor="ctr"/>
                </a:tc>
                <a:tc>
                  <a:txBody>
                    <a:bodyPr/>
                    <a:lstStyle/>
                    <a:p>
                      <a:pPr marL="0" marR="0" algn="ctr">
                        <a:spcBef>
                          <a:spcPts val="0"/>
                        </a:spcBef>
                        <a:spcAft>
                          <a:spcPts val="0"/>
                        </a:spcAft>
                      </a:pPr>
                      <a:r>
                        <a:rPr lang="en-US" sz="1600" dirty="0">
                          <a:solidFill>
                            <a:schemeClr val="accent5"/>
                          </a:solidFill>
                          <a:latin typeface="Calibri"/>
                          <a:ea typeface="Calibri"/>
                        </a:rPr>
                        <a:t>Yes</a:t>
                      </a:r>
                    </a:p>
                  </a:txBody>
                  <a:tcPr marL="57249" marR="57249" marT="0" marB="0" anchor="ctr"/>
                </a:tc>
                <a:tc>
                  <a:txBody>
                    <a:bodyPr/>
                    <a:lstStyle/>
                    <a:p>
                      <a:pPr marL="0" marR="0" algn="ctr">
                        <a:spcBef>
                          <a:spcPts val="0"/>
                        </a:spcBef>
                        <a:spcAft>
                          <a:spcPts val="0"/>
                        </a:spcAft>
                      </a:pPr>
                      <a:r>
                        <a:rPr lang="en-US" sz="1600" dirty="0">
                          <a:solidFill>
                            <a:schemeClr val="accent5"/>
                          </a:solidFill>
                          <a:latin typeface="Calibri"/>
                          <a:ea typeface="Calibri"/>
                        </a:rPr>
                        <a:t>Yes</a:t>
                      </a:r>
                    </a:p>
                  </a:txBody>
                  <a:tcPr marL="57249" marR="57249" marT="0" marB="0" anchor="ctr"/>
                </a:tc>
              </a:tr>
              <a:tr h="285067">
                <a:tc>
                  <a:txBody>
                    <a:bodyPr/>
                    <a:lstStyle/>
                    <a:p>
                      <a:pPr marL="0" marR="0" lvl="0">
                        <a:spcBef>
                          <a:spcPts val="0"/>
                        </a:spcBef>
                        <a:spcAft>
                          <a:spcPts val="0"/>
                        </a:spcAft>
                      </a:pPr>
                      <a:r>
                        <a:rPr lang="en-US" sz="1600" dirty="0" smtClean="0">
                          <a:solidFill>
                            <a:schemeClr val="bg1"/>
                          </a:solidFill>
                          <a:latin typeface="Calibri"/>
                          <a:ea typeface="Calibri"/>
                        </a:rPr>
                        <a:t>Device Install Checks (2 tests)</a:t>
                      </a:r>
                      <a:endParaRPr lang="en-US" sz="1600" dirty="0">
                        <a:solidFill>
                          <a:schemeClr val="bg1"/>
                        </a:solidFill>
                        <a:latin typeface="Calibri"/>
                        <a:ea typeface="Calibri"/>
                      </a:endParaRPr>
                    </a:p>
                  </a:txBody>
                  <a:tcPr marL="57249" marR="57249" marT="0" marB="0" anchor="ctr"/>
                </a:tc>
                <a:tc>
                  <a:txBody>
                    <a:bodyPr/>
                    <a:lstStyle/>
                    <a:p>
                      <a:pPr marL="0" marR="0" algn="ctr">
                        <a:spcBef>
                          <a:spcPts val="0"/>
                        </a:spcBef>
                        <a:spcAft>
                          <a:spcPts val="0"/>
                        </a:spcAft>
                      </a:pPr>
                      <a:endParaRPr lang="en-US" sz="1600" dirty="0">
                        <a:solidFill>
                          <a:srgbClr val="C00000"/>
                        </a:solidFill>
                        <a:latin typeface="Calibri"/>
                        <a:ea typeface="Calibri"/>
                      </a:endParaRPr>
                    </a:p>
                  </a:txBody>
                  <a:tcPr marL="57249" marR="57249" marT="0" marB="0" anchor="ctr"/>
                </a:tc>
                <a:tc>
                  <a:txBody>
                    <a:bodyPr/>
                    <a:lstStyle/>
                    <a:p>
                      <a:pPr marL="0" marR="0" algn="ctr">
                        <a:spcBef>
                          <a:spcPts val="0"/>
                        </a:spcBef>
                        <a:spcAft>
                          <a:spcPts val="0"/>
                        </a:spcAft>
                      </a:pPr>
                      <a:endParaRPr lang="en-US" sz="1600" dirty="0">
                        <a:solidFill>
                          <a:srgbClr val="C00000"/>
                        </a:solidFill>
                        <a:latin typeface="Calibri"/>
                        <a:ea typeface="Calibri"/>
                      </a:endParaRPr>
                    </a:p>
                  </a:txBody>
                  <a:tcPr marL="57249" marR="57249" marT="0" marB="0" anchor="ctr"/>
                </a:tc>
                <a:tc>
                  <a:txBody>
                    <a:bodyPr/>
                    <a:lstStyle/>
                    <a:p>
                      <a:pPr marL="0" marR="0" algn="ctr">
                        <a:spcBef>
                          <a:spcPts val="0"/>
                        </a:spcBef>
                        <a:spcAft>
                          <a:spcPts val="0"/>
                        </a:spcAft>
                      </a:pPr>
                      <a:endParaRPr lang="en-US" sz="1600" dirty="0">
                        <a:solidFill>
                          <a:srgbClr val="C00000"/>
                        </a:solidFill>
                        <a:latin typeface="Calibri"/>
                        <a:ea typeface="Calibri"/>
                      </a:endParaRPr>
                    </a:p>
                  </a:txBody>
                  <a:tcPr marL="57249" marR="57249" marT="0" marB="0" anchor="ctr"/>
                </a:tc>
                <a:tc>
                  <a:txBody>
                    <a:bodyPr/>
                    <a:lstStyle/>
                    <a:p>
                      <a:pPr marL="0" marR="0" algn="ctr">
                        <a:spcBef>
                          <a:spcPts val="0"/>
                        </a:spcBef>
                        <a:spcAft>
                          <a:spcPts val="0"/>
                        </a:spcAft>
                      </a:pPr>
                      <a:endParaRPr lang="en-US" sz="1600" dirty="0">
                        <a:solidFill>
                          <a:srgbClr val="C00000"/>
                        </a:solidFill>
                        <a:latin typeface="Calibri"/>
                        <a:ea typeface="Calibri"/>
                      </a:endParaRPr>
                    </a:p>
                  </a:txBody>
                  <a:tcPr marL="57249" marR="57249" marT="0" marB="0" anchor="ctr"/>
                </a:tc>
                <a:tc>
                  <a:txBody>
                    <a:bodyPr/>
                    <a:lstStyle/>
                    <a:p>
                      <a:pPr marL="0" marR="0" algn="ctr">
                        <a:spcBef>
                          <a:spcPts val="0"/>
                        </a:spcBef>
                        <a:spcAft>
                          <a:spcPts val="0"/>
                        </a:spcAft>
                      </a:pPr>
                      <a:r>
                        <a:rPr lang="en-US" sz="1600" dirty="0" smtClean="0">
                          <a:solidFill>
                            <a:schemeClr val="accent5"/>
                          </a:solidFill>
                          <a:latin typeface="Calibri"/>
                          <a:ea typeface="Calibri"/>
                        </a:rPr>
                        <a:t>Yes</a:t>
                      </a:r>
                      <a:endParaRPr lang="en-US" sz="1600" dirty="0">
                        <a:solidFill>
                          <a:schemeClr val="accent5"/>
                        </a:solidFill>
                        <a:latin typeface="Calibri"/>
                        <a:ea typeface="Calibri"/>
                      </a:endParaRPr>
                    </a:p>
                  </a:txBody>
                  <a:tcPr marL="57249" marR="57249" marT="0" marB="0" anchor="ctr"/>
                </a:tc>
                <a:tc>
                  <a:txBody>
                    <a:bodyPr/>
                    <a:lstStyle/>
                    <a:p>
                      <a:pPr marL="0" marR="0" algn="ctr">
                        <a:spcBef>
                          <a:spcPts val="0"/>
                        </a:spcBef>
                        <a:spcAft>
                          <a:spcPts val="0"/>
                        </a:spcAft>
                      </a:pPr>
                      <a:r>
                        <a:rPr lang="en-US" sz="1600" dirty="0" smtClean="0">
                          <a:solidFill>
                            <a:schemeClr val="accent5"/>
                          </a:solidFill>
                          <a:latin typeface="Calibri"/>
                          <a:ea typeface="Calibri"/>
                        </a:rPr>
                        <a:t>Yes</a:t>
                      </a:r>
                      <a:endParaRPr lang="en-US" sz="1600" b="1" dirty="0">
                        <a:solidFill>
                          <a:schemeClr val="accent5"/>
                        </a:solidFill>
                        <a:latin typeface="Calibri"/>
                        <a:ea typeface="Calibri"/>
                      </a:endParaRPr>
                    </a:p>
                  </a:txBody>
                  <a:tcPr marL="57249" marR="57249" marT="0" marB="0" anchor="ctr"/>
                </a:tc>
              </a:tr>
              <a:tr h="285067">
                <a:tc>
                  <a:txBody>
                    <a:bodyPr/>
                    <a:lstStyle/>
                    <a:p>
                      <a:pPr marL="0" marR="0" lvl="0">
                        <a:spcBef>
                          <a:spcPts val="0"/>
                        </a:spcBef>
                        <a:spcAft>
                          <a:spcPts val="0"/>
                        </a:spcAft>
                      </a:pPr>
                      <a:r>
                        <a:rPr lang="en-US" sz="1600" dirty="0" smtClean="0">
                          <a:solidFill>
                            <a:schemeClr val="bg1"/>
                          </a:solidFill>
                          <a:latin typeface="Calibri"/>
                          <a:ea typeface="Calibri"/>
                        </a:rPr>
                        <a:t>IO Cancellatio</a:t>
                      </a:r>
                      <a:r>
                        <a:rPr lang="en-US" sz="1600" baseline="0" dirty="0" smtClean="0">
                          <a:solidFill>
                            <a:schemeClr val="bg1"/>
                          </a:solidFill>
                          <a:latin typeface="Calibri"/>
                          <a:ea typeface="Calibri"/>
                        </a:rPr>
                        <a:t>n Tests (2 tests)</a:t>
                      </a:r>
                      <a:endParaRPr lang="en-US" sz="1600" dirty="0">
                        <a:solidFill>
                          <a:schemeClr val="bg1"/>
                        </a:solidFill>
                        <a:latin typeface="Calibri"/>
                        <a:ea typeface="Calibri"/>
                      </a:endParaRPr>
                    </a:p>
                  </a:txBody>
                  <a:tcPr marL="57249" marR="57249" marT="0" marB="0" anchor="ctr"/>
                </a:tc>
                <a:tc>
                  <a:txBody>
                    <a:bodyPr/>
                    <a:lstStyle/>
                    <a:p>
                      <a:pPr marL="0" marR="0" algn="ctr">
                        <a:spcBef>
                          <a:spcPts val="0"/>
                        </a:spcBef>
                        <a:spcAft>
                          <a:spcPts val="0"/>
                        </a:spcAft>
                      </a:pPr>
                      <a:endParaRPr lang="en-US" sz="1600" dirty="0">
                        <a:solidFill>
                          <a:srgbClr val="C00000"/>
                        </a:solidFill>
                        <a:latin typeface="Calibri"/>
                        <a:ea typeface="Calibri"/>
                      </a:endParaRPr>
                    </a:p>
                  </a:txBody>
                  <a:tcPr marL="57249" marR="57249" marT="0" marB="0" anchor="ctr"/>
                </a:tc>
                <a:tc>
                  <a:txBody>
                    <a:bodyPr/>
                    <a:lstStyle/>
                    <a:p>
                      <a:pPr marL="0" marR="0" algn="ctr">
                        <a:spcBef>
                          <a:spcPts val="0"/>
                        </a:spcBef>
                        <a:spcAft>
                          <a:spcPts val="0"/>
                        </a:spcAft>
                      </a:pPr>
                      <a:endParaRPr lang="en-US" sz="1600" dirty="0">
                        <a:solidFill>
                          <a:srgbClr val="C00000"/>
                        </a:solidFill>
                        <a:latin typeface="Calibri"/>
                        <a:ea typeface="Calibri"/>
                      </a:endParaRPr>
                    </a:p>
                  </a:txBody>
                  <a:tcPr marL="57249" marR="57249" marT="0" marB="0" anchor="ctr"/>
                </a:tc>
                <a:tc>
                  <a:txBody>
                    <a:bodyPr/>
                    <a:lstStyle/>
                    <a:p>
                      <a:pPr marL="0" marR="0" algn="ctr">
                        <a:spcBef>
                          <a:spcPts val="0"/>
                        </a:spcBef>
                        <a:spcAft>
                          <a:spcPts val="0"/>
                        </a:spcAft>
                      </a:pPr>
                      <a:endParaRPr lang="en-US" sz="1600" dirty="0">
                        <a:solidFill>
                          <a:srgbClr val="C00000"/>
                        </a:solidFill>
                        <a:latin typeface="Calibri"/>
                        <a:ea typeface="Calibri"/>
                      </a:endParaRPr>
                    </a:p>
                  </a:txBody>
                  <a:tcPr marL="57249" marR="57249" marT="0" marB="0" anchor="ctr"/>
                </a:tc>
                <a:tc>
                  <a:txBody>
                    <a:bodyPr/>
                    <a:lstStyle/>
                    <a:p>
                      <a:pPr marL="0" marR="0" algn="ctr">
                        <a:spcBef>
                          <a:spcPts val="0"/>
                        </a:spcBef>
                        <a:spcAft>
                          <a:spcPts val="0"/>
                        </a:spcAft>
                      </a:pPr>
                      <a:endParaRPr lang="en-US" sz="1600" dirty="0">
                        <a:solidFill>
                          <a:srgbClr val="C00000"/>
                        </a:solidFill>
                        <a:latin typeface="Calibri"/>
                        <a:ea typeface="Calibri"/>
                      </a:endParaRPr>
                    </a:p>
                  </a:txBody>
                  <a:tcPr marL="57249" marR="57249" marT="0" marB="0" anchor="ctr"/>
                </a:tc>
                <a:tc>
                  <a:txBody>
                    <a:bodyPr/>
                    <a:lstStyle/>
                    <a:p>
                      <a:pPr marL="0" marR="0" algn="ctr">
                        <a:spcBef>
                          <a:spcPts val="0"/>
                        </a:spcBef>
                        <a:spcAft>
                          <a:spcPts val="0"/>
                        </a:spcAft>
                      </a:pPr>
                      <a:r>
                        <a:rPr lang="en-US" sz="1600" dirty="0" smtClean="0">
                          <a:solidFill>
                            <a:schemeClr val="accent5"/>
                          </a:solidFill>
                          <a:latin typeface="Calibri"/>
                          <a:ea typeface="Calibri"/>
                        </a:rPr>
                        <a:t>Yes</a:t>
                      </a:r>
                      <a:endParaRPr lang="en-US" sz="1600" dirty="0">
                        <a:solidFill>
                          <a:schemeClr val="accent5"/>
                        </a:solidFill>
                        <a:latin typeface="Calibri"/>
                        <a:ea typeface="Calibri"/>
                      </a:endParaRPr>
                    </a:p>
                  </a:txBody>
                  <a:tcPr marL="57249" marR="57249" marT="0" marB="0" anchor="ctr"/>
                </a:tc>
                <a:tc>
                  <a:txBody>
                    <a:bodyPr/>
                    <a:lstStyle/>
                    <a:p>
                      <a:pPr marL="0" marR="0" algn="ctr">
                        <a:spcBef>
                          <a:spcPts val="0"/>
                        </a:spcBef>
                        <a:spcAft>
                          <a:spcPts val="0"/>
                        </a:spcAft>
                      </a:pPr>
                      <a:r>
                        <a:rPr lang="en-US" sz="1600" dirty="0" smtClean="0">
                          <a:solidFill>
                            <a:schemeClr val="accent5"/>
                          </a:solidFill>
                          <a:latin typeface="Calibri"/>
                          <a:ea typeface="Calibri"/>
                        </a:rPr>
                        <a:t>Yes</a:t>
                      </a:r>
                      <a:endParaRPr lang="en-US" sz="1600" dirty="0">
                        <a:solidFill>
                          <a:schemeClr val="accent5"/>
                        </a:solidFill>
                        <a:latin typeface="Calibri"/>
                        <a:ea typeface="Calibri"/>
                      </a:endParaRPr>
                    </a:p>
                  </a:txBody>
                  <a:tcPr marL="57249" marR="57249" marT="0" marB="0" anchor="ctr"/>
                </a:tc>
              </a:tr>
              <a:tr h="285067">
                <a:tc>
                  <a:txBody>
                    <a:bodyPr/>
                    <a:lstStyle/>
                    <a:p>
                      <a:pPr marL="0" marR="0" lvl="0">
                        <a:spcBef>
                          <a:spcPts val="0"/>
                        </a:spcBef>
                        <a:spcAft>
                          <a:spcPts val="0"/>
                        </a:spcAft>
                      </a:pPr>
                      <a:r>
                        <a:rPr lang="en-US" sz="1600" dirty="0" smtClean="0">
                          <a:solidFill>
                            <a:schemeClr val="bg1"/>
                          </a:solidFill>
                          <a:latin typeface="Calibri"/>
                          <a:ea typeface="Calibri"/>
                        </a:rPr>
                        <a:t>WDF Tester</a:t>
                      </a:r>
                      <a:endParaRPr lang="en-US" sz="1600" dirty="0">
                        <a:solidFill>
                          <a:schemeClr val="bg1"/>
                        </a:solidFill>
                        <a:latin typeface="Calibri"/>
                        <a:ea typeface="Calibri"/>
                      </a:endParaRPr>
                    </a:p>
                  </a:txBody>
                  <a:tcPr marL="57249" marR="57249" marT="0" marB="0" anchor="ctr"/>
                </a:tc>
                <a:tc>
                  <a:txBody>
                    <a:bodyPr/>
                    <a:lstStyle/>
                    <a:p>
                      <a:pPr marL="0" marR="0" algn="ctr">
                        <a:spcBef>
                          <a:spcPts val="0"/>
                        </a:spcBef>
                        <a:spcAft>
                          <a:spcPts val="0"/>
                        </a:spcAft>
                      </a:pPr>
                      <a:endParaRPr lang="en-US" sz="1600" dirty="0">
                        <a:solidFill>
                          <a:srgbClr val="C00000"/>
                        </a:solidFill>
                        <a:latin typeface="Calibri"/>
                        <a:ea typeface="Calibri"/>
                      </a:endParaRPr>
                    </a:p>
                  </a:txBody>
                  <a:tcPr marL="57249" marR="57249" marT="0" marB="0" anchor="ctr"/>
                </a:tc>
                <a:tc>
                  <a:txBody>
                    <a:bodyPr/>
                    <a:lstStyle/>
                    <a:p>
                      <a:pPr marL="0" marR="0" algn="ctr">
                        <a:spcBef>
                          <a:spcPts val="0"/>
                        </a:spcBef>
                        <a:spcAft>
                          <a:spcPts val="0"/>
                        </a:spcAft>
                      </a:pPr>
                      <a:endParaRPr lang="en-US" sz="1600" dirty="0">
                        <a:solidFill>
                          <a:srgbClr val="C00000"/>
                        </a:solidFill>
                        <a:latin typeface="Calibri"/>
                        <a:ea typeface="Calibri"/>
                      </a:endParaRPr>
                    </a:p>
                  </a:txBody>
                  <a:tcPr marL="57249" marR="57249" marT="0" marB="0" anchor="ctr"/>
                </a:tc>
                <a:tc>
                  <a:txBody>
                    <a:bodyPr/>
                    <a:lstStyle/>
                    <a:p>
                      <a:pPr marL="0" marR="0" algn="ctr">
                        <a:spcBef>
                          <a:spcPts val="0"/>
                        </a:spcBef>
                        <a:spcAft>
                          <a:spcPts val="0"/>
                        </a:spcAft>
                      </a:pPr>
                      <a:endParaRPr lang="en-US" sz="1600" dirty="0">
                        <a:solidFill>
                          <a:srgbClr val="C00000"/>
                        </a:solidFill>
                        <a:latin typeface="Calibri"/>
                        <a:ea typeface="Calibri"/>
                      </a:endParaRPr>
                    </a:p>
                  </a:txBody>
                  <a:tcPr marL="57249" marR="57249" marT="0" marB="0" anchor="ctr"/>
                </a:tc>
                <a:tc>
                  <a:txBody>
                    <a:bodyPr/>
                    <a:lstStyle/>
                    <a:p>
                      <a:pPr marL="0" marR="0" algn="ctr">
                        <a:spcBef>
                          <a:spcPts val="0"/>
                        </a:spcBef>
                        <a:spcAft>
                          <a:spcPts val="0"/>
                        </a:spcAft>
                      </a:pPr>
                      <a:r>
                        <a:rPr lang="en-US" sz="1600" dirty="0" smtClean="0">
                          <a:solidFill>
                            <a:schemeClr val="accent5"/>
                          </a:solidFill>
                          <a:latin typeface="Calibri"/>
                          <a:ea typeface="Calibri"/>
                        </a:rPr>
                        <a:t>Yes</a:t>
                      </a:r>
                      <a:endParaRPr lang="en-US" sz="1600" dirty="0">
                        <a:solidFill>
                          <a:schemeClr val="accent5"/>
                        </a:solidFill>
                        <a:latin typeface="Calibri"/>
                        <a:ea typeface="Calibri"/>
                      </a:endParaRPr>
                    </a:p>
                  </a:txBody>
                  <a:tcPr marL="57249" marR="57249" marT="0" marB="0" anchor="ctr"/>
                </a:tc>
                <a:tc>
                  <a:txBody>
                    <a:bodyPr/>
                    <a:lstStyle/>
                    <a:p>
                      <a:pPr marL="0" marR="0" algn="ctr">
                        <a:spcBef>
                          <a:spcPts val="0"/>
                        </a:spcBef>
                        <a:spcAft>
                          <a:spcPts val="0"/>
                        </a:spcAft>
                      </a:pPr>
                      <a:r>
                        <a:rPr lang="en-US" sz="1600" dirty="0" smtClean="0">
                          <a:solidFill>
                            <a:schemeClr val="accent5"/>
                          </a:solidFill>
                          <a:latin typeface="Calibri"/>
                          <a:ea typeface="Calibri"/>
                        </a:rPr>
                        <a:t>Yes</a:t>
                      </a:r>
                      <a:endParaRPr lang="en-US" sz="1600" dirty="0">
                        <a:solidFill>
                          <a:schemeClr val="accent5"/>
                        </a:solidFill>
                        <a:latin typeface="Calibri"/>
                        <a:ea typeface="Calibri"/>
                      </a:endParaRPr>
                    </a:p>
                  </a:txBody>
                  <a:tcPr marL="57249" marR="57249" marT="0" marB="0" anchor="ctr"/>
                </a:tc>
                <a:tc>
                  <a:txBody>
                    <a:bodyPr/>
                    <a:lstStyle/>
                    <a:p>
                      <a:pPr marL="0" marR="0" algn="ctr">
                        <a:spcBef>
                          <a:spcPts val="0"/>
                        </a:spcBef>
                        <a:spcAft>
                          <a:spcPts val="0"/>
                        </a:spcAft>
                      </a:pPr>
                      <a:r>
                        <a:rPr lang="en-US" sz="1600" dirty="0" smtClean="0">
                          <a:solidFill>
                            <a:schemeClr val="accent5"/>
                          </a:solidFill>
                          <a:latin typeface="Calibri"/>
                          <a:ea typeface="Calibri"/>
                        </a:rPr>
                        <a:t>Yes</a:t>
                      </a:r>
                      <a:endParaRPr lang="en-US" sz="1600" dirty="0">
                        <a:solidFill>
                          <a:schemeClr val="accent5"/>
                        </a:solidFill>
                        <a:latin typeface="Calibri"/>
                        <a:ea typeface="Calibri"/>
                      </a:endParaRPr>
                    </a:p>
                  </a:txBody>
                  <a:tcPr marL="57249" marR="57249" marT="0" marB="0" anchor="ctr"/>
                </a:tc>
              </a:tr>
              <a:tr h="285067">
                <a:tc>
                  <a:txBody>
                    <a:bodyPr/>
                    <a:lstStyle/>
                    <a:p>
                      <a:pPr marL="0" marR="0" lvl="0">
                        <a:spcBef>
                          <a:spcPts val="0"/>
                        </a:spcBef>
                        <a:spcAft>
                          <a:spcPts val="0"/>
                        </a:spcAft>
                      </a:pPr>
                      <a:r>
                        <a:rPr lang="en-US" sz="1600" dirty="0" smtClean="0">
                          <a:solidFill>
                            <a:schemeClr val="bg1"/>
                          </a:solidFill>
                          <a:latin typeface="Calibri"/>
                          <a:ea typeface="Calibri"/>
                        </a:rPr>
                        <a:t>Dynamic Partitioning</a:t>
                      </a:r>
                      <a:endParaRPr lang="en-US" sz="1600" dirty="0">
                        <a:solidFill>
                          <a:schemeClr val="bg1"/>
                        </a:solidFill>
                        <a:latin typeface="Calibri"/>
                        <a:ea typeface="Calibri"/>
                      </a:endParaRPr>
                    </a:p>
                  </a:txBody>
                  <a:tcPr marL="57249" marR="57249" marT="0" marB="0" anchor="ctr"/>
                </a:tc>
                <a:tc>
                  <a:txBody>
                    <a:bodyPr/>
                    <a:lstStyle/>
                    <a:p>
                      <a:pPr marL="0" marR="0" algn="ctr">
                        <a:spcBef>
                          <a:spcPts val="0"/>
                        </a:spcBef>
                        <a:spcAft>
                          <a:spcPts val="0"/>
                        </a:spcAft>
                      </a:pPr>
                      <a:endParaRPr lang="en-US" sz="1600" dirty="0">
                        <a:solidFill>
                          <a:srgbClr val="C00000"/>
                        </a:solidFill>
                        <a:latin typeface="Calibri"/>
                        <a:ea typeface="Calibri"/>
                      </a:endParaRPr>
                    </a:p>
                  </a:txBody>
                  <a:tcPr marL="57249" marR="57249" marT="0" marB="0" anchor="ctr"/>
                </a:tc>
                <a:tc>
                  <a:txBody>
                    <a:bodyPr/>
                    <a:lstStyle/>
                    <a:p>
                      <a:pPr marL="0" marR="0" algn="ctr">
                        <a:spcBef>
                          <a:spcPts val="0"/>
                        </a:spcBef>
                        <a:spcAft>
                          <a:spcPts val="0"/>
                        </a:spcAft>
                      </a:pPr>
                      <a:r>
                        <a:rPr lang="en-US" sz="1600" dirty="0" smtClean="0">
                          <a:solidFill>
                            <a:schemeClr val="accent5"/>
                          </a:solidFill>
                          <a:latin typeface="Calibri"/>
                          <a:ea typeface="Calibri"/>
                        </a:rPr>
                        <a:t>Yes</a:t>
                      </a:r>
                      <a:endParaRPr lang="en-US" sz="1600" dirty="0">
                        <a:solidFill>
                          <a:schemeClr val="accent5"/>
                        </a:solidFill>
                        <a:latin typeface="Calibri"/>
                        <a:ea typeface="Calibri"/>
                      </a:endParaRPr>
                    </a:p>
                  </a:txBody>
                  <a:tcPr marL="57249" marR="57249" marT="0" marB="0" anchor="ctr"/>
                </a:tc>
                <a:tc>
                  <a:txBody>
                    <a:bodyPr/>
                    <a:lstStyle/>
                    <a:p>
                      <a:pPr marL="0" marR="0" algn="ctr">
                        <a:spcBef>
                          <a:spcPts val="0"/>
                        </a:spcBef>
                        <a:spcAft>
                          <a:spcPts val="0"/>
                        </a:spcAft>
                      </a:pPr>
                      <a:endParaRPr lang="en-US" sz="1600" dirty="0">
                        <a:solidFill>
                          <a:srgbClr val="C00000"/>
                        </a:solidFill>
                        <a:latin typeface="Calibri"/>
                        <a:ea typeface="Calibri"/>
                      </a:endParaRPr>
                    </a:p>
                  </a:txBody>
                  <a:tcPr marL="57249" marR="57249" marT="0" marB="0" anchor="ctr"/>
                </a:tc>
                <a:tc>
                  <a:txBody>
                    <a:bodyPr/>
                    <a:lstStyle/>
                    <a:p>
                      <a:pPr marL="0" marR="0" algn="ctr">
                        <a:spcBef>
                          <a:spcPts val="0"/>
                        </a:spcBef>
                        <a:spcAft>
                          <a:spcPts val="0"/>
                        </a:spcAft>
                      </a:pPr>
                      <a:endParaRPr lang="en-US" sz="1600" dirty="0">
                        <a:solidFill>
                          <a:srgbClr val="C00000"/>
                        </a:solidFill>
                        <a:latin typeface="Calibri"/>
                        <a:ea typeface="Calibri"/>
                      </a:endParaRPr>
                    </a:p>
                  </a:txBody>
                  <a:tcPr marL="57249" marR="57249" marT="0" marB="0" anchor="ctr"/>
                </a:tc>
                <a:tc>
                  <a:txBody>
                    <a:bodyPr/>
                    <a:lstStyle/>
                    <a:p>
                      <a:pPr marL="0" marR="0" algn="ctr">
                        <a:spcBef>
                          <a:spcPts val="0"/>
                        </a:spcBef>
                        <a:spcAft>
                          <a:spcPts val="0"/>
                        </a:spcAft>
                      </a:pPr>
                      <a:endParaRPr lang="en-US" sz="1600" dirty="0">
                        <a:solidFill>
                          <a:srgbClr val="C00000"/>
                        </a:solidFill>
                        <a:latin typeface="Calibri"/>
                        <a:ea typeface="Calibri"/>
                      </a:endParaRPr>
                    </a:p>
                  </a:txBody>
                  <a:tcPr marL="57249" marR="57249" marT="0" marB="0" anchor="ctr"/>
                </a:tc>
                <a:tc>
                  <a:txBody>
                    <a:bodyPr/>
                    <a:lstStyle/>
                    <a:p>
                      <a:pPr marL="0" marR="0" algn="ctr">
                        <a:spcBef>
                          <a:spcPts val="0"/>
                        </a:spcBef>
                        <a:spcAft>
                          <a:spcPts val="0"/>
                        </a:spcAft>
                      </a:pPr>
                      <a:r>
                        <a:rPr lang="en-US" sz="1600" dirty="0" smtClean="0">
                          <a:solidFill>
                            <a:schemeClr val="accent5"/>
                          </a:solidFill>
                          <a:latin typeface="Calibri"/>
                          <a:ea typeface="Calibri"/>
                        </a:rPr>
                        <a:t>Yes</a:t>
                      </a:r>
                      <a:endParaRPr lang="en-US" sz="1600" dirty="0">
                        <a:solidFill>
                          <a:schemeClr val="accent5"/>
                        </a:solidFill>
                        <a:latin typeface="Calibri"/>
                        <a:ea typeface="Calibri"/>
                      </a:endParaRPr>
                    </a:p>
                  </a:txBody>
                  <a:tcPr marL="57249" marR="57249" marT="0" marB="0" anchor="ctr"/>
                </a:tc>
              </a:tr>
              <a:tr h="285067">
                <a:tc>
                  <a:txBody>
                    <a:bodyPr/>
                    <a:lstStyle/>
                    <a:p>
                      <a:pPr marL="0" marR="0" lvl="0">
                        <a:spcBef>
                          <a:spcPts val="0"/>
                        </a:spcBef>
                        <a:spcAft>
                          <a:spcPts val="0"/>
                        </a:spcAft>
                      </a:pPr>
                      <a:r>
                        <a:rPr lang="en-US" sz="1600" dirty="0" smtClean="0">
                          <a:solidFill>
                            <a:schemeClr val="bg1"/>
                          </a:solidFill>
                          <a:latin typeface="Calibri"/>
                          <a:ea typeface="Calibri"/>
                        </a:rPr>
                        <a:t>Multiple Processor Group</a:t>
                      </a:r>
                      <a:endParaRPr lang="en-US" sz="1600" dirty="0">
                        <a:solidFill>
                          <a:schemeClr val="bg1"/>
                        </a:solidFill>
                        <a:latin typeface="Calibri"/>
                        <a:ea typeface="Calibri"/>
                      </a:endParaRPr>
                    </a:p>
                  </a:txBody>
                  <a:tcPr marL="57249" marR="57249" marT="0" marB="0" anchor="ctr"/>
                </a:tc>
                <a:tc>
                  <a:txBody>
                    <a:bodyPr/>
                    <a:lstStyle/>
                    <a:p>
                      <a:pPr marL="0" marR="0" algn="ctr">
                        <a:spcBef>
                          <a:spcPts val="0"/>
                        </a:spcBef>
                        <a:spcAft>
                          <a:spcPts val="0"/>
                        </a:spcAft>
                      </a:pPr>
                      <a:endParaRPr lang="en-US" sz="1600" dirty="0">
                        <a:solidFill>
                          <a:srgbClr val="C00000"/>
                        </a:solidFill>
                        <a:latin typeface="Calibri"/>
                        <a:ea typeface="Calibri"/>
                      </a:endParaRPr>
                    </a:p>
                  </a:txBody>
                  <a:tcPr marL="57249" marR="57249" marT="0" marB="0" anchor="ctr"/>
                </a:tc>
                <a:tc>
                  <a:txBody>
                    <a:bodyPr/>
                    <a:lstStyle/>
                    <a:p>
                      <a:pPr marL="0" marR="0" algn="ctr">
                        <a:spcBef>
                          <a:spcPts val="0"/>
                        </a:spcBef>
                        <a:spcAft>
                          <a:spcPts val="0"/>
                        </a:spcAft>
                      </a:pPr>
                      <a:endParaRPr lang="en-US" sz="1600" dirty="0">
                        <a:solidFill>
                          <a:srgbClr val="C00000"/>
                        </a:solidFill>
                        <a:latin typeface="Calibri"/>
                        <a:ea typeface="Calibri"/>
                      </a:endParaRPr>
                    </a:p>
                  </a:txBody>
                  <a:tcPr marL="57249" marR="57249" marT="0" marB="0" anchor="ctr"/>
                </a:tc>
                <a:tc>
                  <a:txBody>
                    <a:bodyPr/>
                    <a:lstStyle/>
                    <a:p>
                      <a:pPr marL="0" marR="0" algn="ctr">
                        <a:spcBef>
                          <a:spcPts val="0"/>
                        </a:spcBef>
                        <a:spcAft>
                          <a:spcPts val="0"/>
                        </a:spcAft>
                      </a:pPr>
                      <a:endParaRPr lang="en-US" sz="1600" dirty="0">
                        <a:solidFill>
                          <a:srgbClr val="C00000"/>
                        </a:solidFill>
                        <a:latin typeface="Calibri"/>
                        <a:ea typeface="Calibri"/>
                      </a:endParaRPr>
                    </a:p>
                  </a:txBody>
                  <a:tcPr marL="57249" marR="57249" marT="0" marB="0" anchor="ctr"/>
                </a:tc>
                <a:tc>
                  <a:txBody>
                    <a:bodyPr/>
                    <a:lstStyle/>
                    <a:p>
                      <a:pPr marL="0" marR="0" algn="ctr">
                        <a:spcBef>
                          <a:spcPts val="0"/>
                        </a:spcBef>
                        <a:spcAft>
                          <a:spcPts val="0"/>
                        </a:spcAft>
                      </a:pPr>
                      <a:endParaRPr lang="en-US" sz="1600" dirty="0">
                        <a:solidFill>
                          <a:srgbClr val="C00000"/>
                        </a:solidFill>
                        <a:latin typeface="Calibri"/>
                        <a:ea typeface="Calibri"/>
                      </a:endParaRPr>
                    </a:p>
                  </a:txBody>
                  <a:tcPr marL="57249" marR="57249" marT="0" marB="0" anchor="ctr"/>
                </a:tc>
                <a:tc>
                  <a:txBody>
                    <a:bodyPr/>
                    <a:lstStyle/>
                    <a:p>
                      <a:pPr marL="0" marR="0" algn="ctr">
                        <a:spcBef>
                          <a:spcPts val="0"/>
                        </a:spcBef>
                        <a:spcAft>
                          <a:spcPts val="0"/>
                        </a:spcAft>
                      </a:pPr>
                      <a:endParaRPr lang="en-US" sz="1600" dirty="0">
                        <a:solidFill>
                          <a:srgbClr val="C00000"/>
                        </a:solidFill>
                        <a:latin typeface="Calibri"/>
                        <a:ea typeface="Calibri"/>
                      </a:endParaRPr>
                    </a:p>
                  </a:txBody>
                  <a:tcPr marL="57249" marR="57249" marT="0" marB="0" anchor="ctr"/>
                </a:tc>
                <a:tc>
                  <a:txBody>
                    <a:bodyPr/>
                    <a:lstStyle/>
                    <a:p>
                      <a:pPr marL="0" marR="0" algn="ctr">
                        <a:spcBef>
                          <a:spcPts val="0"/>
                        </a:spcBef>
                        <a:spcAft>
                          <a:spcPts val="0"/>
                        </a:spcAft>
                      </a:pPr>
                      <a:r>
                        <a:rPr lang="en-US" sz="1600" dirty="0" smtClean="0">
                          <a:solidFill>
                            <a:schemeClr val="accent5"/>
                          </a:solidFill>
                          <a:latin typeface="Calibri"/>
                          <a:ea typeface="Calibri"/>
                        </a:rPr>
                        <a:t>Yes</a:t>
                      </a:r>
                      <a:endParaRPr lang="en-US" sz="1600" dirty="0">
                        <a:solidFill>
                          <a:schemeClr val="accent5"/>
                        </a:solidFill>
                        <a:latin typeface="Calibri"/>
                        <a:ea typeface="Calibri"/>
                      </a:endParaRPr>
                    </a:p>
                  </a:txBody>
                  <a:tcPr marL="57249" marR="57249" marT="0" marB="0" anchor="ctr"/>
                </a:tc>
              </a:tr>
            </a:tbl>
          </a:graphicData>
        </a:graphic>
      </p:graphicFrame>
      <p:pic>
        <p:nvPicPr>
          <p:cNvPr id="1031" name="Picture 7"/>
          <p:cNvPicPr>
            <a:picLocks noChangeAspect="1" noChangeArrowheads="1"/>
          </p:cNvPicPr>
          <p:nvPr/>
        </p:nvPicPr>
        <p:blipFill>
          <a:blip r:embed="rId3" cstate="print"/>
          <a:srcRect/>
          <a:stretch>
            <a:fillRect/>
          </a:stretch>
        </p:blipFill>
        <p:spPr bwMode="auto">
          <a:xfrm>
            <a:off x="3886200" y="2167882"/>
            <a:ext cx="4826000" cy="4070993"/>
          </a:xfrm>
          <a:prstGeom prst="rect">
            <a:avLst/>
          </a:prstGeom>
          <a:noFill/>
          <a:ln w="9525">
            <a:noFill/>
            <a:miter lim="800000"/>
            <a:headEnd/>
            <a:tailEnd/>
          </a:ln>
          <a:effectLst/>
        </p:spPr>
      </p:pic>
      <p:graphicFrame>
        <p:nvGraphicFramePr>
          <p:cNvPr id="5" name="Diagram 4"/>
          <p:cNvGraphicFramePr/>
          <p:nvPr/>
        </p:nvGraphicFramePr>
        <p:xfrm>
          <a:off x="828675" y="911225"/>
          <a:ext cx="6734175" cy="6318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500"/>
                                  </p:stCondLst>
                                  <p:childTnLst>
                                    <p:set>
                                      <p:cBhvr>
                                        <p:cTn id="9" dur="1" fill="hold">
                                          <p:stCondLst>
                                            <p:cond delay="0"/>
                                          </p:stCondLst>
                                        </p:cTn>
                                        <p:tgtEl>
                                          <p:spTgt spid="1031"/>
                                        </p:tgtEl>
                                        <p:attrNameLst>
                                          <p:attrName>style.visibility</p:attrName>
                                        </p:attrNameLst>
                                      </p:cBhvr>
                                      <p:to>
                                        <p:strVal val="visible"/>
                                      </p:to>
                                    </p:set>
                                    <p:animEffect transition="in" filter="checkerboard(across)">
                                      <p:cBhvr>
                                        <p:cTn id="10"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cstate="print"/>
          <a:srcRect/>
          <a:stretch>
            <a:fillRect/>
          </a:stretch>
        </p:blipFill>
        <p:spPr bwMode="black">
          <a:xfrm>
            <a:off x="1602052" y="2362200"/>
            <a:ext cx="5939896" cy="1283229"/>
          </a:xfrm>
          <a:prstGeom prst="rect">
            <a:avLst/>
          </a:prstGeom>
          <a:noFill/>
        </p:spPr>
      </p:pic>
      <p:sp>
        <p:nvSpPr>
          <p:cNvPr id="5" name="Text Box 3"/>
          <p:cNvSpPr txBox="1">
            <a:spLocks noChangeArrowheads="1"/>
          </p:cNvSpPr>
          <p:nvPr/>
        </p:nvSpPr>
        <p:spPr bwMode="blackWhite">
          <a:xfrm>
            <a:off x="381000" y="5922805"/>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solidFill>
                  <a:schemeClr val="bg1"/>
                </a:solidFill>
                <a:latin typeface="Trebuchet MS" pitchFamily="34" charset="0"/>
                <a:cs typeface="Arial" charset="0"/>
              </a:rPr>
              <a:t>© </a:t>
            </a:r>
            <a:r>
              <a:rPr lang="en-US" sz="700" dirty="0" smtClean="0">
                <a:solidFill>
                  <a:schemeClr val="bg1"/>
                </a:solidFill>
                <a:latin typeface="Trebuchet MS" pitchFamily="34" charset="0"/>
                <a:cs typeface="Arial" charset="0"/>
              </a:rPr>
              <a:t>2009 Microsoft </a:t>
            </a:r>
            <a:r>
              <a:rPr lang="en-US" sz="700" dirty="0">
                <a:solidFill>
                  <a:schemeClr val="bg1"/>
                </a:solidFill>
                <a:latin typeface="Trebuchet MS"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solidFill>
                  <a:schemeClr val="bg1"/>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bg1"/>
                </a:solidFill>
                <a:latin typeface="Trebuchet MS" pitchFamily="34" charset="0"/>
                <a:cs typeface="Arial" charset="0"/>
              </a:rPr>
            </a:br>
            <a:r>
              <a:rPr lang="en-US" sz="700" dirty="0">
                <a:solidFill>
                  <a:schemeClr val="bg1"/>
                </a:solidFill>
                <a:latin typeface="Trebuchet MS" pitchFamily="34" charset="0"/>
                <a:cs typeface="Arial" charset="0"/>
              </a:rPr>
              <a:t>MICROSOFT MAKES NO WARRANTIES, EXPRESS, IMPLIED OR STATUTORY, AS TO THE INFORMATION IN THIS PRESENTATION.</a:t>
            </a:r>
          </a:p>
        </p:txBody>
      </p:sp>
      <p:sp>
        <p:nvSpPr>
          <p:cNvPr id="6" name="Title 5"/>
          <p:cNvSpPr>
            <a:spLocks noGrp="1"/>
          </p:cNvSpPr>
          <p:nvPr>
            <p:ph type="title"/>
          </p:nvPr>
        </p:nvSpPr>
        <p:spPr/>
        <p:txBody>
          <a:bodyPr/>
          <a:lstStyle/>
          <a:p>
            <a:endPara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endParaRPr>
          </a:p>
          <a:p>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Overview</a:t>
            </a:r>
            <a:endParaRPr lang="en-US" dirty="0"/>
          </a:p>
        </p:txBody>
      </p:sp>
      <p:sp>
        <p:nvSpPr>
          <p:cNvPr id="3" name="Text Placeholder 2"/>
          <p:cNvSpPr>
            <a:spLocks noGrp="1"/>
          </p:cNvSpPr>
          <p:nvPr>
            <p:ph type="body" sz="quarter" idx="10"/>
          </p:nvPr>
        </p:nvSpPr>
        <p:spPr>
          <a:xfrm>
            <a:off x="381000" y="1411552"/>
            <a:ext cx="8382000" cy="2998834"/>
          </a:xfrm>
        </p:spPr>
        <p:txBody>
          <a:bodyPr/>
          <a:lstStyle/>
          <a:p>
            <a:pPr>
              <a:lnSpc>
                <a:spcPct val="200000"/>
              </a:lnSpc>
            </a:pPr>
            <a:r>
              <a:rPr lang="en-US"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What  are </a:t>
            </a:r>
            <a:r>
              <a:rPr lang="en-US" i="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Device Fundamentals</a:t>
            </a:r>
            <a:endParaRPr lang="en-US"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endParaRPr>
          </a:p>
          <a:p>
            <a:pPr>
              <a:lnSpc>
                <a:spcPct val="200000"/>
              </a:lnSpc>
            </a:pPr>
            <a:r>
              <a:rPr lang="en-US" dirty="0" smtClean="0"/>
              <a:t>Details of </a:t>
            </a:r>
            <a:r>
              <a:rPr lang="en-US" i="1" dirty="0" smtClean="0"/>
              <a:t>Device Fundamentals</a:t>
            </a:r>
            <a:endParaRPr lang="en-US" dirty="0" smtClean="0"/>
          </a:p>
          <a:p>
            <a:pPr>
              <a:lnSpc>
                <a:spcPct val="200000"/>
              </a:lnSpc>
            </a:pPr>
            <a:r>
              <a:rPr lang="en-US" dirty="0" smtClean="0"/>
              <a:t>Summary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nodeType="afterEffect">
                                  <p:stCondLst>
                                    <p:cond delay="1000"/>
                                  </p:stCondLst>
                                  <p:iterate type="lt">
                                    <p:tmPct val="5000"/>
                                  </p:iterate>
                                  <p:childTnLst>
                                    <p:animScale>
                                      <p:cBhvr>
                                        <p:cTn id="6" dur="500" autoRev="1" fill="hold">
                                          <p:stCondLst>
                                            <p:cond delay="0"/>
                                          </p:stCondLst>
                                        </p:cTn>
                                        <p:tgtEl>
                                          <p:spTgt spid="3">
                                            <p:txEl>
                                              <p:pRg st="0" end="0"/>
                                            </p:txEl>
                                          </p:spTgt>
                                        </p:tgtEl>
                                      </p:cBhvr>
                                      <p:to x="80000" y="100000"/>
                                    </p:animScale>
                                    <p:anim by="(#ppt_w*0.10)" calcmode="lin" valueType="num">
                                      <p:cBhvr>
                                        <p:cTn id="7" dur="500" autoRev="1" fill="hold">
                                          <p:stCondLst>
                                            <p:cond delay="0"/>
                                          </p:stCondLst>
                                        </p:cTn>
                                        <p:tgtEl>
                                          <p:spTgt spid="3">
                                            <p:txEl>
                                              <p:pRg st="0" end="0"/>
                                            </p:txEl>
                                          </p:spTgt>
                                        </p:tgtEl>
                                        <p:attrNameLst>
                                          <p:attrName>ppt_x</p:attrName>
                                        </p:attrNameLst>
                                      </p:cBhvr>
                                    </p:anim>
                                    <p:anim by="(-#ppt_w*0.10)" calcmode="lin" valueType="num">
                                      <p:cBhvr>
                                        <p:cTn id="8" dur="500" autoRev="1" fill="hold">
                                          <p:stCondLst>
                                            <p:cond delay="0"/>
                                          </p:stCondLst>
                                        </p:cTn>
                                        <p:tgtEl>
                                          <p:spTgt spid="3">
                                            <p:txEl>
                                              <p:pRg st="0" end="0"/>
                                            </p:txEl>
                                          </p:spTgt>
                                        </p:tgtEl>
                                        <p:attrNameLst>
                                          <p:attrName>ppt_y</p:attrName>
                                        </p:attrNameLst>
                                      </p:cBhvr>
                                    </p:anim>
                                    <p:animRot by="-480000">
                                      <p:cBhvr>
                                        <p:cTn id="9" dur="500" autoRev="1"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98598"/>
          </a:xfrm>
        </p:spPr>
        <p:txBody>
          <a:bodyPr/>
          <a:lstStyle/>
          <a:p>
            <a:r>
              <a:rPr lang="en-US" sz="3600" dirty="0" smtClean="0"/>
              <a:t>Structure of Logo Programs for Hardware</a:t>
            </a:r>
            <a:endParaRPr lang="en-US" sz="3600" dirty="0"/>
          </a:p>
        </p:txBody>
      </p:sp>
      <p:graphicFrame>
        <p:nvGraphicFramePr>
          <p:cNvPr id="4" name="Diagram 3"/>
          <p:cNvGraphicFramePr/>
          <p:nvPr>
            <p:extLst>
              <p:ext uri="{D42A27DB-BD31-4B8C-83A1-F6EECF244321}">
                <p14:modId xmlns="" xmlns:p14="http://schemas.microsoft.com/office/powerpoint/2007/7/12/main" val="2674530499"/>
              </p:ext>
            </p:extLst>
          </p:nvPr>
        </p:nvGraphicFramePr>
        <p:xfrm>
          <a:off x="539932" y="870857"/>
          <a:ext cx="7576458" cy="5251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07/7/12/main" val="179049358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graphicEl>
                                              <a:dgm id="{9186B84A-645A-47FF-BBD9-2D2F660150F6}"/>
                                            </p:graphicEl>
                                          </p:spTgt>
                                        </p:tgtEl>
                                        <p:attrNameLst>
                                          <p:attrName>style.visibility</p:attrName>
                                        </p:attrNameLst>
                                      </p:cBhvr>
                                      <p:to>
                                        <p:strVal val="visible"/>
                                      </p:to>
                                    </p:set>
                                    <p:anim calcmode="lin" valueType="num">
                                      <p:cBhvr additive="base">
                                        <p:cTn id="7" dur="500" fill="hold"/>
                                        <p:tgtEl>
                                          <p:spTgt spid="4">
                                            <p:graphicEl>
                                              <a:dgm id="{9186B84A-645A-47FF-BBD9-2D2F660150F6}"/>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dgm id="{9186B84A-645A-47FF-BBD9-2D2F660150F6}"/>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graphicEl>
                                              <a:dgm id="{95148EFF-3FED-48F7-A92F-47C1A91403DE}"/>
                                            </p:graphicEl>
                                          </p:spTgt>
                                        </p:tgtEl>
                                        <p:attrNameLst>
                                          <p:attrName>style.visibility</p:attrName>
                                        </p:attrNameLst>
                                      </p:cBhvr>
                                      <p:to>
                                        <p:strVal val="visible"/>
                                      </p:to>
                                    </p:set>
                                    <p:anim calcmode="lin" valueType="num">
                                      <p:cBhvr additive="base">
                                        <p:cTn id="13" dur="500" fill="hold"/>
                                        <p:tgtEl>
                                          <p:spTgt spid="4">
                                            <p:graphicEl>
                                              <a:dgm id="{95148EFF-3FED-48F7-A92F-47C1A91403DE}"/>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graphicEl>
                                              <a:dgm id="{95148EFF-3FED-48F7-A92F-47C1A91403DE}"/>
                                            </p:graphic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
                                            <p:graphicEl>
                                              <a:dgm id="{E2504D3B-4F96-487F-A8CD-A950C3C27E6D}"/>
                                            </p:graphicEl>
                                          </p:spTgt>
                                        </p:tgtEl>
                                        <p:attrNameLst>
                                          <p:attrName>style.visibility</p:attrName>
                                        </p:attrNameLst>
                                      </p:cBhvr>
                                      <p:to>
                                        <p:strVal val="visible"/>
                                      </p:to>
                                    </p:set>
                                    <p:anim calcmode="lin" valueType="num">
                                      <p:cBhvr additive="base">
                                        <p:cTn id="17" dur="500" fill="hold"/>
                                        <p:tgtEl>
                                          <p:spTgt spid="4">
                                            <p:graphicEl>
                                              <a:dgm id="{E2504D3B-4F96-487F-A8CD-A950C3C27E6D}"/>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graphicEl>
                                              <a:dgm id="{E2504D3B-4F96-487F-A8CD-A950C3C27E6D}"/>
                                            </p:graphic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
                                            <p:graphicEl>
                                              <a:dgm id="{B5CF5FA2-F476-4F85-B329-380D96E00AB0}"/>
                                            </p:graphicEl>
                                          </p:spTgt>
                                        </p:tgtEl>
                                        <p:attrNameLst>
                                          <p:attrName>style.visibility</p:attrName>
                                        </p:attrNameLst>
                                      </p:cBhvr>
                                      <p:to>
                                        <p:strVal val="visible"/>
                                      </p:to>
                                    </p:set>
                                    <p:anim calcmode="lin" valueType="num">
                                      <p:cBhvr additive="base">
                                        <p:cTn id="21" dur="500" fill="hold"/>
                                        <p:tgtEl>
                                          <p:spTgt spid="4">
                                            <p:graphicEl>
                                              <a:dgm id="{B5CF5FA2-F476-4F85-B329-380D96E00AB0}"/>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
                                            <p:graphicEl>
                                              <a:dgm id="{B5CF5FA2-F476-4F85-B329-380D96E00AB0}"/>
                                            </p:graphic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
                                            <p:graphicEl>
                                              <a:dgm id="{22FA5745-25EC-4131-81B3-94AE8D160D20}"/>
                                            </p:graphicEl>
                                          </p:spTgt>
                                        </p:tgtEl>
                                        <p:attrNameLst>
                                          <p:attrName>style.visibility</p:attrName>
                                        </p:attrNameLst>
                                      </p:cBhvr>
                                      <p:to>
                                        <p:strVal val="visible"/>
                                      </p:to>
                                    </p:set>
                                    <p:anim calcmode="lin" valueType="num">
                                      <p:cBhvr additive="base">
                                        <p:cTn id="25" dur="500" fill="hold"/>
                                        <p:tgtEl>
                                          <p:spTgt spid="4">
                                            <p:graphicEl>
                                              <a:dgm id="{22FA5745-25EC-4131-81B3-94AE8D160D20}"/>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graphicEl>
                                              <a:dgm id="{22FA5745-25EC-4131-81B3-94AE8D160D20}"/>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graphicEl>
                                              <a:dgm id="{7DBDBEBB-81EA-42AC-A2A3-D80605E0908D}"/>
                                            </p:graphicEl>
                                          </p:spTgt>
                                        </p:tgtEl>
                                        <p:attrNameLst>
                                          <p:attrName>style.visibility</p:attrName>
                                        </p:attrNameLst>
                                      </p:cBhvr>
                                      <p:to>
                                        <p:strVal val="visible"/>
                                      </p:to>
                                    </p:set>
                                    <p:anim calcmode="lin" valueType="num">
                                      <p:cBhvr additive="base">
                                        <p:cTn id="31" dur="500" fill="hold"/>
                                        <p:tgtEl>
                                          <p:spTgt spid="4">
                                            <p:graphicEl>
                                              <a:dgm id="{7DBDBEBB-81EA-42AC-A2A3-D80605E0908D}"/>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graphicEl>
                                              <a:dgm id="{7DBDBEBB-81EA-42AC-A2A3-D80605E0908D}"/>
                                            </p:graphic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
                                            <p:graphicEl>
                                              <a:dgm id="{F2037F1D-C554-48C9-9A51-B807E63DCDDA}"/>
                                            </p:graphicEl>
                                          </p:spTgt>
                                        </p:tgtEl>
                                        <p:attrNameLst>
                                          <p:attrName>style.visibility</p:attrName>
                                        </p:attrNameLst>
                                      </p:cBhvr>
                                      <p:to>
                                        <p:strVal val="visible"/>
                                      </p:to>
                                    </p:set>
                                    <p:anim calcmode="lin" valueType="num">
                                      <p:cBhvr additive="base">
                                        <p:cTn id="35" dur="500" fill="hold"/>
                                        <p:tgtEl>
                                          <p:spTgt spid="4">
                                            <p:graphicEl>
                                              <a:dgm id="{F2037F1D-C554-48C9-9A51-B807E63DCDDA}"/>
                                            </p:graphic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graphicEl>
                                              <a:dgm id="{F2037F1D-C554-48C9-9A51-B807E63DCDDA}"/>
                                            </p:graphic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
                                            <p:graphicEl>
                                              <a:dgm id="{DC31A59F-8E05-48E3-99D7-C5E9BE2D403F}"/>
                                            </p:graphicEl>
                                          </p:spTgt>
                                        </p:tgtEl>
                                        <p:attrNameLst>
                                          <p:attrName>style.visibility</p:attrName>
                                        </p:attrNameLst>
                                      </p:cBhvr>
                                      <p:to>
                                        <p:strVal val="visible"/>
                                      </p:to>
                                    </p:set>
                                    <p:anim calcmode="lin" valueType="num">
                                      <p:cBhvr additive="base">
                                        <p:cTn id="39" dur="500" fill="hold"/>
                                        <p:tgtEl>
                                          <p:spTgt spid="4">
                                            <p:graphicEl>
                                              <a:dgm id="{DC31A59F-8E05-48E3-99D7-C5E9BE2D403F}"/>
                                            </p:graphic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
                                            <p:graphicEl>
                                              <a:dgm id="{DC31A59F-8E05-48E3-99D7-C5E9BE2D403F}"/>
                                            </p:graphic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
                                            <p:graphicEl>
                                              <a:dgm id="{67A47C5A-44DD-475E-BFE5-A05A656892C2}"/>
                                            </p:graphicEl>
                                          </p:spTgt>
                                        </p:tgtEl>
                                        <p:attrNameLst>
                                          <p:attrName>style.visibility</p:attrName>
                                        </p:attrNameLst>
                                      </p:cBhvr>
                                      <p:to>
                                        <p:strVal val="visible"/>
                                      </p:to>
                                    </p:set>
                                    <p:anim calcmode="lin" valueType="num">
                                      <p:cBhvr additive="base">
                                        <p:cTn id="43" dur="500" fill="hold"/>
                                        <p:tgtEl>
                                          <p:spTgt spid="4">
                                            <p:graphicEl>
                                              <a:dgm id="{67A47C5A-44DD-475E-BFE5-A05A656892C2}"/>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graphicEl>
                                              <a:dgm id="{67A47C5A-44DD-475E-BFE5-A05A656892C2}"/>
                                            </p:graphic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
                                            <p:graphicEl>
                                              <a:dgm id="{F595296B-778C-4EBC-8FAD-E9D4862453C8}"/>
                                            </p:graphicEl>
                                          </p:spTgt>
                                        </p:tgtEl>
                                        <p:attrNameLst>
                                          <p:attrName>style.visibility</p:attrName>
                                        </p:attrNameLst>
                                      </p:cBhvr>
                                      <p:to>
                                        <p:strVal val="visible"/>
                                      </p:to>
                                    </p:set>
                                    <p:anim calcmode="lin" valueType="num">
                                      <p:cBhvr additive="base">
                                        <p:cTn id="49" dur="500" fill="hold"/>
                                        <p:tgtEl>
                                          <p:spTgt spid="4">
                                            <p:graphicEl>
                                              <a:dgm id="{F595296B-778C-4EBC-8FAD-E9D4862453C8}"/>
                                            </p:graphic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
                                            <p:graphicEl>
                                              <a:dgm id="{F595296B-778C-4EBC-8FAD-E9D4862453C8}"/>
                                            </p:graphicEl>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4">
                                            <p:graphicEl>
                                              <a:dgm id="{36C9DD8F-8350-4DFB-BA3D-D6C0B0E7DF07}"/>
                                            </p:graphicEl>
                                          </p:spTgt>
                                        </p:tgtEl>
                                        <p:attrNameLst>
                                          <p:attrName>style.visibility</p:attrName>
                                        </p:attrNameLst>
                                      </p:cBhvr>
                                      <p:to>
                                        <p:strVal val="visible"/>
                                      </p:to>
                                    </p:set>
                                    <p:anim calcmode="lin" valueType="num">
                                      <p:cBhvr additive="base">
                                        <p:cTn id="53" dur="500" fill="hold"/>
                                        <p:tgtEl>
                                          <p:spTgt spid="4">
                                            <p:graphicEl>
                                              <a:dgm id="{36C9DD8F-8350-4DFB-BA3D-D6C0B0E7DF07}"/>
                                            </p:graphic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
                                            <p:graphicEl>
                                              <a:dgm id="{36C9DD8F-8350-4DFB-BA3D-D6C0B0E7DF07}"/>
                                            </p:graphicEl>
                                          </p:spTgt>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4">
                                            <p:graphicEl>
                                              <a:dgm id="{EB08FDD8-B155-40C8-9E55-ACA2B87F11FA}"/>
                                            </p:graphicEl>
                                          </p:spTgt>
                                        </p:tgtEl>
                                        <p:attrNameLst>
                                          <p:attrName>style.visibility</p:attrName>
                                        </p:attrNameLst>
                                      </p:cBhvr>
                                      <p:to>
                                        <p:strVal val="visible"/>
                                      </p:to>
                                    </p:set>
                                    <p:anim calcmode="lin" valueType="num">
                                      <p:cBhvr additive="base">
                                        <p:cTn id="57" dur="500" fill="hold"/>
                                        <p:tgtEl>
                                          <p:spTgt spid="4">
                                            <p:graphicEl>
                                              <a:dgm id="{EB08FDD8-B155-40C8-9E55-ACA2B87F11FA}"/>
                                            </p:graphic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4">
                                            <p:graphicEl>
                                              <a:dgm id="{EB08FDD8-B155-40C8-9E55-ACA2B87F11FA}"/>
                                            </p:graphicEl>
                                          </p:spTgt>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4">
                                            <p:graphicEl>
                                              <a:dgm id="{F2C40021-D2E8-4DC3-B57F-8126A210DDD4}"/>
                                            </p:graphicEl>
                                          </p:spTgt>
                                        </p:tgtEl>
                                        <p:attrNameLst>
                                          <p:attrName>style.visibility</p:attrName>
                                        </p:attrNameLst>
                                      </p:cBhvr>
                                      <p:to>
                                        <p:strVal val="visible"/>
                                      </p:to>
                                    </p:set>
                                    <p:anim calcmode="lin" valueType="num">
                                      <p:cBhvr additive="base">
                                        <p:cTn id="61" dur="500" fill="hold"/>
                                        <p:tgtEl>
                                          <p:spTgt spid="4">
                                            <p:graphicEl>
                                              <a:dgm id="{F2C40021-D2E8-4DC3-B57F-8126A210DDD4}"/>
                                            </p:graphic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
                                            <p:graphicEl>
                                              <a:dgm id="{F2C40021-D2E8-4DC3-B57F-8126A210DDD4}"/>
                                            </p:graphicEl>
                                          </p:spTgt>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4">
                                            <p:graphicEl>
                                              <a:dgm id="{3A3FF7B4-ADB8-4C0C-B3FC-93935CB064E4}"/>
                                            </p:graphicEl>
                                          </p:spTgt>
                                        </p:tgtEl>
                                        <p:attrNameLst>
                                          <p:attrName>style.visibility</p:attrName>
                                        </p:attrNameLst>
                                      </p:cBhvr>
                                      <p:to>
                                        <p:strVal val="visible"/>
                                      </p:to>
                                    </p:set>
                                    <p:anim calcmode="lin" valueType="num">
                                      <p:cBhvr additive="base">
                                        <p:cTn id="65" dur="500" fill="hold"/>
                                        <p:tgtEl>
                                          <p:spTgt spid="4">
                                            <p:graphicEl>
                                              <a:dgm id="{3A3FF7B4-ADB8-4C0C-B3FC-93935CB064E4}"/>
                                            </p:graphic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4">
                                            <p:graphicEl>
                                              <a:dgm id="{3A3FF7B4-ADB8-4C0C-B3FC-93935CB064E4}"/>
                                            </p:graphicEl>
                                          </p:spTgt>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4">
                                            <p:graphicEl>
                                              <a:dgm id="{31B1AE5E-E2CA-4651-8D51-227618D296A1}"/>
                                            </p:graphicEl>
                                          </p:spTgt>
                                        </p:tgtEl>
                                        <p:attrNameLst>
                                          <p:attrName>style.visibility</p:attrName>
                                        </p:attrNameLst>
                                      </p:cBhvr>
                                      <p:to>
                                        <p:strVal val="visible"/>
                                      </p:to>
                                    </p:set>
                                    <p:anim calcmode="lin" valueType="num">
                                      <p:cBhvr additive="base">
                                        <p:cTn id="69" dur="500" fill="hold"/>
                                        <p:tgtEl>
                                          <p:spTgt spid="4">
                                            <p:graphicEl>
                                              <a:dgm id="{31B1AE5E-E2CA-4651-8D51-227618D296A1}"/>
                                            </p:graphic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4">
                                            <p:graphicEl>
                                              <a:dgm id="{31B1AE5E-E2CA-4651-8D51-227618D296A1}"/>
                                            </p:graphic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4">
                                            <p:graphicEl>
                                              <a:dgm id="{9145AE4E-79C6-43F6-9775-D05FAFB5EF9C}"/>
                                            </p:graphicEl>
                                          </p:spTgt>
                                        </p:tgtEl>
                                        <p:attrNameLst>
                                          <p:attrName>style.visibility</p:attrName>
                                        </p:attrNameLst>
                                      </p:cBhvr>
                                      <p:to>
                                        <p:strVal val="visible"/>
                                      </p:to>
                                    </p:set>
                                    <p:anim calcmode="lin" valueType="num">
                                      <p:cBhvr additive="base">
                                        <p:cTn id="75" dur="500" fill="hold"/>
                                        <p:tgtEl>
                                          <p:spTgt spid="4">
                                            <p:graphicEl>
                                              <a:dgm id="{9145AE4E-79C6-43F6-9775-D05FAFB5EF9C}"/>
                                            </p:graphic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4">
                                            <p:graphicEl>
                                              <a:dgm id="{9145AE4E-79C6-43F6-9775-D05FAFB5EF9C}"/>
                                            </p:graphicEl>
                                          </p:spTgt>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4">
                                            <p:graphicEl>
                                              <a:dgm id="{1043F5F7-5BE4-4EF7-922C-23701B2A22BE}"/>
                                            </p:graphicEl>
                                          </p:spTgt>
                                        </p:tgtEl>
                                        <p:attrNameLst>
                                          <p:attrName>style.visibility</p:attrName>
                                        </p:attrNameLst>
                                      </p:cBhvr>
                                      <p:to>
                                        <p:strVal val="visible"/>
                                      </p:to>
                                    </p:set>
                                    <p:anim calcmode="lin" valueType="num">
                                      <p:cBhvr additive="base">
                                        <p:cTn id="79" dur="500" fill="hold"/>
                                        <p:tgtEl>
                                          <p:spTgt spid="4">
                                            <p:graphicEl>
                                              <a:dgm id="{1043F5F7-5BE4-4EF7-922C-23701B2A22BE}"/>
                                            </p:graphic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4">
                                            <p:graphicEl>
                                              <a:dgm id="{1043F5F7-5BE4-4EF7-922C-23701B2A22BE}"/>
                                            </p:graphicEl>
                                          </p:spTgt>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4">
                                            <p:graphicEl>
                                              <a:dgm id="{D9C2A89E-0215-4A37-A28A-63BACE0E0A68}"/>
                                            </p:graphicEl>
                                          </p:spTgt>
                                        </p:tgtEl>
                                        <p:attrNameLst>
                                          <p:attrName>style.visibility</p:attrName>
                                        </p:attrNameLst>
                                      </p:cBhvr>
                                      <p:to>
                                        <p:strVal val="visible"/>
                                      </p:to>
                                    </p:set>
                                    <p:anim calcmode="lin" valueType="num">
                                      <p:cBhvr additive="base">
                                        <p:cTn id="83" dur="500" fill="hold"/>
                                        <p:tgtEl>
                                          <p:spTgt spid="4">
                                            <p:graphicEl>
                                              <a:dgm id="{D9C2A89E-0215-4A37-A28A-63BACE0E0A68}"/>
                                            </p:graphic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4">
                                            <p:graphicEl>
                                              <a:dgm id="{D9C2A89E-0215-4A37-A28A-63BACE0E0A68}"/>
                                            </p:graphicEl>
                                          </p:spTgt>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4">
                                            <p:graphicEl>
                                              <a:dgm id="{4F0553BA-933D-4977-9FDD-F8DDD7464795}"/>
                                            </p:graphicEl>
                                          </p:spTgt>
                                        </p:tgtEl>
                                        <p:attrNameLst>
                                          <p:attrName>style.visibility</p:attrName>
                                        </p:attrNameLst>
                                      </p:cBhvr>
                                      <p:to>
                                        <p:strVal val="visible"/>
                                      </p:to>
                                    </p:set>
                                    <p:anim calcmode="lin" valueType="num">
                                      <p:cBhvr additive="base">
                                        <p:cTn id="87" dur="500" fill="hold"/>
                                        <p:tgtEl>
                                          <p:spTgt spid="4">
                                            <p:graphicEl>
                                              <a:dgm id="{4F0553BA-933D-4977-9FDD-F8DDD7464795}"/>
                                            </p:graphicEl>
                                          </p:spTgt>
                                        </p:tgtEl>
                                        <p:attrNameLst>
                                          <p:attrName>ppt_x</p:attrName>
                                        </p:attrNameLst>
                                      </p:cBhvr>
                                      <p:tavLst>
                                        <p:tav tm="0">
                                          <p:val>
                                            <p:strVal val="0-#ppt_w/2"/>
                                          </p:val>
                                        </p:tav>
                                        <p:tav tm="100000">
                                          <p:val>
                                            <p:strVal val="#ppt_x"/>
                                          </p:val>
                                        </p:tav>
                                      </p:tavLst>
                                    </p:anim>
                                    <p:anim calcmode="lin" valueType="num">
                                      <p:cBhvr additive="base">
                                        <p:cTn id="88" dur="500" fill="hold"/>
                                        <p:tgtEl>
                                          <p:spTgt spid="4">
                                            <p:graphicEl>
                                              <a:dgm id="{4F0553BA-933D-4977-9FDD-F8DDD7464795}"/>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8"/>
          <p:cNvGrpSpPr/>
          <p:nvPr/>
        </p:nvGrpSpPr>
        <p:grpSpPr>
          <a:xfrm>
            <a:off x="2912409" y="1532965"/>
            <a:ext cx="2097740" cy="1553135"/>
            <a:chOff x="2931459" y="1532965"/>
            <a:chExt cx="2097740" cy="1553135"/>
          </a:xfrm>
        </p:grpSpPr>
        <p:sp>
          <p:nvSpPr>
            <p:cNvPr id="102" name="Rectangle 101"/>
            <p:cNvSpPr/>
            <p:nvPr/>
          </p:nvSpPr>
          <p:spPr>
            <a:xfrm>
              <a:off x="3550547" y="1532966"/>
              <a:ext cx="743547" cy="1549810"/>
            </a:xfrm>
            <a:prstGeom prst="rect">
              <a:avLst/>
            </a:prstGeom>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16200000" scaled="1"/>
              <a:tileRect/>
            </a:gradFill>
          </p:spPr>
          <p:style>
            <a:lnRef idx="1">
              <a:schemeClr val="accent6"/>
            </a:lnRef>
            <a:fillRef idx="2">
              <a:schemeClr val="accent6"/>
            </a:fillRef>
            <a:effectRef idx="1">
              <a:schemeClr val="accent6"/>
            </a:effectRef>
            <a:fontRef idx="minor">
              <a:schemeClr val="dk1"/>
            </a:fontRef>
          </p:style>
          <p:txBody>
            <a:bodyPr vert="vert270" rtlCol="0" anchor="ctr" anchorCtr="1"/>
            <a:lstStyle/>
            <a:p>
              <a:pPr algn="ctr"/>
              <a:r>
                <a:rPr lang="en-US" sz="1400" dirty="0" smtClean="0">
                  <a:solidFill>
                    <a:schemeClr val="bg1"/>
                  </a:solidFill>
                  <a:latin typeface="Trebuchet MS" pitchFamily="34" charset="0"/>
                </a:rPr>
                <a:t>Windows </a:t>
              </a:r>
            </a:p>
            <a:p>
              <a:pPr algn="ctr"/>
              <a:r>
                <a:rPr lang="en-US" sz="1400" dirty="0" smtClean="0">
                  <a:latin typeface="Trebuchet MS" pitchFamily="34" charset="0"/>
                </a:rPr>
                <a:t>Touch</a:t>
              </a:r>
              <a:endParaRPr lang="en-US" sz="1400" dirty="0">
                <a:latin typeface="Trebuchet MS" pitchFamily="34" charset="0"/>
              </a:endParaRPr>
            </a:p>
          </p:txBody>
        </p:sp>
        <p:sp>
          <p:nvSpPr>
            <p:cNvPr id="108" name="Rectangle 107"/>
            <p:cNvSpPr/>
            <p:nvPr/>
          </p:nvSpPr>
          <p:spPr>
            <a:xfrm>
              <a:off x="4303058" y="1533524"/>
              <a:ext cx="726141" cy="1549251"/>
            </a:xfrm>
            <a:prstGeom prst="rect">
              <a:avLst/>
            </a:prstGeom>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16200000" scaled="1"/>
              <a:tileRect/>
            </a:gradFill>
          </p:spPr>
          <p:style>
            <a:lnRef idx="1">
              <a:schemeClr val="accent6"/>
            </a:lnRef>
            <a:fillRef idx="2">
              <a:schemeClr val="accent6"/>
            </a:fillRef>
            <a:effectRef idx="1">
              <a:schemeClr val="accent6"/>
            </a:effectRef>
            <a:fontRef idx="minor">
              <a:schemeClr val="dk1"/>
            </a:fontRef>
          </p:style>
          <p:txBody>
            <a:bodyPr vert="vert270" rtlCol="0" anchor="b" anchorCtr="1"/>
            <a:lstStyle/>
            <a:p>
              <a:pPr algn="ctr"/>
              <a:r>
                <a:rPr lang="en-US" sz="1400" dirty="0" smtClean="0">
                  <a:latin typeface="Trebuchet MS" pitchFamily="34" charset="0"/>
                </a:rPr>
                <a:t>   Windows   Media Center</a:t>
              </a:r>
              <a:endParaRPr lang="en-US" sz="1400" dirty="0">
                <a:latin typeface="Trebuchet MS" pitchFamily="34" charset="0"/>
              </a:endParaRPr>
            </a:p>
          </p:txBody>
        </p:sp>
        <p:sp>
          <p:nvSpPr>
            <p:cNvPr id="107" name="Rectangle 106"/>
            <p:cNvSpPr/>
            <p:nvPr/>
          </p:nvSpPr>
          <p:spPr>
            <a:xfrm>
              <a:off x="2931459" y="1532965"/>
              <a:ext cx="609599" cy="1553135"/>
            </a:xfrm>
            <a:prstGeom prst="rect">
              <a:avLst/>
            </a:prstGeom>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16200000" scaled="1"/>
              <a:tileRect/>
            </a:gradFill>
          </p:spPr>
          <p:style>
            <a:lnRef idx="1">
              <a:schemeClr val="accent6"/>
            </a:lnRef>
            <a:fillRef idx="2">
              <a:schemeClr val="accent6"/>
            </a:fillRef>
            <a:effectRef idx="1">
              <a:schemeClr val="accent6"/>
            </a:effectRef>
            <a:fontRef idx="minor">
              <a:schemeClr val="dk1"/>
            </a:fontRef>
          </p:style>
          <p:txBody>
            <a:bodyPr vert="vert270" rtlCol="0" anchor="b" anchorCtr="1"/>
            <a:lstStyle/>
            <a:p>
              <a:pPr algn="ctr"/>
              <a:endParaRPr lang="en-US" sz="1400" dirty="0" smtClean="0">
                <a:latin typeface="Trebuchet MS" pitchFamily="34" charset="0"/>
              </a:endParaRPr>
            </a:p>
            <a:p>
              <a:pPr algn="ctr"/>
              <a:r>
                <a:rPr lang="en-US" sz="1400" dirty="0" smtClean="0">
                  <a:latin typeface="Trebuchet MS" pitchFamily="34" charset="0"/>
                </a:rPr>
                <a:t>Device </a:t>
              </a:r>
            </a:p>
            <a:p>
              <a:pPr algn="ctr"/>
              <a:r>
                <a:rPr lang="en-US" sz="1400" dirty="0" smtClean="0">
                  <a:latin typeface="Trebuchet MS" pitchFamily="34" charset="0"/>
                </a:rPr>
                <a:t>Stage</a:t>
              </a:r>
              <a:endParaRPr lang="en-US" sz="1400" dirty="0">
                <a:latin typeface="Trebuchet MS" pitchFamily="34" charset="0"/>
              </a:endParaRPr>
            </a:p>
          </p:txBody>
        </p:sp>
      </p:grpSp>
      <p:sp>
        <p:nvSpPr>
          <p:cNvPr id="2" name="Title 1"/>
          <p:cNvSpPr>
            <a:spLocks noGrp="1"/>
          </p:cNvSpPr>
          <p:nvPr>
            <p:ph type="title"/>
          </p:nvPr>
        </p:nvSpPr>
        <p:spPr>
          <a:xfrm>
            <a:off x="382588" y="228600"/>
            <a:ext cx="8380412" cy="664797"/>
          </a:xfrm>
        </p:spPr>
        <p:txBody>
          <a:bodyPr/>
          <a:lstStyle/>
          <a:p>
            <a:r>
              <a:rPr lang="en-US" sz="4800" dirty="0" smtClean="0">
                <a:latin typeface="Segoe"/>
              </a:rPr>
              <a:t>Device Logo Building Blocks</a:t>
            </a:r>
            <a:endParaRPr lang="en-US" sz="4800" dirty="0">
              <a:latin typeface="Segoe"/>
            </a:endParaRPr>
          </a:p>
        </p:txBody>
      </p:sp>
      <p:sp>
        <p:nvSpPr>
          <p:cNvPr id="57" name="Rectangle 56"/>
          <p:cNvSpPr/>
          <p:nvPr/>
        </p:nvSpPr>
        <p:spPr>
          <a:xfrm>
            <a:off x="525885" y="4368691"/>
            <a:ext cx="4487744" cy="812639"/>
          </a:xfrm>
          <a:prstGeom prst="rect">
            <a:avLst/>
          </a:prstGeom>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400" dirty="0">
              <a:latin typeface="Trebuchet MS" pitchFamily="34" charset="0"/>
            </a:endParaRPr>
          </a:p>
        </p:txBody>
      </p:sp>
      <p:sp>
        <p:nvSpPr>
          <p:cNvPr id="62" name="Right Brace 61"/>
          <p:cNvSpPr/>
          <p:nvPr/>
        </p:nvSpPr>
        <p:spPr>
          <a:xfrm>
            <a:off x="5203179" y="3107342"/>
            <a:ext cx="254070" cy="2950557"/>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latin typeface="Trebuchet MS" pitchFamily="34" charset="0"/>
            </a:endParaRPr>
          </a:p>
        </p:txBody>
      </p:sp>
      <p:sp>
        <p:nvSpPr>
          <p:cNvPr id="120" name="Right Brace 119"/>
          <p:cNvSpPr/>
          <p:nvPr/>
        </p:nvSpPr>
        <p:spPr>
          <a:xfrm>
            <a:off x="5195087" y="1537487"/>
            <a:ext cx="262162" cy="1521302"/>
          </a:xfrm>
          <a:prstGeom prst="rightBrace">
            <a:avLst>
              <a:gd name="adj1" fmla="val 0"/>
              <a:gd name="adj2" fmla="val 5000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latin typeface="Trebuchet MS" pitchFamily="34" charset="0"/>
            </a:endParaRPr>
          </a:p>
        </p:txBody>
      </p:sp>
      <p:sp>
        <p:nvSpPr>
          <p:cNvPr id="32" name="Rectangle 31"/>
          <p:cNvSpPr/>
          <p:nvPr/>
        </p:nvSpPr>
        <p:spPr>
          <a:xfrm>
            <a:off x="525885" y="5201700"/>
            <a:ext cx="4487744" cy="86530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smtClean="0">
                <a:latin typeface="Trebuchet MS" pitchFamily="34" charset="0"/>
              </a:rPr>
              <a:t>Device Fundamentals</a:t>
            </a:r>
          </a:p>
        </p:txBody>
      </p:sp>
      <p:sp>
        <p:nvSpPr>
          <p:cNvPr id="43" name="TextBox 42"/>
          <p:cNvSpPr txBox="1"/>
          <p:nvPr/>
        </p:nvSpPr>
        <p:spPr>
          <a:xfrm>
            <a:off x="5586363" y="1968122"/>
            <a:ext cx="3015570" cy="707886"/>
          </a:xfrm>
          <a:prstGeom prst="rect">
            <a:avLst/>
          </a:prstGeom>
          <a:noFill/>
        </p:spPr>
        <p:txBody>
          <a:bodyPr wrap="none" rtlCol="0">
            <a:spAutoFit/>
          </a:bodyPr>
          <a:lstStyle/>
          <a:p>
            <a:pPr algn="ctr"/>
            <a:r>
              <a:rPr lang="en-US" sz="2000" dirty="0" smtClean="0">
                <a:solidFill>
                  <a:schemeClr val="tx1"/>
                </a:solidFill>
                <a:effectLst>
                  <a:outerShdw blurRad="38100" dist="38100" dir="2700000" algn="tl">
                    <a:srgbClr val="000000">
                      <a:alpha val="43137"/>
                    </a:srgbClr>
                  </a:outerShdw>
                </a:effectLst>
                <a:latin typeface="Trebuchet MS" pitchFamily="34" charset="0"/>
              </a:rPr>
              <a:t>Additional Qualifications</a:t>
            </a:r>
          </a:p>
          <a:p>
            <a:pPr algn="ctr"/>
            <a:r>
              <a:rPr lang="en-US" sz="2000" dirty="0" smtClean="0">
                <a:solidFill>
                  <a:schemeClr val="tx1"/>
                </a:solidFill>
                <a:effectLst>
                  <a:outerShdw blurRad="38100" dist="38100" dir="2700000" algn="tl">
                    <a:srgbClr val="000000">
                      <a:alpha val="43137"/>
                    </a:srgbClr>
                  </a:outerShdw>
                </a:effectLst>
                <a:latin typeface="Trebuchet MS" pitchFamily="34" charset="0"/>
                <a:sym typeface="Wingdings" pitchFamily="2" charset="2"/>
              </a:rPr>
              <a:t> AQ Enabled</a:t>
            </a:r>
            <a:endParaRPr lang="en-US" sz="2000" dirty="0" smtClean="0">
              <a:solidFill>
                <a:schemeClr val="tx1"/>
              </a:solidFill>
              <a:effectLst>
                <a:outerShdw blurRad="38100" dist="38100" dir="2700000" algn="tl">
                  <a:srgbClr val="000000">
                    <a:alpha val="43137"/>
                  </a:srgbClr>
                </a:outerShdw>
              </a:effectLst>
              <a:latin typeface="Trebuchet MS" pitchFamily="34" charset="0"/>
            </a:endParaRPr>
          </a:p>
        </p:txBody>
      </p:sp>
      <p:grpSp>
        <p:nvGrpSpPr>
          <p:cNvPr id="4" name="Group 110"/>
          <p:cNvGrpSpPr/>
          <p:nvPr/>
        </p:nvGrpSpPr>
        <p:grpSpPr>
          <a:xfrm>
            <a:off x="538024" y="1524002"/>
            <a:ext cx="2286620" cy="1563756"/>
            <a:chOff x="3534907" y="1981200"/>
            <a:chExt cx="1852045" cy="1219200"/>
          </a:xfrm>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16200000" scaled="1"/>
            <a:tileRect/>
          </a:gradFill>
        </p:grpSpPr>
        <p:sp>
          <p:nvSpPr>
            <p:cNvPr id="38" name="Rectangle 37"/>
            <p:cNvSpPr/>
            <p:nvPr/>
          </p:nvSpPr>
          <p:spPr>
            <a:xfrm>
              <a:off x="4457055" y="1981200"/>
              <a:ext cx="489313" cy="1219200"/>
            </a:xfrm>
            <a:prstGeom prst="rect">
              <a:avLst/>
            </a:prstGeom>
            <a:grpFill/>
          </p:spPr>
          <p:style>
            <a:lnRef idx="1">
              <a:schemeClr val="accent6"/>
            </a:lnRef>
            <a:fillRef idx="2">
              <a:schemeClr val="accent6"/>
            </a:fillRef>
            <a:effectRef idx="1">
              <a:schemeClr val="accent6"/>
            </a:effectRef>
            <a:fontRef idx="minor">
              <a:schemeClr val="dk1"/>
            </a:fontRef>
          </p:style>
          <p:txBody>
            <a:bodyPr vert="vert270" rtlCol="0" anchor="b" anchorCtr="1"/>
            <a:lstStyle/>
            <a:p>
              <a:r>
                <a:rPr lang="en-US" sz="1400" dirty="0" smtClean="0">
                  <a:latin typeface="Trebuchet MS" pitchFamily="34" charset="0"/>
                </a:rPr>
                <a:t>Dynamic Partitioning</a:t>
              </a:r>
              <a:endParaRPr lang="en-US" sz="1400" dirty="0">
                <a:latin typeface="Trebuchet MS" pitchFamily="34" charset="0"/>
              </a:endParaRPr>
            </a:p>
          </p:txBody>
        </p:sp>
        <p:sp>
          <p:nvSpPr>
            <p:cNvPr id="39" name="Rectangle 38"/>
            <p:cNvSpPr/>
            <p:nvPr/>
          </p:nvSpPr>
          <p:spPr>
            <a:xfrm>
              <a:off x="4929752" y="1981200"/>
              <a:ext cx="457200" cy="1219200"/>
            </a:xfrm>
            <a:prstGeom prst="rect">
              <a:avLst/>
            </a:prstGeom>
            <a:grpFill/>
          </p:spPr>
          <p:style>
            <a:lnRef idx="1">
              <a:schemeClr val="accent6"/>
            </a:lnRef>
            <a:fillRef idx="2">
              <a:schemeClr val="accent6"/>
            </a:fillRef>
            <a:effectRef idx="1">
              <a:schemeClr val="accent6"/>
            </a:effectRef>
            <a:fontRef idx="minor">
              <a:schemeClr val="dk1"/>
            </a:fontRef>
          </p:style>
          <p:txBody>
            <a:bodyPr vert="vert270" rtlCol="0" anchor="b" anchorCtr="1"/>
            <a:lstStyle/>
            <a:p>
              <a:pPr algn="ctr"/>
              <a:r>
                <a:rPr lang="en-US" sz="1400" dirty="0" smtClean="0">
                  <a:latin typeface="Trebuchet MS" pitchFamily="34" charset="0"/>
                </a:rPr>
                <a:t>Power Management</a:t>
              </a:r>
              <a:endParaRPr lang="en-US" sz="1400" dirty="0">
                <a:latin typeface="Trebuchet MS" pitchFamily="34" charset="0"/>
              </a:endParaRPr>
            </a:p>
          </p:txBody>
        </p:sp>
        <p:sp>
          <p:nvSpPr>
            <p:cNvPr id="44" name="Rectangle 43"/>
            <p:cNvSpPr/>
            <p:nvPr/>
          </p:nvSpPr>
          <p:spPr>
            <a:xfrm>
              <a:off x="3534907" y="1981200"/>
              <a:ext cx="457200" cy="1219200"/>
            </a:xfrm>
            <a:prstGeom prst="rect">
              <a:avLst/>
            </a:prstGeom>
            <a:grpFill/>
          </p:spPr>
          <p:style>
            <a:lnRef idx="1">
              <a:schemeClr val="accent6"/>
            </a:lnRef>
            <a:fillRef idx="2">
              <a:schemeClr val="accent6"/>
            </a:fillRef>
            <a:effectRef idx="1">
              <a:schemeClr val="accent6"/>
            </a:effectRef>
            <a:fontRef idx="minor">
              <a:schemeClr val="dk1"/>
            </a:fontRef>
          </p:style>
          <p:txBody>
            <a:bodyPr vert="vert270" rtlCol="0" anchor="b" anchorCtr="1"/>
            <a:lstStyle/>
            <a:p>
              <a:pPr algn="ctr"/>
              <a:r>
                <a:rPr lang="en-US" sz="1400" dirty="0" smtClean="0">
                  <a:latin typeface="Trebuchet MS" pitchFamily="34" charset="0"/>
                </a:rPr>
                <a:t>High</a:t>
              </a:r>
            </a:p>
            <a:p>
              <a:pPr algn="ctr"/>
              <a:r>
                <a:rPr lang="en-US" sz="1400" dirty="0" smtClean="0">
                  <a:latin typeface="Trebuchet MS" pitchFamily="34" charset="0"/>
                </a:rPr>
                <a:t> Availability</a:t>
              </a:r>
              <a:endParaRPr lang="en-US" sz="1400" dirty="0">
                <a:latin typeface="Trebuchet MS" pitchFamily="34" charset="0"/>
              </a:endParaRPr>
            </a:p>
          </p:txBody>
        </p:sp>
        <p:sp>
          <p:nvSpPr>
            <p:cNvPr id="46" name="Rectangle 45"/>
            <p:cNvSpPr/>
            <p:nvPr/>
          </p:nvSpPr>
          <p:spPr>
            <a:xfrm>
              <a:off x="3994048" y="1981200"/>
              <a:ext cx="463007" cy="1219200"/>
            </a:xfrm>
            <a:prstGeom prst="rect">
              <a:avLst/>
            </a:prstGeom>
            <a:grpFill/>
          </p:spPr>
          <p:style>
            <a:lnRef idx="1">
              <a:schemeClr val="accent6"/>
            </a:lnRef>
            <a:fillRef idx="2">
              <a:schemeClr val="accent6"/>
            </a:fillRef>
            <a:effectRef idx="1">
              <a:schemeClr val="accent6"/>
            </a:effectRef>
            <a:fontRef idx="minor">
              <a:schemeClr val="dk1"/>
            </a:fontRef>
          </p:style>
          <p:txBody>
            <a:bodyPr vert="vert270" rtlCol="0" anchor="b" anchorCtr="1"/>
            <a:lstStyle/>
            <a:p>
              <a:pPr algn="ctr"/>
              <a:r>
                <a:rPr lang="en-US" sz="1400" dirty="0" smtClean="0">
                  <a:latin typeface="Trebuchet MS" pitchFamily="34" charset="0"/>
                </a:rPr>
                <a:t>Fault </a:t>
              </a:r>
            </a:p>
            <a:p>
              <a:pPr algn="ctr"/>
              <a:r>
                <a:rPr lang="en-US" sz="1400" dirty="0" smtClean="0">
                  <a:latin typeface="Trebuchet MS" pitchFamily="34" charset="0"/>
                </a:rPr>
                <a:t>Tolerance</a:t>
              </a:r>
              <a:endParaRPr lang="en-US" sz="1400" dirty="0">
                <a:latin typeface="Trebuchet MS" pitchFamily="34" charset="0"/>
              </a:endParaRPr>
            </a:p>
          </p:txBody>
        </p:sp>
      </p:grpSp>
      <p:sp>
        <p:nvSpPr>
          <p:cNvPr id="47" name="TextBox 46"/>
          <p:cNvSpPr txBox="1"/>
          <p:nvPr/>
        </p:nvSpPr>
        <p:spPr>
          <a:xfrm>
            <a:off x="2878870" y="1504890"/>
            <a:ext cx="2078614" cy="396743"/>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b="1" dirty="0" smtClean="0">
                <a:solidFill>
                  <a:schemeClr val="bg2"/>
                </a:solidFill>
                <a:latin typeface="Trebuchet MS" pitchFamily="34" charset="0"/>
              </a:rPr>
              <a:t>Client</a:t>
            </a:r>
            <a:endParaRPr lang="en-US" sz="2000" b="1" dirty="0">
              <a:solidFill>
                <a:schemeClr val="bg2"/>
              </a:solidFill>
              <a:latin typeface="Trebuchet MS" pitchFamily="34" charset="0"/>
            </a:endParaRPr>
          </a:p>
        </p:txBody>
      </p:sp>
      <p:sp>
        <p:nvSpPr>
          <p:cNvPr id="134" name="TextBox 133"/>
          <p:cNvSpPr txBox="1"/>
          <p:nvPr/>
        </p:nvSpPr>
        <p:spPr>
          <a:xfrm>
            <a:off x="525885" y="1491638"/>
            <a:ext cx="2291636" cy="400110"/>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b="1" dirty="0" smtClean="0">
                <a:solidFill>
                  <a:schemeClr val="bg2"/>
                </a:solidFill>
                <a:latin typeface="Trebuchet MS" pitchFamily="34" charset="0"/>
              </a:rPr>
              <a:t>Server</a:t>
            </a:r>
            <a:endParaRPr lang="en-US" sz="2000" b="1" dirty="0">
              <a:solidFill>
                <a:schemeClr val="bg2"/>
              </a:solidFill>
              <a:latin typeface="Trebuchet MS" pitchFamily="34" charset="0"/>
            </a:endParaRPr>
          </a:p>
        </p:txBody>
      </p:sp>
      <p:sp>
        <p:nvSpPr>
          <p:cNvPr id="50" name="TextBox 49"/>
          <p:cNvSpPr txBox="1"/>
          <p:nvPr/>
        </p:nvSpPr>
        <p:spPr>
          <a:xfrm>
            <a:off x="804700" y="4399485"/>
            <a:ext cx="3913094" cy="400110"/>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b="1" dirty="0" smtClean="0">
                <a:solidFill>
                  <a:schemeClr val="bg2"/>
                </a:solidFill>
                <a:latin typeface="Trebuchet MS" pitchFamily="34" charset="0"/>
              </a:rPr>
              <a:t> Device Connectivity</a:t>
            </a:r>
          </a:p>
        </p:txBody>
      </p:sp>
      <p:sp>
        <p:nvSpPr>
          <p:cNvPr id="51" name="TextBox 50"/>
          <p:cNvSpPr txBox="1"/>
          <p:nvPr/>
        </p:nvSpPr>
        <p:spPr>
          <a:xfrm>
            <a:off x="6314280" y="4948876"/>
            <a:ext cx="1592103" cy="400110"/>
          </a:xfrm>
          <a:prstGeom prst="rect">
            <a:avLst/>
          </a:prstGeom>
          <a:noFill/>
        </p:spPr>
        <p:txBody>
          <a:bodyPr wrap="non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sym typeface="Wingdings" pitchFamily="2" charset="2"/>
              </a:rPr>
              <a:t> </a:t>
            </a:r>
            <a:r>
              <a:rPr lang="en-US" sz="2000" dirty="0" smtClean="0">
                <a:solidFill>
                  <a:schemeClr val="tx1"/>
                </a:solidFill>
                <a:effectLst>
                  <a:outerShdw blurRad="38100" dist="38100" dir="2700000" algn="tl">
                    <a:srgbClr val="000000">
                      <a:alpha val="43137"/>
                    </a:srgbClr>
                  </a:outerShdw>
                </a:effectLst>
                <a:latin typeface="Trebuchet MS" pitchFamily="34" charset="0"/>
              </a:rPr>
              <a:t>Signature</a:t>
            </a:r>
          </a:p>
        </p:txBody>
      </p:sp>
      <p:sp>
        <p:nvSpPr>
          <p:cNvPr id="53" name="Right Brace 52"/>
          <p:cNvSpPr/>
          <p:nvPr/>
        </p:nvSpPr>
        <p:spPr>
          <a:xfrm>
            <a:off x="5572126" y="4312282"/>
            <a:ext cx="250630" cy="1759906"/>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Trebuchet MS" pitchFamily="34" charset="0"/>
            </a:endParaRPr>
          </a:p>
        </p:txBody>
      </p:sp>
      <p:sp>
        <p:nvSpPr>
          <p:cNvPr id="55" name="TextBox 54"/>
          <p:cNvSpPr txBox="1"/>
          <p:nvPr/>
        </p:nvSpPr>
        <p:spPr>
          <a:xfrm>
            <a:off x="5545045" y="3406304"/>
            <a:ext cx="3562194" cy="707886"/>
          </a:xfrm>
          <a:prstGeom prst="rect">
            <a:avLst/>
          </a:prstGeom>
          <a:noFill/>
        </p:spPr>
        <p:txBody>
          <a:bodyPr wrap="none" rtlCol="0">
            <a:spAutoFit/>
          </a:bodyPr>
          <a:lstStyle/>
          <a:p>
            <a:pPr algn="ctr"/>
            <a:r>
              <a:rPr lang="en-US" sz="2000" dirty="0" smtClean="0">
                <a:solidFill>
                  <a:schemeClr val="tx1"/>
                </a:solidFill>
                <a:effectLst>
                  <a:outerShdw blurRad="38100" dist="38100" dir="2700000" algn="tl">
                    <a:srgbClr val="000000">
                      <a:alpha val="43137"/>
                    </a:srgbClr>
                  </a:outerShdw>
                </a:effectLst>
                <a:latin typeface="Trebuchet MS" pitchFamily="34" charset="0"/>
              </a:rPr>
              <a:t>Core functional requirements</a:t>
            </a:r>
          </a:p>
          <a:p>
            <a:pPr algn="ctr"/>
            <a:r>
              <a:rPr lang="en-US" sz="2000" dirty="0" smtClean="0">
                <a:solidFill>
                  <a:schemeClr val="tx1"/>
                </a:solidFill>
                <a:effectLst>
                  <a:outerShdw blurRad="38100" dist="38100" dir="2700000" algn="tl">
                    <a:srgbClr val="000000">
                      <a:alpha val="43137"/>
                    </a:srgbClr>
                  </a:outerShdw>
                </a:effectLst>
                <a:latin typeface="Trebuchet MS" pitchFamily="34" charset="0"/>
                <a:sym typeface="Wingdings" pitchFamily="2" charset="2"/>
              </a:rPr>
              <a:t> </a:t>
            </a:r>
            <a:r>
              <a:rPr lang="en-US" sz="2000" dirty="0" smtClean="0">
                <a:solidFill>
                  <a:schemeClr val="tx1"/>
                </a:solidFill>
                <a:effectLst>
                  <a:outerShdw blurRad="38100" dist="38100" dir="2700000" algn="tl">
                    <a:srgbClr val="000000">
                      <a:alpha val="43137"/>
                    </a:srgbClr>
                  </a:outerShdw>
                </a:effectLst>
                <a:latin typeface="Trebuchet MS" pitchFamily="34" charset="0"/>
              </a:rPr>
              <a:t>Logo </a:t>
            </a:r>
          </a:p>
        </p:txBody>
      </p:sp>
      <p:sp>
        <p:nvSpPr>
          <p:cNvPr id="56" name="Rectangle 55"/>
          <p:cNvSpPr/>
          <p:nvPr/>
        </p:nvSpPr>
        <p:spPr>
          <a:xfrm>
            <a:off x="1450948" y="4768552"/>
            <a:ext cx="2890535" cy="307777"/>
          </a:xfrm>
          <a:prstGeom prst="rect">
            <a:avLst/>
          </a:prstGeom>
        </p:spPr>
        <p:txBody>
          <a:bodyPr wrap="none">
            <a:spAutoFit/>
          </a:bodyPr>
          <a:lstStyle/>
          <a:p>
            <a:pPr lvl="0" algn="ctr"/>
            <a:r>
              <a:rPr lang="en-US" sz="1400" dirty="0" smtClean="0">
                <a:solidFill>
                  <a:srgbClr val="000000"/>
                </a:solidFill>
                <a:latin typeface="Trebuchet MS" pitchFamily="34" charset="0"/>
              </a:rPr>
              <a:t>e.g., 1394, PCI, Bluetooth, USB …</a:t>
            </a:r>
          </a:p>
        </p:txBody>
      </p:sp>
      <p:grpSp>
        <p:nvGrpSpPr>
          <p:cNvPr id="45" name="Group 44"/>
          <p:cNvGrpSpPr/>
          <p:nvPr/>
        </p:nvGrpSpPr>
        <p:grpSpPr>
          <a:xfrm>
            <a:off x="526661" y="3122867"/>
            <a:ext cx="4486968" cy="1219201"/>
            <a:chOff x="526661" y="3122867"/>
            <a:chExt cx="4486968" cy="1219201"/>
          </a:xfrm>
        </p:grpSpPr>
        <p:sp>
          <p:nvSpPr>
            <p:cNvPr id="40" name="Rectangle 39"/>
            <p:cNvSpPr/>
            <p:nvPr/>
          </p:nvSpPr>
          <p:spPr>
            <a:xfrm>
              <a:off x="1898261" y="3122867"/>
              <a:ext cx="457200" cy="1219200"/>
            </a:xfrm>
            <a:prstGeom prst="rect">
              <a:avLst/>
            </a:prstGeom>
          </p:spPr>
          <p:style>
            <a:lnRef idx="1">
              <a:schemeClr val="accent4"/>
            </a:lnRef>
            <a:fillRef idx="3">
              <a:schemeClr val="accent4"/>
            </a:fillRef>
            <a:effectRef idx="2">
              <a:schemeClr val="accent4"/>
            </a:effectRef>
            <a:fontRef idx="minor">
              <a:schemeClr val="lt1"/>
            </a:fontRef>
          </p:style>
          <p:txBody>
            <a:bodyPr vert="vert270" rtlCol="0" anchor="ctr" anchorCtr="0"/>
            <a:lstStyle/>
            <a:p>
              <a:r>
                <a:rPr lang="en-US" sz="1400" dirty="0" smtClean="0">
                  <a:solidFill>
                    <a:schemeClr val="tx1">
                      <a:lumMod val="95000"/>
                    </a:schemeClr>
                  </a:solidFill>
                  <a:latin typeface="Trebuchet MS" pitchFamily="34" charset="0"/>
                </a:rPr>
                <a:t>Audio</a:t>
              </a:r>
              <a:endParaRPr lang="en-US" sz="1400" dirty="0">
                <a:solidFill>
                  <a:schemeClr val="tx1">
                    <a:lumMod val="95000"/>
                  </a:schemeClr>
                </a:solidFill>
                <a:latin typeface="Trebuchet MS" pitchFamily="34" charset="0"/>
              </a:endParaRPr>
            </a:p>
          </p:txBody>
        </p:sp>
        <p:sp>
          <p:nvSpPr>
            <p:cNvPr id="41" name="Rectangle 40"/>
            <p:cNvSpPr/>
            <p:nvPr/>
          </p:nvSpPr>
          <p:spPr>
            <a:xfrm>
              <a:off x="4108061" y="3122867"/>
              <a:ext cx="457200" cy="1219200"/>
            </a:xfrm>
            <a:prstGeom prst="rect">
              <a:avLst/>
            </a:prstGeom>
          </p:spPr>
          <p:style>
            <a:lnRef idx="1">
              <a:schemeClr val="accent4"/>
            </a:lnRef>
            <a:fillRef idx="3">
              <a:schemeClr val="accent4"/>
            </a:fillRef>
            <a:effectRef idx="2">
              <a:schemeClr val="accent4"/>
            </a:effectRef>
            <a:fontRef idx="minor">
              <a:schemeClr val="lt1"/>
            </a:fontRef>
          </p:style>
          <p:txBody>
            <a:bodyPr vert="vert270" rtlCol="0" anchor="ctr" anchorCtr="0"/>
            <a:lstStyle/>
            <a:p>
              <a:r>
                <a:rPr lang="en-US" sz="1400" dirty="0" smtClean="0">
                  <a:solidFill>
                    <a:schemeClr val="tx1">
                      <a:lumMod val="95000"/>
                    </a:schemeClr>
                  </a:solidFill>
                  <a:latin typeface="Trebuchet MS" pitchFamily="34" charset="0"/>
                </a:rPr>
                <a:t>Modem</a:t>
              </a:r>
              <a:endParaRPr lang="en-US" sz="1400" dirty="0">
                <a:solidFill>
                  <a:schemeClr val="tx1">
                    <a:lumMod val="95000"/>
                  </a:schemeClr>
                </a:solidFill>
                <a:latin typeface="Trebuchet MS" pitchFamily="34" charset="0"/>
              </a:endParaRPr>
            </a:p>
          </p:txBody>
        </p:sp>
        <p:sp>
          <p:nvSpPr>
            <p:cNvPr id="58" name="Rectangle 57"/>
            <p:cNvSpPr/>
            <p:nvPr/>
          </p:nvSpPr>
          <p:spPr>
            <a:xfrm>
              <a:off x="2355461" y="3122867"/>
              <a:ext cx="457200" cy="1219200"/>
            </a:xfrm>
            <a:prstGeom prst="rect">
              <a:avLst/>
            </a:prstGeom>
          </p:spPr>
          <p:style>
            <a:lnRef idx="1">
              <a:schemeClr val="accent4"/>
            </a:lnRef>
            <a:fillRef idx="3">
              <a:schemeClr val="accent4"/>
            </a:fillRef>
            <a:effectRef idx="2">
              <a:schemeClr val="accent4"/>
            </a:effectRef>
            <a:fontRef idx="minor">
              <a:schemeClr val="lt1"/>
            </a:fontRef>
          </p:style>
          <p:txBody>
            <a:bodyPr vert="vert270" rtlCol="0" anchor="ctr" anchorCtr="0"/>
            <a:lstStyle/>
            <a:p>
              <a:r>
                <a:rPr lang="en-US" sz="1400" dirty="0" smtClean="0">
                  <a:solidFill>
                    <a:schemeClr val="tx1">
                      <a:lumMod val="95000"/>
                    </a:schemeClr>
                  </a:solidFill>
                  <a:latin typeface="Trebuchet MS" pitchFamily="34" charset="0"/>
                </a:rPr>
                <a:t>Printers</a:t>
              </a:r>
              <a:endParaRPr lang="en-US" sz="1400" dirty="0">
                <a:solidFill>
                  <a:schemeClr val="tx1">
                    <a:lumMod val="95000"/>
                  </a:schemeClr>
                </a:solidFill>
                <a:latin typeface="Trebuchet MS" pitchFamily="34" charset="0"/>
              </a:endParaRPr>
            </a:p>
          </p:txBody>
        </p:sp>
        <p:sp>
          <p:nvSpPr>
            <p:cNvPr id="60" name="Rectangle 59"/>
            <p:cNvSpPr/>
            <p:nvPr/>
          </p:nvSpPr>
          <p:spPr>
            <a:xfrm>
              <a:off x="2812661" y="3122867"/>
              <a:ext cx="457200" cy="1219200"/>
            </a:xfrm>
            <a:prstGeom prst="rect">
              <a:avLst/>
            </a:prstGeom>
          </p:spPr>
          <p:style>
            <a:lnRef idx="1">
              <a:schemeClr val="accent4"/>
            </a:lnRef>
            <a:fillRef idx="3">
              <a:schemeClr val="accent4"/>
            </a:fillRef>
            <a:effectRef idx="2">
              <a:schemeClr val="accent4"/>
            </a:effectRef>
            <a:fontRef idx="minor">
              <a:schemeClr val="lt1"/>
            </a:fontRef>
          </p:style>
          <p:txBody>
            <a:bodyPr vert="vert270" rtlCol="0" anchor="ctr" anchorCtr="0"/>
            <a:lstStyle/>
            <a:p>
              <a:r>
                <a:rPr lang="en-US" sz="1400" dirty="0" smtClean="0">
                  <a:solidFill>
                    <a:schemeClr val="tx1">
                      <a:lumMod val="95000"/>
                    </a:schemeClr>
                  </a:solidFill>
                  <a:latin typeface="Trebuchet MS" pitchFamily="34" charset="0"/>
                </a:rPr>
                <a:t>Network</a:t>
              </a:r>
              <a:endParaRPr lang="en-US" sz="1400" dirty="0">
                <a:solidFill>
                  <a:schemeClr val="tx1">
                    <a:lumMod val="95000"/>
                  </a:schemeClr>
                </a:solidFill>
                <a:latin typeface="Trebuchet MS" pitchFamily="34" charset="0"/>
              </a:endParaRPr>
            </a:p>
          </p:txBody>
        </p:sp>
        <p:sp>
          <p:nvSpPr>
            <p:cNvPr id="64" name="Rectangle 63"/>
            <p:cNvSpPr/>
            <p:nvPr/>
          </p:nvSpPr>
          <p:spPr>
            <a:xfrm>
              <a:off x="3269861" y="3122867"/>
              <a:ext cx="457200" cy="1219200"/>
            </a:xfrm>
            <a:prstGeom prst="rect">
              <a:avLst/>
            </a:prstGeom>
          </p:spPr>
          <p:style>
            <a:lnRef idx="1">
              <a:schemeClr val="accent4"/>
            </a:lnRef>
            <a:fillRef idx="3">
              <a:schemeClr val="accent4"/>
            </a:fillRef>
            <a:effectRef idx="2">
              <a:schemeClr val="accent4"/>
            </a:effectRef>
            <a:fontRef idx="minor">
              <a:schemeClr val="lt1"/>
            </a:fontRef>
          </p:style>
          <p:txBody>
            <a:bodyPr vert="vert270" rtlCol="0" anchor="ctr" anchorCtr="0"/>
            <a:lstStyle/>
            <a:p>
              <a:r>
                <a:rPr lang="en-US" sz="1400" dirty="0" smtClean="0">
                  <a:solidFill>
                    <a:schemeClr val="tx1">
                      <a:lumMod val="95000"/>
                    </a:schemeClr>
                  </a:solidFill>
                  <a:latin typeface="Trebuchet MS" pitchFamily="34" charset="0"/>
                </a:rPr>
                <a:t>Bus</a:t>
              </a:r>
              <a:endParaRPr lang="en-US" sz="1400" dirty="0">
                <a:solidFill>
                  <a:schemeClr val="tx1">
                    <a:lumMod val="95000"/>
                  </a:schemeClr>
                </a:solidFill>
                <a:latin typeface="Trebuchet MS" pitchFamily="34" charset="0"/>
              </a:endParaRPr>
            </a:p>
          </p:txBody>
        </p:sp>
        <p:sp>
          <p:nvSpPr>
            <p:cNvPr id="65" name="Rectangle 64"/>
            <p:cNvSpPr/>
            <p:nvPr/>
          </p:nvSpPr>
          <p:spPr>
            <a:xfrm>
              <a:off x="3727061" y="3122867"/>
              <a:ext cx="457200" cy="1219200"/>
            </a:xfrm>
            <a:prstGeom prst="rect">
              <a:avLst/>
            </a:prstGeom>
          </p:spPr>
          <p:style>
            <a:lnRef idx="1">
              <a:schemeClr val="accent4"/>
            </a:lnRef>
            <a:fillRef idx="3">
              <a:schemeClr val="accent4"/>
            </a:fillRef>
            <a:effectRef idx="2">
              <a:schemeClr val="accent4"/>
            </a:effectRef>
            <a:fontRef idx="minor">
              <a:schemeClr val="lt1"/>
            </a:fontRef>
          </p:style>
          <p:txBody>
            <a:bodyPr vert="vert270" rtlCol="0" anchor="ctr" anchorCtr="0"/>
            <a:lstStyle/>
            <a:p>
              <a:r>
                <a:rPr lang="en-US" sz="1400" dirty="0" smtClean="0">
                  <a:solidFill>
                    <a:schemeClr val="tx1">
                      <a:lumMod val="95000"/>
                    </a:schemeClr>
                  </a:solidFill>
                  <a:latin typeface="Trebuchet MS" pitchFamily="34" charset="0"/>
                </a:rPr>
                <a:t>Display</a:t>
              </a:r>
              <a:endParaRPr lang="en-US" sz="1400" dirty="0">
                <a:solidFill>
                  <a:schemeClr val="tx1">
                    <a:lumMod val="95000"/>
                  </a:schemeClr>
                </a:solidFill>
                <a:latin typeface="Trebuchet MS" pitchFamily="34" charset="0"/>
              </a:endParaRPr>
            </a:p>
          </p:txBody>
        </p:sp>
        <p:sp>
          <p:nvSpPr>
            <p:cNvPr id="88" name="Rectangle 87"/>
            <p:cNvSpPr/>
            <p:nvPr/>
          </p:nvSpPr>
          <p:spPr>
            <a:xfrm>
              <a:off x="526661" y="3122867"/>
              <a:ext cx="457200" cy="1219200"/>
            </a:xfrm>
            <a:prstGeom prst="rect">
              <a:avLst/>
            </a:prstGeom>
          </p:spPr>
          <p:style>
            <a:lnRef idx="1">
              <a:schemeClr val="accent4"/>
            </a:lnRef>
            <a:fillRef idx="3">
              <a:schemeClr val="accent4"/>
            </a:fillRef>
            <a:effectRef idx="2">
              <a:schemeClr val="accent4"/>
            </a:effectRef>
            <a:fontRef idx="minor">
              <a:schemeClr val="lt1"/>
            </a:fontRef>
          </p:style>
          <p:txBody>
            <a:bodyPr vert="vert270" rtlCol="0" anchor="ctr" anchorCtr="0"/>
            <a:lstStyle/>
            <a:p>
              <a:r>
                <a:rPr lang="en-US" sz="1400" dirty="0" smtClean="0">
                  <a:solidFill>
                    <a:schemeClr val="tx1">
                      <a:lumMod val="95000"/>
                    </a:schemeClr>
                  </a:solidFill>
                  <a:latin typeface="Trebuchet MS" pitchFamily="34" charset="0"/>
                </a:rPr>
                <a:t>Storage</a:t>
              </a:r>
              <a:endParaRPr lang="en-US" sz="1400" dirty="0">
                <a:solidFill>
                  <a:schemeClr val="tx1">
                    <a:lumMod val="95000"/>
                  </a:schemeClr>
                </a:solidFill>
                <a:latin typeface="Trebuchet MS" pitchFamily="34" charset="0"/>
              </a:endParaRPr>
            </a:p>
          </p:txBody>
        </p:sp>
        <p:sp>
          <p:nvSpPr>
            <p:cNvPr id="89" name="Rectangle 88"/>
            <p:cNvSpPr/>
            <p:nvPr/>
          </p:nvSpPr>
          <p:spPr>
            <a:xfrm>
              <a:off x="983861" y="3122867"/>
              <a:ext cx="457200" cy="1219200"/>
            </a:xfrm>
            <a:prstGeom prst="rect">
              <a:avLst/>
            </a:prstGeom>
          </p:spPr>
          <p:style>
            <a:lnRef idx="1">
              <a:schemeClr val="accent4"/>
            </a:lnRef>
            <a:fillRef idx="3">
              <a:schemeClr val="accent4"/>
            </a:fillRef>
            <a:effectRef idx="2">
              <a:schemeClr val="accent4"/>
            </a:effectRef>
            <a:fontRef idx="minor">
              <a:schemeClr val="lt1"/>
            </a:fontRef>
          </p:style>
          <p:txBody>
            <a:bodyPr vert="vert270" rtlCol="0" anchor="ctr" anchorCtr="0"/>
            <a:lstStyle/>
            <a:p>
              <a:r>
                <a:rPr lang="en-US" sz="1400" dirty="0" smtClean="0">
                  <a:solidFill>
                    <a:schemeClr val="tx1">
                      <a:lumMod val="95000"/>
                    </a:schemeClr>
                  </a:solidFill>
                  <a:latin typeface="Trebuchet MS" pitchFamily="34" charset="0"/>
                </a:rPr>
                <a:t>Imaging</a:t>
              </a:r>
              <a:endParaRPr lang="en-US" sz="1400" dirty="0">
                <a:solidFill>
                  <a:schemeClr val="tx1">
                    <a:lumMod val="95000"/>
                  </a:schemeClr>
                </a:solidFill>
                <a:latin typeface="Trebuchet MS" pitchFamily="34" charset="0"/>
              </a:endParaRPr>
            </a:p>
          </p:txBody>
        </p:sp>
        <p:sp>
          <p:nvSpPr>
            <p:cNvPr id="90" name="Rectangle 89"/>
            <p:cNvSpPr/>
            <p:nvPr/>
          </p:nvSpPr>
          <p:spPr>
            <a:xfrm>
              <a:off x="1441061" y="3122867"/>
              <a:ext cx="457200" cy="1219200"/>
            </a:xfrm>
            <a:prstGeom prst="rect">
              <a:avLst/>
            </a:prstGeom>
          </p:spPr>
          <p:style>
            <a:lnRef idx="1">
              <a:schemeClr val="accent4"/>
            </a:lnRef>
            <a:fillRef idx="3">
              <a:schemeClr val="accent4"/>
            </a:fillRef>
            <a:effectRef idx="2">
              <a:schemeClr val="accent4"/>
            </a:effectRef>
            <a:fontRef idx="minor">
              <a:schemeClr val="lt1"/>
            </a:fontRef>
          </p:style>
          <p:txBody>
            <a:bodyPr vert="vert270" rtlCol="0" anchor="ctr" anchorCtr="0"/>
            <a:lstStyle/>
            <a:p>
              <a:r>
                <a:rPr lang="en-US" sz="1400" dirty="0" smtClean="0">
                  <a:solidFill>
                    <a:schemeClr val="tx1">
                      <a:lumMod val="95000"/>
                    </a:schemeClr>
                  </a:solidFill>
                  <a:latin typeface="Trebuchet MS" pitchFamily="34" charset="0"/>
                </a:rPr>
                <a:t>Graphics</a:t>
              </a:r>
              <a:endParaRPr lang="en-US" sz="1400" dirty="0">
                <a:solidFill>
                  <a:schemeClr val="tx1">
                    <a:lumMod val="95000"/>
                  </a:schemeClr>
                </a:solidFill>
                <a:latin typeface="Trebuchet MS" pitchFamily="34" charset="0"/>
              </a:endParaRPr>
            </a:p>
          </p:txBody>
        </p:sp>
        <p:sp>
          <p:nvSpPr>
            <p:cNvPr id="48" name="Rectangle 47"/>
            <p:cNvSpPr/>
            <p:nvPr/>
          </p:nvSpPr>
          <p:spPr>
            <a:xfrm>
              <a:off x="4573066" y="3124200"/>
              <a:ext cx="440563" cy="1217868"/>
            </a:xfrm>
            <a:prstGeom prst="rect">
              <a:avLst/>
            </a:prstGeom>
          </p:spPr>
          <p:style>
            <a:lnRef idx="1">
              <a:schemeClr val="accent4"/>
            </a:lnRef>
            <a:fillRef idx="3">
              <a:schemeClr val="accent4"/>
            </a:fillRef>
            <a:effectRef idx="2">
              <a:schemeClr val="accent4"/>
            </a:effectRef>
            <a:fontRef idx="minor">
              <a:schemeClr val="lt1"/>
            </a:fontRef>
          </p:style>
          <p:txBody>
            <a:bodyPr vert="horz" rtlCol="0" anchor="ctr" anchorCtr="0"/>
            <a:lstStyle/>
            <a:p>
              <a:endParaRPr lang="en-US" sz="1400" dirty="0">
                <a:solidFill>
                  <a:schemeClr val="bg2"/>
                </a:solidFill>
                <a:latin typeface="Trebuchet MS" pitchFamily="34" charset="0"/>
              </a:endParaRPr>
            </a:p>
          </p:txBody>
        </p:sp>
        <p:sp>
          <p:nvSpPr>
            <p:cNvPr id="86" name="TextBox 85"/>
            <p:cNvSpPr txBox="1"/>
            <p:nvPr/>
          </p:nvSpPr>
          <p:spPr>
            <a:xfrm>
              <a:off x="709782" y="3199845"/>
              <a:ext cx="4191000" cy="400110"/>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b="1" dirty="0" smtClean="0">
                  <a:solidFill>
                    <a:schemeClr val="tx1">
                      <a:lumMod val="95000"/>
                    </a:schemeClr>
                  </a:solidFill>
                  <a:latin typeface="Trebuchet MS" pitchFamily="34" charset="0"/>
                </a:rPr>
                <a:t>Device-specific Functionality</a:t>
              </a:r>
              <a:endParaRPr lang="en-US" sz="2000" b="1" dirty="0">
                <a:solidFill>
                  <a:schemeClr val="tx1">
                    <a:lumMod val="95000"/>
                  </a:schemeClr>
                </a:solidFill>
                <a:latin typeface="Trebuchet MS" pitchFamily="34" charset="0"/>
              </a:endParaRPr>
            </a:p>
          </p:txBody>
        </p:sp>
        <p:sp>
          <p:nvSpPr>
            <p:cNvPr id="59" name="Rectangle 58"/>
            <p:cNvSpPr/>
            <p:nvPr/>
          </p:nvSpPr>
          <p:spPr>
            <a:xfrm>
              <a:off x="4575846" y="3880402"/>
              <a:ext cx="410690" cy="461665"/>
            </a:xfrm>
            <a:prstGeom prst="rect">
              <a:avLst/>
            </a:prstGeom>
          </p:spPr>
          <p:txBody>
            <a:bodyPr wrap="none">
              <a:spAutoFit/>
            </a:bodyPr>
            <a:lstStyle/>
            <a:p>
              <a:pPr lvl="0"/>
              <a:r>
                <a:rPr lang="en-US" sz="2400" dirty="0" smtClean="0">
                  <a:solidFill>
                    <a:srgbClr val="000000"/>
                  </a:solidFill>
                  <a:latin typeface="Trebuchet MS" pitchFamily="34" charset="0"/>
                </a:rPr>
                <a:t>…</a:t>
              </a:r>
              <a:endParaRPr lang="en-US" sz="2400" dirty="0">
                <a:solidFill>
                  <a:srgbClr val="000000"/>
                </a:solidFill>
                <a:latin typeface="Trebuchet MS" pitchFamily="34" charset="0"/>
              </a:endParaRPr>
            </a:p>
          </p:txBody>
        </p:sp>
      </p:grpSp>
      <p:sp>
        <p:nvSpPr>
          <p:cNvPr id="37" name="Oval 36"/>
          <p:cNvSpPr/>
          <p:nvPr/>
        </p:nvSpPr>
        <p:spPr bwMode="auto">
          <a:xfrm>
            <a:off x="0" y="4824249"/>
            <a:ext cx="5454869" cy="1639614"/>
          </a:xfrm>
          <a:prstGeom prst="ellipse">
            <a:avLst/>
          </a:prstGeom>
          <a:noFill/>
          <a:ln w="38100" cmpd="sng">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500" fill="hold"/>
                                        <p:tgtEl>
                                          <p:spTgt spid="50"/>
                                        </p:tgtEl>
                                        <p:attrNameLst>
                                          <p:attrName>ppt_x</p:attrName>
                                        </p:attrNameLst>
                                      </p:cBhvr>
                                      <p:tavLst>
                                        <p:tav tm="0">
                                          <p:val>
                                            <p:strVal val="#ppt_x"/>
                                          </p:val>
                                        </p:tav>
                                        <p:tav tm="100000">
                                          <p:val>
                                            <p:strVal val="#ppt_x"/>
                                          </p:val>
                                        </p:tav>
                                      </p:tavLst>
                                    </p:anim>
                                    <p:anim calcmode="lin" valueType="num">
                                      <p:cBhvr additive="base">
                                        <p:cTn id="14" dur="500" fill="hold"/>
                                        <p:tgtEl>
                                          <p:spTgt spid="50"/>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additive="base">
                                        <p:cTn id="17" dur="500" fill="hold"/>
                                        <p:tgtEl>
                                          <p:spTgt spid="56"/>
                                        </p:tgtEl>
                                        <p:attrNameLst>
                                          <p:attrName>ppt_x</p:attrName>
                                        </p:attrNameLst>
                                      </p:cBhvr>
                                      <p:tavLst>
                                        <p:tav tm="0">
                                          <p:val>
                                            <p:strVal val="#ppt_x"/>
                                          </p:val>
                                        </p:tav>
                                        <p:tav tm="100000">
                                          <p:val>
                                            <p:strVal val="#ppt_x"/>
                                          </p:val>
                                        </p:tav>
                                      </p:tavLst>
                                    </p:anim>
                                    <p:anim calcmode="lin" valueType="num">
                                      <p:cBhvr additive="base">
                                        <p:cTn id="18" dur="500" fill="hold"/>
                                        <p:tgtEl>
                                          <p:spTgt spid="56"/>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additive="base">
                                        <p:cTn id="21" dur="500" fill="hold"/>
                                        <p:tgtEl>
                                          <p:spTgt spid="57"/>
                                        </p:tgtEl>
                                        <p:attrNameLst>
                                          <p:attrName>ppt_x</p:attrName>
                                        </p:attrNameLst>
                                      </p:cBhvr>
                                      <p:tavLst>
                                        <p:tav tm="0">
                                          <p:val>
                                            <p:strVal val="#ppt_x"/>
                                          </p:val>
                                        </p:tav>
                                        <p:tav tm="100000">
                                          <p:val>
                                            <p:strVal val="#ppt_x"/>
                                          </p:val>
                                        </p:tav>
                                      </p:tavLst>
                                    </p:anim>
                                    <p:anim calcmode="lin" valueType="num">
                                      <p:cBhvr additive="base">
                                        <p:cTn id="22" dur="500" fill="hold"/>
                                        <p:tgtEl>
                                          <p:spTgt spid="57"/>
                                        </p:tgtEl>
                                        <p:attrNameLst>
                                          <p:attrName>ppt_y</p:attrName>
                                        </p:attrNameLst>
                                      </p:cBhvr>
                                      <p:tavLst>
                                        <p:tav tm="0">
                                          <p:val>
                                            <p:strVal val="0-#ppt_h/2"/>
                                          </p:val>
                                        </p:tav>
                                        <p:tav tm="100000">
                                          <p:val>
                                            <p:strVal val="#ppt_y"/>
                                          </p:val>
                                        </p:tav>
                                      </p:tavLst>
                                    </p:anim>
                                  </p:childTnLst>
                                </p:cTn>
                              </p:par>
                              <p:par>
                                <p:cTn id="23" presetID="5" presetClass="entr" presetSubtype="1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checkerboard(across)">
                                      <p:cBhvr>
                                        <p:cTn id="25" dur="500"/>
                                        <p:tgtEl>
                                          <p:spTgt spid="51"/>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box(in)">
                                      <p:cBhvr>
                                        <p:cTn id="28" dur="500"/>
                                        <p:tgtEl>
                                          <p:spTgt spid="53"/>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nodeType="clickEffect">
                                  <p:stCondLst>
                                    <p:cond delay="0"/>
                                  </p:stCondLst>
                                  <p:childTnLst>
                                    <p:set>
                                      <p:cBhvr>
                                        <p:cTn id="32" dur="1" fill="hold">
                                          <p:stCondLst>
                                            <p:cond delay="0"/>
                                          </p:stCondLst>
                                        </p:cTn>
                                        <p:tgtEl>
                                          <p:spTgt spid="45"/>
                                        </p:tgtEl>
                                        <p:attrNameLst>
                                          <p:attrName>style.visibility</p:attrName>
                                        </p:attrNameLst>
                                      </p:cBhvr>
                                      <p:to>
                                        <p:strVal val="visible"/>
                                      </p:to>
                                    </p:set>
                                    <p:anim calcmode="lin" valueType="num">
                                      <p:cBhvr additive="base">
                                        <p:cTn id="33" dur="500" fill="hold"/>
                                        <p:tgtEl>
                                          <p:spTgt spid="45"/>
                                        </p:tgtEl>
                                        <p:attrNameLst>
                                          <p:attrName>ppt_x</p:attrName>
                                        </p:attrNameLst>
                                      </p:cBhvr>
                                      <p:tavLst>
                                        <p:tav tm="0">
                                          <p:val>
                                            <p:strVal val="#ppt_x"/>
                                          </p:val>
                                        </p:tav>
                                        <p:tav tm="100000">
                                          <p:val>
                                            <p:strVal val="#ppt_x"/>
                                          </p:val>
                                        </p:tav>
                                      </p:tavLst>
                                    </p:anim>
                                    <p:anim calcmode="lin" valueType="num">
                                      <p:cBhvr additive="base">
                                        <p:cTn id="34" dur="500" fill="hold"/>
                                        <p:tgtEl>
                                          <p:spTgt spid="45"/>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box(in)">
                                      <p:cBhvr>
                                        <p:cTn id="39" dur="500"/>
                                        <p:tgtEl>
                                          <p:spTgt spid="55"/>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box(in)">
                                      <p:cBhvr>
                                        <p:cTn id="42" dur="500"/>
                                        <p:tgtEl>
                                          <p:spTgt spid="62"/>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additive="base">
                                        <p:cTn id="51" dur="500" fill="hold"/>
                                        <p:tgtEl>
                                          <p:spTgt spid="134"/>
                                        </p:tgtEl>
                                        <p:attrNameLst>
                                          <p:attrName>ppt_x</p:attrName>
                                        </p:attrNameLst>
                                      </p:cBhvr>
                                      <p:tavLst>
                                        <p:tav tm="0">
                                          <p:val>
                                            <p:strVal val="#ppt_x"/>
                                          </p:val>
                                        </p:tav>
                                        <p:tav tm="100000">
                                          <p:val>
                                            <p:strVal val="#ppt_x"/>
                                          </p:val>
                                        </p:tav>
                                      </p:tavLst>
                                    </p:anim>
                                    <p:anim calcmode="lin" valueType="num">
                                      <p:cBhvr additive="base">
                                        <p:cTn id="52" dur="500" fill="hold"/>
                                        <p:tgtEl>
                                          <p:spTgt spid="134"/>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ppt_x"/>
                                          </p:val>
                                        </p:tav>
                                        <p:tav tm="100000">
                                          <p:val>
                                            <p:strVal val="#ppt_x"/>
                                          </p:val>
                                        </p:tav>
                                      </p:tavLst>
                                    </p:anim>
                                    <p:anim calcmode="lin" valueType="num">
                                      <p:cBhvr additive="base">
                                        <p:cTn id="56" dur="500" fill="hold"/>
                                        <p:tgtEl>
                                          <p:spTgt spid="47"/>
                                        </p:tgtEl>
                                        <p:attrNameLst>
                                          <p:attrName>ppt_y</p:attrName>
                                        </p:attrNameLst>
                                      </p:cBhvr>
                                      <p:tavLst>
                                        <p:tav tm="0">
                                          <p:val>
                                            <p:strVal val="0-#ppt_h/2"/>
                                          </p:val>
                                        </p:tav>
                                        <p:tav tm="100000">
                                          <p:val>
                                            <p:strVal val="#ppt_y"/>
                                          </p:val>
                                        </p:tav>
                                      </p:tavLst>
                                    </p:anim>
                                  </p:childTnLst>
                                </p:cTn>
                              </p:par>
                              <p:par>
                                <p:cTn id="57" presetID="2" presetClass="entr" presetSubtype="1" fill="hold" nodeType="with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500" fill="hold"/>
                                        <p:tgtEl>
                                          <p:spTgt spid="3"/>
                                        </p:tgtEl>
                                        <p:attrNameLst>
                                          <p:attrName>ppt_x</p:attrName>
                                        </p:attrNameLst>
                                      </p:cBhvr>
                                      <p:tavLst>
                                        <p:tav tm="0">
                                          <p:val>
                                            <p:strVal val="#ppt_x"/>
                                          </p:val>
                                        </p:tav>
                                        <p:tav tm="100000">
                                          <p:val>
                                            <p:strVal val="#ppt_x"/>
                                          </p:val>
                                        </p:tav>
                                      </p:tavLst>
                                    </p:anim>
                                    <p:anim calcmode="lin" valueType="num">
                                      <p:cBhvr additive="base">
                                        <p:cTn id="6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box(in)">
                                      <p:cBhvr>
                                        <p:cTn id="65" dur="500"/>
                                        <p:tgtEl>
                                          <p:spTgt spid="43"/>
                                        </p:tgtEl>
                                      </p:cBhvr>
                                    </p:animEffect>
                                  </p:childTnLst>
                                </p:cTn>
                              </p:par>
                              <p:par>
                                <p:cTn id="66" presetID="4" presetClass="entr" presetSubtype="16" fill="hold" grpId="0" nodeType="withEffect">
                                  <p:stCondLst>
                                    <p:cond delay="0"/>
                                  </p:stCondLst>
                                  <p:childTnLst>
                                    <p:set>
                                      <p:cBhvr>
                                        <p:cTn id="67" dur="1" fill="hold">
                                          <p:stCondLst>
                                            <p:cond delay="0"/>
                                          </p:stCondLst>
                                        </p:cTn>
                                        <p:tgtEl>
                                          <p:spTgt spid="120"/>
                                        </p:tgtEl>
                                        <p:attrNameLst>
                                          <p:attrName>style.visibility</p:attrName>
                                        </p:attrNameLst>
                                      </p:cBhvr>
                                      <p:to>
                                        <p:strVal val="visible"/>
                                      </p:to>
                                    </p:set>
                                    <p:animEffect transition="in" filter="box(in)">
                                      <p:cBhvr>
                                        <p:cTn id="68" dur="500"/>
                                        <p:tgtEl>
                                          <p:spTgt spid="120"/>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additive="base">
                                        <p:cTn id="73" dur="500" fill="hold"/>
                                        <p:tgtEl>
                                          <p:spTgt spid="37"/>
                                        </p:tgtEl>
                                        <p:attrNameLst>
                                          <p:attrName>ppt_x</p:attrName>
                                        </p:attrNameLst>
                                      </p:cBhvr>
                                      <p:tavLst>
                                        <p:tav tm="0">
                                          <p:val>
                                            <p:strVal val="0-#ppt_w/2"/>
                                          </p:val>
                                        </p:tav>
                                        <p:tav tm="100000">
                                          <p:val>
                                            <p:strVal val="#ppt_x"/>
                                          </p:val>
                                        </p:tav>
                                      </p:tavLst>
                                    </p:anim>
                                    <p:anim calcmode="lin" valueType="num">
                                      <p:cBhvr additive="base">
                                        <p:cTn id="74"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2" grpId="0" animBg="1"/>
      <p:bldP spid="120" grpId="0" animBg="1"/>
      <p:bldP spid="32" grpId="0" animBg="1"/>
      <p:bldP spid="43" grpId="0"/>
      <p:bldP spid="47" grpId="0"/>
      <p:bldP spid="134" grpId="0"/>
      <p:bldP spid="50" grpId="0"/>
      <p:bldP spid="51" grpId="0"/>
      <p:bldP spid="53" grpId="0" animBg="1"/>
      <p:bldP spid="55" grpId="0"/>
      <p:bldP spid="56" grpId="0"/>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8"/>
            <a:ext cx="8382000" cy="609398"/>
          </a:xfrm>
        </p:spPr>
        <p:txBody>
          <a:bodyPr/>
          <a:lstStyle/>
          <a:p>
            <a:r>
              <a:rPr sz="4400" dirty="0" smtClean="0"/>
              <a:t>Tenets of Device Fundamentals</a:t>
            </a:r>
            <a:endParaRPr lang="en-US" sz="4400" dirty="0"/>
          </a:p>
        </p:txBody>
      </p:sp>
      <p:sp>
        <p:nvSpPr>
          <p:cNvPr id="2" name="Content Placeholder 1"/>
          <p:cNvSpPr>
            <a:spLocks noGrp="1"/>
          </p:cNvSpPr>
          <p:nvPr>
            <p:ph sz="half" idx="1"/>
          </p:nvPr>
        </p:nvSpPr>
        <p:spPr>
          <a:xfrm>
            <a:off x="531223" y="1272216"/>
            <a:ext cx="7994468" cy="332399"/>
          </a:xfrm>
        </p:spPr>
        <p:txBody>
          <a:bodyPr/>
          <a:lstStyle/>
          <a:p>
            <a:r>
              <a:rPr lang="en-US" sz="2400" dirty="0" smtClean="0"/>
              <a:t>Baseline quality </a:t>
            </a:r>
            <a:r>
              <a:rPr lang="en-US" sz="2400" dirty="0" smtClean="0">
                <a:sym typeface="Wingdings" pitchFamily="2" charset="2"/>
              </a:rPr>
              <a:t></a:t>
            </a:r>
            <a:r>
              <a:rPr lang="en-US" sz="2000" dirty="0" smtClean="0"/>
              <a:t>25 requirements, 17 tests</a:t>
            </a:r>
          </a:p>
        </p:txBody>
      </p:sp>
      <p:graphicFrame>
        <p:nvGraphicFramePr>
          <p:cNvPr id="3" name="Diagram 2"/>
          <p:cNvGraphicFramePr/>
          <p:nvPr>
            <p:extLst>
              <p:ext uri="{D42A27DB-BD31-4B8C-83A1-F6EECF244321}">
                <p14:modId xmlns="" xmlns:p14="http://schemas.microsoft.com/office/powerpoint/2007/7/12/main" val="2934584959"/>
              </p:ext>
            </p:extLst>
          </p:nvPr>
        </p:nvGraphicFramePr>
        <p:xfrm>
          <a:off x="862148" y="2241732"/>
          <a:ext cx="7341325" cy="3897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graphicEl>
                                              <a:dgm id="{3613C7CA-97EC-44C9-865D-CCEC4C7C06ED}"/>
                                            </p:graphicEl>
                                          </p:spTgt>
                                        </p:tgtEl>
                                        <p:attrNameLst>
                                          <p:attrName>style.visibility</p:attrName>
                                        </p:attrNameLst>
                                      </p:cBhvr>
                                      <p:to>
                                        <p:strVal val="visible"/>
                                      </p:to>
                                    </p:set>
                                    <p:anim calcmode="lin" valueType="num">
                                      <p:cBhvr additive="base">
                                        <p:cTn id="7" dur="500" fill="hold"/>
                                        <p:tgtEl>
                                          <p:spTgt spid="3">
                                            <p:graphicEl>
                                              <a:dgm id="{3613C7CA-97EC-44C9-865D-CCEC4C7C06E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dgm id="{3613C7CA-97EC-44C9-865D-CCEC4C7C06ED}"/>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graphicEl>
                                              <a:dgm id="{59364A59-AA0C-4F65-8663-87D37CAAA109}"/>
                                            </p:graphicEl>
                                          </p:spTgt>
                                        </p:tgtEl>
                                        <p:attrNameLst>
                                          <p:attrName>style.visibility</p:attrName>
                                        </p:attrNameLst>
                                      </p:cBhvr>
                                      <p:to>
                                        <p:strVal val="visible"/>
                                      </p:to>
                                    </p:set>
                                    <p:anim calcmode="lin" valueType="num">
                                      <p:cBhvr additive="base">
                                        <p:cTn id="11" dur="500" fill="hold"/>
                                        <p:tgtEl>
                                          <p:spTgt spid="3">
                                            <p:graphicEl>
                                              <a:dgm id="{59364A59-AA0C-4F65-8663-87D37CAAA109}"/>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graphicEl>
                                              <a:dgm id="{59364A59-AA0C-4F65-8663-87D37CAAA109}"/>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graphicEl>
                                              <a:dgm id="{8CFC7D15-F280-406C-8201-A835430F0808}"/>
                                            </p:graphicEl>
                                          </p:spTgt>
                                        </p:tgtEl>
                                        <p:attrNameLst>
                                          <p:attrName>style.visibility</p:attrName>
                                        </p:attrNameLst>
                                      </p:cBhvr>
                                      <p:to>
                                        <p:strVal val="visible"/>
                                      </p:to>
                                    </p:set>
                                    <p:anim calcmode="lin" valueType="num">
                                      <p:cBhvr additive="base">
                                        <p:cTn id="17" dur="500" fill="hold"/>
                                        <p:tgtEl>
                                          <p:spTgt spid="3">
                                            <p:graphicEl>
                                              <a:dgm id="{8CFC7D15-F280-406C-8201-A835430F0808}"/>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graphicEl>
                                              <a:dgm id="{8CFC7D15-F280-406C-8201-A835430F0808}"/>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graphicEl>
                                              <a:dgm id="{07F97F64-9997-4D7F-9CA4-4764D695ED01}"/>
                                            </p:graphicEl>
                                          </p:spTgt>
                                        </p:tgtEl>
                                        <p:attrNameLst>
                                          <p:attrName>style.visibility</p:attrName>
                                        </p:attrNameLst>
                                      </p:cBhvr>
                                      <p:to>
                                        <p:strVal val="visible"/>
                                      </p:to>
                                    </p:set>
                                    <p:anim calcmode="lin" valueType="num">
                                      <p:cBhvr additive="base">
                                        <p:cTn id="21" dur="500" fill="hold"/>
                                        <p:tgtEl>
                                          <p:spTgt spid="3">
                                            <p:graphicEl>
                                              <a:dgm id="{07F97F64-9997-4D7F-9CA4-4764D695ED01}"/>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graphicEl>
                                              <a:dgm id="{07F97F64-9997-4D7F-9CA4-4764D695ED01}"/>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graphicEl>
                                              <a:dgm id="{F9A17307-35A9-4586-9988-50F5197C442D}"/>
                                            </p:graphicEl>
                                          </p:spTgt>
                                        </p:tgtEl>
                                        <p:attrNameLst>
                                          <p:attrName>style.visibility</p:attrName>
                                        </p:attrNameLst>
                                      </p:cBhvr>
                                      <p:to>
                                        <p:strVal val="visible"/>
                                      </p:to>
                                    </p:set>
                                    <p:anim calcmode="lin" valueType="num">
                                      <p:cBhvr additive="base">
                                        <p:cTn id="27" dur="500" fill="hold"/>
                                        <p:tgtEl>
                                          <p:spTgt spid="3">
                                            <p:graphicEl>
                                              <a:dgm id="{F9A17307-35A9-4586-9988-50F5197C442D}"/>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graphicEl>
                                              <a:dgm id="{F9A17307-35A9-4586-9988-50F5197C442D}"/>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graphicEl>
                                              <a:dgm id="{2B8F8F52-CB77-4ACA-8543-DD1C0F560B70}"/>
                                            </p:graphicEl>
                                          </p:spTgt>
                                        </p:tgtEl>
                                        <p:attrNameLst>
                                          <p:attrName>style.visibility</p:attrName>
                                        </p:attrNameLst>
                                      </p:cBhvr>
                                      <p:to>
                                        <p:strVal val="visible"/>
                                      </p:to>
                                    </p:set>
                                    <p:anim calcmode="lin" valueType="num">
                                      <p:cBhvr additive="base">
                                        <p:cTn id="31" dur="500" fill="hold"/>
                                        <p:tgtEl>
                                          <p:spTgt spid="3">
                                            <p:graphicEl>
                                              <a:dgm id="{2B8F8F52-CB77-4ACA-8543-DD1C0F560B70}"/>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graphicEl>
                                              <a:dgm id="{2B8F8F52-CB77-4ACA-8543-DD1C0F560B70}"/>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graphicEl>
                                              <a:dgm id="{51C98C14-6D7E-44C6-AD7B-8C0E96F1DD42}"/>
                                            </p:graphicEl>
                                          </p:spTgt>
                                        </p:tgtEl>
                                        <p:attrNameLst>
                                          <p:attrName>style.visibility</p:attrName>
                                        </p:attrNameLst>
                                      </p:cBhvr>
                                      <p:to>
                                        <p:strVal val="visible"/>
                                      </p:to>
                                    </p:set>
                                    <p:anim calcmode="lin" valueType="num">
                                      <p:cBhvr additive="base">
                                        <p:cTn id="37" dur="500" fill="hold"/>
                                        <p:tgtEl>
                                          <p:spTgt spid="3">
                                            <p:graphicEl>
                                              <a:dgm id="{51C98C14-6D7E-44C6-AD7B-8C0E96F1DD42}"/>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graphicEl>
                                              <a:dgm id="{51C98C14-6D7E-44C6-AD7B-8C0E96F1DD42}"/>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graphicEl>
                                              <a:dgm id="{F8EF3482-1E85-4A36-B1B2-1C1F5BE30CFF}"/>
                                            </p:graphicEl>
                                          </p:spTgt>
                                        </p:tgtEl>
                                        <p:attrNameLst>
                                          <p:attrName>style.visibility</p:attrName>
                                        </p:attrNameLst>
                                      </p:cBhvr>
                                      <p:to>
                                        <p:strVal val="visible"/>
                                      </p:to>
                                    </p:set>
                                    <p:anim calcmode="lin" valueType="num">
                                      <p:cBhvr additive="base">
                                        <p:cTn id="41" dur="500" fill="hold"/>
                                        <p:tgtEl>
                                          <p:spTgt spid="3">
                                            <p:graphicEl>
                                              <a:dgm id="{F8EF3482-1E85-4A36-B1B2-1C1F5BE30CFF}"/>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graphicEl>
                                              <a:dgm id="{F8EF3482-1E85-4A36-B1B2-1C1F5BE30CFF}"/>
                                            </p:graphic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graphicEl>
                                              <a:dgm id="{55528DA7-D9E7-47A8-82D0-90E938552052}"/>
                                            </p:graphicEl>
                                          </p:spTgt>
                                        </p:tgtEl>
                                        <p:attrNameLst>
                                          <p:attrName>style.visibility</p:attrName>
                                        </p:attrNameLst>
                                      </p:cBhvr>
                                      <p:to>
                                        <p:strVal val="visible"/>
                                      </p:to>
                                    </p:set>
                                    <p:anim calcmode="lin" valueType="num">
                                      <p:cBhvr additive="base">
                                        <p:cTn id="47" dur="500" fill="hold"/>
                                        <p:tgtEl>
                                          <p:spTgt spid="3">
                                            <p:graphicEl>
                                              <a:dgm id="{55528DA7-D9E7-47A8-82D0-90E938552052}"/>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graphicEl>
                                              <a:dgm id="{55528DA7-D9E7-47A8-82D0-90E938552052}"/>
                                            </p:graphic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graphicEl>
                                              <a:dgm id="{3DF1C952-C69A-43D1-A0CD-961014027910}"/>
                                            </p:graphicEl>
                                          </p:spTgt>
                                        </p:tgtEl>
                                        <p:attrNameLst>
                                          <p:attrName>style.visibility</p:attrName>
                                        </p:attrNameLst>
                                      </p:cBhvr>
                                      <p:to>
                                        <p:strVal val="visible"/>
                                      </p:to>
                                    </p:set>
                                    <p:anim calcmode="lin" valueType="num">
                                      <p:cBhvr additive="base">
                                        <p:cTn id="51" dur="500" fill="hold"/>
                                        <p:tgtEl>
                                          <p:spTgt spid="3">
                                            <p:graphicEl>
                                              <a:dgm id="{3DF1C952-C69A-43D1-A0CD-961014027910}"/>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graphicEl>
                                              <a:dgm id="{3DF1C952-C69A-43D1-A0CD-961014027910}"/>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Overview</a:t>
            </a:r>
            <a:endParaRPr lang="en-US" dirty="0"/>
          </a:p>
        </p:txBody>
      </p:sp>
      <p:sp>
        <p:nvSpPr>
          <p:cNvPr id="3" name="Text Placeholder 2"/>
          <p:cNvSpPr>
            <a:spLocks noGrp="1"/>
          </p:cNvSpPr>
          <p:nvPr>
            <p:ph type="body" sz="quarter" idx="10"/>
          </p:nvPr>
        </p:nvSpPr>
        <p:spPr>
          <a:xfrm>
            <a:off x="381000" y="1411552"/>
            <a:ext cx="8382000" cy="2998834"/>
          </a:xfrm>
        </p:spPr>
        <p:txBody>
          <a:bodyPr/>
          <a:lstStyle/>
          <a:p>
            <a:pPr>
              <a:lnSpc>
                <a:spcPct val="200000"/>
              </a:lnSpc>
            </a:pPr>
            <a:r>
              <a:rPr lang="en-US" dirty="0" smtClean="0"/>
              <a:t>What are </a:t>
            </a:r>
            <a:r>
              <a:rPr lang="en-US" i="1" dirty="0" smtClean="0"/>
              <a:t>Device Fundamentals</a:t>
            </a:r>
            <a:endParaRPr lang="en-US"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endParaRPr>
          </a:p>
          <a:p>
            <a:pPr>
              <a:lnSpc>
                <a:spcPct val="200000"/>
              </a:lnSpc>
            </a:pPr>
            <a:r>
              <a:rPr lang="en-US"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Details of  </a:t>
            </a:r>
            <a:r>
              <a:rPr lang="en-US" i="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Device Fundamentals</a:t>
            </a:r>
            <a:endParaRPr lang="en-US" dirty="0" smtClean="0"/>
          </a:p>
          <a:p>
            <a:pPr>
              <a:lnSpc>
                <a:spcPct val="200000"/>
              </a:lnSpc>
            </a:pPr>
            <a:r>
              <a:rPr lang="en-US" dirty="0" smtClean="0"/>
              <a:t>Summary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nodeType="afterEffect">
                                  <p:stCondLst>
                                    <p:cond delay="1000"/>
                                  </p:stCondLst>
                                  <p:iterate type="lt">
                                    <p:tmPct val="4000"/>
                                  </p:iterate>
                                  <p:childTnLst>
                                    <p:animScale>
                                      <p:cBhvr>
                                        <p:cTn id="6" dur="250" autoRev="1" fill="hold">
                                          <p:stCondLst>
                                            <p:cond delay="0"/>
                                          </p:stCondLst>
                                        </p:cTn>
                                        <p:tgtEl>
                                          <p:spTgt spid="3">
                                            <p:txEl>
                                              <p:pRg st="1" end="1"/>
                                            </p:txEl>
                                          </p:spTgt>
                                        </p:tgtEl>
                                      </p:cBhvr>
                                      <p:to x="80000" y="100000"/>
                                    </p:animScale>
                                    <p:anim by="(#ppt_w*0.10)" calcmode="lin" valueType="num">
                                      <p:cBhvr>
                                        <p:cTn id="7" dur="250" autoRev="1" fill="hold">
                                          <p:stCondLst>
                                            <p:cond delay="0"/>
                                          </p:stCondLst>
                                        </p:cTn>
                                        <p:tgtEl>
                                          <p:spTgt spid="3">
                                            <p:txEl>
                                              <p:pRg st="1" end="1"/>
                                            </p:txEl>
                                          </p:spTgt>
                                        </p:tgtEl>
                                        <p:attrNameLst>
                                          <p:attrName>ppt_x</p:attrName>
                                        </p:attrNameLst>
                                      </p:cBhvr>
                                    </p:anim>
                                    <p:anim by="(-#ppt_w*0.10)" calcmode="lin" valueType="num">
                                      <p:cBhvr>
                                        <p:cTn id="8" dur="250" autoRev="1" fill="hold">
                                          <p:stCondLst>
                                            <p:cond delay="0"/>
                                          </p:stCondLst>
                                        </p:cTn>
                                        <p:tgtEl>
                                          <p:spTgt spid="3">
                                            <p:txEl>
                                              <p:pRg st="1" end="1"/>
                                            </p:txEl>
                                          </p:spTgt>
                                        </p:tgtEl>
                                        <p:attrNameLst>
                                          <p:attrName>ppt_y</p:attrName>
                                        </p:attrNameLst>
                                      </p:cBhvr>
                                    </p:anim>
                                    <p:animRot by="-480000">
                                      <p:cBhvr>
                                        <p:cTn id="9" dur="250" autoRev="1" fill="hold">
                                          <p:stCondLst>
                                            <p:cond delay="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Compatibility</a:t>
            </a:r>
            <a:endParaRPr lang="en-US" dirty="0"/>
          </a:p>
        </p:txBody>
      </p:sp>
      <p:graphicFrame>
        <p:nvGraphicFramePr>
          <p:cNvPr id="5" name="Diagram 4"/>
          <p:cNvGraphicFramePr/>
          <p:nvPr/>
        </p:nvGraphicFramePr>
        <p:xfrm>
          <a:off x="931818" y="2203269"/>
          <a:ext cx="6984274" cy="3727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1140830" y="1193067"/>
          <a:ext cx="6653348" cy="6531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Explosion 1 8"/>
          <p:cNvSpPr/>
          <p:nvPr/>
        </p:nvSpPr>
        <p:spPr bwMode="auto">
          <a:xfrm>
            <a:off x="4924425" y="3381375"/>
            <a:ext cx="866775" cy="609600"/>
          </a:xfrm>
          <a:prstGeom prst="irregularSeal1">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000" b="1" dirty="0" smtClean="0">
                <a:solidFill>
                  <a:srgbClr val="C00000"/>
                </a:solidFill>
                <a:effectLst>
                  <a:outerShdw blurRad="38100" dist="38100" dir="2700000" algn="tl">
                    <a:srgbClr val="000000">
                      <a:alpha val="43137"/>
                    </a:srgbClr>
                  </a:outerShdw>
                </a:effectLst>
                <a:latin typeface="Segoe" pitchFamily="34" charset="0"/>
              </a:rPr>
              <a:t>NEW</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BD245292-A858-4ECA-B7CD-7622F2994B45}"/>
                                            </p:graphicEl>
                                          </p:spTgt>
                                        </p:tgtEl>
                                        <p:attrNameLst>
                                          <p:attrName>style.visibility</p:attrName>
                                        </p:attrNameLst>
                                      </p:cBhvr>
                                      <p:to>
                                        <p:strVal val="visible"/>
                                      </p:to>
                                    </p:set>
                                    <p:anim calcmode="lin" valueType="num">
                                      <p:cBhvr additive="base">
                                        <p:cTn id="7" dur="500" fill="hold"/>
                                        <p:tgtEl>
                                          <p:spTgt spid="5">
                                            <p:graphicEl>
                                              <a:dgm id="{BD245292-A858-4ECA-B7CD-7622F2994B45}"/>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BD245292-A858-4ECA-B7CD-7622F2994B45}"/>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graphicEl>
                                              <a:dgm id="{6A4DD6FC-A60B-4E10-9CCF-77561288BEB6}"/>
                                            </p:graphicEl>
                                          </p:spTgt>
                                        </p:tgtEl>
                                        <p:attrNameLst>
                                          <p:attrName>style.visibility</p:attrName>
                                        </p:attrNameLst>
                                      </p:cBhvr>
                                      <p:to>
                                        <p:strVal val="visible"/>
                                      </p:to>
                                    </p:set>
                                    <p:anim calcmode="lin" valueType="num">
                                      <p:cBhvr additive="base">
                                        <p:cTn id="11" dur="500" fill="hold"/>
                                        <p:tgtEl>
                                          <p:spTgt spid="5">
                                            <p:graphicEl>
                                              <a:dgm id="{6A4DD6FC-A60B-4E10-9CCF-77561288BEB6}"/>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graphicEl>
                                              <a:dgm id="{6A4DD6FC-A60B-4E10-9CCF-77561288BEB6}"/>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graphicEl>
                                              <a:dgm id="{D03181D0-3E4F-412A-94A2-7D6D5F3091DE}"/>
                                            </p:graphicEl>
                                          </p:spTgt>
                                        </p:tgtEl>
                                        <p:attrNameLst>
                                          <p:attrName>style.visibility</p:attrName>
                                        </p:attrNameLst>
                                      </p:cBhvr>
                                      <p:to>
                                        <p:strVal val="visible"/>
                                      </p:to>
                                    </p:set>
                                    <p:anim calcmode="lin" valueType="num">
                                      <p:cBhvr additive="base">
                                        <p:cTn id="17" dur="500" fill="hold"/>
                                        <p:tgtEl>
                                          <p:spTgt spid="5">
                                            <p:graphicEl>
                                              <a:dgm id="{D03181D0-3E4F-412A-94A2-7D6D5F3091DE}"/>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dgm id="{D03181D0-3E4F-412A-94A2-7D6D5F3091DE}"/>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graphicEl>
                                              <a:dgm id="{8E341CB1-D2CB-4937-A48A-E1D5D652F0F9}"/>
                                            </p:graphicEl>
                                          </p:spTgt>
                                        </p:tgtEl>
                                        <p:attrNameLst>
                                          <p:attrName>style.visibility</p:attrName>
                                        </p:attrNameLst>
                                      </p:cBhvr>
                                      <p:to>
                                        <p:strVal val="visible"/>
                                      </p:to>
                                    </p:set>
                                    <p:anim calcmode="lin" valueType="num">
                                      <p:cBhvr additive="base">
                                        <p:cTn id="21" dur="500" fill="hold"/>
                                        <p:tgtEl>
                                          <p:spTgt spid="5">
                                            <p:graphicEl>
                                              <a:dgm id="{8E341CB1-D2CB-4937-A48A-E1D5D652F0F9}"/>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graphicEl>
                                              <a:dgm id="{8E341CB1-D2CB-4937-A48A-E1D5D652F0F9}"/>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iterate type="lt">
                                    <p:tmPct val="0"/>
                                  </p:iterate>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par>
                          <p:cTn id="28" fill="hold">
                            <p:stCondLst>
                              <p:cond delay="500"/>
                            </p:stCondLst>
                            <p:childTnLst>
                              <p:par>
                                <p:cTn id="29" presetID="26" presetClass="emph" presetSubtype="0" fill="hold" grpId="2" nodeType="afterEffect">
                                  <p:stCondLst>
                                    <p:cond delay="0"/>
                                  </p:stCondLst>
                                  <p:iterate type="lt">
                                    <p:tmPct val="0"/>
                                  </p:iterate>
                                  <p:childTnLst>
                                    <p:animEffect transition="out" filter="fade">
                                      <p:cBhvr>
                                        <p:cTn id="30" dur="500" tmFilter="0, 0; .2, .5; .8, .5; 1, 0"/>
                                        <p:tgtEl>
                                          <p:spTgt spid="9"/>
                                        </p:tgtEl>
                                      </p:cBhvr>
                                    </p:animEffect>
                                    <p:animScale>
                                      <p:cBhvr>
                                        <p:cTn id="31" dur="250" autoRev="1" fill="hold"/>
                                        <p:tgtEl>
                                          <p:spTgt spid="9"/>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graphicEl>
                                              <a:dgm id="{79577706-CD6E-4648-9CF4-47127EE5E719}"/>
                                            </p:graphicEl>
                                          </p:spTgt>
                                        </p:tgtEl>
                                        <p:attrNameLst>
                                          <p:attrName>style.visibility</p:attrName>
                                        </p:attrNameLst>
                                      </p:cBhvr>
                                      <p:to>
                                        <p:strVal val="visible"/>
                                      </p:to>
                                    </p:set>
                                    <p:anim calcmode="lin" valueType="num">
                                      <p:cBhvr additive="base">
                                        <p:cTn id="36" dur="500" fill="hold"/>
                                        <p:tgtEl>
                                          <p:spTgt spid="5">
                                            <p:graphicEl>
                                              <a:dgm id="{79577706-CD6E-4648-9CF4-47127EE5E719}"/>
                                            </p:graphic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graphicEl>
                                              <a:dgm id="{79577706-CD6E-4648-9CF4-47127EE5E719}"/>
                                            </p:graphic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5">
                                            <p:graphicEl>
                                              <a:dgm id="{95C6129B-C1CA-4FE5-9DC1-5FF7DF2442B7}"/>
                                            </p:graphicEl>
                                          </p:spTgt>
                                        </p:tgtEl>
                                        <p:attrNameLst>
                                          <p:attrName>style.visibility</p:attrName>
                                        </p:attrNameLst>
                                      </p:cBhvr>
                                      <p:to>
                                        <p:strVal val="visible"/>
                                      </p:to>
                                    </p:set>
                                    <p:anim calcmode="lin" valueType="num">
                                      <p:cBhvr additive="base">
                                        <p:cTn id="40" dur="500" fill="hold"/>
                                        <p:tgtEl>
                                          <p:spTgt spid="5">
                                            <p:graphicEl>
                                              <a:dgm id="{95C6129B-C1CA-4FE5-9DC1-5FF7DF2442B7}"/>
                                            </p:graphicEl>
                                          </p:spTgt>
                                        </p:tgtEl>
                                        <p:attrNameLst>
                                          <p:attrName>ppt_x</p:attrName>
                                        </p:attrNameLst>
                                      </p:cBhvr>
                                      <p:tavLst>
                                        <p:tav tm="0">
                                          <p:val>
                                            <p:strVal val="#ppt_x"/>
                                          </p:val>
                                        </p:tav>
                                        <p:tav tm="100000">
                                          <p:val>
                                            <p:strVal val="#ppt_x"/>
                                          </p:val>
                                        </p:tav>
                                      </p:tavLst>
                                    </p:anim>
                                    <p:anim calcmode="lin" valueType="num">
                                      <p:cBhvr additive="base">
                                        <p:cTn id="41" dur="500" fill="hold"/>
                                        <p:tgtEl>
                                          <p:spTgt spid="5">
                                            <p:graphicEl>
                                              <a:dgm id="{95C6129B-C1CA-4FE5-9DC1-5FF7DF2442B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9" grpId="0" animBg="1"/>
      <p:bldP spid="9"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WDF Logo Tests</a:t>
            </a:r>
            <a:endParaRPr lang="en-US" dirty="0"/>
          </a:p>
        </p:txBody>
      </p:sp>
      <p:sp>
        <p:nvSpPr>
          <p:cNvPr id="3" name="Content Placeholder 2"/>
          <p:cNvSpPr>
            <a:spLocks noGrp="1"/>
          </p:cNvSpPr>
          <p:nvPr>
            <p:ph idx="1"/>
          </p:nvPr>
        </p:nvSpPr>
        <p:spPr>
          <a:xfrm>
            <a:off x="381000" y="1412875"/>
            <a:ext cx="8382000" cy="3582519"/>
          </a:xfrm>
        </p:spPr>
        <p:txBody>
          <a:bodyPr/>
          <a:lstStyle/>
          <a:p>
            <a:r>
              <a:rPr lang="en-US" sz="2400" dirty="0" smtClean="0"/>
              <a:t>Targeted for Windows Driver Framework (WDF) drivers</a:t>
            </a:r>
          </a:p>
          <a:p>
            <a:pPr lvl="1"/>
            <a:r>
              <a:rPr lang="en-US" sz="2000" dirty="0" smtClean="0"/>
              <a:t>User Mode - UMDF </a:t>
            </a:r>
          </a:p>
          <a:p>
            <a:pPr lvl="1"/>
            <a:r>
              <a:rPr lang="en-US" sz="2000" dirty="0" smtClean="0"/>
              <a:t>Kernel Mode - KMDF</a:t>
            </a:r>
          </a:p>
          <a:p>
            <a:r>
              <a:rPr lang="en-US" sz="2400" dirty="0" smtClean="0"/>
              <a:t>Five requirements – DEVFUND-0036 to DEVFUND-0040</a:t>
            </a:r>
          </a:p>
          <a:p>
            <a:r>
              <a:rPr lang="en-US" sz="2400" dirty="0" smtClean="0"/>
              <a:t>Four tests</a:t>
            </a:r>
          </a:p>
          <a:p>
            <a:pPr lvl="1"/>
            <a:r>
              <a:rPr lang="en-US" sz="2000" dirty="0" smtClean="0"/>
              <a:t>ChkINF</a:t>
            </a:r>
          </a:p>
          <a:p>
            <a:pPr lvl="1"/>
            <a:r>
              <a:rPr lang="en-US" sz="2000" dirty="0" smtClean="0"/>
              <a:t>WDF Logo test – Final</a:t>
            </a:r>
          </a:p>
          <a:p>
            <a:pPr lvl="1"/>
            <a:r>
              <a:rPr lang="en-US" sz="2000" dirty="0" smtClean="0"/>
              <a:t>Verify WDF Co-installer version for UMDF</a:t>
            </a:r>
          </a:p>
          <a:p>
            <a:pPr lvl="1"/>
            <a:r>
              <a:rPr lang="en-US" sz="2000" dirty="0" smtClean="0"/>
              <a:t>Verify WDF co-installer version for KMDF</a:t>
            </a:r>
          </a:p>
          <a:p>
            <a:r>
              <a:rPr lang="en-US" sz="2400" dirty="0" smtClean="0"/>
              <a:t>Address compatibility &amp; reliability tenets</a:t>
            </a:r>
            <a:endParaRPr lang="en-US" sz="2400" dirty="0"/>
          </a:p>
        </p:txBody>
      </p:sp>
    </p:spTree>
    <p:extLst>
      <p:ext uri="{BB962C8B-B14F-4D97-AF65-F5344CB8AC3E}">
        <p14:creationId xmlns="" xmlns:p14="http://schemas.microsoft.com/office/powerpoint/2007/7/12/main" val="340700814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indows_Client_Generic_v14">
  <a:themeElements>
    <a:clrScheme name="Custom 2">
      <a:dk1>
        <a:sysClr val="windowText" lastClr="000000"/>
      </a:dk1>
      <a:lt1>
        <a:srgbClr val="FFFFFF"/>
      </a:lt1>
      <a:dk2>
        <a:srgbClr val="464646"/>
      </a:dk2>
      <a:lt2>
        <a:srgbClr val="DEF5FA"/>
      </a:lt2>
      <a:accent1>
        <a:srgbClr val="2DA2BF"/>
      </a:accent1>
      <a:accent2>
        <a:srgbClr val="EABD00"/>
      </a:accent2>
      <a:accent3>
        <a:srgbClr val="EB641B"/>
      </a:accent3>
      <a:accent4>
        <a:srgbClr val="39639D"/>
      </a:accent4>
      <a:accent5>
        <a:srgbClr val="408054"/>
      </a:accent5>
      <a:accent6>
        <a:srgbClr val="5A6E18"/>
      </a:accent6>
      <a:hlink>
        <a:srgbClr val="FF8119"/>
      </a:hlink>
      <a:folHlink>
        <a:srgbClr val="44B9E8"/>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Windows Logocast Series PPT template">
  <a:themeElements>
    <a:clrScheme name="Custom 2">
      <a:dk1>
        <a:sysClr val="windowText" lastClr="000000"/>
      </a:dk1>
      <a:lt1>
        <a:srgbClr val="FFFFFF"/>
      </a:lt1>
      <a:dk2>
        <a:srgbClr val="464646"/>
      </a:dk2>
      <a:lt2>
        <a:srgbClr val="DEF5FA"/>
      </a:lt2>
      <a:accent1>
        <a:srgbClr val="2DA2BF"/>
      </a:accent1>
      <a:accent2>
        <a:srgbClr val="EABD00"/>
      </a:accent2>
      <a:accent3>
        <a:srgbClr val="EB641B"/>
      </a:accent3>
      <a:accent4>
        <a:srgbClr val="39639D"/>
      </a:accent4>
      <a:accent5>
        <a:srgbClr val="408054"/>
      </a:accent5>
      <a:accent6>
        <a:srgbClr val="5A6E18"/>
      </a:accent6>
      <a:hlink>
        <a:srgbClr val="FF8119"/>
      </a:hlink>
      <a:folHlink>
        <a:srgbClr val="44B9E8"/>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1_Windows Logocast Series PPT template">
  <a:themeElements>
    <a:clrScheme name="Custom 2">
      <a:dk1>
        <a:sysClr val="windowText" lastClr="000000"/>
      </a:dk1>
      <a:lt1>
        <a:srgbClr val="FFFFFF"/>
      </a:lt1>
      <a:dk2>
        <a:srgbClr val="464646"/>
      </a:dk2>
      <a:lt2>
        <a:srgbClr val="DEF5FA"/>
      </a:lt2>
      <a:accent1>
        <a:srgbClr val="2DA2BF"/>
      </a:accent1>
      <a:accent2>
        <a:srgbClr val="EABD00"/>
      </a:accent2>
      <a:accent3>
        <a:srgbClr val="EB641B"/>
      </a:accent3>
      <a:accent4>
        <a:srgbClr val="39639D"/>
      </a:accent4>
      <a:accent5>
        <a:srgbClr val="408054"/>
      </a:accent5>
      <a:accent6>
        <a:srgbClr val="5A6E18"/>
      </a:accent6>
      <a:hlink>
        <a:srgbClr val="FF8119"/>
      </a:hlink>
      <a:folHlink>
        <a:srgbClr val="44B9E8"/>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6.xml><?xml version="1.0" encoding="utf-8"?>
<a:theme xmlns:a="http://schemas.openxmlformats.org/drawingml/2006/main" name="2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4548</Words>
  <Application>Microsoft Office PowerPoint</Application>
  <PresentationFormat>On-screen Show (4:3)</PresentationFormat>
  <Paragraphs>463</Paragraphs>
  <Slides>27</Slides>
  <Notes>27</Notes>
  <HiddenSlides>0</HiddenSlides>
  <MMClips>0</MMClips>
  <ScaleCrop>false</ScaleCrop>
  <HeadingPairs>
    <vt:vector size="4" baseType="variant">
      <vt:variant>
        <vt:lpstr>Theme</vt:lpstr>
      </vt:variant>
      <vt:variant>
        <vt:i4>6</vt:i4>
      </vt:variant>
      <vt:variant>
        <vt:lpstr>Slide Titles</vt:lpstr>
      </vt:variant>
      <vt:variant>
        <vt:i4>27</vt:i4>
      </vt:variant>
    </vt:vector>
  </HeadingPairs>
  <TitlesOfParts>
    <vt:vector size="33" baseType="lpstr">
      <vt:lpstr>Windows_Client_Generic_v14</vt:lpstr>
      <vt:lpstr>White with Courier font for code slides</vt:lpstr>
      <vt:lpstr>Windows Logocast Series PPT template</vt:lpstr>
      <vt:lpstr>1_White with Courier font for code slides</vt:lpstr>
      <vt:lpstr>1_Windows Logocast Series PPT template</vt:lpstr>
      <vt:lpstr>2_White with Courier font for code slides</vt:lpstr>
      <vt:lpstr>Slide 1</vt:lpstr>
      <vt:lpstr>Objectives</vt:lpstr>
      <vt:lpstr>Overview</vt:lpstr>
      <vt:lpstr>Structure of Logo Programs for Hardware</vt:lpstr>
      <vt:lpstr>Device Logo Building Blocks</vt:lpstr>
      <vt:lpstr>Tenets of Device Fundamentals</vt:lpstr>
      <vt:lpstr>Overview</vt:lpstr>
      <vt:lpstr>Compatibility</vt:lpstr>
      <vt:lpstr>WDF Logo Tests</vt:lpstr>
      <vt:lpstr>Reliability</vt:lpstr>
      <vt:lpstr>Stress with IO Tests</vt:lpstr>
      <vt:lpstr>IO Cancellation Tests</vt:lpstr>
      <vt:lpstr>Performance</vt:lpstr>
      <vt:lpstr>CHAOS Concurrent Hardware and OS test</vt:lpstr>
      <vt:lpstr>Device Path Exerciser</vt:lpstr>
      <vt:lpstr>Security / Stability</vt:lpstr>
      <vt:lpstr>Reinstall Tests</vt:lpstr>
      <vt:lpstr>Availability</vt:lpstr>
      <vt:lpstr>Overview</vt:lpstr>
      <vt:lpstr>Summary</vt:lpstr>
      <vt:lpstr>References</vt:lpstr>
      <vt:lpstr>Call To Action</vt:lpstr>
      <vt:lpstr>Feedback</vt:lpstr>
      <vt:lpstr>Appendix</vt:lpstr>
      <vt:lpstr>Test to Requirement Mapping</vt:lpstr>
      <vt:lpstr>Test Applicability Matrix</vt:lpstr>
      <vt:lpstr>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2009-12-11T21:42:25Z</dcterms:created>
  <dcterms:modified xsi:type="dcterms:W3CDTF">2009-12-11T21:42:41Z</dcterms:modified>
</cp:coreProperties>
</file>