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diagrams/layout5.xml" ContentType="application/vnd.openxmlformats-officedocument.drawingml.diagramLayout+xml"/>
  <Override PartName="/ppt/diagrams/data6.xml" ContentType="application/vnd.openxmlformats-officedocument.drawingml.diagramData+xml"/>
  <Override PartName="/ppt/notesSlides/notesSlide12.xml" ContentType="application/vnd.openxmlformats-officedocument.presentationml.notesSlide+xml"/>
  <Override PartName="/ppt/diagrams/colors8.xml" ContentType="application/vnd.openxmlformats-officedocument.drawingml.diagramColor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Layouts/slideLayout18.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diagrams/layout6.xml" ContentType="application/vnd.openxmlformats-officedocument.drawingml.diagramLayout+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Override PartName="/ppt/diagrams/layout2.xml" ContentType="application/vnd.openxmlformats-officedocument.drawingml.diagramLayout+xml"/>
  <Override PartName="/ppt/charts/chart6.xml" ContentType="application/vnd.openxmlformats-officedocument.drawingml.chart+xml"/>
  <Override PartName="/ppt/notesSlides/notesSlide20.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3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notesSlides/notesSlide10.xml" ContentType="application/vnd.openxmlformats-officedocument.presentationml.notesSlide+xml"/>
  <Override PartName="/ppt/charts/chart5.xml" ContentType="application/vnd.openxmlformats-officedocument.drawingml.chart+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24.xml" ContentType="application/vnd.openxmlformats-officedocument.presentationml.slide+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1"/>
    <p:sldMasterId id="2147483688" r:id="rId2"/>
    <p:sldMasterId id="2147483692" r:id="rId3"/>
    <p:sldMasterId id="2147483703" r:id="rId4"/>
  </p:sldMasterIdLst>
  <p:notesMasterIdLst>
    <p:notesMasterId r:id="rId36"/>
  </p:notesMasterIdLst>
  <p:handoutMasterIdLst>
    <p:handoutMasterId r:id="rId37"/>
  </p:handoutMasterIdLst>
  <p:sldIdLst>
    <p:sldId id="551" r:id="rId5"/>
    <p:sldId id="547" r:id="rId6"/>
    <p:sldId id="565" r:id="rId7"/>
    <p:sldId id="593" r:id="rId8"/>
    <p:sldId id="590" r:id="rId9"/>
    <p:sldId id="561" r:id="rId10"/>
    <p:sldId id="562" r:id="rId11"/>
    <p:sldId id="583" r:id="rId12"/>
    <p:sldId id="563" r:id="rId13"/>
    <p:sldId id="566" r:id="rId14"/>
    <p:sldId id="591" r:id="rId15"/>
    <p:sldId id="595" r:id="rId16"/>
    <p:sldId id="568" r:id="rId17"/>
    <p:sldId id="553" r:id="rId18"/>
    <p:sldId id="571" r:id="rId19"/>
    <p:sldId id="579" r:id="rId20"/>
    <p:sldId id="580" r:id="rId21"/>
    <p:sldId id="582" r:id="rId22"/>
    <p:sldId id="574" r:id="rId23"/>
    <p:sldId id="592" r:id="rId24"/>
    <p:sldId id="596" r:id="rId25"/>
    <p:sldId id="584" r:id="rId26"/>
    <p:sldId id="585" r:id="rId27"/>
    <p:sldId id="586" r:id="rId28"/>
    <p:sldId id="587" r:id="rId29"/>
    <p:sldId id="588" r:id="rId30"/>
    <p:sldId id="589" r:id="rId31"/>
    <p:sldId id="597" r:id="rId32"/>
    <p:sldId id="594" r:id="rId33"/>
    <p:sldId id="556" r:id="rId34"/>
    <p:sldId id="542" r:id="rId35"/>
  </p:sldIdLst>
  <p:sldSz cx="9144000" cy="6858000" type="screen4x3"/>
  <p:notesSz cx="7010400" cy="9296400"/>
  <p:defaultTextStyle>
    <a:defPPr>
      <a:defRPr lang="en-US"/>
    </a:defPPr>
    <a:lvl1pPr algn="l" rtl="0" fontAlgn="base">
      <a:spcBef>
        <a:spcPct val="0"/>
      </a:spcBef>
      <a:spcAft>
        <a:spcPct val="0"/>
      </a:spcAft>
      <a:defRPr sz="2400" kern="1200">
        <a:solidFill>
          <a:schemeClr val="bg2"/>
        </a:solidFill>
        <a:latin typeface="Segoe Semibold" pitchFamily="34" charset="0"/>
        <a:ea typeface="+mn-ea"/>
        <a:cs typeface="+mn-cs"/>
      </a:defRPr>
    </a:lvl1pPr>
    <a:lvl2pPr marL="380985" algn="l" rtl="0" fontAlgn="base">
      <a:spcBef>
        <a:spcPct val="0"/>
      </a:spcBef>
      <a:spcAft>
        <a:spcPct val="0"/>
      </a:spcAft>
      <a:defRPr sz="2400" kern="1200">
        <a:solidFill>
          <a:schemeClr val="bg2"/>
        </a:solidFill>
        <a:latin typeface="Segoe Semibold" pitchFamily="34" charset="0"/>
        <a:ea typeface="+mn-ea"/>
        <a:cs typeface="+mn-cs"/>
      </a:defRPr>
    </a:lvl2pPr>
    <a:lvl3pPr marL="761970" algn="l" rtl="0" fontAlgn="base">
      <a:spcBef>
        <a:spcPct val="0"/>
      </a:spcBef>
      <a:spcAft>
        <a:spcPct val="0"/>
      </a:spcAft>
      <a:defRPr sz="2400" kern="1200">
        <a:solidFill>
          <a:schemeClr val="bg2"/>
        </a:solidFill>
        <a:latin typeface="Segoe Semibold" pitchFamily="34" charset="0"/>
        <a:ea typeface="+mn-ea"/>
        <a:cs typeface="+mn-cs"/>
      </a:defRPr>
    </a:lvl3pPr>
    <a:lvl4pPr marL="1142954" algn="l" rtl="0" fontAlgn="base">
      <a:spcBef>
        <a:spcPct val="0"/>
      </a:spcBef>
      <a:spcAft>
        <a:spcPct val="0"/>
      </a:spcAft>
      <a:defRPr sz="2400" kern="1200">
        <a:solidFill>
          <a:schemeClr val="bg2"/>
        </a:solidFill>
        <a:latin typeface="Segoe Semibold" pitchFamily="34" charset="0"/>
        <a:ea typeface="+mn-ea"/>
        <a:cs typeface="+mn-cs"/>
      </a:defRPr>
    </a:lvl4pPr>
    <a:lvl5pPr marL="1523939" algn="l" rtl="0" fontAlgn="base">
      <a:spcBef>
        <a:spcPct val="0"/>
      </a:spcBef>
      <a:spcAft>
        <a:spcPct val="0"/>
      </a:spcAft>
      <a:defRPr sz="2400" kern="1200">
        <a:solidFill>
          <a:schemeClr val="bg2"/>
        </a:solidFill>
        <a:latin typeface="Segoe Semibold" pitchFamily="34" charset="0"/>
        <a:ea typeface="+mn-ea"/>
        <a:cs typeface="+mn-cs"/>
      </a:defRPr>
    </a:lvl5pPr>
    <a:lvl6pPr marL="1904924" algn="l" defTabSz="761970" rtl="0" eaLnBrk="1" latinLnBrk="0" hangingPunct="1">
      <a:defRPr sz="2400" kern="1200">
        <a:solidFill>
          <a:schemeClr val="bg2"/>
        </a:solidFill>
        <a:latin typeface="Segoe Semibold" pitchFamily="34" charset="0"/>
        <a:ea typeface="+mn-ea"/>
        <a:cs typeface="+mn-cs"/>
      </a:defRPr>
    </a:lvl6pPr>
    <a:lvl7pPr marL="2285909" algn="l" defTabSz="761970" rtl="0" eaLnBrk="1" latinLnBrk="0" hangingPunct="1">
      <a:defRPr sz="2400" kern="1200">
        <a:solidFill>
          <a:schemeClr val="bg2"/>
        </a:solidFill>
        <a:latin typeface="Segoe Semibold" pitchFamily="34" charset="0"/>
        <a:ea typeface="+mn-ea"/>
        <a:cs typeface="+mn-cs"/>
      </a:defRPr>
    </a:lvl7pPr>
    <a:lvl8pPr marL="2666893" algn="l" defTabSz="761970" rtl="0" eaLnBrk="1" latinLnBrk="0" hangingPunct="1">
      <a:defRPr sz="2400" kern="1200">
        <a:solidFill>
          <a:schemeClr val="bg2"/>
        </a:solidFill>
        <a:latin typeface="Segoe Semibold" pitchFamily="34" charset="0"/>
        <a:ea typeface="+mn-ea"/>
        <a:cs typeface="+mn-cs"/>
      </a:defRPr>
    </a:lvl8pPr>
    <a:lvl9pPr marL="3047878" algn="l" defTabSz="761970" rtl="0" eaLnBrk="1" latinLnBrk="0" hangingPunct="1">
      <a:defRPr sz="2400" kern="1200">
        <a:solidFill>
          <a:schemeClr val="bg2"/>
        </a:solidFill>
        <a:latin typeface="Segoe Semibold"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6"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clrMode="bw" hiddenSlides="1" frameSlides="1"/>
  <p:clrMru>
    <a:srgbClr val="09007A"/>
    <a:srgbClr val="0E1724"/>
    <a:srgbClr val="1000DA"/>
    <a:srgbClr val="152337"/>
    <a:srgbClr val="FFFFFF"/>
    <a:srgbClr val="20156F"/>
    <a:srgbClr val="777777"/>
    <a:srgbClr val="292929"/>
    <a:srgbClr val="22233A"/>
    <a:srgbClr val="0000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092" autoAdjust="0"/>
    <p:restoredTop sz="99208" autoAdjust="0"/>
  </p:normalViewPr>
  <p:slideViewPr>
    <p:cSldViewPr snapToGrid="0">
      <p:cViewPr>
        <p:scale>
          <a:sx n="70" d="100"/>
          <a:sy n="70" d="100"/>
        </p:scale>
        <p:origin x="-918" y="-474"/>
      </p:cViewPr>
      <p:guideLst>
        <p:guide orient="horz" pos="143"/>
        <p:guide orient="horz" pos="798"/>
        <p:guide orient="horz" pos="120"/>
        <p:guide orient="horz" pos="2005"/>
        <p:guide orient="horz" pos="2091"/>
        <p:guide orient="horz" pos="4145"/>
        <p:guide orient="horz" pos="2925"/>
        <p:guide orient="horz" pos="2704"/>
        <p:guide pos="2851"/>
        <p:guide pos="5545"/>
        <p:guide pos="378"/>
        <p:guide pos="4452"/>
      </p:guideLst>
    </p:cSldViewPr>
  </p:slideViewPr>
  <p:outlineViewPr>
    <p:cViewPr>
      <p:scale>
        <a:sx n="33" d="100"/>
        <a:sy n="33" d="100"/>
      </p:scale>
      <p:origin x="6" y="1624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8" d="100"/>
          <a:sy n="68" d="100"/>
        </p:scale>
        <p:origin x="-2766" y="-10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david\AppData\Local\Microsoft\Windows\Temporary%20Internet%20Files\Low\Content.IE5\CXUURPHB\GAcomparisons%5b1%5d.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avid\AppData\Local\Microsoft\Windows\Temporary%20Internet%20Files\Low\Content.IE5\CXUURPHB\GAcomparisons%5b1%5d.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david\AppData\Local\Microsoft\Windows\Temporary%20Internet%20Files\Low\Content.IE5\CXUURPHB\GAcomparisons%5b1%5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david\AppData\Local\Microsoft\Windows\Temporary%20Internet%20Files\Low\Content.IE5\CXUURPHB\GAcomparisons%5b1%5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david\AppData\Local\Microsoft\Windows\Temporary%20Internet%20Files\Low\Content.IE5\CXUURPHB\GAcomparisons%5b1%5d.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david\AppData\Local\Microsoft\Windows\Temporary%20Internet%20Files\Low\Content.IE5\CXUURPHB\GAcomparisons%5b1%5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Industry </a:t>
            </a:r>
            <a:r>
              <a:rPr lang="en-US" dirty="0" smtClean="0"/>
              <a:t>preparation</a:t>
            </a:r>
            <a:r>
              <a:rPr lang="en-US" dirty="0"/>
              <a:t>: </a:t>
            </a:r>
            <a:br>
              <a:rPr lang="en-US" dirty="0"/>
            </a:br>
            <a:r>
              <a:rPr lang="en-US" sz="1800" b="1" i="0" u="none" strike="noStrike" baseline="0" dirty="0"/>
              <a:t>Availability of </a:t>
            </a:r>
            <a:r>
              <a:rPr lang="en-US" sz="1800" b="1" i="0" u="none" strike="noStrike" baseline="0" dirty="0" smtClean="0"/>
              <a:t>l</a:t>
            </a:r>
            <a:r>
              <a:rPr lang="en-US" dirty="0" smtClean="0"/>
              <a:t>ogo-qualified devices/systems </a:t>
            </a:r>
            <a:r>
              <a:rPr lang="en-US" dirty="0"/>
              <a:t/>
            </a:r>
            <a:br>
              <a:rPr lang="en-US" dirty="0"/>
            </a:br>
            <a:r>
              <a:rPr lang="en-US" dirty="0"/>
              <a:t>at Windows </a:t>
            </a:r>
            <a:r>
              <a:rPr lang="en-US" dirty="0" smtClean="0"/>
              <a:t>releases </a:t>
            </a:r>
            <a:endParaRPr lang="en-US" dirty="0"/>
          </a:p>
        </c:rich>
      </c:tx>
      <c:layout>
        <c:manualLayout>
          <c:xMode val="edge"/>
          <c:yMode val="edge"/>
          <c:x val="6.8812260536398592E-2"/>
          <c:y val="1.0731052984574097E-2"/>
        </c:manualLayout>
      </c:layout>
    </c:title>
    <c:plotArea>
      <c:layout/>
      <c:lineChart>
        <c:grouping val="standard"/>
        <c:ser>
          <c:idx val="0"/>
          <c:order val="0"/>
          <c:tx>
            <c:strRef>
              <c:f>Sheet3!$B$1</c:f>
              <c:strCache>
                <c:ptCount val="1"/>
                <c:pt idx="0">
                  <c:v>Windows XP</c:v>
                </c:pt>
              </c:strCache>
            </c:strRef>
          </c:tx>
          <c:cat>
            <c:strRef>
              <c:f>Sheet3!$A$2:$A$30</c:f>
              <c:strCache>
                <c:ptCount val="26"/>
                <c:pt idx="0">
                  <c:v>GA-25</c:v>
                </c:pt>
                <c:pt idx="5">
                  <c:v>GA-20</c:v>
                </c:pt>
                <c:pt idx="10">
                  <c:v>GA-15</c:v>
                </c:pt>
                <c:pt idx="15">
                  <c:v>GA-10</c:v>
                </c:pt>
                <c:pt idx="20">
                  <c:v>GA-5</c:v>
                </c:pt>
                <c:pt idx="25">
                  <c:v>GA </c:v>
                </c:pt>
              </c:strCache>
            </c:strRef>
          </c:cat>
          <c:val>
            <c:numRef>
              <c:f>Sheet3!$B$2:$B$31</c:f>
              <c:numCache>
                <c:formatCode>General</c:formatCode>
                <c:ptCount val="30"/>
                <c:pt idx="13">
                  <c:v>24</c:v>
                </c:pt>
                <c:pt idx="14">
                  <c:v>93</c:v>
                </c:pt>
                <c:pt idx="15">
                  <c:v>252</c:v>
                </c:pt>
                <c:pt idx="16">
                  <c:v>484</c:v>
                </c:pt>
                <c:pt idx="17">
                  <c:v>755</c:v>
                </c:pt>
                <c:pt idx="18">
                  <c:v>1007</c:v>
                </c:pt>
                <c:pt idx="19">
                  <c:v>1311</c:v>
                </c:pt>
                <c:pt idx="20">
                  <c:v>1553</c:v>
                </c:pt>
                <c:pt idx="21">
                  <c:v>1841</c:v>
                </c:pt>
                <c:pt idx="22">
                  <c:v>2138</c:v>
                </c:pt>
                <c:pt idx="23">
                  <c:v>2417</c:v>
                </c:pt>
                <c:pt idx="24">
                  <c:v>2677</c:v>
                </c:pt>
                <c:pt idx="25">
                  <c:v>2978</c:v>
                </c:pt>
                <c:pt idx="26">
                  <c:v>3235</c:v>
                </c:pt>
                <c:pt idx="27">
                  <c:v>3544</c:v>
                </c:pt>
                <c:pt idx="28">
                  <c:v>3815</c:v>
                </c:pt>
              </c:numCache>
            </c:numRef>
          </c:val>
        </c:ser>
        <c:ser>
          <c:idx val="1"/>
          <c:order val="1"/>
          <c:tx>
            <c:strRef>
              <c:f>Sheet3!$C$1</c:f>
              <c:strCache>
                <c:ptCount val="1"/>
                <c:pt idx="0">
                  <c:v>Windows Vista </c:v>
                </c:pt>
              </c:strCache>
            </c:strRef>
          </c:tx>
          <c:cat>
            <c:strRef>
              <c:f>Sheet3!$A$2:$A$30</c:f>
              <c:strCache>
                <c:ptCount val="26"/>
                <c:pt idx="0">
                  <c:v>GA-25</c:v>
                </c:pt>
                <c:pt idx="5">
                  <c:v>GA-20</c:v>
                </c:pt>
                <c:pt idx="10">
                  <c:v>GA-15</c:v>
                </c:pt>
                <c:pt idx="15">
                  <c:v>GA-10</c:v>
                </c:pt>
                <c:pt idx="20">
                  <c:v>GA-5</c:v>
                </c:pt>
                <c:pt idx="25">
                  <c:v>GA </c:v>
                </c:pt>
              </c:strCache>
            </c:strRef>
          </c:cat>
          <c:val>
            <c:numRef>
              <c:f>Sheet3!$C$2:$C$30</c:f>
              <c:numCache>
                <c:formatCode>General</c:formatCode>
                <c:ptCount val="29"/>
                <c:pt idx="4">
                  <c:v>9</c:v>
                </c:pt>
                <c:pt idx="5">
                  <c:v>24</c:v>
                </c:pt>
                <c:pt idx="6">
                  <c:v>55</c:v>
                </c:pt>
                <c:pt idx="7">
                  <c:v>117</c:v>
                </c:pt>
                <c:pt idx="8">
                  <c:v>188</c:v>
                </c:pt>
                <c:pt idx="9">
                  <c:v>282</c:v>
                </c:pt>
                <c:pt idx="10">
                  <c:v>423</c:v>
                </c:pt>
                <c:pt idx="11">
                  <c:v>679</c:v>
                </c:pt>
                <c:pt idx="12">
                  <c:v>925</c:v>
                </c:pt>
                <c:pt idx="13">
                  <c:v>1203</c:v>
                </c:pt>
                <c:pt idx="14">
                  <c:v>1599</c:v>
                </c:pt>
                <c:pt idx="15">
                  <c:v>1949</c:v>
                </c:pt>
                <c:pt idx="16">
                  <c:v>2393</c:v>
                </c:pt>
                <c:pt idx="17">
                  <c:v>2849</c:v>
                </c:pt>
                <c:pt idx="18">
                  <c:v>3285</c:v>
                </c:pt>
                <c:pt idx="19">
                  <c:v>3893</c:v>
                </c:pt>
                <c:pt idx="20">
                  <c:v>4260</c:v>
                </c:pt>
                <c:pt idx="21">
                  <c:v>4508</c:v>
                </c:pt>
                <c:pt idx="22">
                  <c:v>5013</c:v>
                </c:pt>
                <c:pt idx="23">
                  <c:v>5498</c:v>
                </c:pt>
                <c:pt idx="24">
                  <c:v>6077</c:v>
                </c:pt>
                <c:pt idx="25">
                  <c:v>6572</c:v>
                </c:pt>
                <c:pt idx="26">
                  <c:v>6972</c:v>
                </c:pt>
                <c:pt idx="27">
                  <c:v>7397</c:v>
                </c:pt>
                <c:pt idx="28">
                  <c:v>7847</c:v>
                </c:pt>
              </c:numCache>
            </c:numRef>
          </c:val>
        </c:ser>
        <c:ser>
          <c:idx val="2"/>
          <c:order val="2"/>
          <c:tx>
            <c:strRef>
              <c:f>Sheet3!$D$1</c:f>
              <c:strCache>
                <c:ptCount val="1"/>
                <c:pt idx="0">
                  <c:v>Windows 7</c:v>
                </c:pt>
              </c:strCache>
            </c:strRef>
          </c:tx>
          <c:cat>
            <c:strRef>
              <c:f>Sheet3!$A$2:$A$30</c:f>
              <c:strCache>
                <c:ptCount val="26"/>
                <c:pt idx="0">
                  <c:v>GA-25</c:v>
                </c:pt>
                <c:pt idx="5">
                  <c:v>GA-20</c:v>
                </c:pt>
                <c:pt idx="10">
                  <c:v>GA-15</c:v>
                </c:pt>
                <c:pt idx="15">
                  <c:v>GA-10</c:v>
                </c:pt>
                <c:pt idx="20">
                  <c:v>GA-5</c:v>
                </c:pt>
                <c:pt idx="25">
                  <c:v>GA </c:v>
                </c:pt>
              </c:strCache>
            </c:strRef>
          </c:cat>
          <c:val>
            <c:numRef>
              <c:f>Sheet3!$D$2:$D$30</c:f>
              <c:numCache>
                <c:formatCode>General</c:formatCode>
                <c:ptCount val="29"/>
                <c:pt idx="0">
                  <c:v>53</c:v>
                </c:pt>
                <c:pt idx="1">
                  <c:v>122</c:v>
                </c:pt>
                <c:pt idx="2">
                  <c:v>240</c:v>
                </c:pt>
                <c:pt idx="3">
                  <c:v>360</c:v>
                </c:pt>
                <c:pt idx="4">
                  <c:v>533</c:v>
                </c:pt>
                <c:pt idx="5">
                  <c:v>756</c:v>
                </c:pt>
                <c:pt idx="6">
                  <c:v>1008</c:v>
                </c:pt>
                <c:pt idx="7">
                  <c:v>1312</c:v>
                </c:pt>
                <c:pt idx="8">
                  <c:v>1577</c:v>
                </c:pt>
                <c:pt idx="9">
                  <c:v>1916</c:v>
                </c:pt>
                <c:pt idx="10">
                  <c:v>2301</c:v>
                </c:pt>
                <c:pt idx="11">
                  <c:v>2680</c:v>
                </c:pt>
                <c:pt idx="12">
                  <c:v>3032</c:v>
                </c:pt>
                <c:pt idx="13">
                  <c:v>3406</c:v>
                </c:pt>
                <c:pt idx="14">
                  <c:v>3794</c:v>
                </c:pt>
                <c:pt idx="15">
                  <c:v>4287</c:v>
                </c:pt>
                <c:pt idx="16">
                  <c:v>4765</c:v>
                </c:pt>
                <c:pt idx="17">
                  <c:v>5247</c:v>
                </c:pt>
                <c:pt idx="18">
                  <c:v>5701</c:v>
                </c:pt>
                <c:pt idx="19">
                  <c:v>6193</c:v>
                </c:pt>
                <c:pt idx="20">
                  <c:v>6697</c:v>
                </c:pt>
                <c:pt idx="21">
                  <c:v>7213</c:v>
                </c:pt>
                <c:pt idx="22">
                  <c:v>7572</c:v>
                </c:pt>
                <c:pt idx="23">
                  <c:v>8058</c:v>
                </c:pt>
                <c:pt idx="24">
                  <c:v>8545</c:v>
                </c:pt>
                <c:pt idx="25">
                  <c:v>8933</c:v>
                </c:pt>
                <c:pt idx="26">
                  <c:v>9341</c:v>
                </c:pt>
                <c:pt idx="27">
                  <c:v>9711</c:v>
                </c:pt>
                <c:pt idx="28">
                  <c:v>9953</c:v>
                </c:pt>
              </c:numCache>
            </c:numRef>
          </c:val>
        </c:ser>
        <c:marker val="1"/>
        <c:axId val="71283840"/>
        <c:axId val="71285376"/>
      </c:lineChart>
      <c:catAx>
        <c:axId val="71283840"/>
        <c:scaling>
          <c:orientation val="minMax"/>
        </c:scaling>
        <c:axPos val="b"/>
        <c:majorTickMark val="none"/>
        <c:tickLblPos val="nextTo"/>
        <c:crossAx val="71285376"/>
        <c:crosses val="autoZero"/>
        <c:auto val="1"/>
        <c:lblAlgn val="ctr"/>
        <c:lblOffset val="100"/>
      </c:catAx>
      <c:valAx>
        <c:axId val="71285376"/>
        <c:scaling>
          <c:orientation val="minMax"/>
        </c:scaling>
        <c:axPos val="l"/>
        <c:majorGridlines/>
        <c:numFmt formatCode="General" sourceLinked="1"/>
        <c:majorTickMark val="none"/>
        <c:tickLblPos val="nextTo"/>
        <c:spPr>
          <a:ln w="9525">
            <a:noFill/>
          </a:ln>
        </c:spPr>
        <c:crossAx val="71283840"/>
        <c:crosses val="autoZero"/>
        <c:crossBetween val="between"/>
      </c:valAx>
      <c:spPr>
        <a:noFill/>
        <a:ln w="25400">
          <a:noFill/>
        </a:ln>
      </c:spPr>
    </c:plotArea>
    <c:legend>
      <c:legendPos val="b"/>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autoTitleDeleted val="1"/>
    <c:view3D>
      <c:rotX val="30"/>
      <c:rotY val="219"/>
      <c:perspective val="30"/>
    </c:view3D>
    <c:plotArea>
      <c:layout/>
      <c:pie3DChart>
        <c:varyColors val="1"/>
        <c:ser>
          <c:idx val="0"/>
          <c:order val="0"/>
          <c:dLbls>
            <c:txPr>
              <a:bodyPr/>
              <a:lstStyle/>
              <a:p>
                <a:pPr>
                  <a:defRPr sz="1800" b="1"/>
                </a:pPr>
                <a:endParaRPr lang="en-US"/>
              </a:p>
            </c:txPr>
            <c:showCatName val="1"/>
            <c:showPercent val="1"/>
            <c:showLeaderLines val="1"/>
          </c:dLbls>
          <c:cat>
            <c:strRef>
              <c:f>Sheet4!$A$39:$A$42</c:f>
              <c:strCache>
                <c:ptCount val="4"/>
                <c:pt idx="0">
                  <c:v>Required by Buyer</c:v>
                </c:pt>
                <c:pt idx="1">
                  <c:v>Quality Assurance</c:v>
                </c:pt>
                <c:pt idx="2">
                  <c:v>Marketing Benefit</c:v>
                </c:pt>
                <c:pt idx="3">
                  <c:v>Other</c:v>
                </c:pt>
              </c:strCache>
            </c:strRef>
          </c:cat>
          <c:val>
            <c:numRef>
              <c:f>Sheet4!$B$39:$B$42</c:f>
              <c:numCache>
                <c:formatCode>0%</c:formatCode>
                <c:ptCount val="4"/>
                <c:pt idx="0">
                  <c:v>0.43000000000000038</c:v>
                </c:pt>
                <c:pt idx="1">
                  <c:v>0.37000000000000038</c:v>
                </c:pt>
                <c:pt idx="2">
                  <c:v>0.13</c:v>
                </c:pt>
                <c:pt idx="3">
                  <c:v>7.0000000000000034E-2</c:v>
                </c:pt>
              </c:numCache>
            </c:numRef>
          </c:val>
        </c:ser>
        <c:dLbls>
          <c:showCatName val="1"/>
          <c:showPercent val="1"/>
        </c:dLbls>
      </c:pie3DChart>
    </c:plotArea>
    <c:plotVisOnly val="1"/>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t>Contact Resolution</a:t>
            </a:r>
          </a:p>
        </c:rich>
      </c:tx>
      <c:layout>
        <c:manualLayout>
          <c:xMode val="edge"/>
          <c:yMode val="edge"/>
          <c:x val="0.67708379453821665"/>
          <c:y val="6.1624666436528419E-2"/>
        </c:manualLayout>
      </c:layout>
    </c:title>
    <c:view3D>
      <c:rotX val="30"/>
      <c:rotY val="131"/>
      <c:perspective val="30"/>
    </c:view3D>
    <c:plotArea>
      <c:layout/>
      <c:pie3DChart>
        <c:varyColors val="1"/>
        <c:ser>
          <c:idx val="0"/>
          <c:order val="0"/>
          <c:dLbls>
            <c:txPr>
              <a:bodyPr/>
              <a:lstStyle/>
              <a:p>
                <a:pPr>
                  <a:defRPr sz="1400" b="1"/>
                </a:pPr>
                <a:endParaRPr lang="en-US"/>
              </a:p>
            </c:txPr>
            <c:showCatName val="1"/>
            <c:showPercent val="1"/>
            <c:showLeaderLines val="1"/>
          </c:dLbls>
          <c:cat>
            <c:strRef>
              <c:f>Sheet4!$A$2:$A$7</c:f>
              <c:strCache>
                <c:ptCount val="6"/>
                <c:pt idx="0">
                  <c:v>Quick Answer</c:v>
                </c:pt>
                <c:pt idx="1">
                  <c:v>Lead to Kit Fix</c:v>
                </c:pt>
                <c:pt idx="2">
                  <c:v>Opened CSS Case</c:v>
                </c:pt>
                <c:pt idx="3">
                  <c:v>XP Vista Issue</c:v>
                </c:pt>
                <c:pt idx="4">
                  <c:v>Partner Self-Resolve</c:v>
                </c:pt>
                <c:pt idx="5">
                  <c:v>Redirect</c:v>
                </c:pt>
              </c:strCache>
            </c:strRef>
          </c:cat>
          <c:val>
            <c:numRef>
              <c:f>Sheet4!$B$2:$B$7</c:f>
              <c:numCache>
                <c:formatCode>0%</c:formatCode>
                <c:ptCount val="6"/>
                <c:pt idx="0">
                  <c:v>0.33000000000000052</c:v>
                </c:pt>
                <c:pt idx="1">
                  <c:v>0.28000000000000008</c:v>
                </c:pt>
                <c:pt idx="2">
                  <c:v>0.12000000000000002</c:v>
                </c:pt>
                <c:pt idx="3">
                  <c:v>7.0000000000000021E-2</c:v>
                </c:pt>
                <c:pt idx="4">
                  <c:v>6.0000000000000032E-2</c:v>
                </c:pt>
                <c:pt idx="5">
                  <c:v>0.11</c:v>
                </c:pt>
              </c:numCache>
            </c:numRef>
          </c:val>
        </c:ser>
        <c:dLbls>
          <c:showCatName val="1"/>
          <c:showPercent val="1"/>
        </c:dLbls>
      </c:pie3DChart>
    </c:plotArea>
    <c:plotVisOnly val="1"/>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2400"/>
            </a:pPr>
            <a:r>
              <a:rPr lang="en-US" sz="2400" dirty="0"/>
              <a:t>Contact's Location</a:t>
            </a:r>
          </a:p>
        </c:rich>
      </c:tx>
      <c:layout>
        <c:manualLayout>
          <c:xMode val="edge"/>
          <c:yMode val="edge"/>
          <c:x val="0.66346067404103182"/>
          <c:y val="5.8432741011527976E-2"/>
        </c:manualLayout>
      </c:layout>
    </c:title>
    <c:view3D>
      <c:rotX val="30"/>
      <c:rotY val="293"/>
      <c:perspective val="30"/>
    </c:view3D>
    <c:plotArea>
      <c:layout/>
      <c:pie3DChart>
        <c:varyColors val="1"/>
        <c:ser>
          <c:idx val="0"/>
          <c:order val="0"/>
          <c:dLbls>
            <c:txPr>
              <a:bodyPr/>
              <a:lstStyle/>
              <a:p>
                <a:pPr>
                  <a:defRPr sz="1400" b="1"/>
                </a:pPr>
                <a:endParaRPr lang="en-US"/>
              </a:p>
            </c:txPr>
            <c:showCatName val="1"/>
            <c:showPercent val="1"/>
            <c:showLeaderLines val="1"/>
          </c:dLbls>
          <c:cat>
            <c:strRef>
              <c:f>Sheet4!$A$15:$A$20</c:f>
              <c:strCache>
                <c:ptCount val="6"/>
                <c:pt idx="0">
                  <c:v>United States</c:v>
                </c:pt>
                <c:pt idx="1">
                  <c:v>China</c:v>
                </c:pt>
                <c:pt idx="2">
                  <c:v>Japan</c:v>
                </c:pt>
                <c:pt idx="3">
                  <c:v>Taiwan</c:v>
                </c:pt>
                <c:pt idx="4">
                  <c:v>Korea</c:v>
                </c:pt>
                <c:pt idx="5">
                  <c:v>Other</c:v>
                </c:pt>
              </c:strCache>
            </c:strRef>
          </c:cat>
          <c:val>
            <c:numRef>
              <c:f>Sheet4!$B$15:$B$20</c:f>
              <c:numCache>
                <c:formatCode>0%</c:formatCode>
                <c:ptCount val="6"/>
                <c:pt idx="0">
                  <c:v>0.38000000000000045</c:v>
                </c:pt>
                <c:pt idx="1">
                  <c:v>0.11</c:v>
                </c:pt>
                <c:pt idx="2">
                  <c:v>0.21000000000000019</c:v>
                </c:pt>
                <c:pt idx="3">
                  <c:v>0.22</c:v>
                </c:pt>
                <c:pt idx="4">
                  <c:v>2.0000000000000011E-2</c:v>
                </c:pt>
                <c:pt idx="5">
                  <c:v>4.0000000000000022E-2</c:v>
                </c:pt>
              </c:numCache>
            </c:numRef>
          </c:val>
        </c:ser>
        <c:dLbls>
          <c:showCatName val="1"/>
          <c:showPercent val="1"/>
        </c:dLbls>
      </c:pie3DChart>
    </c:plotArea>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sz="2400" dirty="0"/>
              <a:t>Categories</a:t>
            </a:r>
          </a:p>
        </c:rich>
      </c:tx>
      <c:layout>
        <c:manualLayout>
          <c:xMode val="edge"/>
          <c:yMode val="edge"/>
          <c:x val="0.76585803641371952"/>
          <c:y val="3.2261337139339243E-2"/>
        </c:manualLayout>
      </c:layout>
    </c:title>
    <c:view3D>
      <c:rotX val="30"/>
      <c:rotY val="232"/>
      <c:perspective val="30"/>
    </c:view3D>
    <c:plotArea>
      <c:layout/>
      <c:pie3DChart>
        <c:varyColors val="1"/>
        <c:ser>
          <c:idx val="0"/>
          <c:order val="0"/>
          <c:dLbls>
            <c:dLbl>
              <c:idx val="3"/>
              <c:tx>
                <c:rich>
                  <a:bodyPr/>
                  <a:lstStyle/>
                  <a:p>
                    <a:r>
                      <a:rPr lang="en-US" smtClean="0"/>
                      <a:t>Video capture</a:t>
                    </a:r>
                    <a:r>
                      <a:rPr lang="en-US" dirty="0"/>
                      <a:t>
2%</a:t>
                    </a:r>
                  </a:p>
                </c:rich>
              </c:tx>
              <c:showCatName val="1"/>
              <c:showPercent val="1"/>
            </c:dLbl>
            <c:dLbl>
              <c:idx val="5"/>
              <c:tx>
                <c:rich>
                  <a:bodyPr/>
                  <a:lstStyle/>
                  <a:p>
                    <a:r>
                      <a:rPr lang="en-US"/>
                      <a:t>Streaming </a:t>
                    </a:r>
                    <a:r>
                      <a:rPr lang="en-US" smtClean="0"/>
                      <a:t>media</a:t>
                    </a:r>
                    <a:r>
                      <a:rPr lang="en-US"/>
                      <a:t>
4%</a:t>
                    </a:r>
                  </a:p>
                </c:rich>
              </c:tx>
              <c:showCatName val="1"/>
              <c:showPercent val="1"/>
            </c:dLbl>
            <c:txPr>
              <a:bodyPr/>
              <a:lstStyle/>
              <a:p>
                <a:pPr>
                  <a:defRPr sz="1400" b="1"/>
                </a:pPr>
                <a:endParaRPr lang="en-US"/>
              </a:p>
            </c:txPr>
            <c:showCatName val="1"/>
            <c:showPercent val="1"/>
            <c:showLeaderLines val="1"/>
          </c:dLbls>
          <c:cat>
            <c:strRef>
              <c:f>Sheet4!$A$27:$A$36</c:f>
              <c:strCache>
                <c:ptCount val="10"/>
                <c:pt idx="0">
                  <c:v>System</c:v>
                </c:pt>
                <c:pt idx="1">
                  <c:v>Storage</c:v>
                </c:pt>
                <c:pt idx="2">
                  <c:v>Others</c:v>
                </c:pt>
                <c:pt idx="3">
                  <c:v>VideoCapture</c:v>
                </c:pt>
                <c:pt idx="4">
                  <c:v>Scanner</c:v>
                </c:pt>
                <c:pt idx="5">
                  <c:v>Streaming Media</c:v>
                </c:pt>
                <c:pt idx="6">
                  <c:v>Audio</c:v>
                </c:pt>
                <c:pt idx="7">
                  <c:v>Print</c:v>
                </c:pt>
                <c:pt idx="8">
                  <c:v>Network</c:v>
                </c:pt>
                <c:pt idx="9">
                  <c:v>Unclassified</c:v>
                </c:pt>
              </c:strCache>
            </c:strRef>
          </c:cat>
          <c:val>
            <c:numRef>
              <c:f>Sheet4!$B$27:$B$36</c:f>
              <c:numCache>
                <c:formatCode>0%</c:formatCode>
                <c:ptCount val="10"/>
                <c:pt idx="0">
                  <c:v>0.28000000000000008</c:v>
                </c:pt>
                <c:pt idx="1">
                  <c:v>0.15000000000000019</c:v>
                </c:pt>
                <c:pt idx="2">
                  <c:v>0.18000000000000019</c:v>
                </c:pt>
                <c:pt idx="3">
                  <c:v>2.0000000000000011E-2</c:v>
                </c:pt>
                <c:pt idx="4">
                  <c:v>3.0000000000000002E-2</c:v>
                </c:pt>
                <c:pt idx="5">
                  <c:v>4.0000000000000022E-2</c:v>
                </c:pt>
                <c:pt idx="6">
                  <c:v>0.05</c:v>
                </c:pt>
                <c:pt idx="7">
                  <c:v>6.0000000000000032E-2</c:v>
                </c:pt>
                <c:pt idx="8">
                  <c:v>8.0000000000000043E-2</c:v>
                </c:pt>
                <c:pt idx="9">
                  <c:v>0.11</c:v>
                </c:pt>
              </c:numCache>
            </c:numRef>
          </c:val>
        </c:ser>
        <c:dLbls>
          <c:showCatName val="1"/>
          <c:showPercent val="1"/>
        </c:dLbls>
      </c:pie3DChart>
    </c:plotArea>
    <c:plotVisOnly val="1"/>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a:pPr>
            <a:r>
              <a:rPr lang="en-US" dirty="0"/>
              <a:t>Industry </a:t>
            </a:r>
            <a:r>
              <a:rPr lang="en-US" dirty="0" smtClean="0"/>
              <a:t>preparation</a:t>
            </a:r>
            <a:r>
              <a:rPr lang="en-US" dirty="0"/>
              <a:t>: </a:t>
            </a:r>
            <a:br>
              <a:rPr lang="en-US" dirty="0"/>
            </a:br>
            <a:r>
              <a:rPr lang="en-US" sz="1800" b="1" i="0" u="none" strike="noStrike" baseline="0" dirty="0"/>
              <a:t>Availability of </a:t>
            </a:r>
            <a:r>
              <a:rPr lang="en-US" sz="1800" b="1" i="0" u="none" strike="noStrike" baseline="0" dirty="0" smtClean="0"/>
              <a:t>l</a:t>
            </a:r>
            <a:r>
              <a:rPr lang="en-US" dirty="0" smtClean="0"/>
              <a:t>ogo-qualified devices/systems </a:t>
            </a:r>
            <a:r>
              <a:rPr lang="en-US" dirty="0"/>
              <a:t/>
            </a:r>
            <a:br>
              <a:rPr lang="en-US" dirty="0"/>
            </a:br>
            <a:r>
              <a:rPr lang="en-US" dirty="0"/>
              <a:t>at Windows </a:t>
            </a:r>
            <a:r>
              <a:rPr lang="en-US" dirty="0" smtClean="0"/>
              <a:t>releases </a:t>
            </a:r>
            <a:endParaRPr lang="en-US" dirty="0"/>
          </a:p>
        </c:rich>
      </c:tx>
      <c:layout>
        <c:manualLayout>
          <c:xMode val="edge"/>
          <c:yMode val="edge"/>
          <c:x val="6.8812260536398551E-2"/>
          <c:y val="1.0731052984574095E-2"/>
        </c:manualLayout>
      </c:layout>
    </c:title>
    <c:plotArea>
      <c:layout/>
      <c:lineChart>
        <c:grouping val="standard"/>
        <c:ser>
          <c:idx val="0"/>
          <c:order val="0"/>
          <c:tx>
            <c:strRef>
              <c:f>Sheet3!$B$1</c:f>
              <c:strCache>
                <c:ptCount val="1"/>
                <c:pt idx="0">
                  <c:v>Windows XP</c:v>
                </c:pt>
              </c:strCache>
            </c:strRef>
          </c:tx>
          <c:cat>
            <c:strRef>
              <c:f>Sheet3!$A$2:$A$30</c:f>
              <c:strCache>
                <c:ptCount val="26"/>
                <c:pt idx="0">
                  <c:v>GA-25</c:v>
                </c:pt>
                <c:pt idx="5">
                  <c:v>GA-20</c:v>
                </c:pt>
                <c:pt idx="10">
                  <c:v>GA-15</c:v>
                </c:pt>
                <c:pt idx="15">
                  <c:v>GA-10</c:v>
                </c:pt>
                <c:pt idx="20">
                  <c:v>GA-5</c:v>
                </c:pt>
                <c:pt idx="25">
                  <c:v>GA </c:v>
                </c:pt>
              </c:strCache>
            </c:strRef>
          </c:cat>
          <c:val>
            <c:numRef>
              <c:f>Sheet3!$B$2:$B$31</c:f>
              <c:numCache>
                <c:formatCode>General</c:formatCode>
                <c:ptCount val="30"/>
                <c:pt idx="13">
                  <c:v>24</c:v>
                </c:pt>
                <c:pt idx="14">
                  <c:v>93</c:v>
                </c:pt>
                <c:pt idx="15">
                  <c:v>252</c:v>
                </c:pt>
                <c:pt idx="16">
                  <c:v>484</c:v>
                </c:pt>
                <c:pt idx="17">
                  <c:v>755</c:v>
                </c:pt>
                <c:pt idx="18">
                  <c:v>1007</c:v>
                </c:pt>
                <c:pt idx="19">
                  <c:v>1311</c:v>
                </c:pt>
                <c:pt idx="20">
                  <c:v>1553</c:v>
                </c:pt>
                <c:pt idx="21">
                  <c:v>1841</c:v>
                </c:pt>
                <c:pt idx="22">
                  <c:v>2138</c:v>
                </c:pt>
                <c:pt idx="23">
                  <c:v>2417</c:v>
                </c:pt>
                <c:pt idx="24">
                  <c:v>2677</c:v>
                </c:pt>
                <c:pt idx="25">
                  <c:v>2978</c:v>
                </c:pt>
                <c:pt idx="26">
                  <c:v>3235</c:v>
                </c:pt>
                <c:pt idx="27">
                  <c:v>3544</c:v>
                </c:pt>
                <c:pt idx="28">
                  <c:v>3815</c:v>
                </c:pt>
              </c:numCache>
            </c:numRef>
          </c:val>
        </c:ser>
        <c:ser>
          <c:idx val="1"/>
          <c:order val="1"/>
          <c:tx>
            <c:strRef>
              <c:f>Sheet3!$C$1</c:f>
              <c:strCache>
                <c:ptCount val="1"/>
                <c:pt idx="0">
                  <c:v>Windows Vista </c:v>
                </c:pt>
              </c:strCache>
            </c:strRef>
          </c:tx>
          <c:cat>
            <c:strRef>
              <c:f>Sheet3!$A$2:$A$30</c:f>
              <c:strCache>
                <c:ptCount val="26"/>
                <c:pt idx="0">
                  <c:v>GA-25</c:v>
                </c:pt>
                <c:pt idx="5">
                  <c:v>GA-20</c:v>
                </c:pt>
                <c:pt idx="10">
                  <c:v>GA-15</c:v>
                </c:pt>
                <c:pt idx="15">
                  <c:v>GA-10</c:v>
                </c:pt>
                <c:pt idx="20">
                  <c:v>GA-5</c:v>
                </c:pt>
                <c:pt idx="25">
                  <c:v>GA </c:v>
                </c:pt>
              </c:strCache>
            </c:strRef>
          </c:cat>
          <c:val>
            <c:numRef>
              <c:f>Sheet3!$C$2:$C$30</c:f>
              <c:numCache>
                <c:formatCode>General</c:formatCode>
                <c:ptCount val="29"/>
                <c:pt idx="4">
                  <c:v>9</c:v>
                </c:pt>
                <c:pt idx="5">
                  <c:v>24</c:v>
                </c:pt>
                <c:pt idx="6">
                  <c:v>55</c:v>
                </c:pt>
                <c:pt idx="7">
                  <c:v>117</c:v>
                </c:pt>
                <c:pt idx="8">
                  <c:v>188</c:v>
                </c:pt>
                <c:pt idx="9">
                  <c:v>282</c:v>
                </c:pt>
                <c:pt idx="10">
                  <c:v>423</c:v>
                </c:pt>
                <c:pt idx="11">
                  <c:v>679</c:v>
                </c:pt>
                <c:pt idx="12">
                  <c:v>925</c:v>
                </c:pt>
                <c:pt idx="13">
                  <c:v>1203</c:v>
                </c:pt>
                <c:pt idx="14">
                  <c:v>1599</c:v>
                </c:pt>
                <c:pt idx="15">
                  <c:v>1949</c:v>
                </c:pt>
                <c:pt idx="16">
                  <c:v>2393</c:v>
                </c:pt>
                <c:pt idx="17">
                  <c:v>2849</c:v>
                </c:pt>
                <c:pt idx="18">
                  <c:v>3285</c:v>
                </c:pt>
                <c:pt idx="19">
                  <c:v>3893</c:v>
                </c:pt>
                <c:pt idx="20">
                  <c:v>4260</c:v>
                </c:pt>
                <c:pt idx="21">
                  <c:v>4508</c:v>
                </c:pt>
                <c:pt idx="22">
                  <c:v>5013</c:v>
                </c:pt>
                <c:pt idx="23">
                  <c:v>5498</c:v>
                </c:pt>
                <c:pt idx="24">
                  <c:v>6077</c:v>
                </c:pt>
                <c:pt idx="25">
                  <c:v>6572</c:v>
                </c:pt>
                <c:pt idx="26">
                  <c:v>6972</c:v>
                </c:pt>
                <c:pt idx="27">
                  <c:v>7397</c:v>
                </c:pt>
                <c:pt idx="28">
                  <c:v>7847</c:v>
                </c:pt>
              </c:numCache>
            </c:numRef>
          </c:val>
        </c:ser>
        <c:ser>
          <c:idx val="2"/>
          <c:order val="2"/>
          <c:tx>
            <c:strRef>
              <c:f>Sheet3!$D$1</c:f>
              <c:strCache>
                <c:ptCount val="1"/>
                <c:pt idx="0">
                  <c:v>Windows 7</c:v>
                </c:pt>
              </c:strCache>
            </c:strRef>
          </c:tx>
          <c:cat>
            <c:strRef>
              <c:f>Sheet3!$A$2:$A$30</c:f>
              <c:strCache>
                <c:ptCount val="26"/>
                <c:pt idx="0">
                  <c:v>GA-25</c:v>
                </c:pt>
                <c:pt idx="5">
                  <c:v>GA-20</c:v>
                </c:pt>
                <c:pt idx="10">
                  <c:v>GA-15</c:v>
                </c:pt>
                <c:pt idx="15">
                  <c:v>GA-10</c:v>
                </c:pt>
                <c:pt idx="20">
                  <c:v>GA-5</c:v>
                </c:pt>
                <c:pt idx="25">
                  <c:v>GA </c:v>
                </c:pt>
              </c:strCache>
            </c:strRef>
          </c:cat>
          <c:val>
            <c:numRef>
              <c:f>Sheet3!$D$2:$D$30</c:f>
              <c:numCache>
                <c:formatCode>General</c:formatCode>
                <c:ptCount val="29"/>
                <c:pt idx="0">
                  <c:v>53</c:v>
                </c:pt>
                <c:pt idx="1">
                  <c:v>122</c:v>
                </c:pt>
                <c:pt idx="2">
                  <c:v>240</c:v>
                </c:pt>
                <c:pt idx="3">
                  <c:v>360</c:v>
                </c:pt>
                <c:pt idx="4">
                  <c:v>533</c:v>
                </c:pt>
                <c:pt idx="5">
                  <c:v>756</c:v>
                </c:pt>
                <c:pt idx="6">
                  <c:v>1008</c:v>
                </c:pt>
                <c:pt idx="7">
                  <c:v>1312</c:v>
                </c:pt>
                <c:pt idx="8">
                  <c:v>1577</c:v>
                </c:pt>
                <c:pt idx="9">
                  <c:v>1916</c:v>
                </c:pt>
                <c:pt idx="10">
                  <c:v>2301</c:v>
                </c:pt>
                <c:pt idx="11">
                  <c:v>2680</c:v>
                </c:pt>
                <c:pt idx="12">
                  <c:v>3032</c:v>
                </c:pt>
                <c:pt idx="13">
                  <c:v>3406</c:v>
                </c:pt>
                <c:pt idx="14">
                  <c:v>3794</c:v>
                </c:pt>
                <c:pt idx="15">
                  <c:v>4287</c:v>
                </c:pt>
                <c:pt idx="16">
                  <c:v>4765</c:v>
                </c:pt>
                <c:pt idx="17">
                  <c:v>5247</c:v>
                </c:pt>
                <c:pt idx="18">
                  <c:v>5701</c:v>
                </c:pt>
                <c:pt idx="19">
                  <c:v>6193</c:v>
                </c:pt>
                <c:pt idx="20">
                  <c:v>6697</c:v>
                </c:pt>
                <c:pt idx="21">
                  <c:v>7213</c:v>
                </c:pt>
                <c:pt idx="22">
                  <c:v>7572</c:v>
                </c:pt>
                <c:pt idx="23">
                  <c:v>8058</c:v>
                </c:pt>
                <c:pt idx="24">
                  <c:v>8545</c:v>
                </c:pt>
                <c:pt idx="25">
                  <c:v>8933</c:v>
                </c:pt>
                <c:pt idx="26">
                  <c:v>9341</c:v>
                </c:pt>
                <c:pt idx="27">
                  <c:v>9711</c:v>
                </c:pt>
                <c:pt idx="28">
                  <c:v>9953</c:v>
                </c:pt>
              </c:numCache>
            </c:numRef>
          </c:val>
        </c:ser>
        <c:marker val="1"/>
        <c:axId val="76469376"/>
        <c:axId val="76470912"/>
      </c:lineChart>
      <c:catAx>
        <c:axId val="76469376"/>
        <c:scaling>
          <c:orientation val="minMax"/>
        </c:scaling>
        <c:axPos val="b"/>
        <c:majorTickMark val="none"/>
        <c:tickLblPos val="nextTo"/>
        <c:crossAx val="76470912"/>
        <c:crosses val="autoZero"/>
        <c:auto val="1"/>
        <c:lblAlgn val="ctr"/>
        <c:lblOffset val="100"/>
      </c:catAx>
      <c:valAx>
        <c:axId val="76470912"/>
        <c:scaling>
          <c:orientation val="minMax"/>
        </c:scaling>
        <c:axPos val="l"/>
        <c:majorGridlines/>
        <c:numFmt formatCode="General" sourceLinked="1"/>
        <c:majorTickMark val="none"/>
        <c:tickLblPos val="nextTo"/>
        <c:spPr>
          <a:ln w="9525">
            <a:noFill/>
          </a:ln>
        </c:spPr>
        <c:crossAx val="76469376"/>
        <c:crosses val="autoZero"/>
        <c:crossBetween val="between"/>
      </c:valAx>
      <c:spPr>
        <a:noFill/>
        <a:ln w="25400">
          <a:noFill/>
        </a:ln>
      </c:spPr>
    </c:plotArea>
    <c:legend>
      <c:legendPos val="b"/>
    </c:legend>
    <c:plotVisOnly val="1"/>
  </c:chart>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diagrams/_rels/data1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diagrams/_rels/data2.xml.rels><?xml version="1.0" encoding="UTF-8" standalone="yes"?>
<Relationships xmlns="http://schemas.openxmlformats.org/package/2006/relationships"><Relationship Id="rId1" Type="http://schemas.openxmlformats.org/officeDocument/2006/relationships/image" Target="../media/image42.gif"/></Relationships>
</file>

<file path=ppt/diagrams/_rels/data4.xml.rels><?xml version="1.0" encoding="UTF-8" standalone="yes"?>
<Relationships xmlns="http://schemas.openxmlformats.org/package/2006/relationships"><Relationship Id="rId1" Type="http://schemas.openxmlformats.org/officeDocument/2006/relationships/image" Target="../media/image45.png"/></Relationships>
</file>

<file path=ppt/diagrams/_rels/data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image" Target="../media/image45.png"/></Relationships>
</file>

<file path=ppt/diagrams/_rels/data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diagrams/_rels/data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8.png"/><Relationship Id="rId1" Type="http://schemas.openxmlformats.org/officeDocument/2006/relationships/image" Target="../media/image46.png"/><Relationship Id="rId4" Type="http://schemas.openxmlformats.org/officeDocument/2006/relationships/image" Target="../media/image47.png"/></Relationships>
</file>

<file path=ppt/diagrams/_rels/data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 Id="rId5" Type="http://schemas.openxmlformats.org/officeDocument/2006/relationships/image" Target="../media/image49.png"/><Relationship Id="rId4" Type="http://schemas.openxmlformats.org/officeDocument/2006/relationships/image" Target="../media/image48.pn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2E43CB-B565-4895-B112-373E5AB82EAB}" type="doc">
      <dgm:prSet loTypeId="urn:microsoft.com/office/officeart/2005/8/layout/radial2" loCatId="relationship" qsTypeId="urn:microsoft.com/office/officeart/2005/8/quickstyle/simple1" qsCatId="simple" csTypeId="urn:microsoft.com/office/officeart/2005/8/colors/accent0_1" csCatId="mainScheme" phldr="1"/>
      <dgm:spPr/>
      <dgm:t>
        <a:bodyPr/>
        <a:lstStyle/>
        <a:p>
          <a:endParaRPr lang="en-US"/>
        </a:p>
      </dgm:t>
    </dgm:pt>
    <dgm:pt modelId="{3D378647-B52A-4C11-8312-027153B90F98}">
      <dgm:prSet phldrT="[Text]"/>
      <dgm:spPr>
        <a:blipFill rotWithShape="0">
          <a:blip xmlns:r="http://schemas.openxmlformats.org/officeDocument/2006/relationships" r:embed="rId1"/>
          <a:stretch>
            <a:fillRect/>
          </a:stretch>
        </a:blipFill>
      </dgm:spPr>
      <dgm:t>
        <a:bodyPr/>
        <a:lstStyle/>
        <a:p>
          <a:endParaRPr lang="en-US" dirty="0"/>
        </a:p>
      </dgm:t>
    </dgm:pt>
    <dgm:pt modelId="{8BB62DCB-FCE3-495A-A111-70B888EEF6DA}" type="parTrans" cxnId="{05C091F7-AABA-4042-B6B6-25FA003EE699}">
      <dgm:prSet/>
      <dgm:spPr/>
      <dgm:t>
        <a:bodyPr/>
        <a:lstStyle/>
        <a:p>
          <a:endParaRPr lang="en-US" dirty="0"/>
        </a:p>
      </dgm:t>
    </dgm:pt>
    <dgm:pt modelId="{96691D76-F126-482B-A4C1-03932717A9F7}" type="sibTrans" cxnId="{05C091F7-AABA-4042-B6B6-25FA003EE699}">
      <dgm:prSet/>
      <dgm:spPr/>
      <dgm:t>
        <a:bodyPr/>
        <a:lstStyle/>
        <a:p>
          <a:endParaRPr lang="en-US"/>
        </a:p>
      </dgm:t>
    </dgm:pt>
    <dgm:pt modelId="{39B78F88-2647-48DA-81E0-7D79985F24DC}">
      <dgm:prSet phldrT="[Text]"/>
      <dgm:spPr/>
      <dgm:t>
        <a:bodyPr/>
        <a:lstStyle/>
        <a:p>
          <a:endParaRPr lang="en-US" dirty="0"/>
        </a:p>
      </dgm:t>
    </dgm:pt>
    <dgm:pt modelId="{0A4D310F-1682-4F53-9F60-11E5441B2222}" type="parTrans" cxnId="{3317C4A4-3E5B-433D-80C3-178731853B33}">
      <dgm:prSet/>
      <dgm:spPr/>
      <dgm:t>
        <a:bodyPr/>
        <a:lstStyle/>
        <a:p>
          <a:endParaRPr lang="en-US"/>
        </a:p>
      </dgm:t>
    </dgm:pt>
    <dgm:pt modelId="{EB661A85-DD17-4076-95F5-16060B356170}" type="sibTrans" cxnId="{3317C4A4-3E5B-433D-80C3-178731853B33}">
      <dgm:prSet/>
      <dgm:spPr/>
      <dgm:t>
        <a:bodyPr/>
        <a:lstStyle/>
        <a:p>
          <a:endParaRPr lang="en-US"/>
        </a:p>
      </dgm:t>
    </dgm:pt>
    <dgm:pt modelId="{3625E853-9919-4F4B-9B91-73BBD96B0274}">
      <dgm:prSet phldrT="[Text]"/>
      <dgm:spPr>
        <a:blipFill rotWithShape="0">
          <a:blip xmlns:r="http://schemas.openxmlformats.org/officeDocument/2006/relationships" r:embed="rId2"/>
          <a:stretch>
            <a:fillRect/>
          </a:stretch>
        </a:blipFill>
      </dgm:spPr>
      <dgm:t>
        <a:bodyPr/>
        <a:lstStyle/>
        <a:p>
          <a:endParaRPr lang="en-US" dirty="0"/>
        </a:p>
      </dgm:t>
    </dgm:pt>
    <dgm:pt modelId="{D10C92D6-0F4E-43B4-8B54-5C02ED6B483D}" type="parTrans" cxnId="{D624C1C9-D94D-4656-93DE-7AE6A849F5DA}">
      <dgm:prSet/>
      <dgm:spPr/>
      <dgm:t>
        <a:bodyPr/>
        <a:lstStyle/>
        <a:p>
          <a:endParaRPr lang="en-US" dirty="0"/>
        </a:p>
      </dgm:t>
    </dgm:pt>
    <dgm:pt modelId="{FA45F4DE-4604-4B05-84D0-068ECBE81B28}" type="sibTrans" cxnId="{D624C1C9-D94D-4656-93DE-7AE6A849F5DA}">
      <dgm:prSet/>
      <dgm:spPr/>
      <dgm:t>
        <a:bodyPr/>
        <a:lstStyle/>
        <a:p>
          <a:endParaRPr lang="en-US"/>
        </a:p>
      </dgm:t>
    </dgm:pt>
    <dgm:pt modelId="{8FED2C0A-2046-40EA-BF96-EA128E633BF6}">
      <dgm:prSet phldrT="[Text]"/>
      <dgm:spPr/>
      <dgm:t>
        <a:bodyPr/>
        <a:lstStyle/>
        <a:p>
          <a:endParaRPr lang="en-US" dirty="0"/>
        </a:p>
      </dgm:t>
    </dgm:pt>
    <dgm:pt modelId="{7694C71E-EAA0-452E-8C5D-D5A67B8CB086}" type="parTrans" cxnId="{9BA04060-8C3F-4A75-AD08-CFD107194DAD}">
      <dgm:prSet/>
      <dgm:spPr/>
      <dgm:t>
        <a:bodyPr/>
        <a:lstStyle/>
        <a:p>
          <a:endParaRPr lang="en-US"/>
        </a:p>
      </dgm:t>
    </dgm:pt>
    <dgm:pt modelId="{C2EF1483-EE35-40D7-ABDB-D2DAD0FA3BF4}" type="sibTrans" cxnId="{9BA04060-8C3F-4A75-AD08-CFD107194DAD}">
      <dgm:prSet/>
      <dgm:spPr/>
      <dgm:t>
        <a:bodyPr/>
        <a:lstStyle/>
        <a:p>
          <a:endParaRPr lang="en-US"/>
        </a:p>
      </dgm:t>
    </dgm:pt>
    <dgm:pt modelId="{6A702541-DB62-4998-86D8-B9DD567E81F6}">
      <dgm:prSet phldrT="[Text]"/>
      <dgm:spPr>
        <a:blipFill rotWithShape="0">
          <a:blip xmlns:r="http://schemas.openxmlformats.org/officeDocument/2006/relationships" r:embed="rId3"/>
          <a:stretch>
            <a:fillRect/>
          </a:stretch>
        </a:blipFill>
      </dgm:spPr>
      <dgm:t>
        <a:bodyPr/>
        <a:lstStyle/>
        <a:p>
          <a:endParaRPr lang="en-US" dirty="0"/>
        </a:p>
      </dgm:t>
    </dgm:pt>
    <dgm:pt modelId="{DBE83CF2-7F33-478B-B361-9D625D3F59A3}" type="sibTrans" cxnId="{255718CF-FBAC-4FF4-A3F5-8736301749B9}">
      <dgm:prSet/>
      <dgm:spPr/>
      <dgm:t>
        <a:bodyPr/>
        <a:lstStyle/>
        <a:p>
          <a:endParaRPr lang="en-US"/>
        </a:p>
      </dgm:t>
    </dgm:pt>
    <dgm:pt modelId="{C4B2D36B-5637-411C-9C46-7142F9480BD2}" type="parTrans" cxnId="{255718CF-FBAC-4FF4-A3F5-8736301749B9}">
      <dgm:prSet/>
      <dgm:spPr/>
      <dgm:t>
        <a:bodyPr/>
        <a:lstStyle/>
        <a:p>
          <a:endParaRPr lang="en-US" dirty="0"/>
        </a:p>
      </dgm:t>
    </dgm:pt>
    <dgm:pt modelId="{A8BCF05A-5005-46F5-9EFA-C85678826170}" type="pres">
      <dgm:prSet presAssocID="{642E43CB-B565-4895-B112-373E5AB82EAB}" presName="composite" presStyleCnt="0">
        <dgm:presLayoutVars>
          <dgm:chMax val="5"/>
          <dgm:dir/>
          <dgm:animLvl val="ctr"/>
          <dgm:resizeHandles val="exact"/>
        </dgm:presLayoutVars>
      </dgm:prSet>
      <dgm:spPr/>
      <dgm:t>
        <a:bodyPr/>
        <a:lstStyle/>
        <a:p>
          <a:endParaRPr lang="en-US"/>
        </a:p>
      </dgm:t>
    </dgm:pt>
    <dgm:pt modelId="{14F5DBF2-4B85-4AAC-89BF-E249C512BFE2}" type="pres">
      <dgm:prSet presAssocID="{642E43CB-B565-4895-B112-373E5AB82EAB}" presName="cycle" presStyleCnt="0"/>
      <dgm:spPr/>
    </dgm:pt>
    <dgm:pt modelId="{AB702B39-6A31-4178-A4CA-32500AF0A687}" type="pres">
      <dgm:prSet presAssocID="{642E43CB-B565-4895-B112-373E5AB82EAB}" presName="centerShape" presStyleCnt="0"/>
      <dgm:spPr/>
    </dgm:pt>
    <dgm:pt modelId="{A7692436-64DE-4CBC-A941-6D36E0A10DB1}" type="pres">
      <dgm:prSet presAssocID="{642E43CB-B565-4895-B112-373E5AB82EAB}" presName="connSite" presStyleLbl="node1" presStyleIdx="0" presStyleCnt="4"/>
      <dgm:spPr/>
    </dgm:pt>
    <dgm:pt modelId="{E563A41D-BD76-41DA-922C-BD3AD9C45B72}" type="pres">
      <dgm:prSet presAssocID="{642E43CB-B565-4895-B112-373E5AB82EAB}" presName="visible" presStyleLbl="node1" presStyleIdx="0" presStyleCnt="4"/>
      <dgm:spPr>
        <a:noFill/>
        <a:ln>
          <a:noFill/>
        </a:ln>
      </dgm:spPr>
      <dgm:t>
        <a:bodyPr/>
        <a:lstStyle/>
        <a:p>
          <a:endParaRPr lang="en-US"/>
        </a:p>
      </dgm:t>
    </dgm:pt>
    <dgm:pt modelId="{C3056D1A-1B67-44D3-A4F4-9D85203BB687}" type="pres">
      <dgm:prSet presAssocID="{C4B2D36B-5637-411C-9C46-7142F9480BD2}" presName="Name25" presStyleLbl="parChTrans1D1" presStyleIdx="0" presStyleCnt="3"/>
      <dgm:spPr/>
      <dgm:t>
        <a:bodyPr/>
        <a:lstStyle/>
        <a:p>
          <a:endParaRPr lang="en-US"/>
        </a:p>
      </dgm:t>
    </dgm:pt>
    <dgm:pt modelId="{682F9751-DDE5-4B23-B7FE-3F389F53ECF2}" type="pres">
      <dgm:prSet presAssocID="{6A702541-DB62-4998-86D8-B9DD567E81F6}" presName="node" presStyleCnt="0"/>
      <dgm:spPr/>
    </dgm:pt>
    <dgm:pt modelId="{B49CD34D-C353-4D61-9032-B1768B116643}" type="pres">
      <dgm:prSet presAssocID="{6A702541-DB62-4998-86D8-B9DD567E81F6}" presName="parentNode" presStyleLbl="node1" presStyleIdx="1" presStyleCnt="4" custScaleX="146217" custScaleY="139691" custLinFactX="80508" custLinFactNeighborX="100000" custLinFactNeighborY="7286">
        <dgm:presLayoutVars>
          <dgm:chMax val="1"/>
          <dgm:bulletEnabled val="1"/>
        </dgm:presLayoutVars>
      </dgm:prSet>
      <dgm:spPr/>
      <dgm:t>
        <a:bodyPr/>
        <a:lstStyle/>
        <a:p>
          <a:endParaRPr lang="en-US"/>
        </a:p>
      </dgm:t>
    </dgm:pt>
    <dgm:pt modelId="{2D0BBC59-32C1-43EB-9B69-066DB760FAAD}" type="pres">
      <dgm:prSet presAssocID="{6A702541-DB62-4998-86D8-B9DD567E81F6}" presName="childNode" presStyleLbl="revTx" presStyleIdx="0" presStyleCnt="2">
        <dgm:presLayoutVars>
          <dgm:bulletEnabled val="1"/>
        </dgm:presLayoutVars>
      </dgm:prSet>
      <dgm:spPr/>
      <dgm:t>
        <a:bodyPr/>
        <a:lstStyle/>
        <a:p>
          <a:endParaRPr lang="en-US"/>
        </a:p>
      </dgm:t>
    </dgm:pt>
    <dgm:pt modelId="{9995DC5E-0C13-4D0A-B202-F1D6F6553C2C}" type="pres">
      <dgm:prSet presAssocID="{8BB62DCB-FCE3-495A-A111-70B888EEF6DA}" presName="Name25" presStyleLbl="parChTrans1D1" presStyleIdx="1" presStyleCnt="3"/>
      <dgm:spPr/>
      <dgm:t>
        <a:bodyPr/>
        <a:lstStyle/>
        <a:p>
          <a:endParaRPr lang="en-US"/>
        </a:p>
      </dgm:t>
    </dgm:pt>
    <dgm:pt modelId="{09970679-728D-43AC-A5D0-99797BCD7040}" type="pres">
      <dgm:prSet presAssocID="{3D378647-B52A-4C11-8312-027153B90F98}" presName="node" presStyleCnt="0"/>
      <dgm:spPr/>
    </dgm:pt>
    <dgm:pt modelId="{FC79AB1B-24E8-45A3-934A-1492F17A97C4}" type="pres">
      <dgm:prSet presAssocID="{3D378647-B52A-4C11-8312-027153B90F98}" presName="parentNode" presStyleLbl="node1" presStyleIdx="2" presStyleCnt="4" custScaleX="137614" custScaleY="144816" custLinFactX="55465" custLinFactNeighborX="100000" custLinFactNeighborY="37147">
        <dgm:presLayoutVars>
          <dgm:chMax val="1"/>
          <dgm:bulletEnabled val="1"/>
        </dgm:presLayoutVars>
      </dgm:prSet>
      <dgm:spPr/>
      <dgm:t>
        <a:bodyPr/>
        <a:lstStyle/>
        <a:p>
          <a:endParaRPr lang="en-US"/>
        </a:p>
      </dgm:t>
    </dgm:pt>
    <dgm:pt modelId="{228A380F-2F8C-48BE-9CCD-109FA64C1B5E}" type="pres">
      <dgm:prSet presAssocID="{3D378647-B52A-4C11-8312-027153B90F98}" presName="childNode" presStyleLbl="revTx" presStyleIdx="0" presStyleCnt="2">
        <dgm:presLayoutVars>
          <dgm:bulletEnabled val="1"/>
        </dgm:presLayoutVars>
      </dgm:prSet>
      <dgm:spPr/>
      <dgm:t>
        <a:bodyPr/>
        <a:lstStyle/>
        <a:p>
          <a:endParaRPr lang="en-US"/>
        </a:p>
      </dgm:t>
    </dgm:pt>
    <dgm:pt modelId="{748199B2-B1A2-4032-A204-43293D750AFD}" type="pres">
      <dgm:prSet presAssocID="{D10C92D6-0F4E-43B4-8B54-5C02ED6B483D}" presName="Name25" presStyleLbl="parChTrans1D1" presStyleIdx="2" presStyleCnt="3"/>
      <dgm:spPr/>
      <dgm:t>
        <a:bodyPr/>
        <a:lstStyle/>
        <a:p>
          <a:endParaRPr lang="en-US"/>
        </a:p>
      </dgm:t>
    </dgm:pt>
    <dgm:pt modelId="{78A7D94B-CE1C-4A2A-BB74-E1B9FC6A1E60}" type="pres">
      <dgm:prSet presAssocID="{3625E853-9919-4F4B-9B91-73BBD96B0274}" presName="node" presStyleCnt="0"/>
      <dgm:spPr/>
    </dgm:pt>
    <dgm:pt modelId="{44230B79-E21C-48CD-9FD9-54F7F84E3847}" type="pres">
      <dgm:prSet presAssocID="{3625E853-9919-4F4B-9B91-73BBD96B0274}" presName="parentNode" presStyleLbl="node1" presStyleIdx="3" presStyleCnt="4" custScaleX="148769" custScaleY="142791" custLinFactNeighborX="49503" custLinFactNeighborY="-9381">
        <dgm:presLayoutVars>
          <dgm:chMax val="1"/>
          <dgm:bulletEnabled val="1"/>
        </dgm:presLayoutVars>
      </dgm:prSet>
      <dgm:spPr/>
      <dgm:t>
        <a:bodyPr/>
        <a:lstStyle/>
        <a:p>
          <a:endParaRPr lang="en-US"/>
        </a:p>
      </dgm:t>
    </dgm:pt>
    <dgm:pt modelId="{31021C5A-2D4F-4167-B653-12D2AA9F04CD}" type="pres">
      <dgm:prSet presAssocID="{3625E853-9919-4F4B-9B91-73BBD96B0274}" presName="childNode" presStyleLbl="revTx" presStyleIdx="1" presStyleCnt="2">
        <dgm:presLayoutVars>
          <dgm:bulletEnabled val="1"/>
        </dgm:presLayoutVars>
      </dgm:prSet>
      <dgm:spPr/>
      <dgm:t>
        <a:bodyPr/>
        <a:lstStyle/>
        <a:p>
          <a:endParaRPr lang="en-US"/>
        </a:p>
      </dgm:t>
    </dgm:pt>
  </dgm:ptLst>
  <dgm:cxnLst>
    <dgm:cxn modelId="{2BB112FC-07BC-4F6E-AE85-CCE201B40ECA}" type="presOf" srcId="{D10C92D6-0F4E-43B4-8B54-5C02ED6B483D}" destId="{748199B2-B1A2-4032-A204-43293D750AFD}" srcOrd="0" destOrd="0" presId="urn:microsoft.com/office/officeart/2005/8/layout/radial2"/>
    <dgm:cxn modelId="{C1C4EB63-6201-47C2-80EC-79FE08ACAD52}" type="presOf" srcId="{3D378647-B52A-4C11-8312-027153B90F98}" destId="{FC79AB1B-24E8-45A3-934A-1492F17A97C4}" srcOrd="0" destOrd="0" presId="urn:microsoft.com/office/officeart/2005/8/layout/radial2"/>
    <dgm:cxn modelId="{4D7A372F-AE3C-4EBD-BC10-E73F192E8A8E}" type="presOf" srcId="{3625E853-9919-4F4B-9B91-73BBD96B0274}" destId="{44230B79-E21C-48CD-9FD9-54F7F84E3847}" srcOrd="0" destOrd="0" presId="urn:microsoft.com/office/officeart/2005/8/layout/radial2"/>
    <dgm:cxn modelId="{BC8FE1D5-6EC8-4AB6-87F6-96C016274AA5}" type="presOf" srcId="{642E43CB-B565-4895-B112-373E5AB82EAB}" destId="{A8BCF05A-5005-46F5-9EFA-C85678826170}" srcOrd="0" destOrd="0" presId="urn:microsoft.com/office/officeart/2005/8/layout/radial2"/>
    <dgm:cxn modelId="{D624C1C9-D94D-4656-93DE-7AE6A849F5DA}" srcId="{642E43CB-B565-4895-B112-373E5AB82EAB}" destId="{3625E853-9919-4F4B-9B91-73BBD96B0274}" srcOrd="2" destOrd="0" parTransId="{D10C92D6-0F4E-43B4-8B54-5C02ED6B483D}" sibTransId="{FA45F4DE-4604-4B05-84D0-068ECBE81B28}"/>
    <dgm:cxn modelId="{AE4AC66F-2A6F-4711-B86A-A0E198808296}" type="presOf" srcId="{8BB62DCB-FCE3-495A-A111-70B888EEF6DA}" destId="{9995DC5E-0C13-4D0A-B202-F1D6F6553C2C}" srcOrd="0" destOrd="0" presId="urn:microsoft.com/office/officeart/2005/8/layout/radial2"/>
    <dgm:cxn modelId="{255718CF-FBAC-4FF4-A3F5-8736301749B9}" srcId="{642E43CB-B565-4895-B112-373E5AB82EAB}" destId="{6A702541-DB62-4998-86D8-B9DD567E81F6}" srcOrd="0" destOrd="0" parTransId="{C4B2D36B-5637-411C-9C46-7142F9480BD2}" sibTransId="{DBE83CF2-7F33-478B-B361-9D625D3F59A3}"/>
    <dgm:cxn modelId="{05C091F7-AABA-4042-B6B6-25FA003EE699}" srcId="{642E43CB-B565-4895-B112-373E5AB82EAB}" destId="{3D378647-B52A-4C11-8312-027153B90F98}" srcOrd="1" destOrd="0" parTransId="{8BB62DCB-FCE3-495A-A111-70B888EEF6DA}" sibTransId="{96691D76-F126-482B-A4C1-03932717A9F7}"/>
    <dgm:cxn modelId="{A521DABD-17E0-4F56-B33F-8E9CF36CFEAE}" type="presOf" srcId="{39B78F88-2647-48DA-81E0-7D79985F24DC}" destId="{228A380F-2F8C-48BE-9CCD-109FA64C1B5E}" srcOrd="0" destOrd="0" presId="urn:microsoft.com/office/officeart/2005/8/layout/radial2"/>
    <dgm:cxn modelId="{9BA04060-8C3F-4A75-AD08-CFD107194DAD}" srcId="{3625E853-9919-4F4B-9B91-73BBD96B0274}" destId="{8FED2C0A-2046-40EA-BF96-EA128E633BF6}" srcOrd="0" destOrd="0" parTransId="{7694C71E-EAA0-452E-8C5D-D5A67B8CB086}" sibTransId="{C2EF1483-EE35-40D7-ABDB-D2DAD0FA3BF4}"/>
    <dgm:cxn modelId="{5217A98B-564B-4826-8484-C8FF6EBA1178}" type="presOf" srcId="{8FED2C0A-2046-40EA-BF96-EA128E633BF6}" destId="{31021C5A-2D4F-4167-B653-12D2AA9F04CD}" srcOrd="0" destOrd="0" presId="urn:microsoft.com/office/officeart/2005/8/layout/radial2"/>
    <dgm:cxn modelId="{27C5D6C7-C1FE-4E95-BF59-43AA0B57556B}" type="presOf" srcId="{6A702541-DB62-4998-86D8-B9DD567E81F6}" destId="{B49CD34D-C353-4D61-9032-B1768B116643}" srcOrd="0" destOrd="0" presId="urn:microsoft.com/office/officeart/2005/8/layout/radial2"/>
    <dgm:cxn modelId="{3317C4A4-3E5B-433D-80C3-178731853B33}" srcId="{3D378647-B52A-4C11-8312-027153B90F98}" destId="{39B78F88-2647-48DA-81E0-7D79985F24DC}" srcOrd="0" destOrd="0" parTransId="{0A4D310F-1682-4F53-9F60-11E5441B2222}" sibTransId="{EB661A85-DD17-4076-95F5-16060B356170}"/>
    <dgm:cxn modelId="{AF41E79A-D1CD-480A-B9CB-A9E0F8CB5F8C}" type="presOf" srcId="{C4B2D36B-5637-411C-9C46-7142F9480BD2}" destId="{C3056D1A-1B67-44D3-A4F4-9D85203BB687}" srcOrd="0" destOrd="0" presId="urn:microsoft.com/office/officeart/2005/8/layout/radial2"/>
    <dgm:cxn modelId="{C79FF2D7-5A95-4602-93DE-2034F11D23C3}" type="presParOf" srcId="{A8BCF05A-5005-46F5-9EFA-C85678826170}" destId="{14F5DBF2-4B85-4AAC-89BF-E249C512BFE2}" srcOrd="0" destOrd="0" presId="urn:microsoft.com/office/officeart/2005/8/layout/radial2"/>
    <dgm:cxn modelId="{493970B5-7992-4105-B1D6-3AD317B84B20}" type="presParOf" srcId="{14F5DBF2-4B85-4AAC-89BF-E249C512BFE2}" destId="{AB702B39-6A31-4178-A4CA-32500AF0A687}" srcOrd="0" destOrd="0" presId="urn:microsoft.com/office/officeart/2005/8/layout/radial2"/>
    <dgm:cxn modelId="{5E67D6C2-CA83-4F42-9557-19C0FC55A296}" type="presParOf" srcId="{AB702B39-6A31-4178-A4CA-32500AF0A687}" destId="{A7692436-64DE-4CBC-A941-6D36E0A10DB1}" srcOrd="0" destOrd="0" presId="urn:microsoft.com/office/officeart/2005/8/layout/radial2"/>
    <dgm:cxn modelId="{DFAD99E6-2449-41D3-AED1-332E3E4E0DBC}" type="presParOf" srcId="{AB702B39-6A31-4178-A4CA-32500AF0A687}" destId="{E563A41D-BD76-41DA-922C-BD3AD9C45B72}" srcOrd="1" destOrd="0" presId="urn:microsoft.com/office/officeart/2005/8/layout/radial2"/>
    <dgm:cxn modelId="{692AB5BF-7B35-4BC2-AD0A-9511B0B0823F}" type="presParOf" srcId="{14F5DBF2-4B85-4AAC-89BF-E249C512BFE2}" destId="{C3056D1A-1B67-44D3-A4F4-9D85203BB687}" srcOrd="1" destOrd="0" presId="urn:microsoft.com/office/officeart/2005/8/layout/radial2"/>
    <dgm:cxn modelId="{4FDAD8C1-E21F-4B0C-B2E8-D64BC385EF10}" type="presParOf" srcId="{14F5DBF2-4B85-4AAC-89BF-E249C512BFE2}" destId="{682F9751-DDE5-4B23-B7FE-3F389F53ECF2}" srcOrd="2" destOrd="0" presId="urn:microsoft.com/office/officeart/2005/8/layout/radial2"/>
    <dgm:cxn modelId="{5E76567F-39FF-45E3-A0B4-BB4DE0B4E166}" type="presParOf" srcId="{682F9751-DDE5-4B23-B7FE-3F389F53ECF2}" destId="{B49CD34D-C353-4D61-9032-B1768B116643}" srcOrd="0" destOrd="0" presId="urn:microsoft.com/office/officeart/2005/8/layout/radial2"/>
    <dgm:cxn modelId="{45AC922A-4BE2-47EA-A1BD-517F4DD81352}" type="presParOf" srcId="{682F9751-DDE5-4B23-B7FE-3F389F53ECF2}" destId="{2D0BBC59-32C1-43EB-9B69-066DB760FAAD}" srcOrd="1" destOrd="0" presId="urn:microsoft.com/office/officeart/2005/8/layout/radial2"/>
    <dgm:cxn modelId="{A5281AF1-8DF0-4C3A-B816-94FD7CD2B675}" type="presParOf" srcId="{14F5DBF2-4B85-4AAC-89BF-E249C512BFE2}" destId="{9995DC5E-0C13-4D0A-B202-F1D6F6553C2C}" srcOrd="3" destOrd="0" presId="urn:microsoft.com/office/officeart/2005/8/layout/radial2"/>
    <dgm:cxn modelId="{BFF067B1-9838-4618-82B3-CA5E8BEBE487}" type="presParOf" srcId="{14F5DBF2-4B85-4AAC-89BF-E249C512BFE2}" destId="{09970679-728D-43AC-A5D0-99797BCD7040}" srcOrd="4" destOrd="0" presId="urn:microsoft.com/office/officeart/2005/8/layout/radial2"/>
    <dgm:cxn modelId="{51718AB7-FC1B-4DC1-8080-DE6A9EABF921}" type="presParOf" srcId="{09970679-728D-43AC-A5D0-99797BCD7040}" destId="{FC79AB1B-24E8-45A3-934A-1492F17A97C4}" srcOrd="0" destOrd="0" presId="urn:microsoft.com/office/officeart/2005/8/layout/radial2"/>
    <dgm:cxn modelId="{471F0717-A457-4AF4-B5B1-A28C46E15991}" type="presParOf" srcId="{09970679-728D-43AC-A5D0-99797BCD7040}" destId="{228A380F-2F8C-48BE-9CCD-109FA64C1B5E}" srcOrd="1" destOrd="0" presId="urn:microsoft.com/office/officeart/2005/8/layout/radial2"/>
    <dgm:cxn modelId="{4C3AE8B0-9A05-4628-941D-26DF9C210097}" type="presParOf" srcId="{14F5DBF2-4B85-4AAC-89BF-E249C512BFE2}" destId="{748199B2-B1A2-4032-A204-43293D750AFD}" srcOrd="5" destOrd="0" presId="urn:microsoft.com/office/officeart/2005/8/layout/radial2"/>
    <dgm:cxn modelId="{9FDBA25F-741E-4A8E-990C-86271DC9DC7B}" type="presParOf" srcId="{14F5DBF2-4B85-4AAC-89BF-E249C512BFE2}" destId="{78A7D94B-CE1C-4A2A-BB74-E1B9FC6A1E60}" srcOrd="6" destOrd="0" presId="urn:microsoft.com/office/officeart/2005/8/layout/radial2"/>
    <dgm:cxn modelId="{FFB27B40-043C-44CE-A748-F39BB7B4EC52}" type="presParOf" srcId="{78A7D94B-CE1C-4A2A-BB74-E1B9FC6A1E60}" destId="{44230B79-E21C-48CD-9FD9-54F7F84E3847}" srcOrd="0" destOrd="0" presId="urn:microsoft.com/office/officeart/2005/8/layout/radial2"/>
    <dgm:cxn modelId="{2F955427-23A5-457A-8F56-C25459BBF694}" type="presParOf" srcId="{78A7D94B-CE1C-4A2A-BB74-E1B9FC6A1E60}" destId="{31021C5A-2D4F-4167-B653-12D2AA9F04CD}" srcOrd="1" destOrd="0" presId="urn:microsoft.com/office/officeart/2005/8/layout/radial2"/>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B068AEFF-5FC7-4F42-A0AB-4A5D3CEEF8AD}">
      <dgm:prSet phldrT="[Text]" custT="1"/>
      <dgm:spPr>
        <a:blipFill rotWithShape="0">
          <a:blip xmlns:r="http://schemas.openxmlformats.org/officeDocument/2006/relationships" r:embed="rId1"/>
          <a:stretch>
            <a:fillRect/>
          </a:stretch>
        </a:blipFill>
      </dgm:spPr>
      <dgm:t>
        <a:bodyPr/>
        <a:lstStyle/>
        <a:p>
          <a:endParaRPr lang="en-US" sz="1600" dirty="0"/>
        </a:p>
      </dgm:t>
    </dgm:pt>
    <dgm:pt modelId="{AA26C845-94B4-4C42-99E2-B9D2CD2668D5}" type="parTrans" cxnId="{F3A18543-F84E-4650-A9A7-9C7FDC67D503}">
      <dgm:prSet/>
      <dgm:spPr/>
      <dgm:t>
        <a:bodyPr/>
        <a:lstStyle/>
        <a:p>
          <a:endParaRPr lang="en-US"/>
        </a:p>
      </dgm:t>
    </dgm:pt>
    <dgm:pt modelId="{321ECD00-F9D0-43FD-96B2-F98DE5E5BA7D}" type="sibTrans" cxnId="{F3A18543-F84E-4650-A9A7-9C7FDC67D503}">
      <dgm:prSet/>
      <dgm:spPr/>
      <dgm:t>
        <a:bodyPr/>
        <a:lstStyle/>
        <a:p>
          <a:endParaRPr lang="en-US" dirty="0"/>
        </a:p>
      </dgm:t>
    </dgm:pt>
    <dgm:pt modelId="{4B95A997-4848-4E85-A0EA-908E9AE226A0}">
      <dgm:prSet phldrT="[Text]" custT="1"/>
      <dgm:spPr>
        <a:blipFill rotWithShape="0">
          <a:blip xmlns:r="http://schemas.openxmlformats.org/officeDocument/2006/relationships" r:embed="rId2"/>
          <a:stretch>
            <a:fillRect/>
          </a:stretch>
        </a:blipFill>
      </dgm:spPr>
      <dgm:t>
        <a:bodyPr/>
        <a:lstStyle/>
        <a:p>
          <a:endParaRPr lang="en-US" sz="1600" dirty="0"/>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412A20E3-9286-4AFB-A374-5AA7E57F2C7B}">
      <dgm:prSet phldrT="[Text]" custT="1"/>
      <dgm:spPr>
        <a:blipFill rotWithShape="0">
          <a:blip xmlns:r="http://schemas.openxmlformats.org/officeDocument/2006/relationships" r:embed="rId3">
            <a:lum bright="-12000" contrast="34000"/>
          </a:blip>
          <a:stretch>
            <a:fillRect/>
          </a:stretch>
        </a:blipFill>
      </dgm:spPr>
      <dgm:t>
        <a:bodyPr/>
        <a:lstStyle/>
        <a:p>
          <a:endParaRPr lang="en-US" sz="1600" dirty="0"/>
        </a:p>
      </dgm:t>
    </dgm:pt>
    <dgm:pt modelId="{09FE061D-E62A-4C7D-8606-5EFD0065C4DB}" type="parTrans" cxnId="{7868EB39-C68C-4B66-99B9-17CFB431989C}">
      <dgm:prSet/>
      <dgm:spPr/>
      <dgm:t>
        <a:bodyPr/>
        <a:lstStyle/>
        <a:p>
          <a:endParaRPr lang="en-US"/>
        </a:p>
      </dgm:t>
    </dgm:pt>
    <dgm:pt modelId="{8E8A9EA4-F6C3-4D9C-88C8-38CD83BDFB1B}" type="sibTrans" cxnId="{7868EB39-C68C-4B66-99B9-17CFB431989C}">
      <dgm:prSet/>
      <dgm:spPr/>
      <dgm:t>
        <a:bodyPr/>
        <a:lstStyle/>
        <a:p>
          <a:endParaRPr lang="en-US" dirty="0"/>
        </a:p>
      </dgm:t>
    </dgm:pt>
    <dgm:pt modelId="{900DAB3F-3566-4F53-A6F0-FC90908320D8}">
      <dgm:prSet phldrT="[Text]" custT="1"/>
      <dgm:spPr>
        <a:blipFill rotWithShape="0">
          <a:blip xmlns:r="http://schemas.openxmlformats.org/officeDocument/2006/relationships" r:embed="rId4"/>
          <a:stretch>
            <a:fillRect/>
          </a:stretch>
        </a:blipFill>
      </dgm:spPr>
      <dgm:t>
        <a:bodyPr/>
        <a:lstStyle/>
        <a:p>
          <a:endParaRPr lang="en-US" sz="1600" dirty="0"/>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a:blipFill rotWithShape="0">
          <a:blip xmlns:r="http://schemas.openxmlformats.org/officeDocument/2006/relationships" r:embed="rId5"/>
          <a:stretch>
            <a:fillRect/>
          </a:stretch>
        </a:blipFill>
      </dgm:spPr>
      <dgm:t>
        <a:bodyPr/>
        <a:lstStyle/>
        <a:p>
          <a:endParaRPr lang="en-US" sz="16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20269">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7D14704D-1CE6-46BC-81E0-1203C63C12C7}" type="pres">
      <dgm:prSet presAssocID="{412A20E3-9286-4AFB-A374-5AA7E57F2C7B}" presName="dummy" presStyleCnt="0"/>
      <dgm:spPr/>
    </dgm:pt>
    <dgm:pt modelId="{64F54A30-F660-4577-B8EA-0C5B66B44D87}" type="pres">
      <dgm:prSet presAssocID="{412A20E3-9286-4AFB-A374-5AA7E57F2C7B}" presName="node" presStyleLbl="revTx" presStyleIdx="2" presStyleCnt="5" custScaleX="170843">
        <dgm:presLayoutVars>
          <dgm:bulletEnabled val="1"/>
        </dgm:presLayoutVars>
      </dgm:prSet>
      <dgm:spPr/>
      <dgm:t>
        <a:bodyPr/>
        <a:lstStyle/>
        <a:p>
          <a:endParaRPr lang="en-US"/>
        </a:p>
      </dgm:t>
    </dgm:pt>
    <dgm:pt modelId="{E9C9A7E8-F656-416A-B1B2-67AEADC7FC71}" type="pres">
      <dgm:prSet presAssocID="{8E8A9EA4-F6C3-4D9C-88C8-38CD83BDFB1B}"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66055" custRadScaleRad="107343" custRadScaleInc="1564">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custScaleX="113309" custScaleY="109110">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B9C90325-4033-426A-AA92-723F6303DBC1}" type="presOf" srcId="{B068AEFF-5FC7-4F42-A0AB-4A5D3CEEF8AD}" destId="{9C63A603-1FF4-4413-B164-AF56D53DF8B2}" srcOrd="0" destOrd="0" presId="urn:microsoft.com/office/officeart/2005/8/layout/cycle1"/>
    <dgm:cxn modelId="{7868EB39-C68C-4B66-99B9-17CFB431989C}" srcId="{D6F51FEC-FDC3-4E12-A279-C3B51050837F}" destId="{412A20E3-9286-4AFB-A374-5AA7E57F2C7B}" srcOrd="2" destOrd="0" parTransId="{09FE061D-E62A-4C7D-8606-5EFD0065C4DB}" sibTransId="{8E8A9EA4-F6C3-4D9C-88C8-38CD83BDFB1B}"/>
    <dgm:cxn modelId="{2BCC0945-C4BD-4100-BE0E-73830B518085}" type="presOf" srcId="{8E8A9EA4-F6C3-4D9C-88C8-38CD83BDFB1B}" destId="{E9C9A7E8-F656-416A-B1B2-67AEADC7FC71}" srcOrd="0" destOrd="0" presId="urn:microsoft.com/office/officeart/2005/8/layout/cycle1"/>
    <dgm:cxn modelId="{B880398A-65F1-448C-B051-A4E699F16403}" type="presOf" srcId="{4B95A997-4848-4E85-A0EA-908E9AE226A0}" destId="{0CCEE645-9B6E-4617-AF18-569D6E61ED2E}" srcOrd="0" destOrd="0" presId="urn:microsoft.com/office/officeart/2005/8/layout/cycle1"/>
    <dgm:cxn modelId="{DAE30493-7068-4BE0-B873-2D3BF905F169}" type="presOf" srcId="{F3724565-B4C0-4408-9E57-3707D48698D9}" destId="{13C29512-0984-47D2-853C-CA029A083E02}" srcOrd="0" destOrd="0" presId="urn:microsoft.com/office/officeart/2005/8/layout/cycle1"/>
    <dgm:cxn modelId="{D46559BA-BA58-42D4-8D70-15A22A17EF6A}" srcId="{D6F51FEC-FDC3-4E12-A279-C3B51050837F}" destId="{8970B10E-4081-458D-A46C-0EB33429A54B}" srcOrd="4" destOrd="0" parTransId="{BDBA7047-3856-4D90-BC16-6D0F5BD9A1A8}" sibTransId="{8CC6064B-92E5-44B9-AB46-429439EC4B29}"/>
    <dgm:cxn modelId="{DFDF3E87-659D-4081-A012-717DE5FE1454}" type="presOf" srcId="{900DAB3F-3566-4F53-A6F0-FC90908320D8}" destId="{7DE7FC10-D3A2-4E3B-8D24-21CBA83316D1}" srcOrd="0" destOrd="0" presId="urn:microsoft.com/office/officeart/2005/8/layout/cycle1"/>
    <dgm:cxn modelId="{2A46069D-2EDC-491C-8C00-1EE91F1208A8}" type="presOf" srcId="{8970B10E-4081-458D-A46C-0EB33429A54B}" destId="{A8A03AF8-4785-44C1-AE95-C0498F575396}" srcOrd="0" destOrd="0" presId="urn:microsoft.com/office/officeart/2005/8/layout/cycle1"/>
    <dgm:cxn modelId="{04687B86-7586-4DED-A288-ED1836BF2AF3}" type="presOf" srcId="{8CC6064B-92E5-44B9-AB46-429439EC4B29}" destId="{9A9843CB-D96B-4670-AC16-43025B099DC1}" srcOrd="0" destOrd="0" presId="urn:microsoft.com/office/officeart/2005/8/layout/cycle1"/>
    <dgm:cxn modelId="{F3A18543-F84E-4650-A9A7-9C7FDC67D503}" srcId="{D6F51FEC-FDC3-4E12-A279-C3B51050837F}" destId="{B068AEFF-5FC7-4F42-A0AB-4A5D3CEEF8AD}" srcOrd="0" destOrd="0" parTransId="{AA26C845-94B4-4C42-99E2-B9D2CD2668D5}" sibTransId="{321ECD00-F9D0-43FD-96B2-F98DE5E5BA7D}"/>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F04A2286-D17F-40FD-8CF7-7F8D555971B1}" type="presOf" srcId="{321ECD00-F9D0-43FD-96B2-F98DE5E5BA7D}" destId="{9C626199-BA48-4BA0-B456-8E930BE7B63A}" srcOrd="0" destOrd="0" presId="urn:microsoft.com/office/officeart/2005/8/layout/cycle1"/>
    <dgm:cxn modelId="{0B0AE48E-90FE-4449-BDE4-C1DFC69B918B}" type="presOf" srcId="{412A20E3-9286-4AFB-A374-5AA7E57F2C7B}" destId="{64F54A30-F660-4577-B8EA-0C5B66B44D87}" srcOrd="0" destOrd="0" presId="urn:microsoft.com/office/officeart/2005/8/layout/cycle1"/>
    <dgm:cxn modelId="{B5366CD2-1D94-4D89-83A1-7E6470955BCF}" type="presOf" srcId="{A1FDBF62-4FB0-41F5-B296-2AD9B4CBB412}" destId="{2B807027-D943-4A1F-A351-30BE0F3CB3C3}" srcOrd="0" destOrd="0" presId="urn:microsoft.com/office/officeart/2005/8/layout/cycle1"/>
    <dgm:cxn modelId="{7B119507-0A53-4A06-AAB4-240662DE96A4}" type="presOf" srcId="{D6F51FEC-FDC3-4E12-A279-C3B51050837F}" destId="{3B19C85E-9854-49C8-9E6A-39FA7F33B428}" srcOrd="0" destOrd="0" presId="urn:microsoft.com/office/officeart/2005/8/layout/cycle1"/>
    <dgm:cxn modelId="{F478749C-279A-401A-AE60-1E95BB9795A1}" type="presParOf" srcId="{3B19C85E-9854-49C8-9E6A-39FA7F33B428}" destId="{F0750FFB-CA3D-4FD5-935D-5731502B2004}" srcOrd="0" destOrd="0" presId="urn:microsoft.com/office/officeart/2005/8/layout/cycle1"/>
    <dgm:cxn modelId="{DC0B787A-ECFE-401B-8FF3-AA65CF4BF4D7}" type="presParOf" srcId="{3B19C85E-9854-49C8-9E6A-39FA7F33B428}" destId="{9C63A603-1FF4-4413-B164-AF56D53DF8B2}" srcOrd="1" destOrd="0" presId="urn:microsoft.com/office/officeart/2005/8/layout/cycle1"/>
    <dgm:cxn modelId="{FC7113EB-F3BC-49C9-B10C-4299E6BCC188}" type="presParOf" srcId="{3B19C85E-9854-49C8-9E6A-39FA7F33B428}" destId="{9C626199-BA48-4BA0-B456-8E930BE7B63A}" srcOrd="2" destOrd="0" presId="urn:microsoft.com/office/officeart/2005/8/layout/cycle1"/>
    <dgm:cxn modelId="{547995A3-299B-4365-AE53-A0998C90A4B5}" type="presParOf" srcId="{3B19C85E-9854-49C8-9E6A-39FA7F33B428}" destId="{B5778EBF-F698-4F2F-BAA5-0CE518F125AB}" srcOrd="3" destOrd="0" presId="urn:microsoft.com/office/officeart/2005/8/layout/cycle1"/>
    <dgm:cxn modelId="{D4367DF4-A1D9-43E5-8840-33EC5F919AF2}" type="presParOf" srcId="{3B19C85E-9854-49C8-9E6A-39FA7F33B428}" destId="{0CCEE645-9B6E-4617-AF18-569D6E61ED2E}" srcOrd="4" destOrd="0" presId="urn:microsoft.com/office/officeart/2005/8/layout/cycle1"/>
    <dgm:cxn modelId="{8E1F2F89-D930-46D1-AC05-8D9B28EBE322}" type="presParOf" srcId="{3B19C85E-9854-49C8-9E6A-39FA7F33B428}" destId="{13C29512-0984-47D2-853C-CA029A083E02}" srcOrd="5" destOrd="0" presId="urn:microsoft.com/office/officeart/2005/8/layout/cycle1"/>
    <dgm:cxn modelId="{7DE71AA6-1DC8-4E12-88E0-B6132F050280}" type="presParOf" srcId="{3B19C85E-9854-49C8-9E6A-39FA7F33B428}" destId="{7D14704D-1CE6-46BC-81E0-1203C63C12C7}" srcOrd="6" destOrd="0" presId="urn:microsoft.com/office/officeart/2005/8/layout/cycle1"/>
    <dgm:cxn modelId="{EB35453C-C0FD-4443-AC57-5EF26F652354}" type="presParOf" srcId="{3B19C85E-9854-49C8-9E6A-39FA7F33B428}" destId="{64F54A30-F660-4577-B8EA-0C5B66B44D87}" srcOrd="7" destOrd="0" presId="urn:microsoft.com/office/officeart/2005/8/layout/cycle1"/>
    <dgm:cxn modelId="{BA44DC27-120D-4E8E-96E8-0EC998AF28E5}" type="presParOf" srcId="{3B19C85E-9854-49C8-9E6A-39FA7F33B428}" destId="{E9C9A7E8-F656-416A-B1B2-67AEADC7FC71}" srcOrd="8" destOrd="0" presId="urn:microsoft.com/office/officeart/2005/8/layout/cycle1"/>
    <dgm:cxn modelId="{AC633076-58D8-4892-8A4B-57395C8FB554}" type="presParOf" srcId="{3B19C85E-9854-49C8-9E6A-39FA7F33B428}" destId="{3C8B88AD-BE7A-41DC-8217-271113AA6E9C}" srcOrd="9" destOrd="0" presId="urn:microsoft.com/office/officeart/2005/8/layout/cycle1"/>
    <dgm:cxn modelId="{CCB1AA03-5C40-4B76-BD49-25C0EED2D487}" type="presParOf" srcId="{3B19C85E-9854-49C8-9E6A-39FA7F33B428}" destId="{7DE7FC10-D3A2-4E3B-8D24-21CBA83316D1}" srcOrd="10" destOrd="0" presId="urn:microsoft.com/office/officeart/2005/8/layout/cycle1"/>
    <dgm:cxn modelId="{CF0D131A-0182-4831-9F0B-AD80200DC042}" type="presParOf" srcId="{3B19C85E-9854-49C8-9E6A-39FA7F33B428}" destId="{2B807027-D943-4A1F-A351-30BE0F3CB3C3}" srcOrd="11" destOrd="0" presId="urn:microsoft.com/office/officeart/2005/8/layout/cycle1"/>
    <dgm:cxn modelId="{B98D6F58-BE6E-4CBD-A871-B3705D9E5A64}" type="presParOf" srcId="{3B19C85E-9854-49C8-9E6A-39FA7F33B428}" destId="{05C35288-5599-416B-98DB-34768F48B7B6}" srcOrd="12" destOrd="0" presId="urn:microsoft.com/office/officeart/2005/8/layout/cycle1"/>
    <dgm:cxn modelId="{E73DEF96-E11B-49AF-BE61-92E3D23A8D0C}" type="presParOf" srcId="{3B19C85E-9854-49C8-9E6A-39FA7F33B428}" destId="{A8A03AF8-4785-44C1-AE95-C0498F575396}" srcOrd="13" destOrd="0" presId="urn:microsoft.com/office/officeart/2005/8/layout/cycle1"/>
    <dgm:cxn modelId="{C973496B-29C0-4022-9559-AEBA2644C668}"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485E42-22F0-4264-9749-5DC1D225646C}" type="doc">
      <dgm:prSet loTypeId="urn:microsoft.com/office/officeart/2005/8/layout/arrow2" loCatId="process" qsTypeId="urn:microsoft.com/office/officeart/2005/8/quickstyle/simple4" qsCatId="simple" csTypeId="urn:microsoft.com/office/officeart/2005/8/colors/colorful1" csCatId="colorful" phldr="1"/>
      <dgm:spPr/>
    </dgm:pt>
    <dgm:pt modelId="{412C294B-1FC8-4D67-B411-4A1D206EFED1}">
      <dgm:prSet phldrT="[Text]" custT="1"/>
      <dgm:spPr/>
      <dgm:t>
        <a:bodyPr/>
        <a:lstStyle/>
        <a:p>
          <a:r>
            <a:rPr lang="en-US" sz="1800" dirty="0" smtClean="0"/>
            <a:t>Requirement proposed</a:t>
          </a:r>
          <a:endParaRPr lang="en-US" sz="1800" dirty="0"/>
        </a:p>
      </dgm:t>
    </dgm:pt>
    <dgm:pt modelId="{174C7614-0754-4107-9CA0-45CA1C021461}" type="parTrans" cxnId="{FB559967-ACD6-4BE6-80B9-9D9B39324232}">
      <dgm:prSet/>
      <dgm:spPr/>
      <dgm:t>
        <a:bodyPr/>
        <a:lstStyle/>
        <a:p>
          <a:endParaRPr lang="en-US"/>
        </a:p>
      </dgm:t>
    </dgm:pt>
    <dgm:pt modelId="{EF4A3466-E2AA-46E3-A920-A5CA2F07656C}" type="sibTrans" cxnId="{FB559967-ACD6-4BE6-80B9-9D9B39324232}">
      <dgm:prSet/>
      <dgm:spPr/>
      <dgm:t>
        <a:bodyPr/>
        <a:lstStyle/>
        <a:p>
          <a:endParaRPr lang="en-US"/>
        </a:p>
      </dgm:t>
    </dgm:pt>
    <dgm:pt modelId="{B5A9D27C-6CF6-4C0D-8EC7-855A0422871F}">
      <dgm:prSet phldrT="[Text]"/>
      <dgm:spPr/>
      <dgm:t>
        <a:bodyPr/>
        <a:lstStyle/>
        <a:p>
          <a:r>
            <a:rPr lang="en-US" dirty="0" smtClean="0"/>
            <a:t>Requirement locked</a:t>
          </a:r>
          <a:endParaRPr lang="en-US" dirty="0"/>
        </a:p>
      </dgm:t>
    </dgm:pt>
    <dgm:pt modelId="{D41308F2-24B3-4F41-939E-4B456B6A69ED}" type="parTrans" cxnId="{2947C9C6-0348-4E54-BAFC-8965B4DF5D09}">
      <dgm:prSet/>
      <dgm:spPr/>
      <dgm:t>
        <a:bodyPr/>
        <a:lstStyle/>
        <a:p>
          <a:endParaRPr lang="en-US"/>
        </a:p>
      </dgm:t>
    </dgm:pt>
    <dgm:pt modelId="{CE8BAF3F-2A41-4F0D-9914-1769C1FC5139}" type="sibTrans" cxnId="{2947C9C6-0348-4E54-BAFC-8965B4DF5D09}">
      <dgm:prSet/>
      <dgm:spPr/>
      <dgm:t>
        <a:bodyPr/>
        <a:lstStyle/>
        <a:p>
          <a:endParaRPr lang="en-US"/>
        </a:p>
      </dgm:t>
    </dgm:pt>
    <dgm:pt modelId="{DC1418E1-D92A-4902-A478-029449232199}">
      <dgm:prSet phldrT="[Text]"/>
      <dgm:spPr/>
      <dgm:t>
        <a:bodyPr/>
        <a:lstStyle/>
        <a:p>
          <a:r>
            <a:rPr lang="en-US" dirty="0" smtClean="0"/>
            <a:t>Partner feedback</a:t>
          </a:r>
          <a:endParaRPr lang="en-US" dirty="0"/>
        </a:p>
      </dgm:t>
    </dgm:pt>
    <dgm:pt modelId="{D0EA339D-BF47-4477-9156-D01C4D85919A}" type="parTrans" cxnId="{C0C08EA6-DDAB-42F5-B53C-06D656C034CF}">
      <dgm:prSet/>
      <dgm:spPr/>
      <dgm:t>
        <a:bodyPr/>
        <a:lstStyle/>
        <a:p>
          <a:endParaRPr lang="en-US"/>
        </a:p>
      </dgm:t>
    </dgm:pt>
    <dgm:pt modelId="{365D6D83-EC7E-431B-8BB8-0261FA06B49A}" type="sibTrans" cxnId="{C0C08EA6-DDAB-42F5-B53C-06D656C034CF}">
      <dgm:prSet/>
      <dgm:spPr/>
      <dgm:t>
        <a:bodyPr/>
        <a:lstStyle/>
        <a:p>
          <a:endParaRPr lang="en-US"/>
        </a:p>
      </dgm:t>
    </dgm:pt>
    <dgm:pt modelId="{E9C9AE55-8C25-49E2-9D01-7260AEDAE566}">
      <dgm:prSet phldrT="[Text]" custT="1"/>
      <dgm:spPr/>
      <dgm:t>
        <a:bodyPr/>
        <a:lstStyle/>
        <a:p>
          <a:r>
            <a:rPr lang="en-US" sz="1800" dirty="0" smtClean="0"/>
            <a:t>Requirement enforced</a:t>
          </a:r>
          <a:endParaRPr lang="en-US" sz="1800" dirty="0"/>
        </a:p>
      </dgm:t>
    </dgm:pt>
    <dgm:pt modelId="{51650942-348F-4C3F-BD9A-BB0E0DF167B2}" type="parTrans" cxnId="{9ACCE935-2556-4611-8D1D-D63A01A1CEEE}">
      <dgm:prSet/>
      <dgm:spPr/>
      <dgm:t>
        <a:bodyPr/>
        <a:lstStyle/>
        <a:p>
          <a:endParaRPr lang="en-US"/>
        </a:p>
      </dgm:t>
    </dgm:pt>
    <dgm:pt modelId="{D165E8D5-5EA5-40EE-8961-68FB488C2970}" type="sibTrans" cxnId="{9ACCE935-2556-4611-8D1D-D63A01A1CEEE}">
      <dgm:prSet/>
      <dgm:spPr/>
      <dgm:t>
        <a:bodyPr/>
        <a:lstStyle/>
        <a:p>
          <a:endParaRPr lang="en-US"/>
        </a:p>
      </dgm:t>
    </dgm:pt>
    <dgm:pt modelId="{3FFBAD15-D884-40F7-9DC0-38A12D2BE928}">
      <dgm:prSet phldrT="[Text]"/>
      <dgm:spPr/>
      <dgm:t>
        <a:bodyPr/>
        <a:lstStyle/>
        <a:p>
          <a:r>
            <a:rPr lang="en-US" dirty="0" smtClean="0"/>
            <a:t>Preview test released</a:t>
          </a:r>
          <a:endParaRPr lang="en-US" dirty="0"/>
        </a:p>
      </dgm:t>
    </dgm:pt>
    <dgm:pt modelId="{FB373FCF-F6E1-47EA-A5DC-D02E323A133F}" type="sibTrans" cxnId="{8BC6F25C-4181-40C2-BD37-11293F3FA83C}">
      <dgm:prSet/>
      <dgm:spPr/>
      <dgm:t>
        <a:bodyPr/>
        <a:lstStyle/>
        <a:p>
          <a:endParaRPr lang="en-US"/>
        </a:p>
      </dgm:t>
    </dgm:pt>
    <dgm:pt modelId="{B10AD8CE-3BC1-490D-A17A-96DFB96709CE}" type="parTrans" cxnId="{8BC6F25C-4181-40C2-BD37-11293F3FA83C}">
      <dgm:prSet/>
      <dgm:spPr/>
      <dgm:t>
        <a:bodyPr/>
        <a:lstStyle/>
        <a:p>
          <a:endParaRPr lang="en-US"/>
        </a:p>
      </dgm:t>
    </dgm:pt>
    <dgm:pt modelId="{BF8813BB-F735-4887-8112-BB0C639D371E}" type="pres">
      <dgm:prSet presAssocID="{30485E42-22F0-4264-9749-5DC1D225646C}" presName="arrowDiagram" presStyleCnt="0">
        <dgm:presLayoutVars>
          <dgm:chMax val="5"/>
          <dgm:dir/>
          <dgm:resizeHandles val="exact"/>
        </dgm:presLayoutVars>
      </dgm:prSet>
      <dgm:spPr/>
    </dgm:pt>
    <dgm:pt modelId="{707C09F8-AEB2-40A9-B5B8-0FD77DB00182}" type="pres">
      <dgm:prSet presAssocID="{30485E42-22F0-4264-9749-5DC1D225646C}" presName="arrow" presStyleLbl="bgShp" presStyleIdx="0" presStyleCnt="1" custLinFactNeighborX="3577" custLinFactNeighborY="-1669"/>
      <dgm:spPr>
        <a:gradFill flip="none" rotWithShape="1">
          <a:gsLst>
            <a:gs pos="0">
              <a:srgbClr val="FFF200"/>
            </a:gs>
            <a:gs pos="45000">
              <a:srgbClr val="FF7A00"/>
            </a:gs>
            <a:gs pos="70000">
              <a:srgbClr val="FF0300"/>
            </a:gs>
            <a:gs pos="100000">
              <a:srgbClr val="4D0808"/>
            </a:gs>
          </a:gsLst>
          <a:lin ang="18900000" scaled="1"/>
          <a:tileRect/>
        </a:gradFill>
      </dgm:spPr>
    </dgm:pt>
    <dgm:pt modelId="{D97BBA3C-CD29-4394-9FEC-4628FC790273}" type="pres">
      <dgm:prSet presAssocID="{30485E42-22F0-4264-9749-5DC1D225646C}" presName="arrowDiagram5" presStyleCnt="0"/>
      <dgm:spPr/>
    </dgm:pt>
    <dgm:pt modelId="{0AD0F405-A329-4465-993E-F7064D6E4379}" type="pres">
      <dgm:prSet presAssocID="{412C294B-1FC8-4D67-B411-4A1D206EFED1}" presName="bullet5a" presStyleLbl="node1" presStyleIdx="0" presStyleCnt="5" custScaleX="160703" custScaleY="143954" custLinFactY="799" custLinFactNeighborX="64799" custLinFactNeighborY="100000"/>
      <dgm:spPr>
        <a:blipFill rotWithShape="0">
          <a:blip xmlns:r="http://schemas.openxmlformats.org/officeDocument/2006/relationships" r:embed="rId1"/>
          <a:stretch>
            <a:fillRect/>
          </a:stretch>
        </a:blipFill>
      </dgm:spPr>
    </dgm:pt>
    <dgm:pt modelId="{59D3686E-3FA5-457D-9A42-1D4116D8ABB4}" type="pres">
      <dgm:prSet presAssocID="{412C294B-1FC8-4D67-B411-4A1D206EFED1}" presName="textBox5a" presStyleLbl="revTx" presStyleIdx="0" presStyleCnt="5" custScaleX="151725" custScaleY="81194" custLinFactNeighborX="35269" custLinFactNeighborY="30136">
        <dgm:presLayoutVars>
          <dgm:bulletEnabled val="1"/>
        </dgm:presLayoutVars>
      </dgm:prSet>
      <dgm:spPr/>
      <dgm:t>
        <a:bodyPr/>
        <a:lstStyle/>
        <a:p>
          <a:endParaRPr lang="en-US"/>
        </a:p>
      </dgm:t>
    </dgm:pt>
    <dgm:pt modelId="{01C102DB-C3E2-40ED-9732-E0AEF02FE7FA}" type="pres">
      <dgm:prSet presAssocID="{DC1418E1-D92A-4902-A478-029449232199}" presName="bullet5b" presStyleLbl="node1" presStyleIdx="1" presStyleCnt="5" custScaleX="152213" custScaleY="130769" custLinFactNeighborX="50599" custLinFactNeighborY="55199"/>
      <dgm:spPr>
        <a:blipFill rotWithShape="0">
          <a:blip xmlns:r="http://schemas.openxmlformats.org/officeDocument/2006/relationships" r:embed="rId1"/>
          <a:stretch>
            <a:fillRect/>
          </a:stretch>
        </a:blipFill>
      </dgm:spPr>
    </dgm:pt>
    <dgm:pt modelId="{F0B0D4DD-9CB2-419C-AA16-0381D36CD047}" type="pres">
      <dgm:prSet presAssocID="{DC1418E1-D92A-4902-A478-029449232199}" presName="textBox5b" presStyleLbl="revTx" presStyleIdx="1" presStyleCnt="5" custScaleY="57557" custLinFactNeighborY="-569">
        <dgm:presLayoutVars>
          <dgm:bulletEnabled val="1"/>
        </dgm:presLayoutVars>
      </dgm:prSet>
      <dgm:spPr/>
      <dgm:t>
        <a:bodyPr/>
        <a:lstStyle/>
        <a:p>
          <a:endParaRPr lang="en-US"/>
        </a:p>
      </dgm:t>
    </dgm:pt>
    <dgm:pt modelId="{3511B370-5634-4990-9A69-36B21E7A029A}" type="pres">
      <dgm:prSet presAssocID="{B5A9D27C-6CF6-4C0D-8EC7-855A0422871F}" presName="bullet5c" presStyleLbl="node1" presStyleIdx="2" presStyleCnt="5" custScaleX="136865" custScaleY="111855" custLinFactNeighborX="17250" custLinFactNeighborY="34499"/>
      <dgm:spPr>
        <a:blipFill rotWithShape="0">
          <a:blip xmlns:r="http://schemas.openxmlformats.org/officeDocument/2006/relationships" r:embed="rId1"/>
          <a:stretch>
            <a:fillRect/>
          </a:stretch>
        </a:blipFill>
      </dgm:spPr>
    </dgm:pt>
    <dgm:pt modelId="{631DB75D-7AD0-4506-8D81-3EF415AC8B1D}" type="pres">
      <dgm:prSet presAssocID="{B5A9D27C-6CF6-4C0D-8EC7-855A0422871F}" presName="textBox5c" presStyleLbl="revTx" presStyleIdx="2" presStyleCnt="5" custScaleY="60746">
        <dgm:presLayoutVars>
          <dgm:bulletEnabled val="1"/>
        </dgm:presLayoutVars>
      </dgm:prSet>
      <dgm:spPr/>
      <dgm:t>
        <a:bodyPr/>
        <a:lstStyle/>
        <a:p>
          <a:endParaRPr lang="en-US"/>
        </a:p>
      </dgm:t>
    </dgm:pt>
    <dgm:pt modelId="{C3CA7E44-ACAA-4016-B773-592484DA1A4C}" type="pres">
      <dgm:prSet presAssocID="{3FFBAD15-D884-40F7-9DC0-38A12D2BE928}" presName="bullet5d" presStyleLbl="node1" presStyleIdx="3" presStyleCnt="5" custScaleX="144150" custScaleY="125096"/>
      <dgm:spPr>
        <a:blipFill rotWithShape="0">
          <a:blip xmlns:r="http://schemas.openxmlformats.org/officeDocument/2006/relationships" r:embed="rId1"/>
          <a:stretch>
            <a:fillRect/>
          </a:stretch>
        </a:blipFill>
      </dgm:spPr>
    </dgm:pt>
    <dgm:pt modelId="{75740D02-A2ED-4C1B-8644-F4081BF28116}" type="pres">
      <dgm:prSet presAssocID="{3FFBAD15-D884-40F7-9DC0-38A12D2BE928}" presName="textBox5d" presStyleLbl="revTx" presStyleIdx="3" presStyleCnt="5" custScaleY="63308">
        <dgm:presLayoutVars>
          <dgm:bulletEnabled val="1"/>
        </dgm:presLayoutVars>
      </dgm:prSet>
      <dgm:spPr/>
      <dgm:t>
        <a:bodyPr/>
        <a:lstStyle/>
        <a:p>
          <a:endParaRPr lang="en-US"/>
        </a:p>
      </dgm:t>
    </dgm:pt>
    <dgm:pt modelId="{13E18A8D-92C1-49D0-826E-F9E85C804132}" type="pres">
      <dgm:prSet presAssocID="{E9C9AE55-8C25-49E2-9D01-7260AEDAE566}" presName="bullet5e" presStyleLbl="node1" presStyleIdx="4" presStyleCnt="5" custScaleX="127565" custScaleY="113329" custLinFactNeighborX="94509" custLinFactNeighborY="-13501"/>
      <dgm:spPr>
        <a:blipFill rotWithShape="0">
          <a:blip xmlns:r="http://schemas.openxmlformats.org/officeDocument/2006/relationships" r:embed="rId1"/>
          <a:stretch>
            <a:fillRect/>
          </a:stretch>
        </a:blipFill>
      </dgm:spPr>
    </dgm:pt>
    <dgm:pt modelId="{8A4742B9-21FD-4862-B049-271331A39973}" type="pres">
      <dgm:prSet presAssocID="{E9C9AE55-8C25-49E2-9D01-7260AEDAE566}" presName="textBox5e" presStyleLbl="revTx" presStyleIdx="4" presStyleCnt="5" custScaleX="137268" custScaleY="35704">
        <dgm:presLayoutVars>
          <dgm:bulletEnabled val="1"/>
        </dgm:presLayoutVars>
      </dgm:prSet>
      <dgm:spPr/>
      <dgm:t>
        <a:bodyPr/>
        <a:lstStyle/>
        <a:p>
          <a:endParaRPr lang="en-US"/>
        </a:p>
      </dgm:t>
    </dgm:pt>
  </dgm:ptLst>
  <dgm:cxnLst>
    <dgm:cxn modelId="{EA58141E-4632-4391-BC87-15F73EE55657}" type="presOf" srcId="{DC1418E1-D92A-4902-A478-029449232199}" destId="{F0B0D4DD-9CB2-419C-AA16-0381D36CD047}" srcOrd="0" destOrd="0" presId="urn:microsoft.com/office/officeart/2005/8/layout/arrow2"/>
    <dgm:cxn modelId="{8BC6F25C-4181-40C2-BD37-11293F3FA83C}" srcId="{30485E42-22F0-4264-9749-5DC1D225646C}" destId="{3FFBAD15-D884-40F7-9DC0-38A12D2BE928}" srcOrd="3" destOrd="0" parTransId="{B10AD8CE-3BC1-490D-A17A-96DFB96709CE}" sibTransId="{FB373FCF-F6E1-47EA-A5DC-D02E323A133F}"/>
    <dgm:cxn modelId="{CCAB61A6-0AF5-4448-82C9-2502FFFC0D31}" type="presOf" srcId="{E9C9AE55-8C25-49E2-9D01-7260AEDAE566}" destId="{8A4742B9-21FD-4862-B049-271331A39973}" srcOrd="0" destOrd="0" presId="urn:microsoft.com/office/officeart/2005/8/layout/arrow2"/>
    <dgm:cxn modelId="{C0C08EA6-DDAB-42F5-B53C-06D656C034CF}" srcId="{30485E42-22F0-4264-9749-5DC1D225646C}" destId="{DC1418E1-D92A-4902-A478-029449232199}" srcOrd="1" destOrd="0" parTransId="{D0EA339D-BF47-4477-9156-D01C4D85919A}" sibTransId="{365D6D83-EC7E-431B-8BB8-0261FA06B49A}"/>
    <dgm:cxn modelId="{9ACCE935-2556-4611-8D1D-D63A01A1CEEE}" srcId="{30485E42-22F0-4264-9749-5DC1D225646C}" destId="{E9C9AE55-8C25-49E2-9D01-7260AEDAE566}" srcOrd="4" destOrd="0" parTransId="{51650942-348F-4C3F-BD9A-BB0E0DF167B2}" sibTransId="{D165E8D5-5EA5-40EE-8961-68FB488C2970}"/>
    <dgm:cxn modelId="{FB559967-ACD6-4BE6-80B9-9D9B39324232}" srcId="{30485E42-22F0-4264-9749-5DC1D225646C}" destId="{412C294B-1FC8-4D67-B411-4A1D206EFED1}" srcOrd="0" destOrd="0" parTransId="{174C7614-0754-4107-9CA0-45CA1C021461}" sibTransId="{EF4A3466-E2AA-46E3-A920-A5CA2F07656C}"/>
    <dgm:cxn modelId="{2ED6FAE8-20B2-4E1B-90BA-EE7D372DD5C3}" type="presOf" srcId="{B5A9D27C-6CF6-4C0D-8EC7-855A0422871F}" destId="{631DB75D-7AD0-4506-8D81-3EF415AC8B1D}" srcOrd="0" destOrd="0" presId="urn:microsoft.com/office/officeart/2005/8/layout/arrow2"/>
    <dgm:cxn modelId="{BB58F9D3-7590-477D-9279-2AB40951F081}" type="presOf" srcId="{3FFBAD15-D884-40F7-9DC0-38A12D2BE928}" destId="{75740D02-A2ED-4C1B-8644-F4081BF28116}" srcOrd="0" destOrd="0" presId="urn:microsoft.com/office/officeart/2005/8/layout/arrow2"/>
    <dgm:cxn modelId="{2947C9C6-0348-4E54-BAFC-8965B4DF5D09}" srcId="{30485E42-22F0-4264-9749-5DC1D225646C}" destId="{B5A9D27C-6CF6-4C0D-8EC7-855A0422871F}" srcOrd="2" destOrd="0" parTransId="{D41308F2-24B3-4F41-939E-4B456B6A69ED}" sibTransId="{CE8BAF3F-2A41-4F0D-9914-1769C1FC5139}"/>
    <dgm:cxn modelId="{F7BA7F6A-B308-4D32-9F6B-404A9C263097}" type="presOf" srcId="{412C294B-1FC8-4D67-B411-4A1D206EFED1}" destId="{59D3686E-3FA5-457D-9A42-1D4116D8ABB4}" srcOrd="0" destOrd="0" presId="urn:microsoft.com/office/officeart/2005/8/layout/arrow2"/>
    <dgm:cxn modelId="{8AF27853-7B14-4149-B1B9-5181E5BB23A1}" type="presOf" srcId="{30485E42-22F0-4264-9749-5DC1D225646C}" destId="{BF8813BB-F735-4887-8112-BB0C639D371E}" srcOrd="0" destOrd="0" presId="urn:microsoft.com/office/officeart/2005/8/layout/arrow2"/>
    <dgm:cxn modelId="{2283B822-4705-49B7-BD18-568ED8B339A3}" type="presParOf" srcId="{BF8813BB-F735-4887-8112-BB0C639D371E}" destId="{707C09F8-AEB2-40A9-B5B8-0FD77DB00182}" srcOrd="0" destOrd="0" presId="urn:microsoft.com/office/officeart/2005/8/layout/arrow2"/>
    <dgm:cxn modelId="{773B6CBC-5E25-4C04-AC99-731693A4DAB8}" type="presParOf" srcId="{BF8813BB-F735-4887-8112-BB0C639D371E}" destId="{D97BBA3C-CD29-4394-9FEC-4628FC790273}" srcOrd="1" destOrd="0" presId="urn:microsoft.com/office/officeart/2005/8/layout/arrow2"/>
    <dgm:cxn modelId="{6FB22EAC-B9A4-4608-90E2-816487586EB1}" type="presParOf" srcId="{D97BBA3C-CD29-4394-9FEC-4628FC790273}" destId="{0AD0F405-A329-4465-993E-F7064D6E4379}" srcOrd="0" destOrd="0" presId="urn:microsoft.com/office/officeart/2005/8/layout/arrow2"/>
    <dgm:cxn modelId="{68A0D286-3117-4BFE-80FC-E0E7C9918E8F}" type="presParOf" srcId="{D97BBA3C-CD29-4394-9FEC-4628FC790273}" destId="{59D3686E-3FA5-457D-9A42-1D4116D8ABB4}" srcOrd="1" destOrd="0" presId="urn:microsoft.com/office/officeart/2005/8/layout/arrow2"/>
    <dgm:cxn modelId="{0CF05F21-1032-45C7-A24E-D818A29085DD}" type="presParOf" srcId="{D97BBA3C-CD29-4394-9FEC-4628FC790273}" destId="{01C102DB-C3E2-40ED-9732-E0AEF02FE7FA}" srcOrd="2" destOrd="0" presId="urn:microsoft.com/office/officeart/2005/8/layout/arrow2"/>
    <dgm:cxn modelId="{B7471FA4-329F-450E-8B35-68A0BFAA3FCD}" type="presParOf" srcId="{D97BBA3C-CD29-4394-9FEC-4628FC790273}" destId="{F0B0D4DD-9CB2-419C-AA16-0381D36CD047}" srcOrd="3" destOrd="0" presId="urn:microsoft.com/office/officeart/2005/8/layout/arrow2"/>
    <dgm:cxn modelId="{78D3A556-F4A7-4955-BEF5-C3E9FD133FAB}" type="presParOf" srcId="{D97BBA3C-CD29-4394-9FEC-4628FC790273}" destId="{3511B370-5634-4990-9A69-36B21E7A029A}" srcOrd="4" destOrd="0" presId="urn:microsoft.com/office/officeart/2005/8/layout/arrow2"/>
    <dgm:cxn modelId="{FE559C03-F988-4753-827D-5937F61B1D3B}" type="presParOf" srcId="{D97BBA3C-CD29-4394-9FEC-4628FC790273}" destId="{631DB75D-7AD0-4506-8D81-3EF415AC8B1D}" srcOrd="5" destOrd="0" presId="urn:microsoft.com/office/officeart/2005/8/layout/arrow2"/>
    <dgm:cxn modelId="{15C2C5E5-A37D-42DE-8C57-F07623D0B3E7}" type="presParOf" srcId="{D97BBA3C-CD29-4394-9FEC-4628FC790273}" destId="{C3CA7E44-ACAA-4016-B773-592484DA1A4C}" srcOrd="6" destOrd="0" presId="urn:microsoft.com/office/officeart/2005/8/layout/arrow2"/>
    <dgm:cxn modelId="{4036B238-5F0B-41C4-B66F-FA05094DEE4D}" type="presParOf" srcId="{D97BBA3C-CD29-4394-9FEC-4628FC790273}" destId="{75740D02-A2ED-4C1B-8644-F4081BF28116}" srcOrd="7" destOrd="0" presId="urn:microsoft.com/office/officeart/2005/8/layout/arrow2"/>
    <dgm:cxn modelId="{F23B8C1F-30F4-4DE3-AA28-D4F61AB5455F}" type="presParOf" srcId="{D97BBA3C-CD29-4394-9FEC-4628FC790273}" destId="{13E18A8D-92C1-49D0-826E-F9E85C804132}" srcOrd="8" destOrd="0" presId="urn:microsoft.com/office/officeart/2005/8/layout/arrow2"/>
    <dgm:cxn modelId="{8DBC4AE9-284A-4FFD-BA99-A5E806842ED6}" type="presParOf" srcId="{D97BBA3C-CD29-4394-9FEC-4628FC790273}" destId="{8A4742B9-21FD-4862-B049-271331A39973}" srcOrd="9"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B068AEFF-5FC7-4F42-A0AB-4A5D3CEEF8AD}">
      <dgm:prSet phldrT="[Text]" custT="1"/>
      <dgm:spPr/>
      <dgm:t>
        <a:bodyPr/>
        <a:lstStyle/>
        <a:p>
          <a:r>
            <a:rPr lang="en-US" sz="2000" dirty="0" smtClean="0"/>
            <a:t>HW innovation</a:t>
          </a:r>
          <a:endParaRPr lang="en-US" sz="2000" dirty="0"/>
        </a:p>
      </dgm:t>
    </dgm:pt>
    <dgm:pt modelId="{AA26C845-94B4-4C42-99E2-B9D2CD2668D5}" type="parTrans" cxnId="{F3A18543-F84E-4650-A9A7-9C7FDC67D503}">
      <dgm:prSet/>
      <dgm:spPr/>
      <dgm:t>
        <a:bodyPr/>
        <a:lstStyle/>
        <a:p>
          <a:endParaRPr lang="en-US"/>
        </a:p>
      </dgm:t>
    </dgm:pt>
    <dgm:pt modelId="{321ECD00-F9D0-43FD-96B2-F98DE5E5BA7D}" type="sibTrans" cxnId="{F3A18543-F84E-4650-A9A7-9C7FDC67D503}">
      <dgm:prSet/>
      <dgm:spPr/>
      <dgm:t>
        <a:bodyPr/>
        <a:lstStyle/>
        <a:p>
          <a:endParaRPr lang="en-US" dirty="0"/>
        </a:p>
      </dgm:t>
    </dgm:pt>
    <dgm:pt modelId="{4B95A997-4848-4E85-A0EA-908E9AE226A0}">
      <dgm:prSet phldrT="[Text]" custT="1"/>
      <dgm:spPr/>
      <dgm:t>
        <a:bodyPr/>
        <a:lstStyle/>
        <a:p>
          <a:r>
            <a:rPr lang="en-US" sz="2000" dirty="0" smtClean="0"/>
            <a:t>Customer </a:t>
          </a:r>
          <a:br>
            <a:rPr lang="en-US" sz="2000" dirty="0" smtClean="0"/>
          </a:br>
          <a:r>
            <a:rPr lang="en-US" sz="2000" dirty="0" smtClean="0"/>
            <a:t>scenarios</a:t>
          </a:r>
          <a:endParaRPr lang="en-US" sz="2000" dirty="0"/>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412A20E3-9286-4AFB-A374-5AA7E57F2C7B}">
      <dgm:prSet phldrT="[Text]" custT="1"/>
      <dgm:spPr/>
      <dgm:t>
        <a:bodyPr/>
        <a:lstStyle/>
        <a:p>
          <a:r>
            <a:rPr lang="en-US" sz="2000" dirty="0" smtClean="0"/>
            <a:t>Requirements</a:t>
          </a:r>
          <a:endParaRPr lang="en-US" sz="2000" dirty="0"/>
        </a:p>
      </dgm:t>
    </dgm:pt>
    <dgm:pt modelId="{09FE061D-E62A-4C7D-8606-5EFD0065C4DB}" type="parTrans" cxnId="{7868EB39-C68C-4B66-99B9-17CFB431989C}">
      <dgm:prSet/>
      <dgm:spPr/>
      <dgm:t>
        <a:bodyPr/>
        <a:lstStyle/>
        <a:p>
          <a:endParaRPr lang="en-US"/>
        </a:p>
      </dgm:t>
    </dgm:pt>
    <dgm:pt modelId="{8E8A9EA4-F6C3-4D9C-88C8-38CD83BDFB1B}" type="sibTrans" cxnId="{7868EB39-C68C-4B66-99B9-17CFB431989C}">
      <dgm:prSet/>
      <dgm:spPr/>
      <dgm:t>
        <a:bodyPr/>
        <a:lstStyle/>
        <a:p>
          <a:endParaRPr lang="en-US" dirty="0"/>
        </a:p>
      </dgm:t>
    </dgm:pt>
    <dgm:pt modelId="{900DAB3F-3566-4F53-A6F0-FC90908320D8}">
      <dgm:prSet phldrT="[Text]" custT="1"/>
      <dgm:spPr/>
      <dgm:t>
        <a:bodyPr/>
        <a:lstStyle/>
        <a:p>
          <a:r>
            <a:rPr lang="en-US" sz="2000" dirty="0" smtClean="0"/>
            <a:t>Validate</a:t>
          </a:r>
          <a:endParaRPr lang="en-US" sz="2000" dirty="0"/>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dgm:t>
        <a:bodyPr/>
        <a:lstStyle/>
        <a:p>
          <a:r>
            <a:rPr lang="en-US" sz="2000" dirty="0" smtClean="0"/>
            <a:t>Marketplace</a:t>
          </a:r>
          <a:endParaRPr lang="en-US" sz="20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05961">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7D14704D-1CE6-46BC-81E0-1203C63C12C7}" type="pres">
      <dgm:prSet presAssocID="{412A20E3-9286-4AFB-A374-5AA7E57F2C7B}" presName="dummy" presStyleCnt="0"/>
      <dgm:spPr/>
    </dgm:pt>
    <dgm:pt modelId="{64F54A30-F660-4577-B8EA-0C5B66B44D87}" type="pres">
      <dgm:prSet presAssocID="{412A20E3-9286-4AFB-A374-5AA7E57F2C7B}" presName="node" presStyleLbl="revTx" presStyleIdx="2" presStyleCnt="5" custScaleX="170843">
        <dgm:presLayoutVars>
          <dgm:bulletEnabled val="1"/>
        </dgm:presLayoutVars>
      </dgm:prSet>
      <dgm:spPr/>
      <dgm:t>
        <a:bodyPr/>
        <a:lstStyle/>
        <a:p>
          <a:endParaRPr lang="en-US"/>
        </a:p>
      </dgm:t>
    </dgm:pt>
    <dgm:pt modelId="{E9C9A7E8-F656-416A-B1B2-67AEADC7FC71}" type="pres">
      <dgm:prSet presAssocID="{8E8A9EA4-F6C3-4D9C-88C8-38CD83BDFB1B}"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66055">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custScaleX="134724">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D4238A5D-C501-4287-939A-A4ACAE933A66}" type="presOf" srcId="{8970B10E-4081-458D-A46C-0EB33429A54B}" destId="{A8A03AF8-4785-44C1-AE95-C0498F575396}" srcOrd="0" destOrd="0" presId="urn:microsoft.com/office/officeart/2005/8/layout/cycle1"/>
    <dgm:cxn modelId="{7868EB39-C68C-4B66-99B9-17CFB431989C}" srcId="{D6F51FEC-FDC3-4E12-A279-C3B51050837F}" destId="{412A20E3-9286-4AFB-A374-5AA7E57F2C7B}" srcOrd="2" destOrd="0" parTransId="{09FE061D-E62A-4C7D-8606-5EFD0065C4DB}" sibTransId="{8E8A9EA4-F6C3-4D9C-88C8-38CD83BDFB1B}"/>
    <dgm:cxn modelId="{8D69EDB1-20B4-472B-94E0-42814620FD09}" type="presOf" srcId="{D6F51FEC-FDC3-4E12-A279-C3B51050837F}" destId="{3B19C85E-9854-49C8-9E6A-39FA7F33B428}" srcOrd="0" destOrd="0" presId="urn:microsoft.com/office/officeart/2005/8/layout/cycle1"/>
    <dgm:cxn modelId="{E5049148-0564-49A8-B38B-87D2593EEFD0}" type="presOf" srcId="{A1FDBF62-4FB0-41F5-B296-2AD9B4CBB412}" destId="{2B807027-D943-4A1F-A351-30BE0F3CB3C3}" srcOrd="0" destOrd="0" presId="urn:microsoft.com/office/officeart/2005/8/layout/cycle1"/>
    <dgm:cxn modelId="{D46559BA-BA58-42D4-8D70-15A22A17EF6A}" srcId="{D6F51FEC-FDC3-4E12-A279-C3B51050837F}" destId="{8970B10E-4081-458D-A46C-0EB33429A54B}" srcOrd="4" destOrd="0" parTransId="{BDBA7047-3856-4D90-BC16-6D0F5BD9A1A8}" sibTransId="{8CC6064B-92E5-44B9-AB46-429439EC4B29}"/>
    <dgm:cxn modelId="{8F881D70-9FD6-463D-B4ED-BA38FC92F520}" type="presOf" srcId="{412A20E3-9286-4AFB-A374-5AA7E57F2C7B}" destId="{64F54A30-F660-4577-B8EA-0C5B66B44D87}" srcOrd="0" destOrd="0" presId="urn:microsoft.com/office/officeart/2005/8/layout/cycle1"/>
    <dgm:cxn modelId="{7C3A28EA-805D-45B6-ABAF-0ECA41B9D1E7}" type="presOf" srcId="{8E8A9EA4-F6C3-4D9C-88C8-38CD83BDFB1B}" destId="{E9C9A7E8-F656-416A-B1B2-67AEADC7FC71}" srcOrd="0" destOrd="0" presId="urn:microsoft.com/office/officeart/2005/8/layout/cycle1"/>
    <dgm:cxn modelId="{73282363-679C-405F-9547-569BA26057A8}" type="presOf" srcId="{900DAB3F-3566-4F53-A6F0-FC90908320D8}" destId="{7DE7FC10-D3A2-4E3B-8D24-21CBA83316D1}" srcOrd="0" destOrd="0" presId="urn:microsoft.com/office/officeart/2005/8/layout/cycle1"/>
    <dgm:cxn modelId="{443B2B14-82BE-4BF6-A0CE-05C39BB2C8B7}" type="presOf" srcId="{321ECD00-F9D0-43FD-96B2-F98DE5E5BA7D}" destId="{9C626199-BA48-4BA0-B456-8E930BE7B63A}" srcOrd="0" destOrd="0" presId="urn:microsoft.com/office/officeart/2005/8/layout/cycle1"/>
    <dgm:cxn modelId="{6571B55E-B390-4B26-8176-5155482C7CAB}" type="presOf" srcId="{F3724565-B4C0-4408-9E57-3707D48698D9}" destId="{13C29512-0984-47D2-853C-CA029A083E02}" srcOrd="0" destOrd="0" presId="urn:microsoft.com/office/officeart/2005/8/layout/cycle1"/>
    <dgm:cxn modelId="{1464FE4B-B39C-463C-A4B0-DED19884BCE2}" type="presOf" srcId="{4B95A997-4848-4E85-A0EA-908E9AE226A0}" destId="{0CCEE645-9B6E-4617-AF18-569D6E61ED2E}" srcOrd="0" destOrd="0" presId="urn:microsoft.com/office/officeart/2005/8/layout/cycle1"/>
    <dgm:cxn modelId="{F3A18543-F84E-4650-A9A7-9C7FDC67D503}" srcId="{D6F51FEC-FDC3-4E12-A279-C3B51050837F}" destId="{B068AEFF-5FC7-4F42-A0AB-4A5D3CEEF8AD}" srcOrd="0" destOrd="0" parTransId="{AA26C845-94B4-4C42-99E2-B9D2CD2668D5}" sibTransId="{321ECD00-F9D0-43FD-96B2-F98DE5E5BA7D}"/>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C29E296D-6A32-4D7D-B00F-AF3355B02FD1}" type="presOf" srcId="{8CC6064B-92E5-44B9-AB46-429439EC4B29}" destId="{9A9843CB-D96B-4670-AC16-43025B099DC1}" srcOrd="0" destOrd="0" presId="urn:microsoft.com/office/officeart/2005/8/layout/cycle1"/>
    <dgm:cxn modelId="{E04D86A4-3343-483A-943D-E103FDFA760C}" type="presOf" srcId="{B068AEFF-5FC7-4F42-A0AB-4A5D3CEEF8AD}" destId="{9C63A603-1FF4-4413-B164-AF56D53DF8B2}" srcOrd="0" destOrd="0" presId="urn:microsoft.com/office/officeart/2005/8/layout/cycle1"/>
    <dgm:cxn modelId="{AD94000C-148B-4C58-B020-F62FBE4391CC}" type="presParOf" srcId="{3B19C85E-9854-49C8-9E6A-39FA7F33B428}" destId="{F0750FFB-CA3D-4FD5-935D-5731502B2004}" srcOrd="0" destOrd="0" presId="urn:microsoft.com/office/officeart/2005/8/layout/cycle1"/>
    <dgm:cxn modelId="{F9CA7C21-6568-4D82-AA84-8CFE9548A873}" type="presParOf" srcId="{3B19C85E-9854-49C8-9E6A-39FA7F33B428}" destId="{9C63A603-1FF4-4413-B164-AF56D53DF8B2}" srcOrd="1" destOrd="0" presId="urn:microsoft.com/office/officeart/2005/8/layout/cycle1"/>
    <dgm:cxn modelId="{BDA9D16E-93D7-484E-9B27-D9039E1A9179}" type="presParOf" srcId="{3B19C85E-9854-49C8-9E6A-39FA7F33B428}" destId="{9C626199-BA48-4BA0-B456-8E930BE7B63A}" srcOrd="2" destOrd="0" presId="urn:microsoft.com/office/officeart/2005/8/layout/cycle1"/>
    <dgm:cxn modelId="{E5225A22-DB47-4CD3-805A-6B2E012365B1}" type="presParOf" srcId="{3B19C85E-9854-49C8-9E6A-39FA7F33B428}" destId="{B5778EBF-F698-4F2F-BAA5-0CE518F125AB}" srcOrd="3" destOrd="0" presId="urn:microsoft.com/office/officeart/2005/8/layout/cycle1"/>
    <dgm:cxn modelId="{24E7600A-8F77-4F3F-859A-63E1C9F7EF5A}" type="presParOf" srcId="{3B19C85E-9854-49C8-9E6A-39FA7F33B428}" destId="{0CCEE645-9B6E-4617-AF18-569D6E61ED2E}" srcOrd="4" destOrd="0" presId="urn:microsoft.com/office/officeart/2005/8/layout/cycle1"/>
    <dgm:cxn modelId="{17603317-A807-4968-A4F1-580CD55B9846}" type="presParOf" srcId="{3B19C85E-9854-49C8-9E6A-39FA7F33B428}" destId="{13C29512-0984-47D2-853C-CA029A083E02}" srcOrd="5" destOrd="0" presId="urn:microsoft.com/office/officeart/2005/8/layout/cycle1"/>
    <dgm:cxn modelId="{5AF4A54B-4FC5-4DEA-AC6D-15E686D41917}" type="presParOf" srcId="{3B19C85E-9854-49C8-9E6A-39FA7F33B428}" destId="{7D14704D-1CE6-46BC-81E0-1203C63C12C7}" srcOrd="6" destOrd="0" presId="urn:microsoft.com/office/officeart/2005/8/layout/cycle1"/>
    <dgm:cxn modelId="{D4193AC1-08B5-4710-89BC-5BD0413D579A}" type="presParOf" srcId="{3B19C85E-9854-49C8-9E6A-39FA7F33B428}" destId="{64F54A30-F660-4577-B8EA-0C5B66B44D87}" srcOrd="7" destOrd="0" presId="urn:microsoft.com/office/officeart/2005/8/layout/cycle1"/>
    <dgm:cxn modelId="{1AFD6437-C56A-497E-8DA5-725777EA8C71}" type="presParOf" srcId="{3B19C85E-9854-49C8-9E6A-39FA7F33B428}" destId="{E9C9A7E8-F656-416A-B1B2-67AEADC7FC71}" srcOrd="8" destOrd="0" presId="urn:microsoft.com/office/officeart/2005/8/layout/cycle1"/>
    <dgm:cxn modelId="{3CC49772-C065-400F-92BF-7564246011EF}" type="presParOf" srcId="{3B19C85E-9854-49C8-9E6A-39FA7F33B428}" destId="{3C8B88AD-BE7A-41DC-8217-271113AA6E9C}" srcOrd="9" destOrd="0" presId="urn:microsoft.com/office/officeart/2005/8/layout/cycle1"/>
    <dgm:cxn modelId="{B0764774-628E-444A-9224-475D30713B8D}" type="presParOf" srcId="{3B19C85E-9854-49C8-9E6A-39FA7F33B428}" destId="{7DE7FC10-D3A2-4E3B-8D24-21CBA83316D1}" srcOrd="10" destOrd="0" presId="urn:microsoft.com/office/officeart/2005/8/layout/cycle1"/>
    <dgm:cxn modelId="{8B2F44FD-4D81-4A4D-83AF-6461058EE49D}" type="presParOf" srcId="{3B19C85E-9854-49C8-9E6A-39FA7F33B428}" destId="{2B807027-D943-4A1F-A351-30BE0F3CB3C3}" srcOrd="11" destOrd="0" presId="urn:microsoft.com/office/officeart/2005/8/layout/cycle1"/>
    <dgm:cxn modelId="{A9E14F2E-B072-4A48-9F35-7F7B9B51AEF6}" type="presParOf" srcId="{3B19C85E-9854-49C8-9E6A-39FA7F33B428}" destId="{05C35288-5599-416B-98DB-34768F48B7B6}" srcOrd="12" destOrd="0" presId="urn:microsoft.com/office/officeart/2005/8/layout/cycle1"/>
    <dgm:cxn modelId="{03D4373A-2160-446F-B69A-5DCCCC1E0A31}" type="presParOf" srcId="{3B19C85E-9854-49C8-9E6A-39FA7F33B428}" destId="{A8A03AF8-4785-44C1-AE95-C0498F575396}" srcOrd="13" destOrd="0" presId="urn:microsoft.com/office/officeart/2005/8/layout/cycle1"/>
    <dgm:cxn modelId="{EC51AE7C-149A-47C4-B9A2-E777648F7AE1}"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B068AEFF-5FC7-4F42-A0AB-4A5D3CEEF8AD}">
      <dgm:prSet phldrT="[Text]" custT="1"/>
      <dgm:spPr>
        <a:blipFill rotWithShape="0">
          <a:blip xmlns:r="http://schemas.openxmlformats.org/officeDocument/2006/relationships" r:embed="rId1"/>
          <a:stretch>
            <a:fillRect/>
          </a:stretch>
        </a:blipFill>
      </dgm:spPr>
      <dgm:t>
        <a:bodyPr/>
        <a:lstStyle/>
        <a:p>
          <a:r>
            <a:rPr lang="en-US" sz="1600" dirty="0" smtClean="0"/>
            <a:t>HW innovation</a:t>
          </a:r>
          <a:endParaRPr lang="en-US" sz="1600" dirty="0"/>
        </a:p>
      </dgm:t>
    </dgm:pt>
    <dgm:pt modelId="{AA26C845-94B4-4C42-99E2-B9D2CD2668D5}" type="parTrans" cxnId="{F3A18543-F84E-4650-A9A7-9C7FDC67D503}">
      <dgm:prSet/>
      <dgm:spPr/>
      <dgm:t>
        <a:bodyPr/>
        <a:lstStyle/>
        <a:p>
          <a:endParaRPr lang="en-US"/>
        </a:p>
      </dgm:t>
    </dgm:pt>
    <dgm:pt modelId="{321ECD00-F9D0-43FD-96B2-F98DE5E5BA7D}" type="sibTrans" cxnId="{F3A18543-F84E-4650-A9A7-9C7FDC67D503}">
      <dgm:prSet/>
      <dgm:spPr/>
      <dgm:t>
        <a:bodyPr/>
        <a:lstStyle/>
        <a:p>
          <a:endParaRPr lang="en-US" dirty="0"/>
        </a:p>
      </dgm:t>
    </dgm:pt>
    <dgm:pt modelId="{4B95A997-4848-4E85-A0EA-908E9AE226A0}">
      <dgm:prSet phldrT="[Text]" custT="1"/>
      <dgm:spPr/>
      <dgm:t>
        <a:bodyPr/>
        <a:lstStyle/>
        <a:p>
          <a:r>
            <a:rPr lang="en-US" sz="1600" dirty="0" smtClean="0"/>
            <a:t>Customer </a:t>
          </a:r>
        </a:p>
        <a:p>
          <a:r>
            <a:rPr lang="en-US" sz="1600" dirty="0" smtClean="0"/>
            <a:t>scenarios</a:t>
          </a:r>
          <a:endParaRPr lang="en-US" sz="1600" dirty="0"/>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412A20E3-9286-4AFB-A374-5AA7E57F2C7B}">
      <dgm:prSet phldrT="[Text]" custT="1"/>
      <dgm:spPr/>
      <dgm:t>
        <a:bodyPr/>
        <a:lstStyle/>
        <a:p>
          <a:r>
            <a:rPr lang="en-US" sz="1600" dirty="0" smtClean="0"/>
            <a:t>Requirements</a:t>
          </a:r>
          <a:endParaRPr lang="en-US" sz="1600" dirty="0"/>
        </a:p>
      </dgm:t>
    </dgm:pt>
    <dgm:pt modelId="{09FE061D-E62A-4C7D-8606-5EFD0065C4DB}" type="parTrans" cxnId="{7868EB39-C68C-4B66-99B9-17CFB431989C}">
      <dgm:prSet/>
      <dgm:spPr/>
      <dgm:t>
        <a:bodyPr/>
        <a:lstStyle/>
        <a:p>
          <a:endParaRPr lang="en-US"/>
        </a:p>
      </dgm:t>
    </dgm:pt>
    <dgm:pt modelId="{8E8A9EA4-F6C3-4D9C-88C8-38CD83BDFB1B}" type="sibTrans" cxnId="{7868EB39-C68C-4B66-99B9-17CFB431989C}">
      <dgm:prSet/>
      <dgm:spPr/>
      <dgm:t>
        <a:bodyPr/>
        <a:lstStyle/>
        <a:p>
          <a:endParaRPr lang="en-US" dirty="0"/>
        </a:p>
      </dgm:t>
    </dgm:pt>
    <dgm:pt modelId="{900DAB3F-3566-4F53-A6F0-FC90908320D8}">
      <dgm:prSet phldrT="[Text]" custT="1"/>
      <dgm:spPr/>
      <dgm:t>
        <a:bodyPr/>
        <a:lstStyle/>
        <a:p>
          <a:r>
            <a:rPr lang="en-US" sz="1600" dirty="0" smtClean="0"/>
            <a:t>Validate</a:t>
          </a:r>
          <a:endParaRPr lang="en-US" sz="1600" dirty="0"/>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dgm:t>
        <a:bodyPr/>
        <a:lstStyle/>
        <a:p>
          <a:r>
            <a:rPr lang="en-US" sz="1600" dirty="0" smtClean="0"/>
            <a:t>Marketplace</a:t>
          </a:r>
          <a:endParaRPr lang="en-US" sz="16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20269">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7D14704D-1CE6-46BC-81E0-1203C63C12C7}" type="pres">
      <dgm:prSet presAssocID="{412A20E3-9286-4AFB-A374-5AA7E57F2C7B}" presName="dummy" presStyleCnt="0"/>
      <dgm:spPr/>
    </dgm:pt>
    <dgm:pt modelId="{64F54A30-F660-4577-B8EA-0C5B66B44D87}" type="pres">
      <dgm:prSet presAssocID="{412A20E3-9286-4AFB-A374-5AA7E57F2C7B}" presName="node" presStyleLbl="revTx" presStyleIdx="2" presStyleCnt="5" custScaleX="170843">
        <dgm:presLayoutVars>
          <dgm:bulletEnabled val="1"/>
        </dgm:presLayoutVars>
      </dgm:prSet>
      <dgm:spPr/>
      <dgm:t>
        <a:bodyPr/>
        <a:lstStyle/>
        <a:p>
          <a:endParaRPr lang="en-US"/>
        </a:p>
      </dgm:t>
    </dgm:pt>
    <dgm:pt modelId="{E9C9A7E8-F656-416A-B1B2-67AEADC7FC71}" type="pres">
      <dgm:prSet presAssocID="{8E8A9EA4-F6C3-4D9C-88C8-38CD83BDFB1B}"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66055">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7868EB39-C68C-4B66-99B9-17CFB431989C}" srcId="{D6F51FEC-FDC3-4E12-A279-C3B51050837F}" destId="{412A20E3-9286-4AFB-A374-5AA7E57F2C7B}" srcOrd="2" destOrd="0" parTransId="{09FE061D-E62A-4C7D-8606-5EFD0065C4DB}" sibTransId="{8E8A9EA4-F6C3-4D9C-88C8-38CD83BDFB1B}"/>
    <dgm:cxn modelId="{6C4200D1-7515-443E-A03A-1AF7012EB1D7}" type="presOf" srcId="{F3724565-B4C0-4408-9E57-3707D48698D9}" destId="{13C29512-0984-47D2-853C-CA029A083E02}" srcOrd="0" destOrd="0" presId="urn:microsoft.com/office/officeart/2005/8/layout/cycle1"/>
    <dgm:cxn modelId="{5ADD9454-D94F-4FD1-B6CD-F8BAF8CDE776}" type="presOf" srcId="{A1FDBF62-4FB0-41F5-B296-2AD9B4CBB412}" destId="{2B807027-D943-4A1F-A351-30BE0F3CB3C3}" srcOrd="0" destOrd="0" presId="urn:microsoft.com/office/officeart/2005/8/layout/cycle1"/>
    <dgm:cxn modelId="{6FF7AFF0-D936-4289-A7C6-F970819CA153}" type="presOf" srcId="{4B95A997-4848-4E85-A0EA-908E9AE226A0}" destId="{0CCEE645-9B6E-4617-AF18-569D6E61ED2E}" srcOrd="0" destOrd="0" presId="urn:microsoft.com/office/officeart/2005/8/layout/cycle1"/>
    <dgm:cxn modelId="{D46559BA-BA58-42D4-8D70-15A22A17EF6A}" srcId="{D6F51FEC-FDC3-4E12-A279-C3B51050837F}" destId="{8970B10E-4081-458D-A46C-0EB33429A54B}" srcOrd="4" destOrd="0" parTransId="{BDBA7047-3856-4D90-BC16-6D0F5BD9A1A8}" sibTransId="{8CC6064B-92E5-44B9-AB46-429439EC4B29}"/>
    <dgm:cxn modelId="{016A0B22-98E6-4F5B-BF04-7F8B3E5EA323}" type="presOf" srcId="{8970B10E-4081-458D-A46C-0EB33429A54B}" destId="{A8A03AF8-4785-44C1-AE95-C0498F575396}" srcOrd="0" destOrd="0" presId="urn:microsoft.com/office/officeart/2005/8/layout/cycle1"/>
    <dgm:cxn modelId="{9F9F4D73-FFD3-4B9C-AB16-4055D9B60EF6}" type="presOf" srcId="{B068AEFF-5FC7-4F42-A0AB-4A5D3CEEF8AD}" destId="{9C63A603-1FF4-4413-B164-AF56D53DF8B2}" srcOrd="0" destOrd="0" presId="urn:microsoft.com/office/officeart/2005/8/layout/cycle1"/>
    <dgm:cxn modelId="{62B84C25-BD29-4777-8E2C-AD2FF2C6F428}" type="presOf" srcId="{8CC6064B-92E5-44B9-AB46-429439EC4B29}" destId="{9A9843CB-D96B-4670-AC16-43025B099DC1}" srcOrd="0" destOrd="0" presId="urn:microsoft.com/office/officeart/2005/8/layout/cycle1"/>
    <dgm:cxn modelId="{1A55E1AA-6619-4DC2-93A2-266BD66A850A}" type="presOf" srcId="{900DAB3F-3566-4F53-A6F0-FC90908320D8}" destId="{7DE7FC10-D3A2-4E3B-8D24-21CBA83316D1}" srcOrd="0" destOrd="0" presId="urn:microsoft.com/office/officeart/2005/8/layout/cycle1"/>
    <dgm:cxn modelId="{0A81C080-33CC-40E1-812C-81B25D9DC859}" type="presOf" srcId="{D6F51FEC-FDC3-4E12-A279-C3B51050837F}" destId="{3B19C85E-9854-49C8-9E6A-39FA7F33B428}" srcOrd="0" destOrd="0" presId="urn:microsoft.com/office/officeart/2005/8/layout/cycle1"/>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F3A18543-F84E-4650-A9A7-9C7FDC67D503}" srcId="{D6F51FEC-FDC3-4E12-A279-C3B51050837F}" destId="{B068AEFF-5FC7-4F42-A0AB-4A5D3CEEF8AD}" srcOrd="0" destOrd="0" parTransId="{AA26C845-94B4-4C42-99E2-B9D2CD2668D5}" sibTransId="{321ECD00-F9D0-43FD-96B2-F98DE5E5BA7D}"/>
    <dgm:cxn modelId="{06ADEFD0-107F-42DD-8051-E67009C67DBA}" type="presOf" srcId="{321ECD00-F9D0-43FD-96B2-F98DE5E5BA7D}" destId="{9C626199-BA48-4BA0-B456-8E930BE7B63A}" srcOrd="0" destOrd="0" presId="urn:microsoft.com/office/officeart/2005/8/layout/cycle1"/>
    <dgm:cxn modelId="{5FDC9783-86D6-40DF-BFCD-B999EF00528C}" type="presOf" srcId="{8E8A9EA4-F6C3-4D9C-88C8-38CD83BDFB1B}" destId="{E9C9A7E8-F656-416A-B1B2-67AEADC7FC71}" srcOrd="0" destOrd="0" presId="urn:microsoft.com/office/officeart/2005/8/layout/cycle1"/>
    <dgm:cxn modelId="{9ACFE24B-C7E4-4D75-B0EF-E62586D561C3}" type="presOf" srcId="{412A20E3-9286-4AFB-A374-5AA7E57F2C7B}" destId="{64F54A30-F660-4577-B8EA-0C5B66B44D87}" srcOrd="0" destOrd="0" presId="urn:microsoft.com/office/officeart/2005/8/layout/cycle1"/>
    <dgm:cxn modelId="{00B7EA27-AF26-4C0B-A998-4FA8B7D46E42}" type="presParOf" srcId="{3B19C85E-9854-49C8-9E6A-39FA7F33B428}" destId="{F0750FFB-CA3D-4FD5-935D-5731502B2004}" srcOrd="0" destOrd="0" presId="urn:microsoft.com/office/officeart/2005/8/layout/cycle1"/>
    <dgm:cxn modelId="{07905ECD-0FAC-45A6-9AD4-5D171D16D325}" type="presParOf" srcId="{3B19C85E-9854-49C8-9E6A-39FA7F33B428}" destId="{9C63A603-1FF4-4413-B164-AF56D53DF8B2}" srcOrd="1" destOrd="0" presId="urn:microsoft.com/office/officeart/2005/8/layout/cycle1"/>
    <dgm:cxn modelId="{6A790E7D-1642-408F-B7CE-92A3A5A2DA07}" type="presParOf" srcId="{3B19C85E-9854-49C8-9E6A-39FA7F33B428}" destId="{9C626199-BA48-4BA0-B456-8E930BE7B63A}" srcOrd="2" destOrd="0" presId="urn:microsoft.com/office/officeart/2005/8/layout/cycle1"/>
    <dgm:cxn modelId="{F34D4BE8-941C-461F-9211-CF1561CEDC1C}" type="presParOf" srcId="{3B19C85E-9854-49C8-9E6A-39FA7F33B428}" destId="{B5778EBF-F698-4F2F-BAA5-0CE518F125AB}" srcOrd="3" destOrd="0" presId="urn:microsoft.com/office/officeart/2005/8/layout/cycle1"/>
    <dgm:cxn modelId="{47CDEFC7-8EE5-463E-A026-C81D9D42A781}" type="presParOf" srcId="{3B19C85E-9854-49C8-9E6A-39FA7F33B428}" destId="{0CCEE645-9B6E-4617-AF18-569D6E61ED2E}" srcOrd="4" destOrd="0" presId="urn:microsoft.com/office/officeart/2005/8/layout/cycle1"/>
    <dgm:cxn modelId="{F925CDFF-A80C-47DB-8C88-855CF0A4CD07}" type="presParOf" srcId="{3B19C85E-9854-49C8-9E6A-39FA7F33B428}" destId="{13C29512-0984-47D2-853C-CA029A083E02}" srcOrd="5" destOrd="0" presId="urn:microsoft.com/office/officeart/2005/8/layout/cycle1"/>
    <dgm:cxn modelId="{51775786-5C44-442C-981D-02BA395083DA}" type="presParOf" srcId="{3B19C85E-9854-49C8-9E6A-39FA7F33B428}" destId="{7D14704D-1CE6-46BC-81E0-1203C63C12C7}" srcOrd="6" destOrd="0" presId="urn:microsoft.com/office/officeart/2005/8/layout/cycle1"/>
    <dgm:cxn modelId="{9A318666-C267-4F0C-8DF2-19FE894E20B7}" type="presParOf" srcId="{3B19C85E-9854-49C8-9E6A-39FA7F33B428}" destId="{64F54A30-F660-4577-B8EA-0C5B66B44D87}" srcOrd="7" destOrd="0" presId="urn:microsoft.com/office/officeart/2005/8/layout/cycle1"/>
    <dgm:cxn modelId="{EFAFB74A-A30B-4C4D-9196-3A454AF57CF2}" type="presParOf" srcId="{3B19C85E-9854-49C8-9E6A-39FA7F33B428}" destId="{E9C9A7E8-F656-416A-B1B2-67AEADC7FC71}" srcOrd="8" destOrd="0" presId="urn:microsoft.com/office/officeart/2005/8/layout/cycle1"/>
    <dgm:cxn modelId="{C87C33A2-B591-42D9-BE5C-D0DB0709B6AF}" type="presParOf" srcId="{3B19C85E-9854-49C8-9E6A-39FA7F33B428}" destId="{3C8B88AD-BE7A-41DC-8217-271113AA6E9C}" srcOrd="9" destOrd="0" presId="urn:microsoft.com/office/officeart/2005/8/layout/cycle1"/>
    <dgm:cxn modelId="{CD244781-45ED-46E8-9D09-01F744D832D3}" type="presParOf" srcId="{3B19C85E-9854-49C8-9E6A-39FA7F33B428}" destId="{7DE7FC10-D3A2-4E3B-8D24-21CBA83316D1}" srcOrd="10" destOrd="0" presId="urn:microsoft.com/office/officeart/2005/8/layout/cycle1"/>
    <dgm:cxn modelId="{66585F7C-8021-4DAF-B217-BB8069871F01}" type="presParOf" srcId="{3B19C85E-9854-49C8-9E6A-39FA7F33B428}" destId="{2B807027-D943-4A1F-A351-30BE0F3CB3C3}" srcOrd="11" destOrd="0" presId="urn:microsoft.com/office/officeart/2005/8/layout/cycle1"/>
    <dgm:cxn modelId="{27895AC2-3591-4B8B-86D0-620C1EB759A3}" type="presParOf" srcId="{3B19C85E-9854-49C8-9E6A-39FA7F33B428}" destId="{05C35288-5599-416B-98DB-34768F48B7B6}" srcOrd="12" destOrd="0" presId="urn:microsoft.com/office/officeart/2005/8/layout/cycle1"/>
    <dgm:cxn modelId="{94A97B4E-7F66-4052-9B46-0148DDE69487}" type="presParOf" srcId="{3B19C85E-9854-49C8-9E6A-39FA7F33B428}" destId="{A8A03AF8-4785-44C1-AE95-C0498F575396}" srcOrd="13" destOrd="0" presId="urn:microsoft.com/office/officeart/2005/8/layout/cycle1"/>
    <dgm:cxn modelId="{1742945B-A8C1-466F-B3AB-C50F14AA6672}"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B068AEFF-5FC7-4F42-A0AB-4A5D3CEEF8AD}">
      <dgm:prSet phldrT="[Text]" custT="1"/>
      <dgm:spPr>
        <a:blipFill rotWithShape="0">
          <a:blip xmlns:r="http://schemas.openxmlformats.org/officeDocument/2006/relationships" r:embed="rId1"/>
          <a:stretch>
            <a:fillRect/>
          </a:stretch>
        </a:blipFill>
      </dgm:spPr>
      <dgm:t>
        <a:bodyPr/>
        <a:lstStyle/>
        <a:p>
          <a:r>
            <a:rPr lang="en-US" sz="1600" dirty="0" smtClean="0"/>
            <a:t>HW innovation</a:t>
          </a:r>
          <a:endParaRPr lang="en-US" sz="1600" dirty="0"/>
        </a:p>
      </dgm:t>
    </dgm:pt>
    <dgm:pt modelId="{AA26C845-94B4-4C42-99E2-B9D2CD2668D5}" type="parTrans" cxnId="{F3A18543-F84E-4650-A9A7-9C7FDC67D503}">
      <dgm:prSet/>
      <dgm:spPr/>
      <dgm:t>
        <a:bodyPr/>
        <a:lstStyle/>
        <a:p>
          <a:endParaRPr lang="en-US"/>
        </a:p>
      </dgm:t>
    </dgm:pt>
    <dgm:pt modelId="{321ECD00-F9D0-43FD-96B2-F98DE5E5BA7D}" type="sibTrans" cxnId="{F3A18543-F84E-4650-A9A7-9C7FDC67D503}">
      <dgm:prSet/>
      <dgm:spPr/>
      <dgm:t>
        <a:bodyPr/>
        <a:lstStyle/>
        <a:p>
          <a:endParaRPr lang="en-US" dirty="0"/>
        </a:p>
      </dgm:t>
    </dgm:pt>
    <dgm:pt modelId="{4B95A997-4848-4E85-A0EA-908E9AE226A0}">
      <dgm:prSet phldrT="[Text]" custT="1"/>
      <dgm:spPr>
        <a:blipFill rotWithShape="0">
          <a:blip xmlns:r="http://schemas.openxmlformats.org/officeDocument/2006/relationships" r:embed="rId2"/>
          <a:stretch>
            <a:fillRect/>
          </a:stretch>
        </a:blipFill>
      </dgm:spPr>
      <dgm:t>
        <a:bodyPr/>
        <a:lstStyle/>
        <a:p>
          <a:r>
            <a:rPr lang="en-US" sz="1600" dirty="0" smtClean="0"/>
            <a:t>Customer </a:t>
          </a:r>
        </a:p>
        <a:p>
          <a:r>
            <a:rPr lang="en-US" sz="1600" dirty="0" smtClean="0"/>
            <a:t>scenarios</a:t>
          </a:r>
          <a:endParaRPr lang="en-US" sz="1600" dirty="0"/>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412A20E3-9286-4AFB-A374-5AA7E57F2C7B}">
      <dgm:prSet phldrT="[Text]" custT="1"/>
      <dgm:spPr/>
      <dgm:t>
        <a:bodyPr/>
        <a:lstStyle/>
        <a:p>
          <a:r>
            <a:rPr lang="en-US" sz="1600" dirty="0" smtClean="0"/>
            <a:t>Requirements</a:t>
          </a:r>
          <a:endParaRPr lang="en-US" sz="1600" dirty="0"/>
        </a:p>
      </dgm:t>
    </dgm:pt>
    <dgm:pt modelId="{09FE061D-E62A-4C7D-8606-5EFD0065C4DB}" type="parTrans" cxnId="{7868EB39-C68C-4B66-99B9-17CFB431989C}">
      <dgm:prSet/>
      <dgm:spPr/>
      <dgm:t>
        <a:bodyPr/>
        <a:lstStyle/>
        <a:p>
          <a:endParaRPr lang="en-US"/>
        </a:p>
      </dgm:t>
    </dgm:pt>
    <dgm:pt modelId="{8E8A9EA4-F6C3-4D9C-88C8-38CD83BDFB1B}" type="sibTrans" cxnId="{7868EB39-C68C-4B66-99B9-17CFB431989C}">
      <dgm:prSet/>
      <dgm:spPr/>
      <dgm:t>
        <a:bodyPr/>
        <a:lstStyle/>
        <a:p>
          <a:endParaRPr lang="en-US" dirty="0"/>
        </a:p>
      </dgm:t>
    </dgm:pt>
    <dgm:pt modelId="{900DAB3F-3566-4F53-A6F0-FC90908320D8}">
      <dgm:prSet phldrT="[Text]" custT="1"/>
      <dgm:spPr/>
      <dgm:t>
        <a:bodyPr/>
        <a:lstStyle/>
        <a:p>
          <a:r>
            <a:rPr lang="en-US" sz="1600" dirty="0" smtClean="0"/>
            <a:t>Validate</a:t>
          </a:r>
          <a:endParaRPr lang="en-US" sz="1600" dirty="0"/>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dgm:t>
        <a:bodyPr/>
        <a:lstStyle/>
        <a:p>
          <a:r>
            <a:rPr lang="en-US" sz="1600" dirty="0" smtClean="0"/>
            <a:t>Marketplace</a:t>
          </a:r>
          <a:endParaRPr lang="en-US" sz="16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20269">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7D14704D-1CE6-46BC-81E0-1203C63C12C7}" type="pres">
      <dgm:prSet presAssocID="{412A20E3-9286-4AFB-A374-5AA7E57F2C7B}" presName="dummy" presStyleCnt="0"/>
      <dgm:spPr/>
    </dgm:pt>
    <dgm:pt modelId="{64F54A30-F660-4577-B8EA-0C5B66B44D87}" type="pres">
      <dgm:prSet presAssocID="{412A20E3-9286-4AFB-A374-5AA7E57F2C7B}" presName="node" presStyleLbl="revTx" presStyleIdx="2" presStyleCnt="5" custScaleX="170843">
        <dgm:presLayoutVars>
          <dgm:bulletEnabled val="1"/>
        </dgm:presLayoutVars>
      </dgm:prSet>
      <dgm:spPr/>
      <dgm:t>
        <a:bodyPr/>
        <a:lstStyle/>
        <a:p>
          <a:endParaRPr lang="en-US"/>
        </a:p>
      </dgm:t>
    </dgm:pt>
    <dgm:pt modelId="{E9C9A7E8-F656-416A-B1B2-67AEADC7FC71}" type="pres">
      <dgm:prSet presAssocID="{8E8A9EA4-F6C3-4D9C-88C8-38CD83BDFB1B}"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66055">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AF28F1DE-E029-4FBC-94AD-E6B1DCF2BFE4}" type="presOf" srcId="{8970B10E-4081-458D-A46C-0EB33429A54B}" destId="{A8A03AF8-4785-44C1-AE95-C0498F575396}" srcOrd="0" destOrd="0" presId="urn:microsoft.com/office/officeart/2005/8/layout/cycle1"/>
    <dgm:cxn modelId="{B5A96074-1ADB-4369-B990-232AE1F0DC07}" type="presOf" srcId="{900DAB3F-3566-4F53-A6F0-FC90908320D8}" destId="{7DE7FC10-D3A2-4E3B-8D24-21CBA83316D1}" srcOrd="0" destOrd="0" presId="urn:microsoft.com/office/officeart/2005/8/layout/cycle1"/>
    <dgm:cxn modelId="{E764AD4E-B6E2-47A0-97DF-A38F0891C4EA}" type="presOf" srcId="{412A20E3-9286-4AFB-A374-5AA7E57F2C7B}" destId="{64F54A30-F660-4577-B8EA-0C5B66B44D87}" srcOrd="0" destOrd="0" presId="urn:microsoft.com/office/officeart/2005/8/layout/cycle1"/>
    <dgm:cxn modelId="{7868EB39-C68C-4B66-99B9-17CFB431989C}" srcId="{D6F51FEC-FDC3-4E12-A279-C3B51050837F}" destId="{412A20E3-9286-4AFB-A374-5AA7E57F2C7B}" srcOrd="2" destOrd="0" parTransId="{09FE061D-E62A-4C7D-8606-5EFD0065C4DB}" sibTransId="{8E8A9EA4-F6C3-4D9C-88C8-38CD83BDFB1B}"/>
    <dgm:cxn modelId="{D46559BA-BA58-42D4-8D70-15A22A17EF6A}" srcId="{D6F51FEC-FDC3-4E12-A279-C3B51050837F}" destId="{8970B10E-4081-458D-A46C-0EB33429A54B}" srcOrd="4" destOrd="0" parTransId="{BDBA7047-3856-4D90-BC16-6D0F5BD9A1A8}" sibTransId="{8CC6064B-92E5-44B9-AB46-429439EC4B29}"/>
    <dgm:cxn modelId="{BB6E5202-17A7-4F11-B649-9FAA48A09602}" type="presOf" srcId="{4B95A997-4848-4E85-A0EA-908E9AE226A0}" destId="{0CCEE645-9B6E-4617-AF18-569D6E61ED2E}" srcOrd="0" destOrd="0" presId="urn:microsoft.com/office/officeart/2005/8/layout/cycle1"/>
    <dgm:cxn modelId="{CAEC989D-5978-48F4-BEDB-54CFB44DD7D0}" type="presOf" srcId="{8E8A9EA4-F6C3-4D9C-88C8-38CD83BDFB1B}" destId="{E9C9A7E8-F656-416A-B1B2-67AEADC7FC71}" srcOrd="0" destOrd="0" presId="urn:microsoft.com/office/officeart/2005/8/layout/cycle1"/>
    <dgm:cxn modelId="{B388CA3E-8C0E-4AEA-8CCD-3241CD9A755E}" type="presOf" srcId="{D6F51FEC-FDC3-4E12-A279-C3B51050837F}" destId="{3B19C85E-9854-49C8-9E6A-39FA7F33B428}" srcOrd="0" destOrd="0" presId="urn:microsoft.com/office/officeart/2005/8/layout/cycle1"/>
    <dgm:cxn modelId="{3D64CE92-CBBA-442E-9529-7FD834963F2A}" type="presOf" srcId="{8CC6064B-92E5-44B9-AB46-429439EC4B29}" destId="{9A9843CB-D96B-4670-AC16-43025B099DC1}" srcOrd="0" destOrd="0" presId="urn:microsoft.com/office/officeart/2005/8/layout/cycle1"/>
    <dgm:cxn modelId="{4B430261-9044-4834-99E7-108486CC1F6C}" type="presOf" srcId="{F3724565-B4C0-4408-9E57-3707D48698D9}" destId="{13C29512-0984-47D2-853C-CA029A083E02}" srcOrd="0" destOrd="0" presId="urn:microsoft.com/office/officeart/2005/8/layout/cycle1"/>
    <dgm:cxn modelId="{2D11A603-C176-45FC-8C1B-1EBF5E0679B5}" type="presOf" srcId="{321ECD00-F9D0-43FD-96B2-F98DE5E5BA7D}" destId="{9C626199-BA48-4BA0-B456-8E930BE7B63A}" srcOrd="0" destOrd="0" presId="urn:microsoft.com/office/officeart/2005/8/layout/cycle1"/>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F3A18543-F84E-4650-A9A7-9C7FDC67D503}" srcId="{D6F51FEC-FDC3-4E12-A279-C3B51050837F}" destId="{B068AEFF-5FC7-4F42-A0AB-4A5D3CEEF8AD}" srcOrd="0" destOrd="0" parTransId="{AA26C845-94B4-4C42-99E2-B9D2CD2668D5}" sibTransId="{321ECD00-F9D0-43FD-96B2-F98DE5E5BA7D}"/>
    <dgm:cxn modelId="{11BA8AC0-A1C7-4289-8E26-BAE94896A21A}" type="presOf" srcId="{A1FDBF62-4FB0-41F5-B296-2AD9B4CBB412}" destId="{2B807027-D943-4A1F-A351-30BE0F3CB3C3}" srcOrd="0" destOrd="0" presId="urn:microsoft.com/office/officeart/2005/8/layout/cycle1"/>
    <dgm:cxn modelId="{66C86826-3770-4B1D-A19A-7408C1436A23}" type="presOf" srcId="{B068AEFF-5FC7-4F42-A0AB-4A5D3CEEF8AD}" destId="{9C63A603-1FF4-4413-B164-AF56D53DF8B2}" srcOrd="0" destOrd="0" presId="urn:microsoft.com/office/officeart/2005/8/layout/cycle1"/>
    <dgm:cxn modelId="{16BE9485-95A8-4FEC-BCC8-24E629D11071}" type="presParOf" srcId="{3B19C85E-9854-49C8-9E6A-39FA7F33B428}" destId="{F0750FFB-CA3D-4FD5-935D-5731502B2004}" srcOrd="0" destOrd="0" presId="urn:microsoft.com/office/officeart/2005/8/layout/cycle1"/>
    <dgm:cxn modelId="{246AFBDA-C20A-4B54-A829-8A74CA26D731}" type="presParOf" srcId="{3B19C85E-9854-49C8-9E6A-39FA7F33B428}" destId="{9C63A603-1FF4-4413-B164-AF56D53DF8B2}" srcOrd="1" destOrd="0" presId="urn:microsoft.com/office/officeart/2005/8/layout/cycle1"/>
    <dgm:cxn modelId="{D0D9507F-2657-43AF-8CCE-F0A732420A32}" type="presParOf" srcId="{3B19C85E-9854-49C8-9E6A-39FA7F33B428}" destId="{9C626199-BA48-4BA0-B456-8E930BE7B63A}" srcOrd="2" destOrd="0" presId="urn:microsoft.com/office/officeart/2005/8/layout/cycle1"/>
    <dgm:cxn modelId="{8F14B236-DD34-48CD-90F4-FCE6BEEF6E4E}" type="presParOf" srcId="{3B19C85E-9854-49C8-9E6A-39FA7F33B428}" destId="{B5778EBF-F698-4F2F-BAA5-0CE518F125AB}" srcOrd="3" destOrd="0" presId="urn:microsoft.com/office/officeart/2005/8/layout/cycle1"/>
    <dgm:cxn modelId="{02A660B7-BA49-497B-AAF5-F273768A46A9}" type="presParOf" srcId="{3B19C85E-9854-49C8-9E6A-39FA7F33B428}" destId="{0CCEE645-9B6E-4617-AF18-569D6E61ED2E}" srcOrd="4" destOrd="0" presId="urn:microsoft.com/office/officeart/2005/8/layout/cycle1"/>
    <dgm:cxn modelId="{ECF6A485-2D11-4453-A3A6-89656373D4FE}" type="presParOf" srcId="{3B19C85E-9854-49C8-9E6A-39FA7F33B428}" destId="{13C29512-0984-47D2-853C-CA029A083E02}" srcOrd="5" destOrd="0" presId="urn:microsoft.com/office/officeart/2005/8/layout/cycle1"/>
    <dgm:cxn modelId="{B97D59CC-B11E-45D1-9EC5-4C7A0CA6F9B6}" type="presParOf" srcId="{3B19C85E-9854-49C8-9E6A-39FA7F33B428}" destId="{7D14704D-1CE6-46BC-81E0-1203C63C12C7}" srcOrd="6" destOrd="0" presId="urn:microsoft.com/office/officeart/2005/8/layout/cycle1"/>
    <dgm:cxn modelId="{943F3A37-38A6-4515-9C54-56CB418F596B}" type="presParOf" srcId="{3B19C85E-9854-49C8-9E6A-39FA7F33B428}" destId="{64F54A30-F660-4577-B8EA-0C5B66B44D87}" srcOrd="7" destOrd="0" presId="urn:microsoft.com/office/officeart/2005/8/layout/cycle1"/>
    <dgm:cxn modelId="{95465FEC-9D1F-4FE2-97E5-E9F0694502EE}" type="presParOf" srcId="{3B19C85E-9854-49C8-9E6A-39FA7F33B428}" destId="{E9C9A7E8-F656-416A-B1B2-67AEADC7FC71}" srcOrd="8" destOrd="0" presId="urn:microsoft.com/office/officeart/2005/8/layout/cycle1"/>
    <dgm:cxn modelId="{C41D5400-FB6E-48E3-9AEE-6B22970BFEED}" type="presParOf" srcId="{3B19C85E-9854-49C8-9E6A-39FA7F33B428}" destId="{3C8B88AD-BE7A-41DC-8217-271113AA6E9C}" srcOrd="9" destOrd="0" presId="urn:microsoft.com/office/officeart/2005/8/layout/cycle1"/>
    <dgm:cxn modelId="{A64A5C1A-9F90-446D-BCE6-AE912C4E5420}" type="presParOf" srcId="{3B19C85E-9854-49C8-9E6A-39FA7F33B428}" destId="{7DE7FC10-D3A2-4E3B-8D24-21CBA83316D1}" srcOrd="10" destOrd="0" presId="urn:microsoft.com/office/officeart/2005/8/layout/cycle1"/>
    <dgm:cxn modelId="{56BB4B58-5B92-49F2-AA59-556F88456BD7}" type="presParOf" srcId="{3B19C85E-9854-49C8-9E6A-39FA7F33B428}" destId="{2B807027-D943-4A1F-A351-30BE0F3CB3C3}" srcOrd="11" destOrd="0" presId="urn:microsoft.com/office/officeart/2005/8/layout/cycle1"/>
    <dgm:cxn modelId="{A4A209F3-5D07-4FBB-BF73-74BEBCC7A041}" type="presParOf" srcId="{3B19C85E-9854-49C8-9E6A-39FA7F33B428}" destId="{05C35288-5599-416B-98DB-34768F48B7B6}" srcOrd="12" destOrd="0" presId="urn:microsoft.com/office/officeart/2005/8/layout/cycle1"/>
    <dgm:cxn modelId="{28E5A865-89F4-49C8-9995-A406164DCE3E}" type="presParOf" srcId="{3B19C85E-9854-49C8-9E6A-39FA7F33B428}" destId="{A8A03AF8-4785-44C1-AE95-C0498F575396}" srcOrd="13" destOrd="0" presId="urn:microsoft.com/office/officeart/2005/8/layout/cycle1"/>
    <dgm:cxn modelId="{594FFB2C-3DC3-483F-BC63-5A2C64539314}"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B068AEFF-5FC7-4F42-A0AB-4A5D3CEEF8AD}">
      <dgm:prSet phldrT="[Text]" custT="1"/>
      <dgm:spPr>
        <a:blipFill rotWithShape="0">
          <a:blip xmlns:r="http://schemas.openxmlformats.org/officeDocument/2006/relationships" r:embed="rId1"/>
          <a:stretch>
            <a:fillRect/>
          </a:stretch>
        </a:blipFill>
      </dgm:spPr>
      <dgm:t>
        <a:bodyPr/>
        <a:lstStyle/>
        <a:p>
          <a:r>
            <a:rPr lang="en-US" sz="1600" dirty="0" smtClean="0"/>
            <a:t>HW innovation</a:t>
          </a:r>
          <a:endParaRPr lang="en-US" sz="1600" dirty="0"/>
        </a:p>
      </dgm:t>
    </dgm:pt>
    <dgm:pt modelId="{AA26C845-94B4-4C42-99E2-B9D2CD2668D5}" type="parTrans" cxnId="{F3A18543-F84E-4650-A9A7-9C7FDC67D503}">
      <dgm:prSet/>
      <dgm:spPr/>
      <dgm:t>
        <a:bodyPr/>
        <a:lstStyle/>
        <a:p>
          <a:endParaRPr lang="en-US"/>
        </a:p>
      </dgm:t>
    </dgm:pt>
    <dgm:pt modelId="{321ECD00-F9D0-43FD-96B2-F98DE5E5BA7D}" type="sibTrans" cxnId="{F3A18543-F84E-4650-A9A7-9C7FDC67D503}">
      <dgm:prSet/>
      <dgm:spPr/>
      <dgm:t>
        <a:bodyPr/>
        <a:lstStyle/>
        <a:p>
          <a:endParaRPr lang="en-US" dirty="0"/>
        </a:p>
      </dgm:t>
    </dgm:pt>
    <dgm:pt modelId="{4B95A997-4848-4E85-A0EA-908E9AE226A0}">
      <dgm:prSet phldrT="[Text]" custT="1"/>
      <dgm:spPr>
        <a:blipFill rotWithShape="0">
          <a:blip xmlns:r="http://schemas.openxmlformats.org/officeDocument/2006/relationships" r:embed="rId2"/>
          <a:stretch>
            <a:fillRect/>
          </a:stretch>
        </a:blipFill>
      </dgm:spPr>
      <dgm:t>
        <a:bodyPr/>
        <a:lstStyle/>
        <a:p>
          <a:r>
            <a:rPr lang="en-US" sz="1600" dirty="0" smtClean="0"/>
            <a:t>Customer </a:t>
          </a:r>
        </a:p>
        <a:p>
          <a:r>
            <a:rPr lang="en-US" sz="1600" dirty="0" smtClean="0"/>
            <a:t>scenarios</a:t>
          </a:r>
          <a:endParaRPr lang="en-US" sz="1600" dirty="0"/>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412A20E3-9286-4AFB-A374-5AA7E57F2C7B}">
      <dgm:prSet phldrT="[Text]" custT="1"/>
      <dgm:spPr>
        <a:blipFill rotWithShape="0">
          <a:blip xmlns:r="http://schemas.openxmlformats.org/officeDocument/2006/relationships" r:embed="rId3">
            <a:lum bright="-12000" contrast="34000"/>
          </a:blip>
          <a:stretch>
            <a:fillRect/>
          </a:stretch>
        </a:blipFill>
      </dgm:spPr>
      <dgm:t>
        <a:bodyPr/>
        <a:lstStyle/>
        <a:p>
          <a:endParaRPr lang="en-US" sz="1600" dirty="0"/>
        </a:p>
      </dgm:t>
    </dgm:pt>
    <dgm:pt modelId="{09FE061D-E62A-4C7D-8606-5EFD0065C4DB}" type="parTrans" cxnId="{7868EB39-C68C-4B66-99B9-17CFB431989C}">
      <dgm:prSet/>
      <dgm:spPr/>
      <dgm:t>
        <a:bodyPr/>
        <a:lstStyle/>
        <a:p>
          <a:endParaRPr lang="en-US"/>
        </a:p>
      </dgm:t>
    </dgm:pt>
    <dgm:pt modelId="{8E8A9EA4-F6C3-4D9C-88C8-38CD83BDFB1B}" type="sibTrans" cxnId="{7868EB39-C68C-4B66-99B9-17CFB431989C}">
      <dgm:prSet/>
      <dgm:spPr/>
      <dgm:t>
        <a:bodyPr/>
        <a:lstStyle/>
        <a:p>
          <a:endParaRPr lang="en-US" dirty="0"/>
        </a:p>
      </dgm:t>
    </dgm:pt>
    <dgm:pt modelId="{900DAB3F-3566-4F53-A6F0-FC90908320D8}">
      <dgm:prSet phldrT="[Text]" custT="1"/>
      <dgm:spPr/>
      <dgm:t>
        <a:bodyPr/>
        <a:lstStyle/>
        <a:p>
          <a:r>
            <a:rPr lang="en-US" sz="1600" dirty="0" smtClean="0"/>
            <a:t>Validate</a:t>
          </a:r>
          <a:endParaRPr lang="en-US" sz="1600" dirty="0"/>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dgm:t>
        <a:bodyPr/>
        <a:lstStyle/>
        <a:p>
          <a:r>
            <a:rPr lang="en-US" sz="1600" dirty="0" smtClean="0"/>
            <a:t>Marketplace</a:t>
          </a:r>
          <a:endParaRPr lang="en-US" sz="16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20269">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7D14704D-1CE6-46BC-81E0-1203C63C12C7}" type="pres">
      <dgm:prSet presAssocID="{412A20E3-9286-4AFB-A374-5AA7E57F2C7B}" presName="dummy" presStyleCnt="0"/>
      <dgm:spPr/>
    </dgm:pt>
    <dgm:pt modelId="{64F54A30-F660-4577-B8EA-0C5B66B44D87}" type="pres">
      <dgm:prSet presAssocID="{412A20E3-9286-4AFB-A374-5AA7E57F2C7B}" presName="node" presStyleLbl="revTx" presStyleIdx="2" presStyleCnt="5" custScaleX="170843">
        <dgm:presLayoutVars>
          <dgm:bulletEnabled val="1"/>
        </dgm:presLayoutVars>
      </dgm:prSet>
      <dgm:spPr/>
      <dgm:t>
        <a:bodyPr/>
        <a:lstStyle/>
        <a:p>
          <a:endParaRPr lang="en-US"/>
        </a:p>
      </dgm:t>
    </dgm:pt>
    <dgm:pt modelId="{E9C9A7E8-F656-416A-B1B2-67AEADC7FC71}" type="pres">
      <dgm:prSet presAssocID="{8E8A9EA4-F6C3-4D9C-88C8-38CD83BDFB1B}"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66055">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606C36A4-4354-4FB7-A64D-F217C4980993}" type="presOf" srcId="{412A20E3-9286-4AFB-A374-5AA7E57F2C7B}" destId="{64F54A30-F660-4577-B8EA-0C5B66B44D87}" srcOrd="0" destOrd="0" presId="urn:microsoft.com/office/officeart/2005/8/layout/cycle1"/>
    <dgm:cxn modelId="{C2FBE256-D963-4E3F-B1EA-90BF6CA3D4AF}" type="presOf" srcId="{F3724565-B4C0-4408-9E57-3707D48698D9}" destId="{13C29512-0984-47D2-853C-CA029A083E02}" srcOrd="0" destOrd="0" presId="urn:microsoft.com/office/officeart/2005/8/layout/cycle1"/>
    <dgm:cxn modelId="{83340C0B-1066-4305-8B0A-38542B515EFC}" type="presOf" srcId="{900DAB3F-3566-4F53-A6F0-FC90908320D8}" destId="{7DE7FC10-D3A2-4E3B-8D24-21CBA83316D1}" srcOrd="0" destOrd="0" presId="urn:microsoft.com/office/officeart/2005/8/layout/cycle1"/>
    <dgm:cxn modelId="{7D8FECCE-3D0B-402D-9C98-58D8B9724148}" type="presOf" srcId="{8CC6064B-92E5-44B9-AB46-429439EC4B29}" destId="{9A9843CB-D96B-4670-AC16-43025B099DC1}" srcOrd="0" destOrd="0" presId="urn:microsoft.com/office/officeart/2005/8/layout/cycle1"/>
    <dgm:cxn modelId="{7868EB39-C68C-4B66-99B9-17CFB431989C}" srcId="{D6F51FEC-FDC3-4E12-A279-C3B51050837F}" destId="{412A20E3-9286-4AFB-A374-5AA7E57F2C7B}" srcOrd="2" destOrd="0" parTransId="{09FE061D-E62A-4C7D-8606-5EFD0065C4DB}" sibTransId="{8E8A9EA4-F6C3-4D9C-88C8-38CD83BDFB1B}"/>
    <dgm:cxn modelId="{7FF6867C-8EAA-4ED2-8B58-9B7228EC219E}" type="presOf" srcId="{D6F51FEC-FDC3-4E12-A279-C3B51050837F}" destId="{3B19C85E-9854-49C8-9E6A-39FA7F33B428}" srcOrd="0" destOrd="0" presId="urn:microsoft.com/office/officeart/2005/8/layout/cycle1"/>
    <dgm:cxn modelId="{CBE61AC3-12AD-4149-B9FF-2E94D9809797}" type="presOf" srcId="{8970B10E-4081-458D-A46C-0EB33429A54B}" destId="{A8A03AF8-4785-44C1-AE95-C0498F575396}" srcOrd="0" destOrd="0" presId="urn:microsoft.com/office/officeart/2005/8/layout/cycle1"/>
    <dgm:cxn modelId="{D46559BA-BA58-42D4-8D70-15A22A17EF6A}" srcId="{D6F51FEC-FDC3-4E12-A279-C3B51050837F}" destId="{8970B10E-4081-458D-A46C-0EB33429A54B}" srcOrd="4" destOrd="0" parTransId="{BDBA7047-3856-4D90-BC16-6D0F5BD9A1A8}" sibTransId="{8CC6064B-92E5-44B9-AB46-429439EC4B29}"/>
    <dgm:cxn modelId="{3A8EDD12-4D25-4979-A5CC-2BF70F4D6549}" type="presOf" srcId="{4B95A997-4848-4E85-A0EA-908E9AE226A0}" destId="{0CCEE645-9B6E-4617-AF18-569D6E61ED2E}" srcOrd="0" destOrd="0" presId="urn:microsoft.com/office/officeart/2005/8/layout/cycle1"/>
    <dgm:cxn modelId="{32F910C2-EAFA-45FB-B476-A864C62E605A}" type="presOf" srcId="{321ECD00-F9D0-43FD-96B2-F98DE5E5BA7D}" destId="{9C626199-BA48-4BA0-B456-8E930BE7B63A}" srcOrd="0" destOrd="0" presId="urn:microsoft.com/office/officeart/2005/8/layout/cycle1"/>
    <dgm:cxn modelId="{F3A18543-F84E-4650-A9A7-9C7FDC67D503}" srcId="{D6F51FEC-FDC3-4E12-A279-C3B51050837F}" destId="{B068AEFF-5FC7-4F42-A0AB-4A5D3CEEF8AD}" srcOrd="0" destOrd="0" parTransId="{AA26C845-94B4-4C42-99E2-B9D2CD2668D5}" sibTransId="{321ECD00-F9D0-43FD-96B2-F98DE5E5BA7D}"/>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F73348DE-9BA9-406F-BAB7-71984F448611}" type="presOf" srcId="{8E8A9EA4-F6C3-4D9C-88C8-38CD83BDFB1B}" destId="{E9C9A7E8-F656-416A-B1B2-67AEADC7FC71}" srcOrd="0" destOrd="0" presId="urn:microsoft.com/office/officeart/2005/8/layout/cycle1"/>
    <dgm:cxn modelId="{4DEDB076-380B-4E87-8F76-565A4B01D16D}" type="presOf" srcId="{A1FDBF62-4FB0-41F5-B296-2AD9B4CBB412}" destId="{2B807027-D943-4A1F-A351-30BE0F3CB3C3}" srcOrd="0" destOrd="0" presId="urn:microsoft.com/office/officeart/2005/8/layout/cycle1"/>
    <dgm:cxn modelId="{204DC3D1-26DF-4445-A345-9E446CF3442D}" type="presOf" srcId="{B068AEFF-5FC7-4F42-A0AB-4A5D3CEEF8AD}" destId="{9C63A603-1FF4-4413-B164-AF56D53DF8B2}" srcOrd="0" destOrd="0" presId="urn:microsoft.com/office/officeart/2005/8/layout/cycle1"/>
    <dgm:cxn modelId="{B43E770C-7349-47CC-BFC3-16DF8979521E}" type="presParOf" srcId="{3B19C85E-9854-49C8-9E6A-39FA7F33B428}" destId="{F0750FFB-CA3D-4FD5-935D-5731502B2004}" srcOrd="0" destOrd="0" presId="urn:microsoft.com/office/officeart/2005/8/layout/cycle1"/>
    <dgm:cxn modelId="{5FD44F3F-23FA-4733-94C6-0962ABB3850C}" type="presParOf" srcId="{3B19C85E-9854-49C8-9E6A-39FA7F33B428}" destId="{9C63A603-1FF4-4413-B164-AF56D53DF8B2}" srcOrd="1" destOrd="0" presId="urn:microsoft.com/office/officeart/2005/8/layout/cycle1"/>
    <dgm:cxn modelId="{C5F5A6BB-03AA-43CA-AEAA-533642AAC802}" type="presParOf" srcId="{3B19C85E-9854-49C8-9E6A-39FA7F33B428}" destId="{9C626199-BA48-4BA0-B456-8E930BE7B63A}" srcOrd="2" destOrd="0" presId="urn:microsoft.com/office/officeart/2005/8/layout/cycle1"/>
    <dgm:cxn modelId="{CDF0C9B4-91AD-4B0B-8D9E-99872A07657E}" type="presParOf" srcId="{3B19C85E-9854-49C8-9E6A-39FA7F33B428}" destId="{B5778EBF-F698-4F2F-BAA5-0CE518F125AB}" srcOrd="3" destOrd="0" presId="urn:microsoft.com/office/officeart/2005/8/layout/cycle1"/>
    <dgm:cxn modelId="{E868A055-B1D0-43E9-90CB-0925B6501391}" type="presParOf" srcId="{3B19C85E-9854-49C8-9E6A-39FA7F33B428}" destId="{0CCEE645-9B6E-4617-AF18-569D6E61ED2E}" srcOrd="4" destOrd="0" presId="urn:microsoft.com/office/officeart/2005/8/layout/cycle1"/>
    <dgm:cxn modelId="{AA1FF24C-0AF4-437F-A17D-0352E4E2638E}" type="presParOf" srcId="{3B19C85E-9854-49C8-9E6A-39FA7F33B428}" destId="{13C29512-0984-47D2-853C-CA029A083E02}" srcOrd="5" destOrd="0" presId="urn:microsoft.com/office/officeart/2005/8/layout/cycle1"/>
    <dgm:cxn modelId="{C9802445-7F65-42A0-9B3D-8EAB366EA6BE}" type="presParOf" srcId="{3B19C85E-9854-49C8-9E6A-39FA7F33B428}" destId="{7D14704D-1CE6-46BC-81E0-1203C63C12C7}" srcOrd="6" destOrd="0" presId="urn:microsoft.com/office/officeart/2005/8/layout/cycle1"/>
    <dgm:cxn modelId="{5C6B2B1F-C882-48AA-9804-DCA1DC738977}" type="presParOf" srcId="{3B19C85E-9854-49C8-9E6A-39FA7F33B428}" destId="{64F54A30-F660-4577-B8EA-0C5B66B44D87}" srcOrd="7" destOrd="0" presId="urn:microsoft.com/office/officeart/2005/8/layout/cycle1"/>
    <dgm:cxn modelId="{A85EFB9E-59BE-4352-919E-3AF890AF8B43}" type="presParOf" srcId="{3B19C85E-9854-49C8-9E6A-39FA7F33B428}" destId="{E9C9A7E8-F656-416A-B1B2-67AEADC7FC71}" srcOrd="8" destOrd="0" presId="urn:microsoft.com/office/officeart/2005/8/layout/cycle1"/>
    <dgm:cxn modelId="{6DA1841D-58D4-4198-A559-2DC10F9CDEFF}" type="presParOf" srcId="{3B19C85E-9854-49C8-9E6A-39FA7F33B428}" destId="{3C8B88AD-BE7A-41DC-8217-271113AA6E9C}" srcOrd="9" destOrd="0" presId="urn:microsoft.com/office/officeart/2005/8/layout/cycle1"/>
    <dgm:cxn modelId="{7CAF492A-FC4A-4238-82D3-22FF74D5A291}" type="presParOf" srcId="{3B19C85E-9854-49C8-9E6A-39FA7F33B428}" destId="{7DE7FC10-D3A2-4E3B-8D24-21CBA83316D1}" srcOrd="10" destOrd="0" presId="urn:microsoft.com/office/officeart/2005/8/layout/cycle1"/>
    <dgm:cxn modelId="{38D292B3-4329-4724-8FC2-0FEADCCF34FE}" type="presParOf" srcId="{3B19C85E-9854-49C8-9E6A-39FA7F33B428}" destId="{2B807027-D943-4A1F-A351-30BE0F3CB3C3}" srcOrd="11" destOrd="0" presId="urn:microsoft.com/office/officeart/2005/8/layout/cycle1"/>
    <dgm:cxn modelId="{59EF6B69-CC3C-49AB-BCF0-509BC47B0044}" type="presParOf" srcId="{3B19C85E-9854-49C8-9E6A-39FA7F33B428}" destId="{05C35288-5599-416B-98DB-34768F48B7B6}" srcOrd="12" destOrd="0" presId="urn:microsoft.com/office/officeart/2005/8/layout/cycle1"/>
    <dgm:cxn modelId="{592EFB40-D3AB-46DF-AD83-75837A25CD07}" type="presParOf" srcId="{3B19C85E-9854-49C8-9E6A-39FA7F33B428}" destId="{A8A03AF8-4785-44C1-AE95-C0498F575396}" srcOrd="13" destOrd="0" presId="urn:microsoft.com/office/officeart/2005/8/layout/cycle1"/>
    <dgm:cxn modelId="{4D1B4332-441F-4F3A-A365-373EB9FAFBAB}"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4B95A997-4848-4E85-A0EA-908E9AE226A0}">
      <dgm:prSet phldrT="[Text]" custT="1"/>
      <dgm:spPr>
        <a:blipFill rotWithShape="0">
          <a:blip xmlns:r="http://schemas.openxmlformats.org/officeDocument/2006/relationships" r:embed="rId1"/>
          <a:stretch>
            <a:fillRect/>
          </a:stretch>
        </a:blipFill>
      </dgm:spPr>
      <dgm:t>
        <a:bodyPr/>
        <a:lstStyle/>
        <a:p>
          <a:r>
            <a:rPr lang="en-US" sz="1600" dirty="0" smtClean="0">
              <a:solidFill>
                <a:srgbClr val="FFC000"/>
              </a:solidFill>
            </a:rPr>
            <a:t>Customer</a:t>
          </a:r>
          <a:r>
            <a:rPr lang="en-US" sz="1600" dirty="0" smtClean="0"/>
            <a:t> </a:t>
          </a:r>
        </a:p>
        <a:p>
          <a:r>
            <a:rPr lang="en-US" sz="1600" dirty="0" smtClean="0">
              <a:solidFill>
                <a:srgbClr val="FFC000"/>
              </a:solidFill>
            </a:rPr>
            <a:t>scenarios</a:t>
          </a:r>
          <a:endParaRPr lang="en-US" sz="1600" dirty="0">
            <a:solidFill>
              <a:srgbClr val="FFC000"/>
            </a:solidFill>
          </a:endParaRPr>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900DAB3F-3566-4F53-A6F0-FC90908320D8}">
      <dgm:prSet phldrT="[Text]" custT="1"/>
      <dgm:spPr>
        <a:blipFill rotWithShape="0">
          <a:blip xmlns:r="http://schemas.openxmlformats.org/officeDocument/2006/relationships" r:embed="rId2"/>
          <a:stretch>
            <a:fillRect/>
          </a:stretch>
        </a:blipFill>
      </dgm:spPr>
      <dgm:t>
        <a:bodyPr/>
        <a:lstStyle/>
        <a:p>
          <a:r>
            <a:rPr lang="en-US" sz="2000" dirty="0" smtClean="0">
              <a:solidFill>
                <a:srgbClr val="FFC000"/>
              </a:solidFill>
            </a:rPr>
            <a:t>Validate</a:t>
          </a:r>
          <a:endParaRPr lang="en-US" sz="2000" dirty="0">
            <a:solidFill>
              <a:srgbClr val="FFC000"/>
            </a:solidFill>
          </a:endParaRPr>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dgm:t>
        <a:bodyPr/>
        <a:lstStyle/>
        <a:p>
          <a:r>
            <a:rPr lang="en-US" sz="2000" dirty="0" smtClean="0"/>
            <a:t>Marketplace</a:t>
          </a:r>
          <a:endParaRPr lang="en-US" sz="20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B068AEFF-5FC7-4F42-A0AB-4A5D3CEEF8AD}">
      <dgm:prSet phldrT="[Text]" custT="1"/>
      <dgm:spPr>
        <a:blipFill rotWithShape="0">
          <a:blip xmlns:r="http://schemas.openxmlformats.org/officeDocument/2006/relationships" r:embed="rId3"/>
          <a:stretch>
            <a:fillRect/>
          </a:stretch>
        </a:blipFill>
      </dgm:spPr>
      <dgm:t>
        <a:bodyPr/>
        <a:lstStyle/>
        <a:p>
          <a:r>
            <a:rPr lang="en-US" sz="1600" dirty="0" smtClean="0">
              <a:solidFill>
                <a:srgbClr val="FFC000"/>
              </a:solidFill>
            </a:rPr>
            <a:t>HW innovation</a:t>
          </a:r>
          <a:endParaRPr lang="en-US" sz="1600" dirty="0">
            <a:solidFill>
              <a:srgbClr val="FFC000"/>
            </a:solidFill>
          </a:endParaRPr>
        </a:p>
      </dgm:t>
    </dgm:pt>
    <dgm:pt modelId="{321ECD00-F9D0-43FD-96B2-F98DE5E5BA7D}" type="sibTrans" cxnId="{F3A18543-F84E-4650-A9A7-9C7FDC67D503}">
      <dgm:prSet/>
      <dgm:spPr/>
      <dgm:t>
        <a:bodyPr/>
        <a:lstStyle/>
        <a:p>
          <a:endParaRPr lang="en-US" dirty="0"/>
        </a:p>
      </dgm:t>
    </dgm:pt>
    <dgm:pt modelId="{AA26C845-94B4-4C42-99E2-B9D2CD2668D5}" type="parTrans" cxnId="{F3A18543-F84E-4650-A9A7-9C7FDC67D503}">
      <dgm:prSet/>
      <dgm:spPr/>
      <dgm:t>
        <a:bodyPr/>
        <a:lstStyle/>
        <a:p>
          <a:endParaRPr lang="en-US"/>
        </a:p>
      </dgm:t>
    </dgm:pt>
    <dgm:pt modelId="{448B4802-2B7C-4110-AF35-F22F693BBAA9}">
      <dgm:prSet phldrT="[Text]" custT="1"/>
      <dgm:spPr>
        <a:blipFill rotWithShape="0">
          <a:blip xmlns:r="http://schemas.openxmlformats.org/officeDocument/2006/relationships" r:embed="rId4">
            <a:lum bright="-12000" contrast="34000"/>
          </a:blip>
          <a:stretch>
            <a:fillRect/>
          </a:stretch>
        </a:blipFill>
      </dgm:spPr>
      <dgm:t>
        <a:bodyPr/>
        <a:lstStyle/>
        <a:p>
          <a:r>
            <a:rPr lang="en-US" sz="2400" dirty="0" smtClean="0">
              <a:solidFill>
                <a:srgbClr val="FFC000"/>
              </a:solidFill>
            </a:rPr>
            <a:t/>
          </a:r>
          <a:br>
            <a:rPr lang="en-US" sz="2400" dirty="0" smtClean="0">
              <a:solidFill>
                <a:srgbClr val="FFC000"/>
              </a:solidFill>
            </a:rPr>
          </a:br>
          <a:r>
            <a:rPr lang="en-US" sz="2400" dirty="0" smtClean="0">
              <a:solidFill>
                <a:srgbClr val="FFC000"/>
              </a:solidFill>
            </a:rPr>
            <a:t>Requirements</a:t>
          </a:r>
          <a:endParaRPr lang="en-US" sz="2400" dirty="0">
            <a:solidFill>
              <a:srgbClr val="FFC000"/>
            </a:solidFill>
          </a:endParaRPr>
        </a:p>
      </dgm:t>
    </dgm:pt>
    <dgm:pt modelId="{452743E0-BD91-4FE6-A60C-D977E247A4E9}" type="parTrans" cxnId="{84FAC5D2-8C04-4F5B-B36D-9A9EE87F5BD6}">
      <dgm:prSet/>
      <dgm:spPr/>
      <dgm:t>
        <a:bodyPr/>
        <a:lstStyle/>
        <a:p>
          <a:endParaRPr lang="en-US"/>
        </a:p>
      </dgm:t>
    </dgm:pt>
    <dgm:pt modelId="{52A23602-BB64-4000-B4F5-728B21583F4D}" type="sibTrans" cxnId="{84FAC5D2-8C04-4F5B-B36D-9A9EE87F5BD6}">
      <dgm:prSet/>
      <dgm:spPr/>
      <dgm:t>
        <a:bodyPr/>
        <a:lstStyle/>
        <a:p>
          <a:endParaRPr lang="en-US"/>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20269">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EB9EF6A1-48D1-4B0F-9BC2-628F49F6C6DE}" type="pres">
      <dgm:prSet presAssocID="{448B4802-2B7C-4110-AF35-F22F693BBAA9}" presName="dummy" presStyleCnt="0"/>
      <dgm:spPr/>
    </dgm:pt>
    <dgm:pt modelId="{F47880D2-4AA9-4163-AF2D-B672D2C550B1}" type="pres">
      <dgm:prSet presAssocID="{448B4802-2B7C-4110-AF35-F22F693BBAA9}" presName="node" presStyleLbl="revTx" presStyleIdx="2" presStyleCnt="5" custScaleX="170843">
        <dgm:presLayoutVars>
          <dgm:bulletEnabled val="1"/>
        </dgm:presLayoutVars>
      </dgm:prSet>
      <dgm:spPr/>
      <dgm:t>
        <a:bodyPr/>
        <a:lstStyle/>
        <a:p>
          <a:endParaRPr lang="en-US"/>
        </a:p>
      </dgm:t>
    </dgm:pt>
    <dgm:pt modelId="{0E2BD080-5E59-4C04-8716-D8B903D58098}" type="pres">
      <dgm:prSet presAssocID="{52A23602-BB64-4000-B4F5-728B21583F4D}"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37876" custScaleY="98120" custRadScaleRad="107343" custRadScaleInc="1564">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custScaleX="121485">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08F26671-688C-4018-8AB5-EE09600BBC2C}" type="presOf" srcId="{52A23602-BB64-4000-B4F5-728B21583F4D}" destId="{0E2BD080-5E59-4C04-8716-D8B903D58098}" srcOrd="0" destOrd="0" presId="urn:microsoft.com/office/officeart/2005/8/layout/cycle1"/>
    <dgm:cxn modelId="{D83F94F4-AFA4-4BCE-A9D2-7634CCBDE065}" type="presOf" srcId="{D6F51FEC-FDC3-4E12-A279-C3B51050837F}" destId="{3B19C85E-9854-49C8-9E6A-39FA7F33B428}" srcOrd="0" destOrd="0" presId="urn:microsoft.com/office/officeart/2005/8/layout/cycle1"/>
    <dgm:cxn modelId="{B31D99D3-699E-4F18-91DA-BE24F06DEB03}" type="presOf" srcId="{A1FDBF62-4FB0-41F5-B296-2AD9B4CBB412}" destId="{2B807027-D943-4A1F-A351-30BE0F3CB3C3}" srcOrd="0" destOrd="0" presId="urn:microsoft.com/office/officeart/2005/8/layout/cycle1"/>
    <dgm:cxn modelId="{7E66C039-71EB-4143-9C20-C0E1AF50B364}" type="presOf" srcId="{F3724565-B4C0-4408-9E57-3707D48698D9}" destId="{13C29512-0984-47D2-853C-CA029A083E02}" srcOrd="0" destOrd="0" presId="urn:microsoft.com/office/officeart/2005/8/layout/cycle1"/>
    <dgm:cxn modelId="{D46559BA-BA58-42D4-8D70-15A22A17EF6A}" srcId="{D6F51FEC-FDC3-4E12-A279-C3B51050837F}" destId="{8970B10E-4081-458D-A46C-0EB33429A54B}" srcOrd="4" destOrd="0" parTransId="{BDBA7047-3856-4D90-BC16-6D0F5BD9A1A8}" sibTransId="{8CC6064B-92E5-44B9-AB46-429439EC4B29}"/>
    <dgm:cxn modelId="{B17A4CFF-8D26-47EC-BC87-95CCAECB49BE}" type="presOf" srcId="{321ECD00-F9D0-43FD-96B2-F98DE5E5BA7D}" destId="{9C626199-BA48-4BA0-B456-8E930BE7B63A}" srcOrd="0" destOrd="0" presId="urn:microsoft.com/office/officeart/2005/8/layout/cycle1"/>
    <dgm:cxn modelId="{84FAC5D2-8C04-4F5B-B36D-9A9EE87F5BD6}" srcId="{D6F51FEC-FDC3-4E12-A279-C3B51050837F}" destId="{448B4802-2B7C-4110-AF35-F22F693BBAA9}" srcOrd="2" destOrd="0" parTransId="{452743E0-BD91-4FE6-A60C-D977E247A4E9}" sibTransId="{52A23602-BB64-4000-B4F5-728B21583F4D}"/>
    <dgm:cxn modelId="{B047F523-148E-4725-A4B3-A996F087AA29}" type="presOf" srcId="{8970B10E-4081-458D-A46C-0EB33429A54B}" destId="{A8A03AF8-4785-44C1-AE95-C0498F575396}" srcOrd="0" destOrd="0" presId="urn:microsoft.com/office/officeart/2005/8/layout/cycle1"/>
    <dgm:cxn modelId="{F3A18543-F84E-4650-A9A7-9C7FDC67D503}" srcId="{D6F51FEC-FDC3-4E12-A279-C3B51050837F}" destId="{B068AEFF-5FC7-4F42-A0AB-4A5D3CEEF8AD}" srcOrd="0" destOrd="0" parTransId="{AA26C845-94B4-4C42-99E2-B9D2CD2668D5}" sibTransId="{321ECD00-F9D0-43FD-96B2-F98DE5E5BA7D}"/>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DDB5D980-C41A-4AB1-BC46-395406930206}" type="presOf" srcId="{8CC6064B-92E5-44B9-AB46-429439EC4B29}" destId="{9A9843CB-D96B-4670-AC16-43025B099DC1}" srcOrd="0" destOrd="0" presId="urn:microsoft.com/office/officeart/2005/8/layout/cycle1"/>
    <dgm:cxn modelId="{53767B42-BEE6-417D-8D7B-698960E9CCEF}" type="presOf" srcId="{448B4802-2B7C-4110-AF35-F22F693BBAA9}" destId="{F47880D2-4AA9-4163-AF2D-B672D2C550B1}" srcOrd="0" destOrd="0" presId="urn:microsoft.com/office/officeart/2005/8/layout/cycle1"/>
    <dgm:cxn modelId="{274F7DB7-D571-4A0A-B532-370E1774EC59}" type="presOf" srcId="{B068AEFF-5FC7-4F42-A0AB-4A5D3CEEF8AD}" destId="{9C63A603-1FF4-4413-B164-AF56D53DF8B2}" srcOrd="0" destOrd="0" presId="urn:microsoft.com/office/officeart/2005/8/layout/cycle1"/>
    <dgm:cxn modelId="{AA0B23D4-ECDF-49F5-8A0A-D909B051F5DA}" type="presOf" srcId="{4B95A997-4848-4E85-A0EA-908E9AE226A0}" destId="{0CCEE645-9B6E-4617-AF18-569D6E61ED2E}" srcOrd="0" destOrd="0" presId="urn:microsoft.com/office/officeart/2005/8/layout/cycle1"/>
    <dgm:cxn modelId="{09C1CBFC-D6FF-425A-85FA-712B91E7C250}" type="presOf" srcId="{900DAB3F-3566-4F53-A6F0-FC90908320D8}" destId="{7DE7FC10-D3A2-4E3B-8D24-21CBA83316D1}" srcOrd="0" destOrd="0" presId="urn:microsoft.com/office/officeart/2005/8/layout/cycle1"/>
    <dgm:cxn modelId="{7C179B09-867A-495D-9612-574F092225BB}" type="presParOf" srcId="{3B19C85E-9854-49C8-9E6A-39FA7F33B428}" destId="{F0750FFB-CA3D-4FD5-935D-5731502B2004}" srcOrd="0" destOrd="0" presId="urn:microsoft.com/office/officeart/2005/8/layout/cycle1"/>
    <dgm:cxn modelId="{A0954BDE-5976-41CE-9EA7-BC9B3EF030AB}" type="presParOf" srcId="{3B19C85E-9854-49C8-9E6A-39FA7F33B428}" destId="{9C63A603-1FF4-4413-B164-AF56D53DF8B2}" srcOrd="1" destOrd="0" presId="urn:microsoft.com/office/officeart/2005/8/layout/cycle1"/>
    <dgm:cxn modelId="{282D1BBF-D901-40AB-903F-710F95360B02}" type="presParOf" srcId="{3B19C85E-9854-49C8-9E6A-39FA7F33B428}" destId="{9C626199-BA48-4BA0-B456-8E930BE7B63A}" srcOrd="2" destOrd="0" presId="urn:microsoft.com/office/officeart/2005/8/layout/cycle1"/>
    <dgm:cxn modelId="{088051A1-5E88-4652-8EE0-B781EC4D3880}" type="presParOf" srcId="{3B19C85E-9854-49C8-9E6A-39FA7F33B428}" destId="{B5778EBF-F698-4F2F-BAA5-0CE518F125AB}" srcOrd="3" destOrd="0" presId="urn:microsoft.com/office/officeart/2005/8/layout/cycle1"/>
    <dgm:cxn modelId="{04696704-79BE-43FC-9CD9-5C0C027827E9}" type="presParOf" srcId="{3B19C85E-9854-49C8-9E6A-39FA7F33B428}" destId="{0CCEE645-9B6E-4617-AF18-569D6E61ED2E}" srcOrd="4" destOrd="0" presId="urn:microsoft.com/office/officeart/2005/8/layout/cycle1"/>
    <dgm:cxn modelId="{FE78439C-A1A9-468D-B23C-C9ADADF8FC28}" type="presParOf" srcId="{3B19C85E-9854-49C8-9E6A-39FA7F33B428}" destId="{13C29512-0984-47D2-853C-CA029A083E02}" srcOrd="5" destOrd="0" presId="urn:microsoft.com/office/officeart/2005/8/layout/cycle1"/>
    <dgm:cxn modelId="{DADC801B-6E56-4EE7-8A8C-1BDFE40D9445}" type="presParOf" srcId="{3B19C85E-9854-49C8-9E6A-39FA7F33B428}" destId="{EB9EF6A1-48D1-4B0F-9BC2-628F49F6C6DE}" srcOrd="6" destOrd="0" presId="urn:microsoft.com/office/officeart/2005/8/layout/cycle1"/>
    <dgm:cxn modelId="{BCF97F28-4C81-4C1A-98D3-12A1E6F53D8D}" type="presParOf" srcId="{3B19C85E-9854-49C8-9E6A-39FA7F33B428}" destId="{F47880D2-4AA9-4163-AF2D-B672D2C550B1}" srcOrd="7" destOrd="0" presId="urn:microsoft.com/office/officeart/2005/8/layout/cycle1"/>
    <dgm:cxn modelId="{E39A8F14-9FF2-4F6A-98EF-64E38279DE6E}" type="presParOf" srcId="{3B19C85E-9854-49C8-9E6A-39FA7F33B428}" destId="{0E2BD080-5E59-4C04-8716-D8B903D58098}" srcOrd="8" destOrd="0" presId="urn:microsoft.com/office/officeart/2005/8/layout/cycle1"/>
    <dgm:cxn modelId="{364267FC-B28C-49A7-B886-109C05B3590E}" type="presParOf" srcId="{3B19C85E-9854-49C8-9E6A-39FA7F33B428}" destId="{3C8B88AD-BE7A-41DC-8217-271113AA6E9C}" srcOrd="9" destOrd="0" presId="urn:microsoft.com/office/officeart/2005/8/layout/cycle1"/>
    <dgm:cxn modelId="{D59DAC70-16AC-48C2-AE3F-37415B30D494}" type="presParOf" srcId="{3B19C85E-9854-49C8-9E6A-39FA7F33B428}" destId="{7DE7FC10-D3A2-4E3B-8D24-21CBA83316D1}" srcOrd="10" destOrd="0" presId="urn:microsoft.com/office/officeart/2005/8/layout/cycle1"/>
    <dgm:cxn modelId="{265EF1FC-7F56-483E-8AAB-DF9E2465531E}" type="presParOf" srcId="{3B19C85E-9854-49C8-9E6A-39FA7F33B428}" destId="{2B807027-D943-4A1F-A351-30BE0F3CB3C3}" srcOrd="11" destOrd="0" presId="urn:microsoft.com/office/officeart/2005/8/layout/cycle1"/>
    <dgm:cxn modelId="{E6472A65-DF4F-467B-95F2-B065683AF180}" type="presParOf" srcId="{3B19C85E-9854-49C8-9E6A-39FA7F33B428}" destId="{05C35288-5599-416B-98DB-34768F48B7B6}" srcOrd="12" destOrd="0" presId="urn:microsoft.com/office/officeart/2005/8/layout/cycle1"/>
    <dgm:cxn modelId="{50860D45-D69E-452B-9A24-965B49EF5D10}" type="presParOf" srcId="{3B19C85E-9854-49C8-9E6A-39FA7F33B428}" destId="{A8A03AF8-4785-44C1-AE95-C0498F575396}" srcOrd="13" destOrd="0" presId="urn:microsoft.com/office/officeart/2005/8/layout/cycle1"/>
    <dgm:cxn modelId="{9E1FEC49-2969-446D-BD4E-B6D445925305}"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6F51FEC-FDC3-4E12-A279-C3B51050837F}" type="doc">
      <dgm:prSet loTypeId="urn:microsoft.com/office/officeart/2005/8/layout/cycle1" loCatId="cycle" qsTypeId="urn:microsoft.com/office/officeart/2005/8/quickstyle/3d2" qsCatId="3D" csTypeId="urn:microsoft.com/office/officeart/2005/8/colors/colorful1" csCatId="colorful" phldr="1"/>
      <dgm:spPr/>
      <dgm:t>
        <a:bodyPr/>
        <a:lstStyle/>
        <a:p>
          <a:endParaRPr lang="en-US"/>
        </a:p>
      </dgm:t>
    </dgm:pt>
    <dgm:pt modelId="{B068AEFF-5FC7-4F42-A0AB-4A5D3CEEF8AD}">
      <dgm:prSet phldrT="[Text]" custT="1"/>
      <dgm:spPr>
        <a:blipFill rotWithShape="0">
          <a:blip xmlns:r="http://schemas.openxmlformats.org/officeDocument/2006/relationships" r:embed="rId1"/>
          <a:stretch>
            <a:fillRect/>
          </a:stretch>
        </a:blipFill>
      </dgm:spPr>
      <dgm:t>
        <a:bodyPr/>
        <a:lstStyle/>
        <a:p>
          <a:endParaRPr lang="en-US" sz="1600" dirty="0"/>
        </a:p>
      </dgm:t>
    </dgm:pt>
    <dgm:pt modelId="{AA26C845-94B4-4C42-99E2-B9D2CD2668D5}" type="parTrans" cxnId="{F3A18543-F84E-4650-A9A7-9C7FDC67D503}">
      <dgm:prSet/>
      <dgm:spPr/>
      <dgm:t>
        <a:bodyPr/>
        <a:lstStyle/>
        <a:p>
          <a:endParaRPr lang="en-US"/>
        </a:p>
      </dgm:t>
    </dgm:pt>
    <dgm:pt modelId="{321ECD00-F9D0-43FD-96B2-F98DE5E5BA7D}" type="sibTrans" cxnId="{F3A18543-F84E-4650-A9A7-9C7FDC67D503}">
      <dgm:prSet/>
      <dgm:spPr/>
      <dgm:t>
        <a:bodyPr/>
        <a:lstStyle/>
        <a:p>
          <a:endParaRPr lang="en-US" dirty="0"/>
        </a:p>
      </dgm:t>
    </dgm:pt>
    <dgm:pt modelId="{4B95A997-4848-4E85-A0EA-908E9AE226A0}">
      <dgm:prSet phldrT="[Text]" custT="1"/>
      <dgm:spPr>
        <a:blipFill rotWithShape="0">
          <a:blip xmlns:r="http://schemas.openxmlformats.org/officeDocument/2006/relationships" r:embed="rId2"/>
          <a:stretch>
            <a:fillRect/>
          </a:stretch>
        </a:blipFill>
      </dgm:spPr>
      <dgm:t>
        <a:bodyPr/>
        <a:lstStyle/>
        <a:p>
          <a:endParaRPr lang="en-US" sz="1600" dirty="0"/>
        </a:p>
      </dgm:t>
    </dgm:pt>
    <dgm:pt modelId="{DF965D65-7D7D-4DE3-95CF-4FF11F8318A0}" type="parTrans" cxnId="{C914AC11-AEAD-463D-B52B-EB877A6867BF}">
      <dgm:prSet/>
      <dgm:spPr/>
      <dgm:t>
        <a:bodyPr/>
        <a:lstStyle/>
        <a:p>
          <a:endParaRPr lang="en-US"/>
        </a:p>
      </dgm:t>
    </dgm:pt>
    <dgm:pt modelId="{F3724565-B4C0-4408-9E57-3707D48698D9}" type="sibTrans" cxnId="{C914AC11-AEAD-463D-B52B-EB877A6867BF}">
      <dgm:prSet/>
      <dgm:spPr/>
      <dgm:t>
        <a:bodyPr/>
        <a:lstStyle/>
        <a:p>
          <a:endParaRPr lang="en-US" dirty="0"/>
        </a:p>
      </dgm:t>
    </dgm:pt>
    <dgm:pt modelId="{412A20E3-9286-4AFB-A374-5AA7E57F2C7B}">
      <dgm:prSet phldrT="[Text]" custT="1"/>
      <dgm:spPr>
        <a:blipFill rotWithShape="0">
          <a:blip xmlns:r="http://schemas.openxmlformats.org/officeDocument/2006/relationships" r:embed="rId3">
            <a:lum bright="-12000" contrast="34000"/>
          </a:blip>
          <a:stretch>
            <a:fillRect/>
          </a:stretch>
        </a:blipFill>
      </dgm:spPr>
      <dgm:t>
        <a:bodyPr/>
        <a:lstStyle/>
        <a:p>
          <a:endParaRPr lang="en-US" sz="1600" dirty="0"/>
        </a:p>
      </dgm:t>
    </dgm:pt>
    <dgm:pt modelId="{09FE061D-E62A-4C7D-8606-5EFD0065C4DB}" type="parTrans" cxnId="{7868EB39-C68C-4B66-99B9-17CFB431989C}">
      <dgm:prSet/>
      <dgm:spPr/>
      <dgm:t>
        <a:bodyPr/>
        <a:lstStyle/>
        <a:p>
          <a:endParaRPr lang="en-US"/>
        </a:p>
      </dgm:t>
    </dgm:pt>
    <dgm:pt modelId="{8E8A9EA4-F6C3-4D9C-88C8-38CD83BDFB1B}" type="sibTrans" cxnId="{7868EB39-C68C-4B66-99B9-17CFB431989C}">
      <dgm:prSet/>
      <dgm:spPr/>
      <dgm:t>
        <a:bodyPr/>
        <a:lstStyle/>
        <a:p>
          <a:endParaRPr lang="en-US" dirty="0"/>
        </a:p>
      </dgm:t>
    </dgm:pt>
    <dgm:pt modelId="{900DAB3F-3566-4F53-A6F0-FC90908320D8}">
      <dgm:prSet phldrT="[Text]" custT="1"/>
      <dgm:spPr>
        <a:blipFill rotWithShape="0">
          <a:blip xmlns:r="http://schemas.openxmlformats.org/officeDocument/2006/relationships" r:embed="rId4"/>
          <a:stretch>
            <a:fillRect/>
          </a:stretch>
        </a:blipFill>
      </dgm:spPr>
      <dgm:t>
        <a:bodyPr/>
        <a:lstStyle/>
        <a:p>
          <a:endParaRPr lang="en-US" sz="1600" dirty="0"/>
        </a:p>
      </dgm:t>
    </dgm:pt>
    <dgm:pt modelId="{AEF4C123-E255-4248-8F73-8561F69A4522}" type="parTrans" cxnId="{949B834B-27EB-4B8E-9731-D97BA00A6E51}">
      <dgm:prSet/>
      <dgm:spPr/>
      <dgm:t>
        <a:bodyPr/>
        <a:lstStyle/>
        <a:p>
          <a:endParaRPr lang="en-US"/>
        </a:p>
      </dgm:t>
    </dgm:pt>
    <dgm:pt modelId="{A1FDBF62-4FB0-41F5-B296-2AD9B4CBB412}" type="sibTrans" cxnId="{949B834B-27EB-4B8E-9731-D97BA00A6E51}">
      <dgm:prSet/>
      <dgm:spPr/>
      <dgm:t>
        <a:bodyPr/>
        <a:lstStyle/>
        <a:p>
          <a:endParaRPr lang="en-US" dirty="0"/>
        </a:p>
      </dgm:t>
    </dgm:pt>
    <dgm:pt modelId="{8970B10E-4081-458D-A46C-0EB33429A54B}">
      <dgm:prSet phldrT="[Text]" custT="1"/>
      <dgm:spPr>
        <a:blipFill rotWithShape="0">
          <a:blip xmlns:r="http://schemas.openxmlformats.org/officeDocument/2006/relationships" r:embed="rId5"/>
          <a:stretch>
            <a:fillRect/>
          </a:stretch>
        </a:blipFill>
      </dgm:spPr>
      <dgm:t>
        <a:bodyPr/>
        <a:lstStyle/>
        <a:p>
          <a:endParaRPr lang="en-US" sz="1600" dirty="0"/>
        </a:p>
      </dgm:t>
    </dgm:pt>
    <dgm:pt modelId="{BDBA7047-3856-4D90-BC16-6D0F5BD9A1A8}" type="parTrans" cxnId="{D46559BA-BA58-42D4-8D70-15A22A17EF6A}">
      <dgm:prSet/>
      <dgm:spPr/>
      <dgm:t>
        <a:bodyPr/>
        <a:lstStyle/>
        <a:p>
          <a:endParaRPr lang="en-US"/>
        </a:p>
      </dgm:t>
    </dgm:pt>
    <dgm:pt modelId="{8CC6064B-92E5-44B9-AB46-429439EC4B29}" type="sibTrans" cxnId="{D46559BA-BA58-42D4-8D70-15A22A17EF6A}">
      <dgm:prSet/>
      <dgm:spPr/>
      <dgm:t>
        <a:bodyPr/>
        <a:lstStyle/>
        <a:p>
          <a:endParaRPr lang="en-US" dirty="0"/>
        </a:p>
      </dgm:t>
    </dgm:pt>
    <dgm:pt modelId="{3B19C85E-9854-49C8-9E6A-39FA7F33B428}" type="pres">
      <dgm:prSet presAssocID="{D6F51FEC-FDC3-4E12-A279-C3B51050837F}" presName="cycle" presStyleCnt="0">
        <dgm:presLayoutVars>
          <dgm:dir/>
          <dgm:resizeHandles val="exact"/>
        </dgm:presLayoutVars>
      </dgm:prSet>
      <dgm:spPr/>
      <dgm:t>
        <a:bodyPr/>
        <a:lstStyle/>
        <a:p>
          <a:endParaRPr lang="en-US"/>
        </a:p>
      </dgm:t>
    </dgm:pt>
    <dgm:pt modelId="{F0750FFB-CA3D-4FD5-935D-5731502B2004}" type="pres">
      <dgm:prSet presAssocID="{B068AEFF-5FC7-4F42-A0AB-4A5D3CEEF8AD}" presName="dummy" presStyleCnt="0"/>
      <dgm:spPr/>
    </dgm:pt>
    <dgm:pt modelId="{9C63A603-1FF4-4413-B164-AF56D53DF8B2}" type="pres">
      <dgm:prSet presAssocID="{B068AEFF-5FC7-4F42-A0AB-4A5D3CEEF8AD}" presName="node" presStyleLbl="revTx" presStyleIdx="0" presStyleCnt="5">
        <dgm:presLayoutVars>
          <dgm:bulletEnabled val="1"/>
        </dgm:presLayoutVars>
      </dgm:prSet>
      <dgm:spPr/>
      <dgm:t>
        <a:bodyPr/>
        <a:lstStyle/>
        <a:p>
          <a:endParaRPr lang="en-US"/>
        </a:p>
      </dgm:t>
    </dgm:pt>
    <dgm:pt modelId="{9C626199-BA48-4BA0-B456-8E930BE7B63A}" type="pres">
      <dgm:prSet presAssocID="{321ECD00-F9D0-43FD-96B2-F98DE5E5BA7D}" presName="sibTrans" presStyleLbl="node1" presStyleIdx="0" presStyleCnt="5"/>
      <dgm:spPr/>
      <dgm:t>
        <a:bodyPr/>
        <a:lstStyle/>
        <a:p>
          <a:endParaRPr lang="en-US"/>
        </a:p>
      </dgm:t>
    </dgm:pt>
    <dgm:pt modelId="{B5778EBF-F698-4F2F-BAA5-0CE518F125AB}" type="pres">
      <dgm:prSet presAssocID="{4B95A997-4848-4E85-A0EA-908E9AE226A0}" presName="dummy" presStyleCnt="0"/>
      <dgm:spPr/>
    </dgm:pt>
    <dgm:pt modelId="{0CCEE645-9B6E-4617-AF18-569D6E61ED2E}" type="pres">
      <dgm:prSet presAssocID="{4B95A997-4848-4E85-A0EA-908E9AE226A0}" presName="node" presStyleLbl="revTx" presStyleIdx="1" presStyleCnt="5" custScaleX="120269">
        <dgm:presLayoutVars>
          <dgm:bulletEnabled val="1"/>
        </dgm:presLayoutVars>
      </dgm:prSet>
      <dgm:spPr/>
      <dgm:t>
        <a:bodyPr/>
        <a:lstStyle/>
        <a:p>
          <a:endParaRPr lang="en-US"/>
        </a:p>
      </dgm:t>
    </dgm:pt>
    <dgm:pt modelId="{13C29512-0984-47D2-853C-CA029A083E02}" type="pres">
      <dgm:prSet presAssocID="{F3724565-B4C0-4408-9E57-3707D48698D9}" presName="sibTrans" presStyleLbl="node1" presStyleIdx="1" presStyleCnt="5"/>
      <dgm:spPr/>
      <dgm:t>
        <a:bodyPr/>
        <a:lstStyle/>
        <a:p>
          <a:endParaRPr lang="en-US"/>
        </a:p>
      </dgm:t>
    </dgm:pt>
    <dgm:pt modelId="{7D14704D-1CE6-46BC-81E0-1203C63C12C7}" type="pres">
      <dgm:prSet presAssocID="{412A20E3-9286-4AFB-A374-5AA7E57F2C7B}" presName="dummy" presStyleCnt="0"/>
      <dgm:spPr/>
    </dgm:pt>
    <dgm:pt modelId="{64F54A30-F660-4577-B8EA-0C5B66B44D87}" type="pres">
      <dgm:prSet presAssocID="{412A20E3-9286-4AFB-A374-5AA7E57F2C7B}" presName="node" presStyleLbl="revTx" presStyleIdx="2" presStyleCnt="5" custScaleX="170843">
        <dgm:presLayoutVars>
          <dgm:bulletEnabled val="1"/>
        </dgm:presLayoutVars>
      </dgm:prSet>
      <dgm:spPr/>
      <dgm:t>
        <a:bodyPr/>
        <a:lstStyle/>
        <a:p>
          <a:endParaRPr lang="en-US"/>
        </a:p>
      </dgm:t>
    </dgm:pt>
    <dgm:pt modelId="{E9C9A7E8-F656-416A-B1B2-67AEADC7FC71}" type="pres">
      <dgm:prSet presAssocID="{8E8A9EA4-F6C3-4D9C-88C8-38CD83BDFB1B}" presName="sibTrans" presStyleLbl="node1" presStyleIdx="2" presStyleCnt="5"/>
      <dgm:spPr/>
      <dgm:t>
        <a:bodyPr/>
        <a:lstStyle/>
        <a:p>
          <a:endParaRPr lang="en-US"/>
        </a:p>
      </dgm:t>
    </dgm:pt>
    <dgm:pt modelId="{3C8B88AD-BE7A-41DC-8217-271113AA6E9C}" type="pres">
      <dgm:prSet presAssocID="{900DAB3F-3566-4F53-A6F0-FC90908320D8}" presName="dummy" presStyleCnt="0"/>
      <dgm:spPr/>
    </dgm:pt>
    <dgm:pt modelId="{7DE7FC10-D3A2-4E3B-8D24-21CBA83316D1}" type="pres">
      <dgm:prSet presAssocID="{900DAB3F-3566-4F53-A6F0-FC90908320D8}" presName="node" presStyleLbl="revTx" presStyleIdx="3" presStyleCnt="5" custScaleX="166055" custRadScaleRad="107343" custRadScaleInc="1564">
        <dgm:presLayoutVars>
          <dgm:bulletEnabled val="1"/>
        </dgm:presLayoutVars>
      </dgm:prSet>
      <dgm:spPr/>
      <dgm:t>
        <a:bodyPr/>
        <a:lstStyle/>
        <a:p>
          <a:endParaRPr lang="en-US"/>
        </a:p>
      </dgm:t>
    </dgm:pt>
    <dgm:pt modelId="{2B807027-D943-4A1F-A351-30BE0F3CB3C3}" type="pres">
      <dgm:prSet presAssocID="{A1FDBF62-4FB0-41F5-B296-2AD9B4CBB412}" presName="sibTrans" presStyleLbl="node1" presStyleIdx="3" presStyleCnt="5"/>
      <dgm:spPr/>
      <dgm:t>
        <a:bodyPr/>
        <a:lstStyle/>
        <a:p>
          <a:endParaRPr lang="en-US"/>
        </a:p>
      </dgm:t>
    </dgm:pt>
    <dgm:pt modelId="{05C35288-5599-416B-98DB-34768F48B7B6}" type="pres">
      <dgm:prSet presAssocID="{8970B10E-4081-458D-A46C-0EB33429A54B}" presName="dummy" presStyleCnt="0"/>
      <dgm:spPr/>
    </dgm:pt>
    <dgm:pt modelId="{A8A03AF8-4785-44C1-AE95-C0498F575396}" type="pres">
      <dgm:prSet presAssocID="{8970B10E-4081-458D-A46C-0EB33429A54B}" presName="node" presStyleLbl="revTx" presStyleIdx="4" presStyleCnt="5" custScaleX="113309" custScaleY="109110">
        <dgm:presLayoutVars>
          <dgm:bulletEnabled val="1"/>
        </dgm:presLayoutVars>
      </dgm:prSet>
      <dgm:spPr/>
      <dgm:t>
        <a:bodyPr/>
        <a:lstStyle/>
        <a:p>
          <a:endParaRPr lang="en-US"/>
        </a:p>
      </dgm:t>
    </dgm:pt>
    <dgm:pt modelId="{9A9843CB-D96B-4670-AC16-43025B099DC1}" type="pres">
      <dgm:prSet presAssocID="{8CC6064B-92E5-44B9-AB46-429439EC4B29}" presName="sibTrans" presStyleLbl="node1" presStyleIdx="4" presStyleCnt="5"/>
      <dgm:spPr/>
      <dgm:t>
        <a:bodyPr/>
        <a:lstStyle/>
        <a:p>
          <a:endParaRPr lang="en-US"/>
        </a:p>
      </dgm:t>
    </dgm:pt>
  </dgm:ptLst>
  <dgm:cxnLst>
    <dgm:cxn modelId="{7868EB39-C68C-4B66-99B9-17CFB431989C}" srcId="{D6F51FEC-FDC3-4E12-A279-C3B51050837F}" destId="{412A20E3-9286-4AFB-A374-5AA7E57F2C7B}" srcOrd="2" destOrd="0" parTransId="{09FE061D-E62A-4C7D-8606-5EFD0065C4DB}" sibTransId="{8E8A9EA4-F6C3-4D9C-88C8-38CD83BDFB1B}"/>
    <dgm:cxn modelId="{4271B75B-301E-43B0-9694-0F165DD2DDAA}" type="presOf" srcId="{B068AEFF-5FC7-4F42-A0AB-4A5D3CEEF8AD}" destId="{9C63A603-1FF4-4413-B164-AF56D53DF8B2}" srcOrd="0" destOrd="0" presId="urn:microsoft.com/office/officeart/2005/8/layout/cycle1"/>
    <dgm:cxn modelId="{B85EF259-97A6-4BA3-871A-A1800F186E07}" type="presOf" srcId="{8CC6064B-92E5-44B9-AB46-429439EC4B29}" destId="{9A9843CB-D96B-4670-AC16-43025B099DC1}" srcOrd="0" destOrd="0" presId="urn:microsoft.com/office/officeart/2005/8/layout/cycle1"/>
    <dgm:cxn modelId="{D46559BA-BA58-42D4-8D70-15A22A17EF6A}" srcId="{D6F51FEC-FDC3-4E12-A279-C3B51050837F}" destId="{8970B10E-4081-458D-A46C-0EB33429A54B}" srcOrd="4" destOrd="0" parTransId="{BDBA7047-3856-4D90-BC16-6D0F5BD9A1A8}" sibTransId="{8CC6064B-92E5-44B9-AB46-429439EC4B29}"/>
    <dgm:cxn modelId="{AAB6E79A-1719-431B-9606-66A7B42ECBD2}" type="presOf" srcId="{412A20E3-9286-4AFB-A374-5AA7E57F2C7B}" destId="{64F54A30-F660-4577-B8EA-0C5B66B44D87}" srcOrd="0" destOrd="0" presId="urn:microsoft.com/office/officeart/2005/8/layout/cycle1"/>
    <dgm:cxn modelId="{77149AC0-B6C9-4952-AF7C-117F3B2E7AED}" type="presOf" srcId="{A1FDBF62-4FB0-41F5-B296-2AD9B4CBB412}" destId="{2B807027-D943-4A1F-A351-30BE0F3CB3C3}" srcOrd="0" destOrd="0" presId="urn:microsoft.com/office/officeart/2005/8/layout/cycle1"/>
    <dgm:cxn modelId="{4B55E9D1-9A05-41B7-A710-52CF132F60EA}" type="presOf" srcId="{F3724565-B4C0-4408-9E57-3707D48698D9}" destId="{13C29512-0984-47D2-853C-CA029A083E02}" srcOrd="0" destOrd="0" presId="urn:microsoft.com/office/officeart/2005/8/layout/cycle1"/>
    <dgm:cxn modelId="{F3A18543-F84E-4650-A9A7-9C7FDC67D503}" srcId="{D6F51FEC-FDC3-4E12-A279-C3B51050837F}" destId="{B068AEFF-5FC7-4F42-A0AB-4A5D3CEEF8AD}" srcOrd="0" destOrd="0" parTransId="{AA26C845-94B4-4C42-99E2-B9D2CD2668D5}" sibTransId="{321ECD00-F9D0-43FD-96B2-F98DE5E5BA7D}"/>
    <dgm:cxn modelId="{C914AC11-AEAD-463D-B52B-EB877A6867BF}" srcId="{D6F51FEC-FDC3-4E12-A279-C3B51050837F}" destId="{4B95A997-4848-4E85-A0EA-908E9AE226A0}" srcOrd="1" destOrd="0" parTransId="{DF965D65-7D7D-4DE3-95CF-4FF11F8318A0}" sibTransId="{F3724565-B4C0-4408-9E57-3707D48698D9}"/>
    <dgm:cxn modelId="{949B834B-27EB-4B8E-9731-D97BA00A6E51}" srcId="{D6F51FEC-FDC3-4E12-A279-C3B51050837F}" destId="{900DAB3F-3566-4F53-A6F0-FC90908320D8}" srcOrd="3" destOrd="0" parTransId="{AEF4C123-E255-4248-8F73-8561F69A4522}" sibTransId="{A1FDBF62-4FB0-41F5-B296-2AD9B4CBB412}"/>
    <dgm:cxn modelId="{9724B3D6-DC7B-463F-B2E7-060579B4DB6E}" type="presOf" srcId="{D6F51FEC-FDC3-4E12-A279-C3B51050837F}" destId="{3B19C85E-9854-49C8-9E6A-39FA7F33B428}" srcOrd="0" destOrd="0" presId="urn:microsoft.com/office/officeart/2005/8/layout/cycle1"/>
    <dgm:cxn modelId="{7C4D53AF-0EDC-48A6-8C2D-99E3F6C22448}" type="presOf" srcId="{321ECD00-F9D0-43FD-96B2-F98DE5E5BA7D}" destId="{9C626199-BA48-4BA0-B456-8E930BE7B63A}" srcOrd="0" destOrd="0" presId="urn:microsoft.com/office/officeart/2005/8/layout/cycle1"/>
    <dgm:cxn modelId="{57AAB17A-B9CB-4C8A-9FD2-43BC6EB44559}" type="presOf" srcId="{8970B10E-4081-458D-A46C-0EB33429A54B}" destId="{A8A03AF8-4785-44C1-AE95-C0498F575396}" srcOrd="0" destOrd="0" presId="urn:microsoft.com/office/officeart/2005/8/layout/cycle1"/>
    <dgm:cxn modelId="{44AACF2D-A542-4822-9FAC-C74B2DF67183}" type="presOf" srcId="{900DAB3F-3566-4F53-A6F0-FC90908320D8}" destId="{7DE7FC10-D3A2-4E3B-8D24-21CBA83316D1}" srcOrd="0" destOrd="0" presId="urn:microsoft.com/office/officeart/2005/8/layout/cycle1"/>
    <dgm:cxn modelId="{1BE15575-CB47-4D91-AEC9-B836091E0462}" type="presOf" srcId="{4B95A997-4848-4E85-A0EA-908E9AE226A0}" destId="{0CCEE645-9B6E-4617-AF18-569D6E61ED2E}" srcOrd="0" destOrd="0" presId="urn:microsoft.com/office/officeart/2005/8/layout/cycle1"/>
    <dgm:cxn modelId="{FB7E9256-39AA-4046-81B9-2AE39261F1F9}" type="presOf" srcId="{8E8A9EA4-F6C3-4D9C-88C8-38CD83BDFB1B}" destId="{E9C9A7E8-F656-416A-B1B2-67AEADC7FC71}" srcOrd="0" destOrd="0" presId="urn:microsoft.com/office/officeart/2005/8/layout/cycle1"/>
    <dgm:cxn modelId="{CBCC8459-35E3-46C6-887F-7D2C24F9D9EA}" type="presParOf" srcId="{3B19C85E-9854-49C8-9E6A-39FA7F33B428}" destId="{F0750FFB-CA3D-4FD5-935D-5731502B2004}" srcOrd="0" destOrd="0" presId="urn:microsoft.com/office/officeart/2005/8/layout/cycle1"/>
    <dgm:cxn modelId="{2985BA94-BC5C-4841-939D-95AFDC5C648C}" type="presParOf" srcId="{3B19C85E-9854-49C8-9E6A-39FA7F33B428}" destId="{9C63A603-1FF4-4413-B164-AF56D53DF8B2}" srcOrd="1" destOrd="0" presId="urn:microsoft.com/office/officeart/2005/8/layout/cycle1"/>
    <dgm:cxn modelId="{8216CFF2-D3AF-448E-8D9B-5D516FBABC11}" type="presParOf" srcId="{3B19C85E-9854-49C8-9E6A-39FA7F33B428}" destId="{9C626199-BA48-4BA0-B456-8E930BE7B63A}" srcOrd="2" destOrd="0" presId="urn:microsoft.com/office/officeart/2005/8/layout/cycle1"/>
    <dgm:cxn modelId="{BEDAA51A-36D7-4F4E-B40B-5E3FF4FDC620}" type="presParOf" srcId="{3B19C85E-9854-49C8-9E6A-39FA7F33B428}" destId="{B5778EBF-F698-4F2F-BAA5-0CE518F125AB}" srcOrd="3" destOrd="0" presId="urn:microsoft.com/office/officeart/2005/8/layout/cycle1"/>
    <dgm:cxn modelId="{EB232F5A-0961-4615-AFA9-B0E857C32378}" type="presParOf" srcId="{3B19C85E-9854-49C8-9E6A-39FA7F33B428}" destId="{0CCEE645-9B6E-4617-AF18-569D6E61ED2E}" srcOrd="4" destOrd="0" presId="urn:microsoft.com/office/officeart/2005/8/layout/cycle1"/>
    <dgm:cxn modelId="{8F0D9BF8-7CC0-493F-AB71-74509D28A528}" type="presParOf" srcId="{3B19C85E-9854-49C8-9E6A-39FA7F33B428}" destId="{13C29512-0984-47D2-853C-CA029A083E02}" srcOrd="5" destOrd="0" presId="urn:microsoft.com/office/officeart/2005/8/layout/cycle1"/>
    <dgm:cxn modelId="{3AA68922-A21D-4CD2-941B-14B7274F5524}" type="presParOf" srcId="{3B19C85E-9854-49C8-9E6A-39FA7F33B428}" destId="{7D14704D-1CE6-46BC-81E0-1203C63C12C7}" srcOrd="6" destOrd="0" presId="urn:microsoft.com/office/officeart/2005/8/layout/cycle1"/>
    <dgm:cxn modelId="{51B52EA3-A93D-4756-B5F0-BBF4D621BF86}" type="presParOf" srcId="{3B19C85E-9854-49C8-9E6A-39FA7F33B428}" destId="{64F54A30-F660-4577-B8EA-0C5B66B44D87}" srcOrd="7" destOrd="0" presId="urn:microsoft.com/office/officeart/2005/8/layout/cycle1"/>
    <dgm:cxn modelId="{86541E09-FCEC-4A52-B3F4-0DB72043625F}" type="presParOf" srcId="{3B19C85E-9854-49C8-9E6A-39FA7F33B428}" destId="{E9C9A7E8-F656-416A-B1B2-67AEADC7FC71}" srcOrd="8" destOrd="0" presId="urn:microsoft.com/office/officeart/2005/8/layout/cycle1"/>
    <dgm:cxn modelId="{4DF2791F-BC8D-4FA6-AFE4-EB9CD018D631}" type="presParOf" srcId="{3B19C85E-9854-49C8-9E6A-39FA7F33B428}" destId="{3C8B88AD-BE7A-41DC-8217-271113AA6E9C}" srcOrd="9" destOrd="0" presId="urn:microsoft.com/office/officeart/2005/8/layout/cycle1"/>
    <dgm:cxn modelId="{6479145A-963D-493F-AF31-3DB7CCB8CA47}" type="presParOf" srcId="{3B19C85E-9854-49C8-9E6A-39FA7F33B428}" destId="{7DE7FC10-D3A2-4E3B-8D24-21CBA83316D1}" srcOrd="10" destOrd="0" presId="urn:microsoft.com/office/officeart/2005/8/layout/cycle1"/>
    <dgm:cxn modelId="{8F7F5F08-BB60-4A34-9C21-F62A0BDDE402}" type="presParOf" srcId="{3B19C85E-9854-49C8-9E6A-39FA7F33B428}" destId="{2B807027-D943-4A1F-A351-30BE0F3CB3C3}" srcOrd="11" destOrd="0" presId="urn:microsoft.com/office/officeart/2005/8/layout/cycle1"/>
    <dgm:cxn modelId="{7E746F22-3795-4C76-A794-744467322999}" type="presParOf" srcId="{3B19C85E-9854-49C8-9E6A-39FA7F33B428}" destId="{05C35288-5599-416B-98DB-34768F48B7B6}" srcOrd="12" destOrd="0" presId="urn:microsoft.com/office/officeart/2005/8/layout/cycle1"/>
    <dgm:cxn modelId="{F584F157-00F5-4B20-8B9C-126A7DD330B5}" type="presParOf" srcId="{3B19C85E-9854-49C8-9E6A-39FA7F33B428}" destId="{A8A03AF8-4785-44C1-AE95-C0498F575396}" srcOrd="13" destOrd="0" presId="urn:microsoft.com/office/officeart/2005/8/layout/cycle1"/>
    <dgm:cxn modelId="{E553D8F5-098C-4FCF-9720-42E30B21E736}" type="presParOf" srcId="{3B19C85E-9854-49C8-9E6A-39FA7F33B428}" destId="{9A9843CB-D96B-4670-AC16-43025B099DC1}" srcOrd="14" destOrd="0" presId="urn:microsoft.com/office/officeart/2005/8/layout/cycle1"/>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F8ABDB1-6B23-4839-823F-BC979521EBAC}"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2EDA2962-4D46-4987-A7C3-8129A407CBE7}">
      <dgm:prSet phldrT="[Text]"/>
      <dgm:spPr>
        <a:solidFill>
          <a:schemeClr val="accent1"/>
        </a:solidFill>
      </dgm:spPr>
      <dgm:t>
        <a:bodyPr/>
        <a:lstStyle/>
        <a:p>
          <a:r>
            <a:rPr lang="en-US" dirty="0" smtClean="0"/>
            <a:t>Plan</a:t>
          </a:r>
          <a:endParaRPr lang="en-US" dirty="0"/>
        </a:p>
      </dgm:t>
    </dgm:pt>
    <dgm:pt modelId="{5A838E29-0C06-42A0-AEBC-56987B02FA75}" type="parTrans" cxnId="{8D307B76-7D7B-4DE1-83F7-E0E73CF4F6A6}">
      <dgm:prSet/>
      <dgm:spPr/>
      <dgm:t>
        <a:bodyPr/>
        <a:lstStyle/>
        <a:p>
          <a:endParaRPr lang="en-US"/>
        </a:p>
      </dgm:t>
    </dgm:pt>
    <dgm:pt modelId="{9BD58245-9DC1-425E-B1AF-42FCC27AC03E}" type="sibTrans" cxnId="{8D307B76-7D7B-4DE1-83F7-E0E73CF4F6A6}">
      <dgm:prSet/>
      <dgm:spPr/>
      <dgm:t>
        <a:bodyPr/>
        <a:lstStyle/>
        <a:p>
          <a:endParaRPr lang="en-US"/>
        </a:p>
      </dgm:t>
    </dgm:pt>
    <dgm:pt modelId="{432CE10A-950B-4927-ABFC-399835CCB3F4}">
      <dgm:prSet phldrT="[Text]"/>
      <dgm:spPr>
        <a:solidFill>
          <a:schemeClr val="accent1"/>
        </a:solidFill>
      </dgm:spPr>
      <dgm:t>
        <a:bodyPr/>
        <a:lstStyle/>
        <a:p>
          <a:r>
            <a:rPr lang="en-US" dirty="0" smtClean="0"/>
            <a:t>Design</a:t>
          </a:r>
          <a:endParaRPr lang="en-US" dirty="0"/>
        </a:p>
      </dgm:t>
    </dgm:pt>
    <dgm:pt modelId="{1F864F47-2324-410C-AEDB-7F05A6F43EA1}" type="parTrans" cxnId="{E61E6A69-6AA6-46B4-B723-F2C67BB4F60F}">
      <dgm:prSet/>
      <dgm:spPr/>
      <dgm:t>
        <a:bodyPr/>
        <a:lstStyle/>
        <a:p>
          <a:endParaRPr lang="en-US"/>
        </a:p>
      </dgm:t>
    </dgm:pt>
    <dgm:pt modelId="{26DDF56C-28B8-493E-875E-ACE17A119601}" type="sibTrans" cxnId="{E61E6A69-6AA6-46B4-B723-F2C67BB4F60F}">
      <dgm:prSet/>
      <dgm:spPr/>
      <dgm:t>
        <a:bodyPr/>
        <a:lstStyle/>
        <a:p>
          <a:endParaRPr lang="en-US"/>
        </a:p>
      </dgm:t>
    </dgm:pt>
    <dgm:pt modelId="{C2FD6BAE-1D55-47C1-9CCB-131F3B4B26A9}">
      <dgm:prSet phldrT="[Text]"/>
      <dgm:spPr>
        <a:solidFill>
          <a:schemeClr val="accent1"/>
        </a:solidFill>
      </dgm:spPr>
      <dgm:t>
        <a:bodyPr/>
        <a:lstStyle/>
        <a:p>
          <a:r>
            <a:rPr lang="en-US" dirty="0" smtClean="0"/>
            <a:t>Develop</a:t>
          </a:r>
          <a:endParaRPr lang="en-US" dirty="0"/>
        </a:p>
      </dgm:t>
    </dgm:pt>
    <dgm:pt modelId="{776556E6-78A8-49C3-AF78-E063B14FBD82}" type="parTrans" cxnId="{46594BEE-5717-4124-BFBE-F594AC4486EA}">
      <dgm:prSet/>
      <dgm:spPr/>
      <dgm:t>
        <a:bodyPr/>
        <a:lstStyle/>
        <a:p>
          <a:endParaRPr lang="en-US"/>
        </a:p>
      </dgm:t>
    </dgm:pt>
    <dgm:pt modelId="{0905DA06-E918-4764-8998-68727D197128}" type="sibTrans" cxnId="{46594BEE-5717-4124-BFBE-F594AC4486EA}">
      <dgm:prSet/>
      <dgm:spPr/>
      <dgm:t>
        <a:bodyPr/>
        <a:lstStyle/>
        <a:p>
          <a:endParaRPr lang="en-US"/>
        </a:p>
      </dgm:t>
    </dgm:pt>
    <dgm:pt modelId="{04320DC2-42C1-4DE2-81E9-1E37FD2054CB}">
      <dgm:prSet phldrT="[Text]"/>
      <dgm:spPr>
        <a:solidFill>
          <a:schemeClr val="accent1"/>
        </a:solidFill>
      </dgm:spPr>
      <dgm:t>
        <a:bodyPr/>
        <a:lstStyle/>
        <a:p>
          <a:r>
            <a:rPr lang="en-US" dirty="0" smtClean="0"/>
            <a:t>Deploy</a:t>
          </a:r>
          <a:endParaRPr lang="en-US" dirty="0"/>
        </a:p>
      </dgm:t>
    </dgm:pt>
    <dgm:pt modelId="{4A53152C-6F48-4832-9D99-1723951CD178}" type="parTrans" cxnId="{4677383D-05D9-4921-B3C9-48A079221077}">
      <dgm:prSet/>
      <dgm:spPr/>
      <dgm:t>
        <a:bodyPr/>
        <a:lstStyle/>
        <a:p>
          <a:endParaRPr lang="en-US"/>
        </a:p>
      </dgm:t>
    </dgm:pt>
    <dgm:pt modelId="{AB6EBC26-1C2F-44FD-B52E-61A9743ED35A}" type="sibTrans" cxnId="{4677383D-05D9-4921-B3C9-48A079221077}">
      <dgm:prSet/>
      <dgm:spPr/>
      <dgm:t>
        <a:bodyPr/>
        <a:lstStyle/>
        <a:p>
          <a:endParaRPr lang="en-US"/>
        </a:p>
      </dgm:t>
    </dgm:pt>
    <dgm:pt modelId="{2725D472-8D58-4418-8F09-AA77B829825F}">
      <dgm:prSet phldrT="[Text]"/>
      <dgm:spPr>
        <a:solidFill>
          <a:schemeClr val="accent1"/>
        </a:solidFill>
      </dgm:spPr>
      <dgm:t>
        <a:bodyPr/>
        <a:lstStyle/>
        <a:p>
          <a:r>
            <a:rPr lang="en-US" dirty="0" smtClean="0"/>
            <a:t>Support</a:t>
          </a:r>
          <a:endParaRPr lang="en-US" dirty="0"/>
        </a:p>
      </dgm:t>
    </dgm:pt>
    <dgm:pt modelId="{AF6E0A0F-F385-440D-9E90-D1269B68C07B}" type="parTrans" cxnId="{A4921C4A-3727-4573-9482-0C79A3FA5570}">
      <dgm:prSet/>
      <dgm:spPr/>
      <dgm:t>
        <a:bodyPr/>
        <a:lstStyle/>
        <a:p>
          <a:endParaRPr lang="en-US"/>
        </a:p>
      </dgm:t>
    </dgm:pt>
    <dgm:pt modelId="{AB1763FA-E176-4AA9-834E-78D35CA079A9}" type="sibTrans" cxnId="{A4921C4A-3727-4573-9482-0C79A3FA5570}">
      <dgm:prSet/>
      <dgm:spPr/>
      <dgm:t>
        <a:bodyPr/>
        <a:lstStyle/>
        <a:p>
          <a:endParaRPr lang="en-US"/>
        </a:p>
      </dgm:t>
    </dgm:pt>
    <dgm:pt modelId="{0F97BAA8-60BC-4DC6-B7BA-5DF37A5B23CF}" type="pres">
      <dgm:prSet presAssocID="{4F8ABDB1-6B23-4839-823F-BC979521EBAC}" presName="Name0" presStyleCnt="0">
        <dgm:presLayoutVars>
          <dgm:dir/>
          <dgm:resizeHandles val="exact"/>
        </dgm:presLayoutVars>
      </dgm:prSet>
      <dgm:spPr/>
      <dgm:t>
        <a:bodyPr/>
        <a:lstStyle/>
        <a:p>
          <a:endParaRPr lang="en-US"/>
        </a:p>
      </dgm:t>
    </dgm:pt>
    <dgm:pt modelId="{73E63DB1-A8A7-45D5-8AE6-B6917AF15FA0}" type="pres">
      <dgm:prSet presAssocID="{4F8ABDB1-6B23-4839-823F-BC979521EBAC}" presName="cycle" presStyleCnt="0"/>
      <dgm:spPr/>
    </dgm:pt>
    <dgm:pt modelId="{8CC6A44D-24F6-4655-A5CF-348DB0183AB2}" type="pres">
      <dgm:prSet presAssocID="{2EDA2962-4D46-4987-A7C3-8129A407CBE7}" presName="nodeFirstNode" presStyleLbl="node1" presStyleIdx="0" presStyleCnt="5">
        <dgm:presLayoutVars>
          <dgm:bulletEnabled val="1"/>
        </dgm:presLayoutVars>
      </dgm:prSet>
      <dgm:spPr/>
      <dgm:t>
        <a:bodyPr/>
        <a:lstStyle/>
        <a:p>
          <a:endParaRPr lang="en-US"/>
        </a:p>
      </dgm:t>
    </dgm:pt>
    <dgm:pt modelId="{5B8AEC90-1AE0-48E0-9BA1-80ADA8CD134A}" type="pres">
      <dgm:prSet presAssocID="{9BD58245-9DC1-425E-B1AF-42FCC27AC03E}" presName="sibTransFirstNode" presStyleLbl="bgShp" presStyleIdx="0" presStyleCnt="1"/>
      <dgm:spPr/>
      <dgm:t>
        <a:bodyPr/>
        <a:lstStyle/>
        <a:p>
          <a:endParaRPr lang="en-US"/>
        </a:p>
      </dgm:t>
    </dgm:pt>
    <dgm:pt modelId="{DE40A2DB-8F1A-4E99-8C2D-3C3248036A61}" type="pres">
      <dgm:prSet presAssocID="{432CE10A-950B-4927-ABFC-399835CCB3F4}" presName="nodeFollowingNodes" presStyleLbl="node1" presStyleIdx="1" presStyleCnt="5">
        <dgm:presLayoutVars>
          <dgm:bulletEnabled val="1"/>
        </dgm:presLayoutVars>
      </dgm:prSet>
      <dgm:spPr/>
      <dgm:t>
        <a:bodyPr/>
        <a:lstStyle/>
        <a:p>
          <a:endParaRPr lang="en-US"/>
        </a:p>
      </dgm:t>
    </dgm:pt>
    <dgm:pt modelId="{6B1863B0-72D9-4A40-87C9-0C9EAD3DB2EE}" type="pres">
      <dgm:prSet presAssocID="{C2FD6BAE-1D55-47C1-9CCB-131F3B4B26A9}" presName="nodeFollowingNodes" presStyleLbl="node1" presStyleIdx="2" presStyleCnt="5">
        <dgm:presLayoutVars>
          <dgm:bulletEnabled val="1"/>
        </dgm:presLayoutVars>
      </dgm:prSet>
      <dgm:spPr/>
      <dgm:t>
        <a:bodyPr/>
        <a:lstStyle/>
        <a:p>
          <a:endParaRPr lang="en-US"/>
        </a:p>
      </dgm:t>
    </dgm:pt>
    <dgm:pt modelId="{50AA5014-1011-493C-9846-9C37C2E16E15}" type="pres">
      <dgm:prSet presAssocID="{04320DC2-42C1-4DE2-81E9-1E37FD2054CB}" presName="nodeFollowingNodes" presStyleLbl="node1" presStyleIdx="3" presStyleCnt="5">
        <dgm:presLayoutVars>
          <dgm:bulletEnabled val="1"/>
        </dgm:presLayoutVars>
      </dgm:prSet>
      <dgm:spPr/>
      <dgm:t>
        <a:bodyPr/>
        <a:lstStyle/>
        <a:p>
          <a:endParaRPr lang="en-US"/>
        </a:p>
      </dgm:t>
    </dgm:pt>
    <dgm:pt modelId="{85427F8E-62FD-42B8-A6AC-01BAA91E7BE9}" type="pres">
      <dgm:prSet presAssocID="{2725D472-8D58-4418-8F09-AA77B829825F}" presName="nodeFollowingNodes" presStyleLbl="node1" presStyleIdx="4" presStyleCnt="5">
        <dgm:presLayoutVars>
          <dgm:bulletEnabled val="1"/>
        </dgm:presLayoutVars>
      </dgm:prSet>
      <dgm:spPr/>
      <dgm:t>
        <a:bodyPr/>
        <a:lstStyle/>
        <a:p>
          <a:endParaRPr lang="en-US"/>
        </a:p>
      </dgm:t>
    </dgm:pt>
  </dgm:ptLst>
  <dgm:cxnLst>
    <dgm:cxn modelId="{739246B2-9B24-481D-B353-A134C6D04C94}" type="presOf" srcId="{C2FD6BAE-1D55-47C1-9CCB-131F3B4B26A9}" destId="{6B1863B0-72D9-4A40-87C9-0C9EAD3DB2EE}" srcOrd="0" destOrd="0" presId="urn:microsoft.com/office/officeart/2005/8/layout/cycle3"/>
    <dgm:cxn modelId="{05F435E0-FC7F-40F1-8876-91B9C6368AE4}" type="presOf" srcId="{4F8ABDB1-6B23-4839-823F-BC979521EBAC}" destId="{0F97BAA8-60BC-4DC6-B7BA-5DF37A5B23CF}" srcOrd="0" destOrd="0" presId="urn:microsoft.com/office/officeart/2005/8/layout/cycle3"/>
    <dgm:cxn modelId="{E61E6A69-6AA6-46B4-B723-F2C67BB4F60F}" srcId="{4F8ABDB1-6B23-4839-823F-BC979521EBAC}" destId="{432CE10A-950B-4927-ABFC-399835CCB3F4}" srcOrd="1" destOrd="0" parTransId="{1F864F47-2324-410C-AEDB-7F05A6F43EA1}" sibTransId="{26DDF56C-28B8-493E-875E-ACE17A119601}"/>
    <dgm:cxn modelId="{46594BEE-5717-4124-BFBE-F594AC4486EA}" srcId="{4F8ABDB1-6B23-4839-823F-BC979521EBAC}" destId="{C2FD6BAE-1D55-47C1-9CCB-131F3B4B26A9}" srcOrd="2" destOrd="0" parTransId="{776556E6-78A8-49C3-AF78-E063B14FBD82}" sibTransId="{0905DA06-E918-4764-8998-68727D197128}"/>
    <dgm:cxn modelId="{BC73B03F-90C2-4860-88E3-530829D694D3}" type="presOf" srcId="{2EDA2962-4D46-4987-A7C3-8129A407CBE7}" destId="{8CC6A44D-24F6-4655-A5CF-348DB0183AB2}" srcOrd="0" destOrd="0" presId="urn:microsoft.com/office/officeart/2005/8/layout/cycle3"/>
    <dgm:cxn modelId="{F7A5E432-9314-486A-BDFC-32CA47A4E791}" type="presOf" srcId="{2725D472-8D58-4418-8F09-AA77B829825F}" destId="{85427F8E-62FD-42B8-A6AC-01BAA91E7BE9}" srcOrd="0" destOrd="0" presId="urn:microsoft.com/office/officeart/2005/8/layout/cycle3"/>
    <dgm:cxn modelId="{8D307B76-7D7B-4DE1-83F7-E0E73CF4F6A6}" srcId="{4F8ABDB1-6B23-4839-823F-BC979521EBAC}" destId="{2EDA2962-4D46-4987-A7C3-8129A407CBE7}" srcOrd="0" destOrd="0" parTransId="{5A838E29-0C06-42A0-AEBC-56987B02FA75}" sibTransId="{9BD58245-9DC1-425E-B1AF-42FCC27AC03E}"/>
    <dgm:cxn modelId="{A4921C4A-3727-4573-9482-0C79A3FA5570}" srcId="{4F8ABDB1-6B23-4839-823F-BC979521EBAC}" destId="{2725D472-8D58-4418-8F09-AA77B829825F}" srcOrd="4" destOrd="0" parTransId="{AF6E0A0F-F385-440D-9E90-D1269B68C07B}" sibTransId="{AB1763FA-E176-4AA9-834E-78D35CA079A9}"/>
    <dgm:cxn modelId="{C96AE660-065D-4913-832C-8D50C40D2114}" type="presOf" srcId="{432CE10A-950B-4927-ABFC-399835CCB3F4}" destId="{DE40A2DB-8F1A-4E99-8C2D-3C3248036A61}" srcOrd="0" destOrd="0" presId="urn:microsoft.com/office/officeart/2005/8/layout/cycle3"/>
    <dgm:cxn modelId="{4677383D-05D9-4921-B3C9-48A079221077}" srcId="{4F8ABDB1-6B23-4839-823F-BC979521EBAC}" destId="{04320DC2-42C1-4DE2-81E9-1E37FD2054CB}" srcOrd="3" destOrd="0" parTransId="{4A53152C-6F48-4832-9D99-1723951CD178}" sibTransId="{AB6EBC26-1C2F-44FD-B52E-61A9743ED35A}"/>
    <dgm:cxn modelId="{A776C067-B1C3-4E1E-9E63-8A957493E916}" type="presOf" srcId="{04320DC2-42C1-4DE2-81E9-1E37FD2054CB}" destId="{50AA5014-1011-493C-9846-9C37C2E16E15}" srcOrd="0" destOrd="0" presId="urn:microsoft.com/office/officeart/2005/8/layout/cycle3"/>
    <dgm:cxn modelId="{5E5A032E-0EF9-4C4F-A3C5-C33B97787167}" type="presOf" srcId="{9BD58245-9DC1-425E-B1AF-42FCC27AC03E}" destId="{5B8AEC90-1AE0-48E0-9BA1-80ADA8CD134A}" srcOrd="0" destOrd="0" presId="urn:microsoft.com/office/officeart/2005/8/layout/cycle3"/>
    <dgm:cxn modelId="{3F3F9FC3-8D7E-4DBF-9381-CA6856D8A4D7}" type="presParOf" srcId="{0F97BAA8-60BC-4DC6-B7BA-5DF37A5B23CF}" destId="{73E63DB1-A8A7-45D5-8AE6-B6917AF15FA0}" srcOrd="0" destOrd="0" presId="urn:microsoft.com/office/officeart/2005/8/layout/cycle3"/>
    <dgm:cxn modelId="{D2710A05-017F-485C-8ACE-675A352EB80B}" type="presParOf" srcId="{73E63DB1-A8A7-45D5-8AE6-B6917AF15FA0}" destId="{8CC6A44D-24F6-4655-A5CF-348DB0183AB2}" srcOrd="0" destOrd="0" presId="urn:microsoft.com/office/officeart/2005/8/layout/cycle3"/>
    <dgm:cxn modelId="{FA7D668B-1816-4BB2-A3B2-B5612A0D6255}" type="presParOf" srcId="{73E63DB1-A8A7-45D5-8AE6-B6917AF15FA0}" destId="{5B8AEC90-1AE0-48E0-9BA1-80ADA8CD134A}" srcOrd="1" destOrd="0" presId="urn:microsoft.com/office/officeart/2005/8/layout/cycle3"/>
    <dgm:cxn modelId="{B75AAD7F-7193-4913-A084-C43DC93DF259}" type="presParOf" srcId="{73E63DB1-A8A7-45D5-8AE6-B6917AF15FA0}" destId="{DE40A2DB-8F1A-4E99-8C2D-3C3248036A61}" srcOrd="2" destOrd="0" presId="urn:microsoft.com/office/officeart/2005/8/layout/cycle3"/>
    <dgm:cxn modelId="{C20F74D0-4BFD-49A8-8E32-E78CC603AAFC}" type="presParOf" srcId="{73E63DB1-A8A7-45D5-8AE6-B6917AF15FA0}" destId="{6B1863B0-72D9-4A40-87C9-0C9EAD3DB2EE}" srcOrd="3" destOrd="0" presId="urn:microsoft.com/office/officeart/2005/8/layout/cycle3"/>
    <dgm:cxn modelId="{8EADCD0E-626E-402E-938A-403A69394256}" type="presParOf" srcId="{73E63DB1-A8A7-45D5-8AE6-B6917AF15FA0}" destId="{50AA5014-1011-493C-9846-9C37C2E16E15}" srcOrd="4" destOrd="0" presId="urn:microsoft.com/office/officeart/2005/8/layout/cycle3"/>
    <dgm:cxn modelId="{73075681-33E2-4341-BC04-7A5D1FAF330B}" type="presParOf" srcId="{73E63DB1-A8A7-45D5-8AE6-B6917AF15FA0}" destId="{85427F8E-62FD-42B8-A6AC-01BAA91E7BE9}" srcOrd="5" destOrd="0" presId="urn:microsoft.com/office/officeart/2005/8/layout/cycle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19459" name="Rectangle 3"/>
          <p:cNvSpPr>
            <a:spLocks noGrp="1" noChangeArrowheads="1"/>
          </p:cNvSpPr>
          <p:nvPr>
            <p:ph type="dt" sz="quarter" idx="1"/>
          </p:nvPr>
        </p:nvSpPr>
        <p:spPr bwMode="auto">
          <a:xfrm>
            <a:off x="397256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000">
                <a:solidFill>
                  <a:schemeClr val="tx1"/>
                </a:solidFill>
              </a:defRPr>
            </a:lvl1pPr>
          </a:lstStyle>
          <a:p>
            <a:fld id="{B8988EE8-69E4-45D3-BF91-4B3FFB4DCC2B}" type="datetime8">
              <a:rPr lang="en-US"/>
              <a:pPr/>
              <a:t>12/11/2009 1:45 PM</a:t>
            </a:fld>
            <a:endParaRPr lang="en-US" dirty="0"/>
          </a:p>
        </p:txBody>
      </p:sp>
      <p:sp>
        <p:nvSpPr>
          <p:cNvPr id="19461" name="Rectangle 5"/>
          <p:cNvSpPr>
            <a:spLocks noGrp="1" noChangeArrowheads="1"/>
          </p:cNvSpPr>
          <p:nvPr>
            <p:ph type="sldNum" sz="quarter" idx="3"/>
          </p:nvPr>
        </p:nvSpPr>
        <p:spPr bwMode="auto">
          <a:xfrm>
            <a:off x="6385632" y="8831580"/>
            <a:ext cx="624769"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b="1">
                <a:solidFill>
                  <a:schemeClr val="tx1"/>
                </a:solidFill>
              </a:defRPr>
            </a:lvl1pPr>
          </a:lstStyle>
          <a:p>
            <a:fld id="{5EF78607-D618-46D0-8905-7FF36D10D114}" type="slidenum">
              <a:rPr lang="en-US"/>
              <a:pPr/>
              <a:t>‹#›</a:t>
            </a:fld>
            <a:endParaRPr lang="en-US" dirty="0"/>
          </a:p>
        </p:txBody>
      </p:sp>
      <p:sp>
        <p:nvSpPr>
          <p:cNvPr id="6" name="Rectangle 6"/>
          <p:cNvSpPr>
            <a:spLocks noGrp="1" noChangeArrowheads="1"/>
          </p:cNvSpPr>
          <p:nvPr>
            <p:ph type="ftr" sz="quarter" idx="2"/>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400" b="1">
                <a:solidFill>
                  <a:schemeClr val="tx1"/>
                </a:solidFill>
              </a:defRPr>
            </a:lvl1pPr>
          </a:lstStyle>
          <a:p>
            <a:endParaRPr lang="en-US" dirty="0"/>
          </a:p>
        </p:txBody>
      </p:sp>
      <p:sp>
        <p:nvSpPr>
          <p:cNvPr id="29699"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solidFill>
                  <a:schemeClr val="tx1"/>
                </a:solidFill>
              </a:defRPr>
            </a:lvl1pPr>
          </a:lstStyle>
          <a:p>
            <a:fld id="{81331B57-0BE5-4F82-AA58-76F53EFF3ADA}" type="datetime8">
              <a:rPr lang="en-US"/>
              <a:pPr/>
              <a:t>12/11/2009 1:45 PM</a:t>
            </a:fld>
            <a:endParaRPr lang="en-US" dirty="0"/>
          </a:p>
        </p:txBody>
      </p:sp>
      <p:sp>
        <p:nvSpPr>
          <p:cNvPr id="29700" name="Rectangle 4"/>
          <p:cNvSpPr>
            <a:spLocks noGrp="1" noRot="1" noChangeAspect="1" noChangeArrowheads="1" noTextEdit="1"/>
          </p:cNvSpPr>
          <p:nvPr>
            <p:ph type="sldImg" idx="2"/>
          </p:nvPr>
        </p:nvSpPr>
        <p:spPr bwMode="auto">
          <a:xfrm>
            <a:off x="1281113" y="568325"/>
            <a:ext cx="4251325" cy="3189288"/>
          </a:xfrm>
          <a:prstGeom prst="rect">
            <a:avLst/>
          </a:prstGeom>
          <a:noFill/>
          <a:ln w="9525">
            <a:solidFill>
              <a:srgbClr val="000000"/>
            </a:solidFill>
            <a:miter lim="800000"/>
            <a:headEnd/>
            <a:tailEnd/>
          </a:ln>
          <a:effectLst/>
        </p:spPr>
      </p:sp>
      <p:sp>
        <p:nvSpPr>
          <p:cNvPr id="29701" name="Rectangle 5"/>
          <p:cNvSpPr>
            <a:spLocks noGrp="1" noChangeArrowheads="1"/>
          </p:cNvSpPr>
          <p:nvPr>
            <p:ph type="body" sz="quarter" idx="3"/>
          </p:nvPr>
        </p:nvSpPr>
        <p:spPr bwMode="auto">
          <a:xfrm>
            <a:off x="423546" y="3862203"/>
            <a:ext cx="6155196" cy="746574"/>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9702" name="Rectangle 6"/>
          <p:cNvSpPr>
            <a:spLocks noGrp="1" noChangeArrowheads="1"/>
          </p:cNvSpPr>
          <p:nvPr>
            <p:ph type="ftr" sz="quarter" idx="4"/>
          </p:nvPr>
        </p:nvSpPr>
        <p:spPr bwMode="auto">
          <a:xfrm>
            <a:off x="0" y="8938101"/>
            <a:ext cx="6091908" cy="356685"/>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eaLnBrk="0" hangingPunct="0">
              <a:defRPr lang="en-US" sz="500" smtClean="0">
                <a:solidFill>
                  <a:schemeClr val="tx1"/>
                </a:solidFill>
                <a:latin typeface="Trebuchet MS" pitchFamily="34" charset="0"/>
              </a:defRPr>
            </a:lvl1p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29703" name="Rectangle 7"/>
          <p:cNvSpPr>
            <a:spLocks noGrp="1" noChangeArrowheads="1"/>
          </p:cNvSpPr>
          <p:nvPr>
            <p:ph type="sldNum" sz="quarter" idx="5"/>
          </p:nvPr>
        </p:nvSpPr>
        <p:spPr bwMode="auto">
          <a:xfrm>
            <a:off x="5707310" y="8829967"/>
            <a:ext cx="1301468"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solidFill>
                  <a:schemeClr val="tx1"/>
                </a:solidFill>
              </a:defRPr>
            </a:lvl1pPr>
          </a:lstStyle>
          <a:p>
            <a:fld id="{EC87E0CF-87F6-4B58-B8B8-DCAB2DAAF3CA}" type="slidenum">
              <a:rPr lang="en-US"/>
              <a:pPr/>
              <a:t>‹#›</a:t>
            </a:fld>
            <a:endParaRPr lang="en-US" dirty="0"/>
          </a:p>
        </p:txBody>
      </p:sp>
    </p:spTree>
  </p:cSld>
  <p:clrMap bg1="lt1" tx1="dk1" bg2="lt2" tx2="dk2" accent1="accent1" accent2="accent2" accent3="accent3" accent4="accent4" accent5="accent5" accent6="accent6" hlink="hlink" folHlink="folHlink"/>
  <p:hf/>
  <p:notesStyle>
    <a:lvl1pPr algn="l" rtl="0" fontAlgn="base">
      <a:lnSpc>
        <a:spcPct val="90000"/>
      </a:lnSpc>
      <a:spcBef>
        <a:spcPct val="20000"/>
      </a:spcBef>
      <a:spcAft>
        <a:spcPct val="0"/>
      </a:spcAft>
      <a:defRPr sz="800" kern="1200">
        <a:solidFill>
          <a:schemeClr val="tx1"/>
        </a:solidFill>
        <a:latin typeface="Segoe" pitchFamily="34" charset="0"/>
        <a:ea typeface="+mn-ea"/>
        <a:cs typeface="+mn-cs"/>
      </a:defRPr>
    </a:lvl1pPr>
    <a:lvl2pPr marL="165358" indent="-162713"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2pPr>
    <a:lvl3pPr marL="337331" indent="-170650"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3pPr>
    <a:lvl4pPr marL="493429" indent="-15477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4pPr>
    <a:lvl5pPr marL="640266" indent="-145515" algn="l" rtl="0" fontAlgn="base">
      <a:lnSpc>
        <a:spcPct val="90000"/>
      </a:lnSpc>
      <a:spcBef>
        <a:spcPct val="20000"/>
      </a:spcBef>
      <a:spcAft>
        <a:spcPct val="0"/>
      </a:spcAft>
      <a:buChar char="•"/>
      <a:defRPr sz="800" kern="1200">
        <a:solidFill>
          <a:schemeClr val="tx1"/>
        </a:solidFill>
        <a:latin typeface="Segoe" pitchFamily="34" charset="0"/>
        <a:ea typeface="+mn-ea"/>
        <a:cs typeface="+mn-cs"/>
      </a:defRPr>
    </a:lvl5pPr>
    <a:lvl6pPr marL="1904924" algn="l" defTabSz="761970" rtl="0" eaLnBrk="1" latinLnBrk="0" hangingPunct="1">
      <a:defRPr sz="1000" kern="1200">
        <a:solidFill>
          <a:schemeClr val="tx1"/>
        </a:solidFill>
        <a:latin typeface="+mn-lt"/>
        <a:ea typeface="+mn-ea"/>
        <a:cs typeface="+mn-cs"/>
      </a:defRPr>
    </a:lvl6pPr>
    <a:lvl7pPr marL="2285909" algn="l" defTabSz="761970" rtl="0" eaLnBrk="1" latinLnBrk="0" hangingPunct="1">
      <a:defRPr sz="1000" kern="1200">
        <a:solidFill>
          <a:schemeClr val="tx1"/>
        </a:solidFill>
        <a:latin typeface="+mn-lt"/>
        <a:ea typeface="+mn-ea"/>
        <a:cs typeface="+mn-cs"/>
      </a:defRPr>
    </a:lvl7pPr>
    <a:lvl8pPr marL="2666893" algn="l" defTabSz="761970" rtl="0" eaLnBrk="1" latinLnBrk="0" hangingPunct="1">
      <a:defRPr sz="1000" kern="1200">
        <a:solidFill>
          <a:schemeClr val="tx1"/>
        </a:solidFill>
        <a:latin typeface="+mn-lt"/>
        <a:ea typeface="+mn-ea"/>
        <a:cs typeface="+mn-cs"/>
      </a:defRPr>
    </a:lvl8pPr>
    <a:lvl9pPr marL="3047878" algn="l" defTabSz="761970"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4FE32-6C50-411E-800C-0F2A59278D8B}"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4FE32-6C50-411E-800C-0F2A59278D8B}"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FFFEC2D-2255-4289-AE6E-6C1FDAD8DAF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4FE32-6C50-411E-800C-0F2A59278D8B}"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sz="1200" dirty="0" smtClean="0">
              <a:latin typeface="Verdana" pitchFamily="34" charset="0"/>
              <a:ea typeface="宋体" pitchFamily="2" charset="-122"/>
            </a:endParaRPr>
          </a:p>
        </p:txBody>
      </p:sp>
      <p:sp>
        <p:nvSpPr>
          <p:cNvPr id="4" name="Slide Number Placeholder 3"/>
          <p:cNvSpPr>
            <a:spLocks noGrp="1"/>
          </p:cNvSpPr>
          <p:nvPr>
            <p:ph type="sldNum" sz="quarter" idx="10"/>
          </p:nvPr>
        </p:nvSpPr>
        <p:spPr/>
        <p:txBody>
          <a:bodyPr/>
          <a:lstStyle/>
          <a:p>
            <a:fld id="{A46CA9E6-0DBD-457A-9E4F-4EAA486CA71E}"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sz="1200" dirty="0" smtClean="0">
              <a:latin typeface="Verdana" pitchFamily="34" charset="0"/>
              <a:ea typeface="宋体" pitchFamily="2" charset="-122"/>
            </a:endParaRPr>
          </a:p>
        </p:txBody>
      </p:sp>
      <p:sp>
        <p:nvSpPr>
          <p:cNvPr id="4" name="Slide Number Placeholder 3"/>
          <p:cNvSpPr>
            <a:spLocks noGrp="1"/>
          </p:cNvSpPr>
          <p:nvPr>
            <p:ph type="sldNum" sz="quarter" idx="10"/>
          </p:nvPr>
        </p:nvSpPr>
        <p:spPr/>
        <p:txBody>
          <a:bodyPr/>
          <a:lstStyle/>
          <a:p>
            <a:fld id="{A46CA9E6-0DBD-457A-9E4F-4EAA486CA71E}"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ltLang="zh-CN" sz="1200" dirty="0" smtClean="0">
              <a:latin typeface="Verdana" pitchFamily="34" charset="0"/>
              <a:ea typeface="宋体" pitchFamily="2" charset="-122"/>
            </a:endParaRPr>
          </a:p>
        </p:txBody>
      </p:sp>
      <p:sp>
        <p:nvSpPr>
          <p:cNvPr id="4" name="Slide Number Placeholder 3"/>
          <p:cNvSpPr>
            <a:spLocks noGrp="1"/>
          </p:cNvSpPr>
          <p:nvPr>
            <p:ph type="sldNum" sz="quarter" idx="10"/>
          </p:nvPr>
        </p:nvSpPr>
        <p:spPr/>
        <p:txBody>
          <a:bodyPr/>
          <a:lstStyle/>
          <a:p>
            <a:fld id="{A46CA9E6-0DBD-457A-9E4F-4EAA486CA71E}"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4FE32-6C50-411E-800C-0F2A59278D8B}"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90000"/>
              </a:lnSpc>
              <a:spcBef>
                <a:spcPct val="20000"/>
              </a:spcBef>
              <a:spcAft>
                <a:spcPct val="0"/>
              </a:spcAft>
              <a:buClrTx/>
              <a:buSzTx/>
              <a:buFontTx/>
              <a:buNone/>
              <a:tabLst/>
              <a:defRPr/>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dirty="0"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24DEC4C-3E6E-4C09-B67F-965AEED1CACC}" type="slidenum">
              <a:rPr lang="en-US" smtClean="0"/>
              <a:pPr/>
              <a:t>31</a:t>
            </a:fld>
            <a:endParaRPr lang="en-US" dirty="0"/>
          </a:p>
        </p:txBody>
      </p:sp>
      <p:sp>
        <p:nvSpPr>
          <p:cNvPr id="5" name="Header Placeholder 4"/>
          <p:cNvSpPr>
            <a:spLocks noGrp="1"/>
          </p:cNvSpPr>
          <p:nvPr>
            <p:ph type="hdr" sz="quarter" idx="11"/>
          </p:nvPr>
        </p:nvSpPr>
        <p:spPr/>
        <p:txBody>
          <a:bodyPr/>
          <a:lstStyle/>
          <a:p>
            <a:r>
              <a:rPr lang="en-US" dirty="0" smtClean="0"/>
              <a:t>Microsoft Confidential: Preliminary Information: NDA Only</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a:xfrm>
            <a:off x="423546" y="3862203"/>
            <a:ext cx="6155196" cy="204888"/>
          </a:xfrm>
        </p:spPr>
        <p:txBody>
          <a:bodyPr/>
          <a:lstStyle/>
          <a:p>
            <a:endParaRPr lang="en-US" dirty="0"/>
          </a:p>
        </p:txBody>
      </p:sp>
      <p:sp>
        <p:nvSpPr>
          <p:cNvPr id="4" name="Slide Number Placeholder 3"/>
          <p:cNvSpPr>
            <a:spLocks noGrp="1"/>
          </p:cNvSpPr>
          <p:nvPr>
            <p:ph type="sldNum" sz="quarter" idx="10"/>
          </p:nvPr>
        </p:nvSpPr>
        <p:spPr/>
        <p:txBody>
          <a:bodyPr/>
          <a:lstStyle/>
          <a:p>
            <a:fld id="{B7EA4ABD-046D-4B62-9F3A-DA4F74D4CE05}" type="slidenum">
              <a:rPr lang="en-US" smtClean="0"/>
              <a:pPr/>
              <a:t>4</a:t>
            </a:fld>
            <a:endParaRPr lang="en-US"/>
          </a:p>
        </p:txBody>
      </p:sp>
    </p:spTree>
    <p:extLst>
      <p:ext uri="{BB962C8B-B14F-4D97-AF65-F5344CB8AC3E}">
        <p14:creationId xmlns="" xmlns:p14="http://schemas.microsoft.com/office/powerpoint/2010/main" val="27127116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4FE32-6C50-411E-800C-0F2A59278D8B}"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12/11/2009 1:45 PM</a:t>
            </a:fld>
            <a:endParaRPr lang="en-US" dirty="0"/>
          </a:p>
        </p:txBody>
      </p:sp>
      <p:sp>
        <p:nvSpPr>
          <p:cNvPr id="6" name="Footer Placeholder 5"/>
          <p:cNvSpPr>
            <a:spLocks noGrp="1"/>
          </p:cNvSpPr>
          <p:nvPr>
            <p:ph type="ftr" sz="quarter" idx="12"/>
          </p:nvPr>
        </p:nvSpPr>
        <p:spPr/>
        <p:txBody>
          <a:bodyPr/>
          <a:lstStyle/>
          <a:p>
            <a:r>
              <a:rPr lang="en-US" smtClean="0"/>
              <a:t>© 2007 Microsoft Corporation. All rights reserved. Microsoft, Windows, Windows Vista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264FE32-6C50-411E-800C-0F2A59278D8B}"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chemeClr val="bg2"/>
                  </a:outerShdw>
                </a:effectLst>
              </a14:hiddenEffects>
            </a:ext>
          </a:extLst>
        </p:spPr>
      </p:pic>
      <p:sp>
        <p:nvSpPr>
          <p:cNvPr id="2" name="Title 1"/>
          <p:cNvSpPr>
            <a:spLocks noGrp="1"/>
          </p:cNvSpPr>
          <p:nvPr>
            <p:ph type="ctrTitle"/>
          </p:nvPr>
        </p:nvSpPr>
        <p:spPr>
          <a:xfrm>
            <a:off x="0" y="2562225"/>
            <a:ext cx="9144000" cy="1924050"/>
          </a:xfrm>
        </p:spPr>
        <p:txBody>
          <a:bodyPr anchor="b" anchorCtr="1">
            <a:normAutofit/>
          </a:bodyPr>
          <a:lstStyle>
            <a:lvl1pPr algn="l">
              <a:lnSpc>
                <a:spcPts val="6000"/>
              </a:lnSpc>
              <a:defRPr kumimoji="0" lang="en-US" sz="6000" b="0" i="0" u="none" strike="noStrike" kern="1200" cap="none" spc="-300" normalizeH="0" baseline="0" noProof="0" dirty="0">
                <a:ln>
                  <a:noFill/>
                </a:ln>
                <a:solidFill>
                  <a:schemeClr val="bg1"/>
                </a:solidFill>
                <a:effectLst/>
                <a:uLnTx/>
                <a:uFillTx/>
                <a:latin typeface="Segoe UI" pitchFamily="34" charset="0"/>
                <a:ea typeface="Segoe UI" pitchFamily="34" charset="0"/>
                <a:cs typeface="Segoe UI"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pic>
        <p:nvPicPr>
          <p:cNvPr id="8" name="Picture 2" descr="\\windesign\secure\_Projects\BrandUX\_Windows_8\Internal Identity\ppt templates\wind8ws_large_final.png"/>
          <p:cNvPicPr>
            <a:picLocks noChangeAspect="1" noChangeArrowheads="1"/>
          </p:cNvPicPr>
          <p:nvPr userDrawn="1"/>
        </p:nvPicPr>
        <p:blipFill>
          <a:blip r:embed="rId3" cstate="print"/>
          <a:stretch>
            <a:fillRect/>
          </a:stretch>
        </p:blipFill>
        <p:spPr bwMode="auto">
          <a:xfrm>
            <a:off x="7759713" y="6272787"/>
            <a:ext cx="1210913" cy="533399"/>
          </a:xfrm>
          <a:prstGeom prst="rect">
            <a:avLst/>
          </a:prstGeom>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9" name="Subtitle 2"/>
          <p:cNvSpPr>
            <a:spLocks noGrp="1"/>
          </p:cNvSpPr>
          <p:nvPr>
            <p:ph type="subTitle" idx="1" hasCustomPrompt="1"/>
          </p:nvPr>
        </p:nvSpPr>
        <p:spPr>
          <a:xfrm>
            <a:off x="460721" y="5644122"/>
            <a:ext cx="7182892" cy="368301"/>
          </a:xfrm>
        </p:spPr>
        <p:txBody>
          <a:bodyPr lIns="0">
            <a:noAutofit/>
          </a:bodyPr>
          <a:lstStyle>
            <a:lvl1pPr marL="0" indent="0" algn="l">
              <a:buNone/>
              <a:defRPr sz="2000" b="1" cap="all" spc="0" baseline="0">
                <a:solidFill>
                  <a:schemeClr val="bg1"/>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Text Placeholder 8"/>
          <p:cNvSpPr>
            <a:spLocks noGrp="1"/>
          </p:cNvSpPr>
          <p:nvPr>
            <p:ph type="body" sz="quarter" idx="10" hasCustomPrompt="1"/>
          </p:nvPr>
        </p:nvSpPr>
        <p:spPr>
          <a:xfrm>
            <a:off x="460721" y="5970087"/>
            <a:ext cx="7182892" cy="623688"/>
          </a:xfr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bg1"/>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spTree>
    <p:extLst>
      <p:ext uri="{BB962C8B-B14F-4D97-AF65-F5344CB8AC3E}">
        <p14:creationId xmlns="" xmlns:p14="http://schemas.microsoft.com/office/powerpoint/2010/main" val="104357620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457200" y="1371603"/>
            <a:ext cx="8239208"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420534" y="249237"/>
            <a:ext cx="8275875" cy="664797"/>
          </a:xfrm>
        </p:spPr>
        <p:txBody>
          <a:bodyPr lIns="0"/>
          <a:lstStyle>
            <a:lvl1pPr algn="l">
              <a:defRPr/>
            </a:lvl1pPr>
          </a:lstStyle>
          <a:p>
            <a:r>
              <a:rPr lang="en-US" smtClean="0"/>
              <a:t>Click to edit Master title style</a:t>
            </a:r>
            <a:endParaRPr lang="en-US" dirty="0"/>
          </a:p>
        </p:txBody>
      </p:sp>
      <p:sp>
        <p:nvSpPr>
          <p:cNvPr id="8" name="Date Placeholder 7"/>
          <p:cNvSpPr>
            <a:spLocks noGrp="1"/>
          </p:cNvSpPr>
          <p:nvPr>
            <p:ph type="dt" sz="half" idx="15"/>
          </p:nvPr>
        </p:nvSpPr>
        <p:spPr>
          <a:xfrm>
            <a:off x="905330" y="6324600"/>
            <a:ext cx="916071" cy="152400"/>
          </a:xfrm>
          <a:prstGeom prst="rect">
            <a:avLst/>
          </a:prstGeom>
        </p:spPr>
        <p:txBody>
          <a:bodyPr/>
          <a:lstStyle/>
          <a:p>
            <a:fld id="{73BDEDDC-FAFB-4A5B-B848-FC91320861C3}" type="datetime1">
              <a:rPr lang="en-US" smtClean="0"/>
              <a:pPr/>
              <a:t>12/11/2009</a:t>
            </a:fld>
            <a:endParaRPr lang="en-US" dirty="0"/>
          </a:p>
        </p:txBody>
      </p:sp>
      <p:sp>
        <p:nvSpPr>
          <p:cNvPr id="10" name="Slide Number Placeholder 9"/>
          <p:cNvSpPr>
            <a:spLocks noGrp="1"/>
          </p:cNvSpPr>
          <p:nvPr>
            <p:ph type="sldNum" sz="quarter" idx="16"/>
          </p:nvPr>
        </p:nvSpPr>
        <p:spPr>
          <a:xfrm>
            <a:off x="460721" y="6324600"/>
            <a:ext cx="387316" cy="152400"/>
          </a:xfrm>
          <a:prstGeom prst="rect">
            <a:avLst/>
          </a:prstGeom>
        </p:spPr>
        <p:txBody>
          <a:bodyPr/>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7"/>
          </p:nvPr>
        </p:nvSpPr>
        <p:spPr>
          <a:xfrm>
            <a:off x="460722" y="6461650"/>
            <a:ext cx="1360679" cy="128574"/>
          </a:xfrm>
          <a:prstGeom prst="rect">
            <a:avLst/>
          </a:prstGeom>
        </p:spPr>
        <p:txBody>
          <a:bodyPr/>
          <a:lstStyle/>
          <a:p>
            <a:pPr algn="l"/>
            <a:r>
              <a:rPr lang="en-US" dirty="0" smtClean="0"/>
              <a:t>MICROSOFT CONFIDENTIAL</a:t>
            </a:r>
            <a:endParaRPr lang="en-US" dirty="0"/>
          </a:p>
        </p:txBody>
      </p:sp>
      <p:sp>
        <p:nvSpPr>
          <p:cNvPr id="13" name="Text Placeholder 3"/>
          <p:cNvSpPr>
            <a:spLocks noGrp="1"/>
          </p:cNvSpPr>
          <p:nvPr>
            <p:ph type="body" sz="half" idx="2"/>
          </p:nvPr>
        </p:nvSpPr>
        <p:spPr>
          <a:xfrm>
            <a:off x="457200" y="5943600"/>
            <a:ext cx="7162800"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460722" y="1804988"/>
            <a:ext cx="7179371" cy="213596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66321452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75856" y="728862"/>
            <a:ext cx="5975350" cy="1523495"/>
          </a:xfrm>
        </p:spPr>
        <p:txBody>
          <a:bodyPr>
            <a:noAutofit/>
          </a:bodyPr>
          <a:lstStyle>
            <a:lvl1pPr algn="l">
              <a:lnSpc>
                <a:spcPct val="90000"/>
              </a:lnSpc>
              <a:defRPr sz="5400"/>
            </a:lvl1pPr>
          </a:lstStyle>
          <a:p>
            <a:r>
              <a:rPr lang="en-US" dirty="0" smtClean="0"/>
              <a:t>Click to edit </a:t>
            </a:r>
            <a:br>
              <a:rPr lang="en-US" dirty="0" smtClean="0"/>
            </a:br>
            <a:r>
              <a:rPr lang="en-US" dirty="0" smtClean="0"/>
              <a:t>Master title style</a:t>
            </a:r>
            <a:endParaRPr lang="en-US" dirty="0"/>
          </a:p>
        </p:txBody>
      </p:sp>
      <p:sp>
        <p:nvSpPr>
          <p:cNvPr id="3" name="Subtitle 2"/>
          <p:cNvSpPr>
            <a:spLocks noGrp="1"/>
          </p:cNvSpPr>
          <p:nvPr>
            <p:ph type="subTitle" idx="1"/>
          </p:nvPr>
        </p:nvSpPr>
        <p:spPr>
          <a:xfrm>
            <a:off x="675856" y="3315204"/>
            <a:ext cx="6344823" cy="461665"/>
          </a:xfrm>
        </p:spPr>
        <p:txBody>
          <a:bodyPr>
            <a:noAutofit/>
          </a:bodyPr>
          <a:lstStyle>
            <a:lvl1pPr marL="0" indent="0" algn="l">
              <a:lnSpc>
                <a:spcPct val="90000"/>
              </a:lnSpc>
              <a:spcBef>
                <a:spcPts val="0"/>
              </a:spcBef>
              <a:buNone/>
              <a:defRPr>
                <a:solidFill>
                  <a:schemeClr val="tx1">
                    <a:tint val="75000"/>
                  </a:schemeClr>
                </a:solidFill>
                <a:effectLst>
                  <a:outerShdw blurRad="38100" dist="38100" dir="2700000" algn="tl">
                    <a:srgbClr val="000000">
                      <a:alpha val="43137"/>
                    </a:srgbClr>
                  </a:outerShdw>
                </a:effectLst>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 xmlns:p14="http://schemas.microsoft.com/office/powerpoint/2007/7/12/main" val="2982812327"/>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p:spPr>
        <p:txBody>
          <a:bodyPr/>
          <a:lstStyle>
            <a:lvl1pPr>
              <a:defRPr sz="4000"/>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2.xml"/><Relationship Id="rId1" Type="http://schemas.openxmlformats.org/officeDocument/2006/relationships/slideLayout" Target="../slideLayouts/slideLayout12.xml"/><Relationship Id="rId4"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4.xml"/><Relationship Id="rId1" Type="http://schemas.openxmlformats.org/officeDocument/2006/relationships/slideLayout" Target="../slideLayouts/slideLayout23.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2" descr="https://mediabank.partners.extranet.microsoft.com/transfer/radAEF91/0/Windows7_h_rgb.png"/>
          <p:cNvPicPr>
            <a:picLocks noChangeAspect="1" noChangeArrowheads="1"/>
          </p:cNvPicPr>
          <p:nvPr userDrawn="1"/>
        </p:nvPicPr>
        <p:blipFill>
          <a:blip r:embed="rId14" cstate="print"/>
          <a:srcRect/>
          <a:stretch>
            <a:fillRect/>
          </a:stretch>
        </p:blipFill>
        <p:spPr bwMode="auto">
          <a:xfrm>
            <a:off x="6884132" y="6353299"/>
            <a:ext cx="1862936" cy="298070"/>
          </a:xfrm>
          <a:prstGeom prst="rect">
            <a:avLst/>
          </a:prstGeom>
          <a:noFill/>
        </p:spPr>
      </p:pic>
    </p:spTree>
  </p:cSld>
  <p:clrMap bg1="dk1" tx1="lt1" bg2="dk2" tx2="lt2" accent1="accent1" accent2="accent2" accent3="accent3" accent4="accent4" accent5="accent5" accent6="accent6" hlink="hlink" folHlink="folHlink"/>
  <p:sldLayoutIdLst>
    <p:sldLayoutId id="2147483676"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90" r:id="rId10"/>
    <p:sldLayoutId id="2147483691"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9"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cstate="print">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p:nvPicPr>
        <p:blipFill>
          <a:blip r:embed="rId13" cstate="print">
            <a:extLst>
              <a:ext uri="28A0092B-C50C-407e-A947-70E740481C1C">
                <a14:useLocalDpi xmlns="" xmlns:a14="http://schemas.microsoft.com/office/drawing/2007/7/7/main" val="0"/>
              </a:ext>
            </a:extLst>
          </a:blip>
          <a:stretch>
            <a:fillRect/>
          </a:stretch>
        </p:blipFill>
        <p:spPr>
          <a:xfrm>
            <a:off x="6780810" y="6263484"/>
            <a:ext cx="2027910" cy="320196"/>
          </a:xfrm>
          <a:prstGeom prst="rect">
            <a:avLst/>
          </a:prstGeom>
        </p:spPr>
      </p:pic>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4"/>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4"/>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4"/>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print"/>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04" r:id="rId1"/>
  </p:sldLayoutIdLst>
  <p:transition>
    <p:fade/>
  </p:transition>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18.gif"/><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2.png"/><Relationship Id="rId3" Type="http://schemas.openxmlformats.org/officeDocument/2006/relationships/image" Target="../media/image21.jpeg"/><Relationship Id="rId21" Type="http://schemas.openxmlformats.org/officeDocument/2006/relationships/image" Target="../media/image38.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2.xml"/><Relationship Id="rId16" Type="http://schemas.openxmlformats.org/officeDocument/2006/relationships/image" Target="../media/image34.png"/><Relationship Id="rId20" Type="http://schemas.openxmlformats.org/officeDocument/2006/relationships/image" Target="../media/image37.png"/><Relationship Id="rId1" Type="http://schemas.openxmlformats.org/officeDocument/2006/relationships/slideLayout" Target="../slideLayouts/slideLayout19.xml"/><Relationship Id="rId6" Type="http://schemas.openxmlformats.org/officeDocument/2006/relationships/image" Target="../media/image24.jpe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png"/><Relationship Id="rId19" Type="http://schemas.openxmlformats.org/officeDocument/2006/relationships/image" Target="../media/image36.png"/><Relationship Id="rId4" Type="http://schemas.openxmlformats.org/officeDocument/2006/relationships/image" Target="../media/image22.jpe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44.jpe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9.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9.xml"/><Relationship Id="rId1" Type="http://schemas.openxmlformats.org/officeDocument/2006/relationships/slideLayout" Target="../slideLayouts/slideLayout16.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hyperlink" Target="http://www.microsoft.com/whdc/winlogo/"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5" Type="http://schemas.openxmlformats.org/officeDocument/2006/relationships/hyperlink" Target="http://www.microsoft.com/whdc/newsreq.mspx" TargetMode="External"/><Relationship Id="rId4" Type="http://schemas.openxmlformats.org/officeDocument/2006/relationships/hyperlink" Target="https://winqual.microsoft.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0.png"/><Relationship Id="rId7"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microsoft.com/office/2007/relationships/hdphoto" Target="../media/hdphoto5.wdp"/><Relationship Id="rId5" Type="http://schemas.openxmlformats.org/officeDocument/2006/relationships/image" Target="../media/image11.png"/><Relationship Id="rId4" Type="http://schemas.microsoft.com/office/2007/relationships/hdphoto" Target="../media/hdphoto4.wdp"/><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181" y="4647848"/>
            <a:ext cx="6344823" cy="1190254"/>
          </a:xfrm>
        </p:spPr>
        <p:txBody>
          <a:bodyPr/>
          <a:lstStyle/>
          <a:p>
            <a:r>
              <a:rPr lang="en-US" sz="3600" dirty="0" smtClean="0"/>
              <a:t>David Edfeldt</a:t>
            </a:r>
          </a:p>
          <a:p>
            <a:r>
              <a:rPr lang="en-US" sz="3600" dirty="0" smtClean="0"/>
              <a:t>Senior Program Manager Lead</a:t>
            </a:r>
          </a:p>
          <a:p>
            <a:r>
              <a:rPr lang="en-US" sz="3600" dirty="0" smtClean="0"/>
              <a:t>Windows Logo Program</a:t>
            </a:r>
          </a:p>
          <a:p>
            <a:endParaRPr lang="en-US" sz="3600" dirty="0" smtClean="0"/>
          </a:p>
        </p:txBody>
      </p:sp>
      <p:sp>
        <p:nvSpPr>
          <p:cNvPr id="5" name="Title 1"/>
          <p:cNvSpPr txBox="1">
            <a:spLocks/>
          </p:cNvSpPr>
          <p:nvPr/>
        </p:nvSpPr>
        <p:spPr>
          <a:xfrm>
            <a:off x="527293" y="1002331"/>
            <a:ext cx="6460359" cy="2991588"/>
          </a:xfrm>
          <a:prstGeom prst="rect">
            <a:avLst/>
          </a:prstGeom>
        </p:spPr>
        <p:txBody>
          <a:bodyPr vert="horz" wrap="square" lIns="0" tIns="0" rIns="0" bIns="0" rtlCol="0" anchor="t">
            <a:spAutoFit/>
          </a:bodyPr>
          <a:lstStyle/>
          <a:p>
            <a:pPr lvl="0" defTabSz="914363" fontAlgn="auto">
              <a:lnSpc>
                <a:spcPct val="90000"/>
              </a:lnSpc>
              <a:spcAft>
                <a:spcPts val="0"/>
              </a:spcAft>
              <a:defRPr/>
            </a:pPr>
            <a:r>
              <a:rPr lang="en-US" sz="72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Windows 7 Logo Program Results to Date</a:t>
            </a:r>
            <a:endParaRPr kumimoji="0" lang="en-US" sz="72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Segoe"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 &amp; Windows Vista</a:t>
            </a:r>
            <a:endParaRPr lang="en-US" dirty="0"/>
          </a:p>
        </p:txBody>
      </p:sp>
      <p:graphicFrame>
        <p:nvGraphicFramePr>
          <p:cNvPr id="5" name="Diagram 4"/>
          <p:cNvGraphicFramePr/>
          <p:nvPr/>
        </p:nvGraphicFramePr>
        <p:xfrm>
          <a:off x="914400" y="581025"/>
          <a:ext cx="7924800" cy="589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descr="EN_Cert-Win_Vista_L.gif"/>
          <p:cNvPicPr>
            <a:picLocks noChangeAspect="1"/>
          </p:cNvPicPr>
          <p:nvPr/>
        </p:nvPicPr>
        <p:blipFill>
          <a:blip r:embed="rId8" cstate="print"/>
          <a:stretch>
            <a:fillRect/>
          </a:stretch>
        </p:blipFill>
        <p:spPr>
          <a:xfrm>
            <a:off x="1794706" y="2406803"/>
            <a:ext cx="1415219" cy="2146147"/>
          </a:xfrm>
          <a:prstGeom prst="rect">
            <a:avLst/>
          </a:prstGeom>
        </p:spPr>
      </p:pic>
      <p:pic>
        <p:nvPicPr>
          <p:cNvPr id="9" name="Picture 3" descr="C:\Users\v-lisas\Desktop\Windows Vista Logo Program\Creative Assets\Logo Artwork\wVista-Works_gs.png"/>
          <p:cNvPicPr>
            <a:picLocks noChangeAspect="1" noChangeArrowheads="1"/>
          </p:cNvPicPr>
          <p:nvPr/>
        </p:nvPicPr>
        <p:blipFill>
          <a:blip r:embed="rId9" cstate="print"/>
          <a:srcRect/>
          <a:stretch>
            <a:fillRect/>
          </a:stretch>
        </p:blipFill>
        <p:spPr bwMode="auto">
          <a:xfrm>
            <a:off x="295275" y="3264354"/>
            <a:ext cx="1440007" cy="640770"/>
          </a:xfrm>
          <a:prstGeom prst="rect">
            <a:avLst/>
          </a:prstGeom>
          <a:noFill/>
        </p:spPr>
      </p:pic>
      <p:sp>
        <p:nvSpPr>
          <p:cNvPr id="10" name="TextBox 9"/>
          <p:cNvSpPr txBox="1"/>
          <p:nvPr/>
        </p:nvSpPr>
        <p:spPr>
          <a:xfrm>
            <a:off x="273133" y="1056904"/>
            <a:ext cx="5032292" cy="830997"/>
          </a:xfrm>
          <a:prstGeom prst="rect">
            <a:avLst/>
          </a:prstGeom>
          <a:noFill/>
        </p:spPr>
        <p:txBody>
          <a:bodyPr wrap="square" rtlCol="0">
            <a:spAutoFit/>
          </a:bodyPr>
          <a:lstStyle/>
          <a:p>
            <a:r>
              <a:rPr lang="en-US" dirty="0" smtClean="0">
                <a:solidFill>
                  <a:schemeClr val="tx1"/>
                </a:solidFill>
              </a:rPr>
              <a:t>Problem: How to move the industry/ consumers off 7 year</a:t>
            </a:r>
            <a:r>
              <a:rPr lang="en-US" dirty="0" smtClean="0">
                <a:solidFill>
                  <a:schemeClr val="tx1"/>
                </a:solidFill>
                <a:latin typeface="Arial"/>
                <a:cs typeface="Arial"/>
              </a:rPr>
              <a:t>–</a:t>
            </a:r>
            <a:r>
              <a:rPr lang="en-US" dirty="0" smtClean="0">
                <a:solidFill>
                  <a:schemeClr val="tx1"/>
                </a:solidFill>
              </a:rPr>
              <a:t>old thinking</a:t>
            </a:r>
            <a:endParaRPr lang="en-US" dirty="0">
              <a:solidFill>
                <a:schemeClr val="tx1"/>
              </a:solidFill>
            </a:endParaRPr>
          </a:p>
        </p:txBody>
      </p:sp>
      <p:sp>
        <p:nvSpPr>
          <p:cNvPr id="11" name="TextBox 10"/>
          <p:cNvSpPr txBox="1"/>
          <p:nvPr/>
        </p:nvSpPr>
        <p:spPr>
          <a:xfrm>
            <a:off x="273133" y="4880758"/>
            <a:ext cx="3301340" cy="1938992"/>
          </a:xfrm>
          <a:prstGeom prst="rect">
            <a:avLst/>
          </a:prstGeom>
          <a:noFill/>
        </p:spPr>
        <p:txBody>
          <a:bodyPr wrap="square" rtlCol="0">
            <a:spAutoFit/>
          </a:bodyPr>
          <a:lstStyle/>
          <a:p>
            <a:r>
              <a:rPr lang="en-US" dirty="0" smtClean="0">
                <a:solidFill>
                  <a:srgbClr val="FFC000"/>
                </a:solidFill>
              </a:rPr>
              <a:t>Impact: </a:t>
            </a:r>
          </a:p>
          <a:p>
            <a:pPr>
              <a:buFont typeface="Arial" pitchFamily="34" charset="0"/>
              <a:buChar char="•"/>
            </a:pPr>
            <a:r>
              <a:rPr lang="en-US" dirty="0" smtClean="0">
                <a:solidFill>
                  <a:srgbClr val="FFC000"/>
                </a:solidFill>
              </a:rPr>
              <a:t>95% Premium adoption within a year</a:t>
            </a:r>
          </a:p>
          <a:p>
            <a:pPr>
              <a:buFont typeface="Arial" pitchFamily="34" charset="0"/>
              <a:buChar char="•"/>
            </a:pPr>
            <a:r>
              <a:rPr lang="en-US" dirty="0" smtClean="0">
                <a:solidFill>
                  <a:srgbClr val="FFC000"/>
                </a:solidFill>
              </a:rPr>
              <a:t>High x64 adoption by 2009 </a:t>
            </a:r>
            <a:endParaRPr lang="en-US" dirty="0">
              <a:solidFill>
                <a:srgbClr val="FFC000"/>
              </a:solidFill>
            </a:endParaRPr>
          </a:p>
        </p:txBody>
      </p:sp>
      <p:sp>
        <p:nvSpPr>
          <p:cNvPr id="174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Logo &amp; Windows 7</a:t>
            </a:r>
            <a:endParaRPr lang="en-US" dirty="0"/>
          </a:p>
        </p:txBody>
      </p:sp>
      <p:sp>
        <p:nvSpPr>
          <p:cNvPr id="10" name="TextBox 9"/>
          <p:cNvSpPr txBox="1"/>
          <p:nvPr/>
        </p:nvSpPr>
        <p:spPr>
          <a:xfrm>
            <a:off x="273133" y="1056904"/>
            <a:ext cx="5032292" cy="830997"/>
          </a:xfrm>
          <a:prstGeom prst="rect">
            <a:avLst/>
          </a:prstGeom>
          <a:noFill/>
        </p:spPr>
        <p:txBody>
          <a:bodyPr wrap="square" rtlCol="0">
            <a:spAutoFit/>
          </a:bodyPr>
          <a:lstStyle/>
          <a:p>
            <a:r>
              <a:rPr lang="en-US" dirty="0" smtClean="0">
                <a:solidFill>
                  <a:schemeClr val="tx1"/>
                </a:solidFill>
              </a:rPr>
              <a:t>Problem: Nail the fundamentals</a:t>
            </a:r>
          </a:p>
          <a:p>
            <a:r>
              <a:rPr lang="en-US" dirty="0" smtClean="0">
                <a:solidFill>
                  <a:schemeClr val="tx1"/>
                </a:solidFill>
              </a:rPr>
              <a:t>“It Just Works”</a:t>
            </a:r>
            <a:endParaRPr lang="en-US" dirty="0">
              <a:solidFill>
                <a:schemeClr val="tx1"/>
              </a:solidFill>
            </a:endParaRPr>
          </a:p>
        </p:txBody>
      </p:sp>
      <p:sp>
        <p:nvSpPr>
          <p:cNvPr id="11" name="TextBox 10"/>
          <p:cNvSpPr txBox="1"/>
          <p:nvPr/>
        </p:nvSpPr>
        <p:spPr>
          <a:xfrm>
            <a:off x="273133" y="4880758"/>
            <a:ext cx="3301340" cy="1938992"/>
          </a:xfrm>
          <a:prstGeom prst="rect">
            <a:avLst/>
          </a:prstGeom>
          <a:noFill/>
        </p:spPr>
        <p:txBody>
          <a:bodyPr wrap="square" rtlCol="0">
            <a:spAutoFit/>
          </a:bodyPr>
          <a:lstStyle/>
          <a:p>
            <a:r>
              <a:rPr lang="en-US" dirty="0" smtClean="0">
                <a:solidFill>
                  <a:srgbClr val="FFC000"/>
                </a:solidFill>
              </a:rPr>
              <a:t>Impact: </a:t>
            </a:r>
          </a:p>
          <a:p>
            <a:pPr>
              <a:buFont typeface="Arial" pitchFamily="34" charset="0"/>
              <a:buChar char="•"/>
            </a:pPr>
            <a:r>
              <a:rPr lang="en-US" dirty="0" smtClean="0">
                <a:solidFill>
                  <a:srgbClr val="FFC000"/>
                </a:solidFill>
              </a:rPr>
              <a:t>Scenario-based requirements</a:t>
            </a:r>
          </a:p>
          <a:p>
            <a:pPr>
              <a:buFont typeface="Arial" pitchFamily="34" charset="0"/>
              <a:buChar char="•"/>
            </a:pPr>
            <a:r>
              <a:rPr lang="en-US" dirty="0" smtClean="0">
                <a:solidFill>
                  <a:srgbClr val="FFC000"/>
                </a:solidFill>
              </a:rPr>
              <a:t>Work on the fundamentals</a:t>
            </a:r>
            <a:endParaRPr lang="en-US" dirty="0">
              <a:solidFill>
                <a:srgbClr val="FFC000"/>
              </a:solidFill>
            </a:endParaRPr>
          </a:p>
        </p:txBody>
      </p:sp>
      <p:sp>
        <p:nvSpPr>
          <p:cNvPr id="174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741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2" name="Picture 2"/>
          <p:cNvPicPr>
            <a:picLocks noChangeAspect="1" noChangeArrowheads="1"/>
          </p:cNvPicPr>
          <p:nvPr/>
        </p:nvPicPr>
        <p:blipFill>
          <a:blip r:embed="rId3" cstate="print"/>
          <a:srcRect/>
          <a:stretch>
            <a:fillRect/>
          </a:stretch>
        </p:blipFill>
        <p:spPr bwMode="auto">
          <a:xfrm>
            <a:off x="1345000" y="2772839"/>
            <a:ext cx="1560125" cy="1775438"/>
          </a:xfrm>
          <a:prstGeom prst="rect">
            <a:avLst/>
          </a:prstGeom>
          <a:noFill/>
          <a:ln w="9525">
            <a:noFill/>
            <a:miter lim="800000"/>
            <a:headEnd/>
            <a:tailEnd/>
          </a:ln>
          <a:effectLst/>
        </p:spPr>
      </p:pic>
      <p:grpSp>
        <p:nvGrpSpPr>
          <p:cNvPr id="13" name="Group 48"/>
          <p:cNvGrpSpPr/>
          <p:nvPr/>
        </p:nvGrpSpPr>
        <p:grpSpPr>
          <a:xfrm>
            <a:off x="6779559" y="1675840"/>
            <a:ext cx="2097740" cy="1558775"/>
            <a:chOff x="2931459" y="1532965"/>
            <a:chExt cx="2097740" cy="1558775"/>
          </a:xfrm>
        </p:grpSpPr>
        <p:sp>
          <p:nvSpPr>
            <p:cNvPr id="14" name="Rectangle 13"/>
            <p:cNvSpPr/>
            <p:nvPr/>
          </p:nvSpPr>
          <p:spPr>
            <a:xfrm>
              <a:off x="3550547" y="1532966"/>
              <a:ext cx="743547" cy="1549810"/>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vert270" rtlCol="0" anchor="ctr" anchorCtr="1"/>
            <a:lstStyle/>
            <a:p>
              <a:pPr algn="ctr"/>
              <a:r>
                <a:rPr lang="en-US" sz="1400" dirty="0" smtClean="0">
                  <a:solidFill>
                    <a:schemeClr val="bg2"/>
                  </a:solidFill>
                  <a:latin typeface="Trebuchet MS" pitchFamily="34" charset="0"/>
                </a:rPr>
                <a:t>Windows </a:t>
              </a:r>
            </a:p>
            <a:p>
              <a:pPr algn="ctr"/>
              <a:r>
                <a:rPr lang="en-US" sz="1400" dirty="0" smtClean="0">
                  <a:latin typeface="Trebuchet MS" pitchFamily="34" charset="0"/>
                </a:rPr>
                <a:t>Touch</a:t>
              </a:r>
              <a:endParaRPr lang="en-US" sz="1400" dirty="0">
                <a:latin typeface="Trebuchet MS" pitchFamily="34" charset="0"/>
              </a:endParaRPr>
            </a:p>
          </p:txBody>
        </p:sp>
        <p:sp>
          <p:nvSpPr>
            <p:cNvPr id="15" name="Rectangle 14"/>
            <p:cNvSpPr/>
            <p:nvPr/>
          </p:nvSpPr>
          <p:spPr>
            <a:xfrm>
              <a:off x="4303058" y="1541929"/>
              <a:ext cx="726141" cy="1540846"/>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vert270" rtlCol="0" anchor="b" anchorCtr="1"/>
            <a:lstStyle/>
            <a:p>
              <a:r>
                <a:rPr lang="en-US" sz="1400" dirty="0" smtClean="0">
                  <a:latin typeface="Trebuchet MS" pitchFamily="34" charset="0"/>
                </a:rPr>
                <a:t>Windows</a:t>
              </a:r>
            </a:p>
            <a:p>
              <a:r>
                <a:rPr lang="en-US" sz="1400" dirty="0" smtClean="0">
                  <a:latin typeface="Trebuchet MS" pitchFamily="34" charset="0"/>
                </a:rPr>
                <a:t> Media Center</a:t>
              </a:r>
              <a:endParaRPr lang="en-US" sz="1400" dirty="0">
                <a:latin typeface="Trebuchet MS" pitchFamily="34" charset="0"/>
              </a:endParaRPr>
            </a:p>
          </p:txBody>
        </p:sp>
        <p:sp>
          <p:nvSpPr>
            <p:cNvPr id="16" name="Rectangle 15"/>
            <p:cNvSpPr/>
            <p:nvPr/>
          </p:nvSpPr>
          <p:spPr>
            <a:xfrm>
              <a:off x="2931459" y="1532965"/>
              <a:ext cx="609599" cy="1558775"/>
            </a:xfrm>
            <a:prstGeom prst="rect">
              <a:avLst/>
            </a:prstGeo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endParaRPr lang="en-US" sz="1400" dirty="0" smtClean="0">
                <a:latin typeface="Trebuchet MS" pitchFamily="34" charset="0"/>
              </a:endParaRPr>
            </a:p>
            <a:p>
              <a:pPr algn="ctr"/>
              <a:r>
                <a:rPr lang="en-US" sz="1400" dirty="0" smtClean="0">
                  <a:latin typeface="Trebuchet MS" pitchFamily="34" charset="0"/>
                </a:rPr>
                <a:t>Device </a:t>
              </a:r>
            </a:p>
            <a:p>
              <a:pPr algn="ctr"/>
              <a:r>
                <a:rPr lang="en-US" sz="1400" dirty="0" smtClean="0">
                  <a:latin typeface="Trebuchet MS" pitchFamily="34" charset="0"/>
                </a:rPr>
                <a:t>Stage</a:t>
              </a:r>
              <a:endParaRPr lang="en-US" sz="1400" dirty="0">
                <a:latin typeface="Trebuchet MS" pitchFamily="34" charset="0"/>
              </a:endParaRPr>
            </a:p>
          </p:txBody>
        </p:sp>
      </p:grpSp>
      <p:sp>
        <p:nvSpPr>
          <p:cNvPr id="17" name="Rectangle 16"/>
          <p:cNvSpPr/>
          <p:nvPr/>
        </p:nvSpPr>
        <p:spPr>
          <a:xfrm>
            <a:off x="4373985" y="4475976"/>
            <a:ext cx="4487744" cy="812639"/>
          </a:xfrm>
          <a:prstGeom prst="rect">
            <a:avLst/>
          </a:prstGeom>
          <a:ln>
            <a:no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400" dirty="0">
              <a:latin typeface="Trebuchet MS" pitchFamily="34" charset="0"/>
            </a:endParaRPr>
          </a:p>
        </p:txBody>
      </p:sp>
      <p:sp>
        <p:nvSpPr>
          <p:cNvPr id="18" name="Rectangle 17"/>
          <p:cNvSpPr/>
          <p:nvPr/>
        </p:nvSpPr>
        <p:spPr>
          <a:xfrm>
            <a:off x="4373985" y="5278315"/>
            <a:ext cx="4487744" cy="865309"/>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000" b="1" dirty="0" smtClean="0">
                <a:latin typeface="Trebuchet MS" pitchFamily="34" charset="0"/>
              </a:rPr>
              <a:t>Reliability</a:t>
            </a:r>
            <a:endParaRPr lang="en-US" sz="1400" b="1" dirty="0">
              <a:latin typeface="Trebuchet MS" pitchFamily="34" charset="0"/>
            </a:endParaRPr>
          </a:p>
        </p:txBody>
      </p:sp>
      <p:sp>
        <p:nvSpPr>
          <p:cNvPr id="19" name="Rectangle 18"/>
          <p:cNvSpPr/>
          <p:nvPr/>
        </p:nvSpPr>
        <p:spPr>
          <a:xfrm>
            <a:off x="57463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Audio</a:t>
            </a:r>
            <a:endParaRPr lang="en-US" sz="1400" dirty="0">
              <a:solidFill>
                <a:schemeClr val="tx1">
                  <a:lumMod val="95000"/>
                </a:schemeClr>
              </a:solidFill>
              <a:latin typeface="Trebuchet MS" pitchFamily="34" charset="0"/>
            </a:endParaRPr>
          </a:p>
        </p:txBody>
      </p:sp>
      <p:sp>
        <p:nvSpPr>
          <p:cNvPr id="20" name="Rectangle 19"/>
          <p:cNvSpPr/>
          <p:nvPr/>
        </p:nvSpPr>
        <p:spPr>
          <a:xfrm>
            <a:off x="79561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Modem</a:t>
            </a:r>
            <a:endParaRPr lang="en-US" sz="1400" dirty="0">
              <a:solidFill>
                <a:schemeClr val="tx1">
                  <a:lumMod val="95000"/>
                </a:schemeClr>
              </a:solidFill>
              <a:latin typeface="Trebuchet MS" pitchFamily="34" charset="0"/>
            </a:endParaRPr>
          </a:p>
        </p:txBody>
      </p:sp>
      <p:sp>
        <p:nvSpPr>
          <p:cNvPr id="21" name="Rectangle 20"/>
          <p:cNvSpPr/>
          <p:nvPr/>
        </p:nvSpPr>
        <p:spPr>
          <a:xfrm>
            <a:off x="62035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Printers</a:t>
            </a:r>
            <a:endParaRPr lang="en-US" sz="1400" dirty="0">
              <a:solidFill>
                <a:schemeClr val="tx1">
                  <a:lumMod val="95000"/>
                </a:schemeClr>
              </a:solidFill>
              <a:latin typeface="Trebuchet MS" pitchFamily="34" charset="0"/>
            </a:endParaRPr>
          </a:p>
        </p:txBody>
      </p:sp>
      <p:sp>
        <p:nvSpPr>
          <p:cNvPr id="22" name="Rectangle 21"/>
          <p:cNvSpPr/>
          <p:nvPr/>
        </p:nvSpPr>
        <p:spPr>
          <a:xfrm>
            <a:off x="66607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Network</a:t>
            </a:r>
            <a:endParaRPr lang="en-US" sz="1400" dirty="0">
              <a:solidFill>
                <a:schemeClr val="tx1">
                  <a:lumMod val="95000"/>
                </a:schemeClr>
              </a:solidFill>
              <a:latin typeface="Trebuchet MS" pitchFamily="34" charset="0"/>
            </a:endParaRPr>
          </a:p>
        </p:txBody>
      </p:sp>
      <p:sp>
        <p:nvSpPr>
          <p:cNvPr id="23" name="Rectangle 22"/>
          <p:cNvSpPr/>
          <p:nvPr/>
        </p:nvSpPr>
        <p:spPr>
          <a:xfrm>
            <a:off x="71179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Bus</a:t>
            </a:r>
            <a:endParaRPr lang="en-US" sz="1400" dirty="0">
              <a:solidFill>
                <a:schemeClr val="tx1">
                  <a:lumMod val="95000"/>
                </a:schemeClr>
              </a:solidFill>
              <a:latin typeface="Trebuchet MS" pitchFamily="34" charset="0"/>
            </a:endParaRPr>
          </a:p>
        </p:txBody>
      </p:sp>
      <p:sp>
        <p:nvSpPr>
          <p:cNvPr id="24" name="Rectangle 23"/>
          <p:cNvSpPr/>
          <p:nvPr/>
        </p:nvSpPr>
        <p:spPr>
          <a:xfrm>
            <a:off x="75751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Display</a:t>
            </a:r>
            <a:endParaRPr lang="en-US" sz="1400" dirty="0">
              <a:solidFill>
                <a:schemeClr val="tx1">
                  <a:lumMod val="95000"/>
                </a:schemeClr>
              </a:solidFill>
              <a:latin typeface="Trebuchet MS" pitchFamily="34" charset="0"/>
            </a:endParaRPr>
          </a:p>
        </p:txBody>
      </p:sp>
      <p:sp>
        <p:nvSpPr>
          <p:cNvPr id="25" name="Rectangle 24"/>
          <p:cNvSpPr/>
          <p:nvPr/>
        </p:nvSpPr>
        <p:spPr>
          <a:xfrm>
            <a:off x="43747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Storage</a:t>
            </a:r>
            <a:endParaRPr lang="en-US" sz="1400" dirty="0">
              <a:solidFill>
                <a:schemeClr val="tx1">
                  <a:lumMod val="95000"/>
                </a:schemeClr>
              </a:solidFill>
              <a:latin typeface="Trebuchet MS" pitchFamily="34" charset="0"/>
            </a:endParaRPr>
          </a:p>
        </p:txBody>
      </p:sp>
      <p:sp>
        <p:nvSpPr>
          <p:cNvPr id="26" name="Rectangle 25"/>
          <p:cNvSpPr/>
          <p:nvPr/>
        </p:nvSpPr>
        <p:spPr>
          <a:xfrm>
            <a:off x="48319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Imaging</a:t>
            </a:r>
            <a:endParaRPr lang="en-US" sz="1400" dirty="0">
              <a:solidFill>
                <a:schemeClr val="tx1">
                  <a:lumMod val="95000"/>
                </a:schemeClr>
              </a:solidFill>
              <a:latin typeface="Trebuchet MS" pitchFamily="34" charset="0"/>
            </a:endParaRPr>
          </a:p>
        </p:txBody>
      </p:sp>
      <p:sp>
        <p:nvSpPr>
          <p:cNvPr id="27" name="Rectangle 26"/>
          <p:cNvSpPr/>
          <p:nvPr/>
        </p:nvSpPr>
        <p:spPr>
          <a:xfrm>
            <a:off x="5289161" y="3265742"/>
            <a:ext cx="457200" cy="1219200"/>
          </a:xfrm>
          <a:prstGeom prst="rect">
            <a:avLst/>
          </a:prstGeom>
        </p:spPr>
        <p:style>
          <a:lnRef idx="1">
            <a:schemeClr val="accent4"/>
          </a:lnRef>
          <a:fillRef idx="3">
            <a:schemeClr val="accent4"/>
          </a:fillRef>
          <a:effectRef idx="2">
            <a:schemeClr val="accent4"/>
          </a:effectRef>
          <a:fontRef idx="minor">
            <a:schemeClr val="lt1"/>
          </a:fontRef>
        </p:style>
        <p:txBody>
          <a:bodyPr vert="vert270" rtlCol="0" anchor="ctr" anchorCtr="0"/>
          <a:lstStyle/>
          <a:p>
            <a:r>
              <a:rPr lang="en-US" sz="1400" dirty="0" smtClean="0">
                <a:solidFill>
                  <a:schemeClr val="tx1">
                    <a:lumMod val="95000"/>
                  </a:schemeClr>
                </a:solidFill>
                <a:latin typeface="Trebuchet MS" pitchFamily="34" charset="0"/>
              </a:rPr>
              <a:t>Graphics</a:t>
            </a:r>
            <a:endParaRPr lang="en-US" sz="1400" dirty="0">
              <a:solidFill>
                <a:schemeClr val="tx1">
                  <a:lumMod val="95000"/>
                </a:schemeClr>
              </a:solidFill>
              <a:latin typeface="Trebuchet MS" pitchFamily="34" charset="0"/>
            </a:endParaRPr>
          </a:p>
        </p:txBody>
      </p:sp>
      <p:sp>
        <p:nvSpPr>
          <p:cNvPr id="28" name="Rectangle 27"/>
          <p:cNvSpPr/>
          <p:nvPr/>
        </p:nvSpPr>
        <p:spPr>
          <a:xfrm>
            <a:off x="8421166" y="3252295"/>
            <a:ext cx="440563" cy="1216308"/>
          </a:xfrm>
          <a:prstGeom prst="rect">
            <a:avLst/>
          </a:prstGeom>
        </p:spPr>
        <p:style>
          <a:lnRef idx="1">
            <a:schemeClr val="accent4"/>
          </a:lnRef>
          <a:fillRef idx="3">
            <a:schemeClr val="accent4"/>
          </a:fillRef>
          <a:effectRef idx="2">
            <a:schemeClr val="accent4"/>
          </a:effectRef>
          <a:fontRef idx="minor">
            <a:schemeClr val="lt1"/>
          </a:fontRef>
        </p:style>
        <p:txBody>
          <a:bodyPr vert="horz" rtlCol="0" anchor="ctr" anchorCtr="0"/>
          <a:lstStyle/>
          <a:p>
            <a:endParaRPr lang="en-US" sz="1400" dirty="0">
              <a:solidFill>
                <a:schemeClr val="bg2"/>
              </a:solidFill>
              <a:latin typeface="Trebuchet MS" pitchFamily="34" charset="0"/>
            </a:endParaRPr>
          </a:p>
        </p:txBody>
      </p:sp>
      <p:sp>
        <p:nvSpPr>
          <p:cNvPr id="29" name="TextBox 28"/>
          <p:cNvSpPr txBox="1"/>
          <p:nvPr/>
        </p:nvSpPr>
        <p:spPr>
          <a:xfrm>
            <a:off x="4515679" y="3252295"/>
            <a:ext cx="4191000"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tx1">
                    <a:lumMod val="95000"/>
                  </a:schemeClr>
                </a:solidFill>
                <a:latin typeface="Trebuchet MS" pitchFamily="34" charset="0"/>
              </a:rPr>
              <a:t>Device-specific functionality</a:t>
            </a:r>
            <a:endParaRPr lang="en-US" sz="2000" b="1" dirty="0">
              <a:solidFill>
                <a:schemeClr val="tx1">
                  <a:lumMod val="95000"/>
                </a:schemeClr>
              </a:solidFill>
              <a:latin typeface="Trebuchet MS" pitchFamily="34" charset="0"/>
            </a:endParaRPr>
          </a:p>
        </p:txBody>
      </p:sp>
      <p:grpSp>
        <p:nvGrpSpPr>
          <p:cNvPr id="30" name="Group 110"/>
          <p:cNvGrpSpPr/>
          <p:nvPr/>
        </p:nvGrpSpPr>
        <p:grpSpPr>
          <a:xfrm>
            <a:off x="4386124" y="1666876"/>
            <a:ext cx="2286620" cy="1585669"/>
            <a:chOff x="3534907" y="1981200"/>
            <a:chExt cx="1852045" cy="1219200"/>
          </a:xfrm>
          <a:gradFill flip="none" rotWithShape="1">
            <a:gsLst>
              <a:gs pos="0">
                <a:srgbClr val="FF99CC">
                  <a:shade val="30000"/>
                  <a:satMod val="115000"/>
                </a:srgbClr>
              </a:gs>
              <a:gs pos="50000">
                <a:srgbClr val="FF99CC">
                  <a:shade val="67500"/>
                  <a:satMod val="115000"/>
                </a:srgbClr>
              </a:gs>
              <a:gs pos="100000">
                <a:srgbClr val="FF99CC">
                  <a:shade val="100000"/>
                  <a:satMod val="115000"/>
                </a:srgbClr>
              </a:gs>
            </a:gsLst>
            <a:lin ang="16200000" scaled="1"/>
            <a:tileRect/>
          </a:gradFill>
        </p:grpSpPr>
        <p:sp>
          <p:nvSpPr>
            <p:cNvPr id="31" name="Rectangle 30"/>
            <p:cNvSpPr/>
            <p:nvPr/>
          </p:nvSpPr>
          <p:spPr>
            <a:xfrm>
              <a:off x="4457055" y="1981200"/>
              <a:ext cx="489313"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r>
                <a:rPr lang="en-US" sz="1400" dirty="0" smtClean="0">
                  <a:latin typeface="Trebuchet MS" pitchFamily="34" charset="0"/>
                </a:rPr>
                <a:t>Dynamic Partitioning</a:t>
              </a:r>
              <a:endParaRPr lang="en-US" sz="1400" dirty="0">
                <a:latin typeface="Trebuchet MS" pitchFamily="34" charset="0"/>
              </a:endParaRPr>
            </a:p>
          </p:txBody>
        </p:sp>
        <p:sp>
          <p:nvSpPr>
            <p:cNvPr id="32" name="Rectangle 31"/>
            <p:cNvSpPr/>
            <p:nvPr/>
          </p:nvSpPr>
          <p:spPr>
            <a:xfrm>
              <a:off x="4929752" y="1981200"/>
              <a:ext cx="457200"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r>
                <a:rPr lang="en-US" sz="1400" dirty="0" smtClean="0">
                  <a:latin typeface="Trebuchet MS" pitchFamily="34" charset="0"/>
                </a:rPr>
                <a:t>Power Management</a:t>
              </a:r>
              <a:endParaRPr lang="en-US" sz="1400" dirty="0">
                <a:latin typeface="Trebuchet MS" pitchFamily="34" charset="0"/>
              </a:endParaRPr>
            </a:p>
          </p:txBody>
        </p:sp>
        <p:sp>
          <p:nvSpPr>
            <p:cNvPr id="33" name="Rectangle 32"/>
            <p:cNvSpPr/>
            <p:nvPr/>
          </p:nvSpPr>
          <p:spPr>
            <a:xfrm>
              <a:off x="3534907" y="1981200"/>
              <a:ext cx="457200"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r>
                <a:rPr lang="en-US" sz="1400" dirty="0" smtClean="0">
                  <a:latin typeface="Trebuchet MS" pitchFamily="34" charset="0"/>
                </a:rPr>
                <a:t>High</a:t>
              </a:r>
            </a:p>
            <a:p>
              <a:pPr algn="ctr"/>
              <a:r>
                <a:rPr lang="en-US" sz="1400" dirty="0" smtClean="0">
                  <a:latin typeface="Trebuchet MS" pitchFamily="34" charset="0"/>
                </a:rPr>
                <a:t> Availability</a:t>
              </a:r>
              <a:endParaRPr lang="en-US" sz="1400" dirty="0">
                <a:latin typeface="Trebuchet MS" pitchFamily="34" charset="0"/>
              </a:endParaRPr>
            </a:p>
          </p:txBody>
        </p:sp>
        <p:sp>
          <p:nvSpPr>
            <p:cNvPr id="34" name="Rectangle 33"/>
            <p:cNvSpPr/>
            <p:nvPr/>
          </p:nvSpPr>
          <p:spPr>
            <a:xfrm>
              <a:off x="3999855" y="1981200"/>
              <a:ext cx="457200" cy="1219200"/>
            </a:xfrm>
            <a:prstGeom prst="rect">
              <a:avLst/>
            </a:prstGeom>
            <a:grpFill/>
          </p:spPr>
          <p:style>
            <a:lnRef idx="1">
              <a:schemeClr val="accent6"/>
            </a:lnRef>
            <a:fillRef idx="2">
              <a:schemeClr val="accent6"/>
            </a:fillRef>
            <a:effectRef idx="1">
              <a:schemeClr val="accent6"/>
            </a:effectRef>
            <a:fontRef idx="minor">
              <a:schemeClr val="dk1"/>
            </a:fontRef>
          </p:style>
          <p:txBody>
            <a:bodyPr vert="vert270" rtlCol="0" anchor="b" anchorCtr="1"/>
            <a:lstStyle/>
            <a:p>
              <a:pPr algn="ctr"/>
              <a:r>
                <a:rPr lang="en-US" sz="1400" dirty="0" smtClean="0">
                  <a:latin typeface="Trebuchet MS" pitchFamily="34" charset="0"/>
                </a:rPr>
                <a:t>Fault </a:t>
              </a:r>
            </a:p>
            <a:p>
              <a:pPr algn="ctr"/>
              <a:r>
                <a:rPr lang="en-US" sz="1400" dirty="0" smtClean="0">
                  <a:latin typeface="Trebuchet MS" pitchFamily="34" charset="0"/>
                </a:rPr>
                <a:t>Tolerance</a:t>
              </a:r>
              <a:endParaRPr lang="en-US" sz="1400" dirty="0">
                <a:latin typeface="Trebuchet MS" pitchFamily="34" charset="0"/>
              </a:endParaRPr>
            </a:p>
          </p:txBody>
        </p:sp>
      </p:grpSp>
      <p:sp>
        <p:nvSpPr>
          <p:cNvPr id="35" name="TextBox 34"/>
          <p:cNvSpPr txBox="1"/>
          <p:nvPr/>
        </p:nvSpPr>
        <p:spPr>
          <a:xfrm>
            <a:off x="6726970" y="1647765"/>
            <a:ext cx="2078614" cy="396743"/>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Client</a:t>
            </a:r>
            <a:endParaRPr lang="en-US" sz="2000" b="1" dirty="0">
              <a:solidFill>
                <a:schemeClr val="bg2"/>
              </a:solidFill>
              <a:latin typeface="Trebuchet MS" pitchFamily="34" charset="0"/>
            </a:endParaRPr>
          </a:p>
        </p:txBody>
      </p:sp>
      <p:sp>
        <p:nvSpPr>
          <p:cNvPr id="36" name="TextBox 35"/>
          <p:cNvSpPr txBox="1"/>
          <p:nvPr/>
        </p:nvSpPr>
        <p:spPr>
          <a:xfrm>
            <a:off x="4373985" y="1647765"/>
            <a:ext cx="2291636"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Server</a:t>
            </a:r>
            <a:endParaRPr lang="en-US" sz="2000" b="1" dirty="0">
              <a:solidFill>
                <a:schemeClr val="bg2"/>
              </a:solidFill>
              <a:latin typeface="Trebuchet MS" pitchFamily="34" charset="0"/>
            </a:endParaRPr>
          </a:p>
        </p:txBody>
      </p:sp>
      <p:sp>
        <p:nvSpPr>
          <p:cNvPr id="37" name="TextBox 36"/>
          <p:cNvSpPr txBox="1"/>
          <p:nvPr/>
        </p:nvSpPr>
        <p:spPr>
          <a:xfrm>
            <a:off x="4652800" y="4476100"/>
            <a:ext cx="3913094" cy="400110"/>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000" b="1" dirty="0" smtClean="0">
                <a:solidFill>
                  <a:schemeClr val="bg2"/>
                </a:solidFill>
                <a:latin typeface="Trebuchet MS" pitchFamily="34" charset="0"/>
              </a:rPr>
              <a:t>Connectivity</a:t>
            </a:r>
          </a:p>
        </p:txBody>
      </p:sp>
      <p:sp>
        <p:nvSpPr>
          <p:cNvPr id="38" name="Rectangle 37"/>
          <p:cNvSpPr/>
          <p:nvPr/>
        </p:nvSpPr>
        <p:spPr>
          <a:xfrm>
            <a:off x="5431568" y="4911427"/>
            <a:ext cx="2285242" cy="307777"/>
          </a:xfrm>
          <a:prstGeom prst="rect">
            <a:avLst/>
          </a:prstGeom>
        </p:spPr>
        <p:txBody>
          <a:bodyPr wrap="none">
            <a:spAutoFit/>
          </a:bodyPr>
          <a:lstStyle/>
          <a:p>
            <a:pPr lvl="0" algn="ctr"/>
            <a:r>
              <a:rPr lang="en-US" sz="1400" dirty="0" smtClean="0">
                <a:solidFill>
                  <a:srgbClr val="000000"/>
                </a:solidFill>
                <a:latin typeface="Trebuchet MS" pitchFamily="34" charset="0"/>
              </a:rPr>
              <a:t>e.g., 1394, PCI, BT, USB …</a:t>
            </a:r>
          </a:p>
        </p:txBody>
      </p:sp>
      <p:sp>
        <p:nvSpPr>
          <p:cNvPr id="39" name="Rectangle 38"/>
          <p:cNvSpPr/>
          <p:nvPr/>
        </p:nvSpPr>
        <p:spPr>
          <a:xfrm>
            <a:off x="8423946" y="3778047"/>
            <a:ext cx="410690" cy="461665"/>
          </a:xfrm>
          <a:prstGeom prst="rect">
            <a:avLst/>
          </a:prstGeom>
        </p:spPr>
        <p:txBody>
          <a:bodyPr wrap="none">
            <a:spAutoFit/>
          </a:bodyPr>
          <a:lstStyle/>
          <a:p>
            <a:pPr lvl="0"/>
            <a:r>
              <a:rPr lang="en-US" sz="2400" dirty="0" smtClean="0">
                <a:solidFill>
                  <a:srgbClr val="000000"/>
                </a:solidFill>
                <a:latin typeface="Trebuchet MS" pitchFamily="34" charset="0"/>
              </a:rPr>
              <a:t>…</a:t>
            </a:r>
            <a:endParaRPr lang="en-US" sz="2400" dirty="0">
              <a:solidFill>
                <a:srgbClr val="000000"/>
              </a:solidFill>
              <a:latin typeface="Trebuchet MS"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a:t>Works The Way You Want</a:t>
            </a:r>
            <a:endParaRPr lang="en-US" dirty="0"/>
          </a:p>
        </p:txBody>
      </p:sp>
      <p:sp>
        <p:nvSpPr>
          <p:cNvPr id="43" name="Rectangle 42"/>
          <p:cNvSpPr/>
          <p:nvPr/>
        </p:nvSpPr>
        <p:spPr>
          <a:xfrm>
            <a:off x="223594" y="110958"/>
            <a:ext cx="228600" cy="228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defRPr/>
            </a:pPr>
            <a:endParaRPr lang="en-US" dirty="0" smtClean="0">
              <a:solidFill>
                <a:schemeClr val="bg1"/>
              </a:solidFill>
              <a:latin typeface="Segoe" charset="0"/>
            </a:endParaRPr>
          </a:p>
        </p:txBody>
      </p:sp>
      <p:sp>
        <p:nvSpPr>
          <p:cNvPr id="44" name="Rectangle 43"/>
          <p:cNvSpPr/>
          <p:nvPr/>
        </p:nvSpPr>
        <p:spPr>
          <a:xfrm>
            <a:off x="674168" y="110958"/>
            <a:ext cx="228600" cy="228600"/>
          </a:xfrm>
          <a:prstGeom prst="rect">
            <a:avLst/>
          </a:prstGeom>
          <a:solidFill>
            <a:schemeClr val="tx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defRPr/>
            </a:pPr>
            <a:endParaRPr lang="en-US" dirty="0" smtClean="0">
              <a:solidFill>
                <a:schemeClr val="bg1"/>
              </a:solidFill>
              <a:latin typeface="Segoe" charset="0"/>
            </a:endParaRPr>
          </a:p>
        </p:txBody>
      </p:sp>
      <p:sp>
        <p:nvSpPr>
          <p:cNvPr id="45" name="Rectangle 44"/>
          <p:cNvSpPr/>
          <p:nvPr/>
        </p:nvSpPr>
        <p:spPr>
          <a:xfrm>
            <a:off x="1124742" y="110958"/>
            <a:ext cx="228600" cy="228600"/>
          </a:xfrm>
          <a:prstGeom prst="rect">
            <a:avLst/>
          </a:prstGeom>
          <a:solidFill>
            <a:schemeClr val="accent2">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7160" rtlCol="0" anchor="ctr"/>
          <a:lstStyle/>
          <a:p>
            <a:pPr>
              <a:defRPr/>
            </a:pPr>
            <a:endParaRPr lang="en-US" dirty="0" smtClean="0">
              <a:solidFill>
                <a:schemeClr val="bg1"/>
              </a:solidFill>
              <a:latin typeface="Segoe" charset="0"/>
            </a:endParaRPr>
          </a:p>
        </p:txBody>
      </p:sp>
      <p:grpSp>
        <p:nvGrpSpPr>
          <p:cNvPr id="2" name="Group 40"/>
          <p:cNvGrpSpPr/>
          <p:nvPr/>
        </p:nvGrpSpPr>
        <p:grpSpPr>
          <a:xfrm>
            <a:off x="0" y="1276350"/>
            <a:ext cx="9143999" cy="5062283"/>
            <a:chOff x="0" y="1276350"/>
            <a:chExt cx="9143999" cy="5062283"/>
          </a:xfrm>
        </p:grpSpPr>
        <p:sp>
          <p:nvSpPr>
            <p:cNvPr id="52" name="Rounded Rectangle 51"/>
            <p:cNvSpPr/>
            <p:nvPr/>
          </p:nvSpPr>
          <p:spPr>
            <a:xfrm>
              <a:off x="2324100" y="1960767"/>
              <a:ext cx="1562100" cy="1163434"/>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descr="im11.jpg"/>
            <p:cNvPicPr>
              <a:picLocks noChangeAspect="1"/>
            </p:cNvPicPr>
            <p:nvPr/>
          </p:nvPicPr>
          <p:blipFill>
            <a:blip r:embed="rId3" cstate="screen"/>
            <a:stretch>
              <a:fillRect/>
            </a:stretch>
          </p:blipFill>
          <p:spPr>
            <a:xfrm>
              <a:off x="2413716" y="2076691"/>
              <a:ext cx="1364653" cy="942554"/>
            </a:xfrm>
            <a:prstGeom prst="rect">
              <a:avLst/>
            </a:prstGeom>
          </p:spPr>
        </p:pic>
        <p:grpSp>
          <p:nvGrpSpPr>
            <p:cNvPr id="3" name="Group 58"/>
            <p:cNvGrpSpPr/>
            <p:nvPr/>
          </p:nvGrpSpPr>
          <p:grpSpPr>
            <a:xfrm>
              <a:off x="4030404" y="1276350"/>
              <a:ext cx="1083192" cy="1480524"/>
              <a:chOff x="4212708" y="1009650"/>
              <a:chExt cx="1083192" cy="1480524"/>
            </a:xfrm>
          </p:grpSpPr>
          <p:sp>
            <p:nvSpPr>
              <p:cNvPr id="46" name="Rounded Rectangle 45"/>
              <p:cNvSpPr/>
              <p:nvPr/>
            </p:nvSpPr>
            <p:spPr>
              <a:xfrm>
                <a:off x="4212708" y="1009650"/>
                <a:ext cx="1083192" cy="1480524"/>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4" descr="C:\Documents and Settings\sarahs\Local Settings\Temporary Internet Files\Content.IE5\9SJ36QKL\MPj04265590000[1].jpg"/>
              <p:cNvPicPr>
                <a:picLocks noChangeAspect="1" noChangeArrowheads="1"/>
              </p:cNvPicPr>
              <p:nvPr/>
            </p:nvPicPr>
            <p:blipFill>
              <a:blip r:embed="rId4" cstate="print"/>
              <a:stretch>
                <a:fillRect/>
              </a:stretch>
            </p:blipFill>
            <p:spPr bwMode="auto">
              <a:xfrm>
                <a:off x="4311482" y="1146458"/>
                <a:ext cx="885644" cy="1206908"/>
              </a:xfrm>
              <a:prstGeom prst="rect">
                <a:avLst/>
              </a:prstGeom>
              <a:noFill/>
              <a:ln>
                <a:solidFill>
                  <a:schemeClr val="bg1"/>
                </a:solidFill>
              </a:ln>
            </p:spPr>
          </p:pic>
        </p:grpSp>
        <p:sp>
          <p:nvSpPr>
            <p:cNvPr id="49" name="Rectangle 48"/>
            <p:cNvSpPr/>
            <p:nvPr/>
          </p:nvSpPr>
          <p:spPr>
            <a:xfrm rot="10800000" flipV="1">
              <a:off x="0" y="4838700"/>
              <a:ext cx="9143999" cy="5715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57"/>
            <p:cNvGrpSpPr/>
            <p:nvPr/>
          </p:nvGrpSpPr>
          <p:grpSpPr>
            <a:xfrm>
              <a:off x="5276850" y="1960767"/>
              <a:ext cx="1562100" cy="1163434"/>
              <a:chOff x="5478425" y="1280339"/>
              <a:chExt cx="1912975" cy="1424762"/>
            </a:xfrm>
          </p:grpSpPr>
          <p:sp>
            <p:nvSpPr>
              <p:cNvPr id="51" name="Rounded Rectangle 50"/>
              <p:cNvSpPr/>
              <p:nvPr/>
            </p:nvSpPr>
            <p:spPr>
              <a:xfrm>
                <a:off x="5478425" y="1280339"/>
                <a:ext cx="1912975" cy="1424762"/>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2" descr="C:\DVD_ART34\Artwork_Imagery\Icons - Illustrations\screen captures\Live Search Maps Paris 3d cool ui.png"/>
              <p:cNvPicPr>
                <a:picLocks noChangeAspect="1" noChangeArrowheads="1"/>
              </p:cNvPicPr>
              <p:nvPr/>
            </p:nvPicPr>
            <p:blipFill>
              <a:blip r:embed="rId5" cstate="email"/>
              <a:stretch>
                <a:fillRect/>
              </a:stretch>
            </p:blipFill>
            <p:spPr bwMode="auto">
              <a:xfrm>
                <a:off x="5638800" y="1471347"/>
                <a:ext cx="1620457" cy="1118546"/>
              </a:xfrm>
              <a:prstGeom prst="rect">
                <a:avLst/>
              </a:prstGeom>
              <a:noFill/>
              <a:ln>
                <a:noFill/>
              </a:ln>
            </p:spPr>
          </p:pic>
        </p:grpSp>
        <p:grpSp>
          <p:nvGrpSpPr>
            <p:cNvPr id="6" name="Group 55"/>
            <p:cNvGrpSpPr/>
            <p:nvPr/>
          </p:nvGrpSpPr>
          <p:grpSpPr>
            <a:xfrm>
              <a:off x="6381750" y="2861666"/>
              <a:ext cx="1676400" cy="1169403"/>
              <a:chOff x="6011825" y="2899588"/>
              <a:chExt cx="2332075" cy="1626781"/>
            </a:xfrm>
          </p:grpSpPr>
          <p:sp>
            <p:nvSpPr>
              <p:cNvPr id="50" name="Rounded Rectangle 49"/>
              <p:cNvSpPr/>
              <p:nvPr/>
            </p:nvSpPr>
            <p:spPr>
              <a:xfrm>
                <a:off x="6011825" y="2899588"/>
                <a:ext cx="2332075" cy="1626781"/>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C:\Users\cwimm\Documents\Brand Photos\TV\channel_in_channel.jpg"/>
              <p:cNvPicPr>
                <a:picLocks noChangeAspect="1" noChangeArrowheads="1"/>
              </p:cNvPicPr>
              <p:nvPr/>
            </p:nvPicPr>
            <p:blipFill>
              <a:blip r:embed="rId6" cstate="email"/>
              <a:stretch>
                <a:fillRect/>
              </a:stretch>
            </p:blipFill>
            <p:spPr bwMode="auto">
              <a:xfrm>
                <a:off x="6174421" y="3108645"/>
                <a:ext cx="2032869" cy="1271949"/>
              </a:xfrm>
              <a:prstGeom prst="rect">
                <a:avLst/>
              </a:prstGeom>
              <a:noFill/>
              <a:ln>
                <a:noFill/>
              </a:ln>
            </p:spPr>
          </p:pic>
        </p:grpSp>
        <p:grpSp>
          <p:nvGrpSpPr>
            <p:cNvPr id="7" name="Group 60"/>
            <p:cNvGrpSpPr/>
            <p:nvPr/>
          </p:nvGrpSpPr>
          <p:grpSpPr>
            <a:xfrm>
              <a:off x="255283" y="5551980"/>
              <a:ext cx="8355317" cy="786653"/>
              <a:chOff x="255283" y="5551980"/>
              <a:chExt cx="8355317" cy="786653"/>
            </a:xfrm>
          </p:grpSpPr>
          <p:pic>
            <p:nvPicPr>
              <p:cNvPr id="21" name="Picture 20" descr="\\showsrus\images\SHOW_ART\Executive_Show_Art\08_EXECUTIVE_SHOW_ART\Ballmer - 010108 - Connected Home\Imate Momento picture frame\I-mate momento 10 inch frame w kids at beach.png"/>
              <p:cNvPicPr>
                <a:picLocks noChangeAspect="1" noChangeArrowheads="1"/>
              </p:cNvPicPr>
              <p:nvPr/>
            </p:nvPicPr>
            <p:blipFill>
              <a:blip r:embed="rId7" cstate="email"/>
              <a:srcRect/>
              <a:stretch>
                <a:fillRect/>
              </a:stretch>
            </p:blipFill>
            <p:spPr bwMode="auto">
              <a:xfrm>
                <a:off x="6487510" y="5783976"/>
                <a:ext cx="668114" cy="32266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2" name="Picture 21" descr="magellon-gps.png"/>
              <p:cNvPicPr>
                <a:picLocks noChangeAspect="1"/>
              </p:cNvPicPr>
              <p:nvPr/>
            </p:nvPicPr>
            <p:blipFill>
              <a:blip r:embed="rId8" cstate="email"/>
              <a:srcRect/>
              <a:stretch>
                <a:fillRect/>
              </a:stretch>
            </p:blipFill>
            <p:spPr bwMode="auto">
              <a:xfrm>
                <a:off x="5717930" y="5692298"/>
                <a:ext cx="621668" cy="506016"/>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3" name="Picture 1" descr="\\tkzaw-pro-17\mydocs3\jlitten\My Documents\My Pictures\HTC Touch Dual with Mobile Internet Explorer IE.png"/>
              <p:cNvPicPr>
                <a:picLocks noChangeAspect="1" noChangeArrowheads="1"/>
              </p:cNvPicPr>
              <p:nvPr/>
            </p:nvPicPr>
            <p:blipFill>
              <a:blip r:embed="rId9" cstate="email"/>
              <a:srcRect/>
              <a:stretch>
                <a:fillRect/>
              </a:stretch>
            </p:blipFill>
            <p:spPr bwMode="auto">
              <a:xfrm>
                <a:off x="8286666" y="5678011"/>
                <a:ext cx="323934" cy="53459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4" name="Picture 6" descr="\\tkzaw-pro-17\mydocs3\jlitten\My Documents\My Pictures\Samsung blackjackII Windows live search maps (2).png"/>
              <p:cNvPicPr>
                <a:picLocks noChangeAspect="1" noChangeArrowheads="1"/>
              </p:cNvPicPr>
              <p:nvPr/>
            </p:nvPicPr>
            <p:blipFill>
              <a:blip r:embed="rId10" cstate="email"/>
              <a:srcRect/>
              <a:stretch>
                <a:fillRect/>
              </a:stretch>
            </p:blipFill>
            <p:spPr bwMode="auto">
              <a:xfrm>
                <a:off x="7810140" y="5621456"/>
                <a:ext cx="350135" cy="647700"/>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25" name="Picture 24" descr="tz.png"/>
              <p:cNvPicPr>
                <a:picLocks noChangeAspect="1"/>
              </p:cNvPicPr>
              <p:nvPr/>
            </p:nvPicPr>
            <p:blipFill>
              <a:blip r:embed="rId11" cstate="print"/>
              <a:srcRect/>
              <a:stretch>
                <a:fillRect/>
              </a:stretch>
            </p:blipFill>
            <p:spPr bwMode="auto">
              <a:xfrm>
                <a:off x="255283" y="5649436"/>
                <a:ext cx="1086133" cy="591741"/>
              </a:xfrm>
              <a:prstGeom prst="rect">
                <a:avLst/>
              </a:prstGeom>
              <a:noFill/>
              <a:ln w="9525">
                <a:noFill/>
                <a:miter lim="800000"/>
                <a:headEnd/>
                <a:tailEnd/>
              </a:ln>
              <a:effectLst>
                <a:outerShdw blurRad="50800" dist="38100" dir="2700000" algn="tl" rotWithShape="0">
                  <a:prstClr val="black">
                    <a:alpha val="40000"/>
                  </a:prstClr>
                </a:outerShdw>
              </a:effectLst>
            </p:spPr>
          </p:pic>
          <p:pic>
            <p:nvPicPr>
              <p:cNvPr id="31" name="Picture 3" descr="C:\Program Files\Microsoft Resource DVD Artwork\DVD_ART\Artwork_Imagery\HARDWARE_IMAGERY\Photos - Microsoft Hardware\LifeCam\LifeCam VX-3000 Windows Live web camera an.png"/>
              <p:cNvPicPr>
                <a:picLocks noChangeAspect="1" noChangeArrowheads="1"/>
              </p:cNvPicPr>
              <p:nvPr/>
            </p:nvPicPr>
            <p:blipFill>
              <a:blip r:embed="rId12" cstate="screen"/>
              <a:srcRect/>
              <a:stretch>
                <a:fillRect/>
              </a:stretch>
            </p:blipFill>
            <p:spPr bwMode="auto">
              <a:xfrm>
                <a:off x="5246229" y="5723430"/>
                <a:ext cx="302274" cy="443753"/>
              </a:xfrm>
              <a:prstGeom prst="rect">
                <a:avLst/>
              </a:prstGeom>
              <a:noFill/>
              <a:effectLst>
                <a:outerShdw blurRad="50800" dist="38100" dir="2700000" algn="tl" rotWithShape="0">
                  <a:prstClr val="black">
                    <a:alpha val="40000"/>
                  </a:prstClr>
                </a:outerShdw>
              </a:effectLst>
            </p:spPr>
          </p:pic>
          <p:pic>
            <p:nvPicPr>
              <p:cNvPr id="32" name="Picture 31" descr="bluetooth.png"/>
              <p:cNvPicPr>
                <a:picLocks noChangeAspect="1"/>
              </p:cNvPicPr>
              <p:nvPr/>
            </p:nvPicPr>
            <p:blipFill>
              <a:blip r:embed="rId13" cstate="screen"/>
              <a:stretch>
                <a:fillRect/>
              </a:stretch>
            </p:blipFill>
            <p:spPr>
              <a:xfrm rot="1754143">
                <a:off x="7109901" y="5631741"/>
                <a:ext cx="573843" cy="627131"/>
              </a:xfrm>
              <a:prstGeom prst="rect">
                <a:avLst/>
              </a:prstGeom>
              <a:effectLst>
                <a:outerShdw blurRad="50800" dist="38100" dir="2700000" algn="tl" rotWithShape="0">
                  <a:prstClr val="black">
                    <a:alpha val="40000"/>
                  </a:prstClr>
                </a:outerShdw>
              </a:effectLst>
            </p:spPr>
          </p:pic>
          <p:pic>
            <p:nvPicPr>
              <p:cNvPr id="33" name="Picture 32" descr="digitalcamera.png"/>
              <p:cNvPicPr>
                <a:picLocks noChangeAspect="1"/>
              </p:cNvPicPr>
              <p:nvPr/>
            </p:nvPicPr>
            <p:blipFill>
              <a:blip r:embed="rId14" cstate="screen"/>
              <a:stretch>
                <a:fillRect/>
              </a:stretch>
            </p:blipFill>
            <p:spPr>
              <a:xfrm>
                <a:off x="3459290" y="5705152"/>
                <a:ext cx="575013" cy="480308"/>
              </a:xfrm>
              <a:prstGeom prst="rect">
                <a:avLst/>
              </a:prstGeom>
              <a:effectLst>
                <a:outerShdw blurRad="50800" dist="38100" dir="2700000" algn="tl" rotWithShape="0">
                  <a:prstClr val="black">
                    <a:alpha val="40000"/>
                  </a:prstClr>
                </a:outerShdw>
              </a:effectLst>
            </p:spPr>
          </p:pic>
          <p:pic>
            <p:nvPicPr>
              <p:cNvPr id="34" name="Picture 33" descr="camcorder.png"/>
              <p:cNvPicPr>
                <a:picLocks noChangeAspect="1"/>
              </p:cNvPicPr>
              <p:nvPr/>
            </p:nvPicPr>
            <p:blipFill>
              <a:blip r:embed="rId15" cstate="screen"/>
              <a:stretch>
                <a:fillRect/>
              </a:stretch>
            </p:blipFill>
            <p:spPr>
              <a:xfrm>
                <a:off x="4160694" y="5607448"/>
                <a:ext cx="959138" cy="675716"/>
              </a:xfrm>
              <a:prstGeom prst="rect">
                <a:avLst/>
              </a:prstGeom>
              <a:effectLst>
                <a:outerShdw blurRad="50800" dist="38100" dir="2700000" algn="tl" rotWithShape="0">
                  <a:prstClr val="black">
                    <a:alpha val="40000"/>
                  </a:prstClr>
                </a:outerShdw>
              </a:effectLst>
            </p:spPr>
          </p:pic>
          <p:pic>
            <p:nvPicPr>
              <p:cNvPr id="35" name="Picture 34" descr="portabledvdplayer.png"/>
              <p:cNvPicPr>
                <a:picLocks noChangeAspect="1"/>
              </p:cNvPicPr>
              <p:nvPr/>
            </p:nvPicPr>
            <p:blipFill>
              <a:blip r:embed="rId16" cstate="screen"/>
              <a:stretch>
                <a:fillRect/>
              </a:stretch>
            </p:blipFill>
            <p:spPr>
              <a:xfrm>
                <a:off x="1467821" y="5551980"/>
                <a:ext cx="774235" cy="786653"/>
              </a:xfrm>
              <a:prstGeom prst="rect">
                <a:avLst/>
              </a:prstGeom>
              <a:effectLst>
                <a:outerShdw blurRad="50800" dist="38100" dir="2700000" algn="tl" rotWithShape="0">
                  <a:prstClr val="black">
                    <a:alpha val="40000"/>
                  </a:prstClr>
                </a:outerShdw>
              </a:effectLst>
            </p:spPr>
          </p:pic>
          <p:pic>
            <p:nvPicPr>
              <p:cNvPr id="36" name="Picture 35" descr="sync.png"/>
              <p:cNvPicPr>
                <a:picLocks noChangeAspect="1"/>
              </p:cNvPicPr>
              <p:nvPr/>
            </p:nvPicPr>
            <p:blipFill>
              <a:blip r:embed="rId17" cstate="screen"/>
              <a:stretch>
                <a:fillRect/>
              </a:stretch>
            </p:blipFill>
            <p:spPr>
              <a:xfrm>
                <a:off x="2303896" y="5557022"/>
                <a:ext cx="1028994" cy="776568"/>
              </a:xfrm>
              <a:prstGeom prst="rect">
                <a:avLst/>
              </a:prstGeom>
              <a:effectLst>
                <a:outerShdw blurRad="50800" dist="38100" dir="2700000" algn="tl" rotWithShape="0">
                  <a:prstClr val="black">
                    <a:alpha val="40000"/>
                  </a:prstClr>
                </a:outerShdw>
              </a:effectLst>
            </p:spPr>
          </p:pic>
        </p:grpSp>
        <p:pic>
          <p:nvPicPr>
            <p:cNvPr id="42" name="Picture 41" descr="Windows7_h_rgb.png"/>
            <p:cNvPicPr>
              <a:picLocks noChangeAspect="1"/>
            </p:cNvPicPr>
            <p:nvPr/>
          </p:nvPicPr>
          <p:blipFill>
            <a:blip r:embed="rId18" cstate="print"/>
            <a:stretch>
              <a:fillRect/>
            </a:stretch>
          </p:blipFill>
          <p:spPr>
            <a:xfrm>
              <a:off x="3339286" y="3358877"/>
              <a:ext cx="2465429" cy="394468"/>
            </a:xfrm>
            <a:prstGeom prst="rect">
              <a:avLst/>
            </a:prstGeom>
          </p:spPr>
        </p:pic>
        <p:grpSp>
          <p:nvGrpSpPr>
            <p:cNvPr id="8" name="Group 54"/>
            <p:cNvGrpSpPr/>
            <p:nvPr/>
          </p:nvGrpSpPr>
          <p:grpSpPr>
            <a:xfrm>
              <a:off x="1104900" y="2804516"/>
              <a:ext cx="1676400" cy="1169403"/>
              <a:chOff x="696875" y="2690038"/>
              <a:chExt cx="2332075" cy="1626781"/>
            </a:xfrm>
          </p:grpSpPr>
          <p:sp>
            <p:nvSpPr>
              <p:cNvPr id="53" name="Rounded Rectangle 52"/>
              <p:cNvSpPr/>
              <p:nvPr/>
            </p:nvSpPr>
            <p:spPr>
              <a:xfrm>
                <a:off x="696875" y="2690038"/>
                <a:ext cx="2332075" cy="1626781"/>
              </a:xfrm>
              <a:prstGeom prst="roundRect">
                <a:avLst>
                  <a:gd name="adj" fmla="val 3788"/>
                </a:avLst>
              </a:prstGeom>
              <a:gradFill flip="none" rotWithShape="1">
                <a:gsLst>
                  <a:gs pos="0">
                    <a:schemeClr val="bg1">
                      <a:alpha val="70000"/>
                    </a:schemeClr>
                  </a:gs>
                  <a:gs pos="51000">
                    <a:schemeClr val="accent1">
                      <a:alpha val="30000"/>
                    </a:schemeClr>
                  </a:gs>
                  <a:gs pos="100000">
                    <a:schemeClr val="bg1">
                      <a:alpha val="70000"/>
                    </a:schemeClr>
                  </a:gs>
                </a:gsLst>
                <a:lin ang="13500000" scaled="1"/>
                <a:tileRect/>
              </a:gradFill>
              <a:ln w="12700">
                <a:solidFill>
                  <a:schemeClr val="bg1">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descr="SLIDESHOW1.png"/>
              <p:cNvPicPr>
                <a:picLocks noChangeAspect="1"/>
              </p:cNvPicPr>
              <p:nvPr/>
            </p:nvPicPr>
            <p:blipFill>
              <a:blip r:embed="rId19" cstate="email"/>
              <a:stretch>
                <a:fillRect/>
              </a:stretch>
            </p:blipFill>
            <p:spPr>
              <a:xfrm>
                <a:off x="872313" y="2808652"/>
                <a:ext cx="1981199" cy="1389553"/>
              </a:xfrm>
              <a:prstGeom prst="rect">
                <a:avLst/>
              </a:prstGeom>
              <a:noFill/>
              <a:ln>
                <a:noFill/>
              </a:ln>
            </p:spPr>
          </p:pic>
        </p:grpSp>
        <p:pic>
          <p:nvPicPr>
            <p:cNvPr id="38" name="Picture 37" descr="Dell-&amp;-Vista-Desktop-wheat-fields.png"/>
            <p:cNvPicPr>
              <a:picLocks noChangeAspect="1"/>
            </p:cNvPicPr>
            <p:nvPr/>
          </p:nvPicPr>
          <p:blipFill>
            <a:blip r:embed="rId20" cstate="screen"/>
            <a:stretch>
              <a:fillRect/>
            </a:stretch>
          </p:blipFill>
          <p:spPr>
            <a:xfrm>
              <a:off x="2991579" y="3905250"/>
              <a:ext cx="2013491" cy="1389608"/>
            </a:xfrm>
            <a:prstGeom prst="roundRect">
              <a:avLst>
                <a:gd name="adj" fmla="val 3771"/>
              </a:avLst>
            </a:prstGeom>
            <a:effectLst/>
          </p:spPr>
        </p:pic>
        <p:pic>
          <p:nvPicPr>
            <p:cNvPr id="39" name="Picture 38" descr="japanese-windows-mobile.png"/>
            <p:cNvPicPr>
              <a:picLocks noChangeAspect="1"/>
            </p:cNvPicPr>
            <p:nvPr/>
          </p:nvPicPr>
          <p:blipFill>
            <a:blip r:embed="rId21" cstate="screen"/>
            <a:stretch>
              <a:fillRect/>
            </a:stretch>
          </p:blipFill>
          <p:spPr>
            <a:xfrm>
              <a:off x="4882627" y="4248151"/>
              <a:ext cx="1384823" cy="1034242"/>
            </a:xfrm>
            <a:prstGeom prst="roundRect">
              <a:avLst>
                <a:gd name="adj" fmla="val 3771"/>
              </a:avLst>
            </a:prstGeom>
            <a:effectLst/>
          </p:spPr>
        </p:pic>
        <p:pic>
          <p:nvPicPr>
            <p:cNvPr id="1026" name="Picture 2" descr="I:\Screenshots (2)\Scrennshots - Beta Build7000\Desktop - Beta Clean Install.jpg"/>
            <p:cNvPicPr>
              <a:picLocks noChangeAspect="1" noChangeArrowheads="1"/>
            </p:cNvPicPr>
            <p:nvPr/>
          </p:nvPicPr>
          <p:blipFill>
            <a:blip r:embed="rId22" cstate="print"/>
            <a:srcRect/>
            <a:stretch>
              <a:fillRect/>
            </a:stretch>
          </p:blipFill>
          <p:spPr bwMode="auto">
            <a:xfrm>
              <a:off x="3295402" y="3996048"/>
              <a:ext cx="1436917" cy="927638"/>
            </a:xfrm>
            <a:prstGeom prst="rect">
              <a:avLst/>
            </a:prstGeom>
            <a:noFill/>
          </p:spPr>
        </p:pic>
      </p:grpSp>
      <p:sp>
        <p:nvSpPr>
          <p:cNvPr id="47" name="TextBox 46"/>
          <p:cNvSpPr txBox="1"/>
          <p:nvPr/>
        </p:nvSpPr>
        <p:spPr>
          <a:xfrm>
            <a:off x="392147" y="980257"/>
            <a:ext cx="8623738" cy="400110"/>
          </a:xfrm>
          <a:prstGeom prst="rect">
            <a:avLst/>
          </a:prstGeom>
          <a:noFill/>
        </p:spPr>
        <p:txBody>
          <a:bodyPr wrap="square" rtlCol="0">
            <a:spAutoFit/>
          </a:bodyPr>
          <a:lstStyle/>
          <a:p>
            <a:pPr marL="0" lvl="2" indent="-171450">
              <a:defRPr/>
            </a:pPr>
            <a:r>
              <a:rPr lang="en-US" sz="2000" dirty="0" smtClean="0">
                <a:solidFill>
                  <a:schemeClr val="accent6">
                    <a:lumMod val="60000"/>
                    <a:lumOff val="40000"/>
                  </a:schemeClr>
                </a:solidFill>
                <a:latin typeface="Segoe Semibold" pitchFamily="34" charset="0"/>
              </a:rPr>
              <a:t>“Great with Devices”</a:t>
            </a: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Connected Device Story</a:t>
            </a:r>
            <a:endParaRPr lang="en-US" dirty="0"/>
          </a:p>
        </p:txBody>
      </p:sp>
      <p:sp>
        <p:nvSpPr>
          <p:cNvPr id="3" name="Content Placeholder 2"/>
          <p:cNvSpPr>
            <a:spLocks noGrp="1"/>
          </p:cNvSpPr>
          <p:nvPr>
            <p:ph idx="1"/>
          </p:nvPr>
        </p:nvSpPr>
        <p:spPr>
          <a:xfrm>
            <a:off x="381000" y="1219200"/>
            <a:ext cx="8382000" cy="5466608"/>
          </a:xfrm>
        </p:spPr>
        <p:txBody>
          <a:bodyPr>
            <a:normAutofit/>
          </a:bodyPr>
          <a:lstStyle/>
          <a:p>
            <a:pPr lvl="0"/>
            <a:r>
              <a:rPr lang="en-US" dirty="0" smtClean="0"/>
              <a:t>Simple requirements across USB and protocols </a:t>
            </a:r>
            <a:r>
              <a:rPr lang="en-US" dirty="0" smtClean="0">
                <a:sym typeface="Wingdings" pitchFamily="2" charset="2"/>
              </a:rPr>
              <a:t></a:t>
            </a:r>
            <a:r>
              <a:rPr lang="en-US" dirty="0" smtClean="0"/>
              <a:t> good experience</a:t>
            </a:r>
          </a:p>
          <a:p>
            <a:pPr lvl="0"/>
            <a:endParaRPr lang="en-US" dirty="0" smtClean="0"/>
          </a:p>
          <a:p>
            <a:pPr lvl="0"/>
            <a:endParaRPr lang="en-US" dirty="0" smtClean="0"/>
          </a:p>
          <a:p>
            <a:pPr lvl="0"/>
            <a:endParaRPr lang="en-US" dirty="0" smtClean="0"/>
          </a:p>
          <a:p>
            <a:pPr lvl="0"/>
            <a:endParaRPr lang="en-US" dirty="0" smtClean="0"/>
          </a:p>
          <a:p>
            <a:r>
              <a:rPr lang="en-US" baseline="0" dirty="0" smtClean="0"/>
              <a:t>Removable flag used</a:t>
            </a:r>
            <a:r>
              <a:rPr lang="en-US" dirty="0" smtClean="0"/>
              <a:t> and set correctly</a:t>
            </a:r>
            <a:endParaRPr lang="en-US" baseline="0" dirty="0" smtClean="0"/>
          </a:p>
          <a:p>
            <a:r>
              <a:rPr lang="en-US" dirty="0" err="1" smtClean="0"/>
              <a:t>GetObjectPropList</a:t>
            </a:r>
            <a:r>
              <a:rPr lang="en-US" dirty="0" smtClean="0"/>
              <a:t> length 256 bytes</a:t>
            </a:r>
          </a:p>
          <a:p>
            <a:pPr marL="396875" lvl="1"/>
            <a:r>
              <a:rPr lang="en-US" sz="3200" dirty="0" smtClean="0"/>
              <a:t>Metadata delivery to end users on partner’s schedule</a:t>
            </a:r>
          </a:p>
          <a:p>
            <a:endParaRPr lang="en-US" baseline="0" dirty="0" smtClean="0"/>
          </a:p>
        </p:txBody>
      </p:sp>
      <p:pic>
        <p:nvPicPr>
          <p:cNvPr id="4" name="Picture 2"/>
          <p:cNvPicPr>
            <a:picLocks noChangeAspect="1" noChangeArrowheads="1"/>
          </p:cNvPicPr>
          <p:nvPr/>
        </p:nvPicPr>
        <p:blipFill>
          <a:blip r:embed="rId3" cstate="print"/>
          <a:stretch>
            <a:fillRect/>
          </a:stretch>
        </p:blipFill>
        <p:spPr bwMode="auto">
          <a:xfrm>
            <a:off x="1497282" y="2588821"/>
            <a:ext cx="2356261" cy="1473961"/>
          </a:xfrm>
          <a:prstGeom prst="rect">
            <a:avLst/>
          </a:prstGeom>
          <a:noFill/>
          <a:ln w="9525">
            <a:noFill/>
            <a:miter lim="800000"/>
            <a:headEnd/>
            <a:tailEnd/>
          </a:ln>
          <a:effectLst>
            <a:outerShdw blurRad="76200" dir="13500000" sy="23000" kx="1200000" algn="br" rotWithShape="0">
              <a:prstClr val="black">
                <a:alpha val="20000"/>
              </a:prstClr>
            </a:outerShdw>
          </a:effectLst>
          <a:scene3d>
            <a:camera prst="perspectiveContrastingRightFacing"/>
            <a:lightRig rig="threePt" dir="t"/>
          </a:scene3d>
        </p:spPr>
      </p:pic>
      <p:pic>
        <p:nvPicPr>
          <p:cNvPr id="5" name="Picture 2"/>
          <p:cNvPicPr>
            <a:picLocks noChangeAspect="1" noChangeArrowheads="1"/>
          </p:cNvPicPr>
          <p:nvPr/>
        </p:nvPicPr>
        <p:blipFill>
          <a:blip r:embed="rId4" cstate="print"/>
          <a:srcRect/>
          <a:stretch>
            <a:fillRect/>
          </a:stretch>
        </p:blipFill>
        <p:spPr bwMode="auto">
          <a:xfrm>
            <a:off x="5622346" y="1861456"/>
            <a:ext cx="3293144" cy="2012739"/>
          </a:xfrm>
          <a:prstGeom prst="rect">
            <a:avLst/>
          </a:prstGeom>
          <a:noFill/>
          <a:ln w="9525">
            <a:noFill/>
            <a:miter lim="800000"/>
            <a:headEnd/>
            <a:tailEnd/>
          </a:ln>
          <a:effectLst/>
          <a:scene3d>
            <a:camera prst="perspectiveContrastingRightFacing"/>
            <a:lightRig rig="threePt" dir="t"/>
          </a:scene3d>
        </p:spPr>
      </p:pic>
      <p:sp>
        <p:nvSpPr>
          <p:cNvPr id="6" name="Right Arrow 5"/>
          <p:cNvSpPr/>
          <p:nvPr/>
        </p:nvSpPr>
        <p:spPr bwMode="auto">
          <a:xfrm>
            <a:off x="3823854" y="2894610"/>
            <a:ext cx="2032660" cy="715489"/>
          </a:xfrm>
          <a:prstGeom prst="rightArrow">
            <a:avLst/>
          </a:prstGeom>
          <a:ln>
            <a:headEnd type="none" w="med" len="med"/>
            <a:tailEnd type="none" w="med" len="med"/>
          </a:ln>
          <a:effectLst>
            <a:outerShdw blurRad="63500" dist="165100" dir="6660000" sx="101000" sy="101000" rotWithShape="0">
              <a:srgbClr val="000000">
                <a:alpha val="45000"/>
              </a:srgbClr>
            </a:outerShdw>
          </a:effectLst>
          <a:scene3d>
            <a:camera prst="orthographicFront">
              <a:rot lat="0" lon="0" rev="600000"/>
            </a:camera>
            <a:lightRig rig="glow" dir="t">
              <a:rot lat="0" lon="0" rev="6360000"/>
            </a:lightRig>
          </a:scene3d>
          <a:sp3d contourW="1000" prstMaterial="flat">
            <a:bevelT w="95250" h="101600"/>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828193"/>
          </a:xfrm>
        </p:spPr>
        <p:txBody>
          <a:bodyPr/>
          <a:lstStyle/>
          <a:p>
            <a:r>
              <a:rPr lang="en-US" dirty="0"/>
              <a:t>Partner </a:t>
            </a:r>
            <a:r>
              <a:rPr lang="en-US" dirty="0" smtClean="0"/>
              <a:t>Engagement and t</a:t>
            </a:r>
            <a:r>
              <a:rPr dirty="0" smtClean="0"/>
              <a:t>he Logo Program C</a:t>
            </a:r>
            <a:r>
              <a:rPr lang="en-US" dirty="0" smtClean="0"/>
              <a:t>y</a:t>
            </a:r>
            <a:r>
              <a:rPr dirty="0" smtClean="0"/>
              <a:t>cle </a:t>
            </a:r>
            <a:r>
              <a:rPr lang="en-US" dirty="0" smtClean="0">
                <a:sym typeface="Wingdings" pitchFamily="2" charset="2"/>
              </a:rPr>
              <a:t/>
            </a:r>
            <a:br>
              <a:rPr lang="en-US" dirty="0" smtClean="0">
                <a:sym typeface="Wingdings" pitchFamily="2" charset="2"/>
              </a:rPr>
            </a:br>
            <a:r>
              <a:rPr lang="en-US" sz="3600" dirty="0" smtClean="0">
                <a:sym typeface="Wingdings" pitchFamily="2" charset="2"/>
              </a:rPr>
              <a:t>Creating a</a:t>
            </a:r>
            <a:r>
              <a:rPr sz="3600" dirty="0" smtClean="0"/>
              <a:t> predictable onramp</a:t>
            </a:r>
            <a:endParaRPr lang="en-US" dirty="0"/>
          </a:p>
        </p:txBody>
      </p:sp>
      <p:graphicFrame>
        <p:nvGraphicFramePr>
          <p:cNvPr id="4" name="Content Placeholder 3"/>
          <p:cNvGraphicFramePr>
            <a:graphicFrameLocks noGrp="1"/>
          </p:cNvGraphicFramePr>
          <p:nvPr>
            <p:ph idx="1"/>
          </p:nvPr>
        </p:nvGraphicFramePr>
        <p:xfrm>
          <a:off x="985653" y="2101932"/>
          <a:ext cx="8158348" cy="44651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Table 5"/>
          <p:cNvGraphicFramePr>
            <a:graphicFrameLocks noGrp="1"/>
          </p:cNvGraphicFramePr>
          <p:nvPr/>
        </p:nvGraphicFramePr>
        <p:xfrm>
          <a:off x="185058" y="2340428"/>
          <a:ext cx="3594266" cy="1889760"/>
        </p:xfrm>
        <a:graphic>
          <a:graphicData uri="http://schemas.openxmlformats.org/drawingml/2006/table">
            <a:tbl>
              <a:tblPr firstRow="1" bandRow="1">
                <a:tableStyleId>{5C22544A-7EE6-4342-B048-85BDC9FD1C3A}</a:tableStyleId>
              </a:tblPr>
              <a:tblGrid>
                <a:gridCol w="1797133"/>
                <a:gridCol w="1797133"/>
              </a:tblGrid>
              <a:tr h="467358">
                <a:tc>
                  <a:txBody>
                    <a:bodyPr/>
                    <a:lstStyle/>
                    <a:p>
                      <a:r>
                        <a:rPr lang="en-US" sz="1400" dirty="0" smtClean="0"/>
                        <a:t>Type of requirement</a:t>
                      </a:r>
                      <a:endParaRPr lang="en-US" sz="1400" dirty="0"/>
                    </a:p>
                  </a:txBody>
                  <a:tcPr/>
                </a:tc>
                <a:tc>
                  <a:txBody>
                    <a:bodyPr/>
                    <a:lstStyle/>
                    <a:p>
                      <a:r>
                        <a:rPr lang="en-US" sz="1400" dirty="0" smtClean="0"/>
                        <a:t>Time </a:t>
                      </a:r>
                      <a:r>
                        <a:rPr lang="en-US" sz="1400" baseline="0" dirty="0" smtClean="0"/>
                        <a:t>to enforcement</a:t>
                      </a:r>
                      <a:endParaRPr lang="en-US" sz="1400" dirty="0"/>
                    </a:p>
                  </a:txBody>
                  <a:tcPr/>
                </a:tc>
              </a:tr>
              <a:tr h="343888">
                <a:tc>
                  <a:txBody>
                    <a:bodyPr/>
                    <a:lstStyle/>
                    <a:p>
                      <a:r>
                        <a:rPr lang="en-US" dirty="0" smtClean="0"/>
                        <a:t>Silicon change</a:t>
                      </a:r>
                      <a:endParaRPr lang="en-US" dirty="0"/>
                    </a:p>
                  </a:txBody>
                  <a:tcPr/>
                </a:tc>
                <a:tc>
                  <a:txBody>
                    <a:bodyPr/>
                    <a:lstStyle/>
                    <a:p>
                      <a:r>
                        <a:rPr lang="en-US" dirty="0" smtClean="0"/>
                        <a:t>18 Months +</a:t>
                      </a:r>
                      <a:endParaRPr lang="en-US" dirty="0"/>
                    </a:p>
                  </a:txBody>
                  <a:tcPr/>
                </a:tc>
              </a:tr>
              <a:tr h="593560">
                <a:tc>
                  <a:txBody>
                    <a:bodyPr/>
                    <a:lstStyle/>
                    <a:p>
                      <a:r>
                        <a:rPr lang="en-US" dirty="0" smtClean="0"/>
                        <a:t>Firmware/</a:t>
                      </a:r>
                      <a:br>
                        <a:rPr lang="en-US" dirty="0" smtClean="0"/>
                      </a:br>
                      <a:r>
                        <a:rPr lang="en-US" dirty="0" smtClean="0"/>
                        <a:t>hardware</a:t>
                      </a:r>
                      <a:endParaRPr lang="en-US" dirty="0"/>
                    </a:p>
                  </a:txBody>
                  <a:tcPr/>
                </a:tc>
                <a:tc>
                  <a:txBody>
                    <a:bodyPr/>
                    <a:lstStyle/>
                    <a:p>
                      <a:r>
                        <a:rPr lang="en-US" dirty="0" smtClean="0"/>
                        <a:t>12 Months</a:t>
                      </a:r>
                      <a:endParaRPr lang="en-US" dirty="0"/>
                    </a:p>
                  </a:txBody>
                  <a:tcPr/>
                </a:tc>
              </a:tr>
              <a:tr h="343888">
                <a:tc>
                  <a:txBody>
                    <a:bodyPr/>
                    <a:lstStyle/>
                    <a:p>
                      <a:r>
                        <a:rPr lang="en-US" dirty="0" smtClean="0"/>
                        <a:t>Software</a:t>
                      </a:r>
                      <a:endParaRPr lang="en-US" dirty="0"/>
                    </a:p>
                  </a:txBody>
                  <a:tcPr/>
                </a:tc>
                <a:tc>
                  <a:txBody>
                    <a:bodyPr/>
                    <a:lstStyle/>
                    <a:p>
                      <a:r>
                        <a:rPr lang="en-US" dirty="0" smtClean="0"/>
                        <a:t>6 Months</a:t>
                      </a:r>
                    </a:p>
                  </a:txBody>
                  <a:tcPr/>
                </a:tc>
              </a:tr>
            </a:tbl>
          </a:graphicData>
        </a:graphic>
      </p:graphicFrame>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89500"/>
            <a:ext cx="8382000" cy="553998"/>
          </a:xfrm>
        </p:spPr>
        <p:txBody>
          <a:bodyPr/>
          <a:lstStyle/>
          <a:p>
            <a:r>
              <a:rPr lang="en-US" sz="4000" dirty="0" smtClean="0"/>
              <a:t>Windows 7 Onramp and Logo Program</a:t>
            </a:r>
            <a:endParaRPr lang="en-US" sz="4000" dirty="0"/>
          </a:p>
        </p:txBody>
      </p:sp>
      <p:sp>
        <p:nvSpPr>
          <p:cNvPr id="3" name="Content Placeholder 2"/>
          <p:cNvSpPr>
            <a:spLocks noGrp="1"/>
          </p:cNvSpPr>
          <p:nvPr>
            <p:ph idx="1"/>
          </p:nvPr>
        </p:nvSpPr>
        <p:spPr>
          <a:xfrm>
            <a:off x="381000" y="1412875"/>
            <a:ext cx="8382000" cy="4505849"/>
          </a:xfrm>
        </p:spPr>
        <p:txBody>
          <a:bodyPr/>
          <a:lstStyle/>
          <a:p>
            <a:r>
              <a:rPr lang="en-US" dirty="0" smtClean="0"/>
              <a:t>Requirements communication improved</a:t>
            </a:r>
          </a:p>
          <a:p>
            <a:pPr lvl="1"/>
            <a:r>
              <a:rPr lang="en-US" dirty="0" smtClean="0"/>
              <a:t>Posting earlier</a:t>
            </a:r>
          </a:p>
          <a:p>
            <a:pPr lvl="1"/>
            <a:r>
              <a:rPr lang="en-US" dirty="0" smtClean="0"/>
              <a:t>Downloadable docs from Winqual</a:t>
            </a:r>
          </a:p>
          <a:p>
            <a:r>
              <a:rPr lang="en-US" dirty="0" smtClean="0"/>
              <a:t>More mature test harness</a:t>
            </a:r>
          </a:p>
          <a:p>
            <a:r>
              <a:rPr lang="en-US" dirty="0" smtClean="0"/>
              <a:t>Well attended Logofests</a:t>
            </a:r>
            <a:r>
              <a:rPr lang="en-US" baseline="0" dirty="0" smtClean="0"/>
              <a:t> internationally</a:t>
            </a:r>
            <a:endParaRPr lang="en-US" dirty="0" smtClean="0"/>
          </a:p>
          <a:p>
            <a:r>
              <a:rPr lang="en-US" dirty="0" smtClean="0"/>
              <a:t>Strong preview in advance of RC</a:t>
            </a:r>
          </a:p>
          <a:p>
            <a:pPr lvl="1"/>
            <a:r>
              <a:rPr lang="en-US" dirty="0" smtClean="0"/>
              <a:t>Partner bug database through Connect</a:t>
            </a:r>
          </a:p>
          <a:p>
            <a:pPr lvl="1"/>
            <a:r>
              <a:rPr lang="en-US" dirty="0" smtClean="0"/>
              <a:t>Internationally supported</a:t>
            </a:r>
          </a:p>
          <a:p>
            <a:r>
              <a:rPr lang="en-US" dirty="0" smtClean="0">
                <a:solidFill>
                  <a:srgbClr val="FFC000"/>
                </a:solidFill>
              </a:rPr>
              <a:t>Outstanding partner participation!</a:t>
            </a: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457200" y="0"/>
            <a:ext cx="8229600" cy="571480"/>
          </a:xfrm>
          <a:prstGeom prst="rect">
            <a:avLst/>
          </a:prstGeom>
          <a:noFill/>
          <a:ln w="9525">
            <a:noFill/>
            <a:miter lim="800000"/>
            <a:headEnd/>
            <a:tailEnd/>
          </a:ln>
        </p:spPr>
        <p:txBody>
          <a:bodyPr vert="horz" wrap="square" lIns="98515" tIns="48392" rIns="98515" bIns="48392" numCol="1" anchor="ctr" anchorCtr="0" compatLnSpc="1">
            <a:prstTxWarp prst="textNoShape">
              <a:avLst/>
            </a:prstTxWarp>
            <a:noAutofit/>
          </a:bodyPr>
          <a:lstStyle/>
          <a:p>
            <a:pPr marL="342900" marR="0" lvl="0" indent="-342900" algn="ctr" defTabSz="-13873163" rtl="0" eaLnBrk="1" fontAlgn="base" latinLnBrk="0" hangingPunct="1">
              <a:lnSpc>
                <a:spcPct val="90000"/>
              </a:lnSpc>
              <a:spcBef>
                <a:spcPct val="0"/>
              </a:spcBef>
              <a:spcAft>
                <a:spcPct val="0"/>
              </a:spcAft>
              <a:buClrTx/>
              <a:buSzTx/>
              <a:buFontTx/>
              <a:buNone/>
              <a:tabLst/>
              <a:defRPr/>
            </a:pPr>
            <a:endParaRPr kumimoji="0" lang="en-US" sz="28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4" name="Content Placeholder 2"/>
          <p:cNvSpPr txBox="1">
            <a:spLocks/>
          </p:cNvSpPr>
          <p:nvPr/>
        </p:nvSpPr>
        <p:spPr>
          <a:xfrm>
            <a:off x="76200" y="922331"/>
            <a:ext cx="4343400" cy="1595237"/>
          </a:xfrm>
          <a:prstGeom prst="rect">
            <a:avLst/>
          </a:prstGeom>
          <a:noFill/>
        </p:spPr>
        <p:txBody>
          <a:bodyPr>
            <a:noAutofit/>
          </a:bodyPr>
          <a:lstStyle/>
          <a:p>
            <a:pPr marL="533400" lvl="1" indent="-266700" defTabSz="-13873163" fontAlgn="base">
              <a:spcBef>
                <a:spcPct val="20000"/>
              </a:spcBef>
              <a:spcAft>
                <a:spcPct val="0"/>
              </a:spcAft>
              <a:buSzPct val="90000"/>
              <a:buFont typeface="Wingdings" pitchFamily="2" charset="2"/>
              <a:buChar char="q"/>
              <a:defRPr/>
            </a:pPr>
            <a:r>
              <a:rPr lang="en-US" sz="1400" kern="0" dirty="0" smtClean="0">
                <a:solidFill>
                  <a:schemeClr val="tx1"/>
                </a:solidFill>
                <a:latin typeface="Trebuchet MS" pitchFamily="34" charset="0"/>
              </a:rPr>
              <a:t>Time: </a:t>
            </a:r>
            <a:r>
              <a:rPr lang="en-US" altLang="zh-CN" sz="1400" kern="0" dirty="0" smtClean="0">
                <a:solidFill>
                  <a:schemeClr val="tx1"/>
                </a:solidFill>
                <a:latin typeface="Trebuchet MS" pitchFamily="34" charset="0"/>
              </a:rPr>
              <a:t>Jan</a:t>
            </a:r>
            <a:r>
              <a:rPr lang="zh-CN" altLang="en-US" sz="1400" kern="0" dirty="0" smtClean="0">
                <a:solidFill>
                  <a:schemeClr val="tx1"/>
                </a:solidFill>
                <a:latin typeface="Trebuchet MS" pitchFamily="34" charset="0"/>
              </a:rPr>
              <a:t> </a:t>
            </a:r>
            <a:r>
              <a:rPr lang="en-US" sz="1400" kern="0" dirty="0" smtClean="0">
                <a:solidFill>
                  <a:schemeClr val="tx1"/>
                </a:solidFill>
                <a:latin typeface="Trebuchet MS" pitchFamily="34" charset="0"/>
              </a:rPr>
              <a:t>25</a:t>
            </a:r>
            <a:r>
              <a:rPr lang="en-US" sz="1400" kern="0" baseline="30000" dirty="0" smtClean="0">
                <a:solidFill>
                  <a:schemeClr val="tx1"/>
                </a:solidFill>
                <a:latin typeface="Trebuchet MS" pitchFamily="34" charset="0"/>
              </a:rPr>
              <a:t>th</a:t>
            </a:r>
            <a:r>
              <a:rPr lang="en-US" sz="1400" kern="0" dirty="0" smtClean="0">
                <a:solidFill>
                  <a:schemeClr val="tx1"/>
                </a:solidFill>
                <a:latin typeface="Trebuchet MS" pitchFamily="34" charset="0"/>
              </a:rPr>
              <a:t>, </a:t>
            </a:r>
            <a:r>
              <a:rPr lang="en-US" altLang="zh-CN" sz="1400" kern="0" dirty="0" smtClean="0">
                <a:solidFill>
                  <a:schemeClr val="tx1"/>
                </a:solidFill>
                <a:latin typeface="Trebuchet MS" pitchFamily="34" charset="0"/>
              </a:rPr>
              <a:t>2009</a:t>
            </a:r>
            <a:r>
              <a:rPr lang="en-US" sz="1400" kern="0" dirty="0" smtClean="0">
                <a:solidFill>
                  <a:schemeClr val="tx1"/>
                </a:solidFill>
                <a:latin typeface="Trebuchet MS" pitchFamily="34" charset="0"/>
              </a:rPr>
              <a:t> – </a:t>
            </a:r>
            <a:r>
              <a:rPr lang="en-US" altLang="zh-CN" sz="1400" kern="0" dirty="0" smtClean="0">
                <a:solidFill>
                  <a:schemeClr val="tx1"/>
                </a:solidFill>
                <a:latin typeface="Trebuchet MS" pitchFamily="34" charset="0"/>
              </a:rPr>
              <a:t>Aug</a:t>
            </a:r>
            <a:r>
              <a:rPr lang="zh-CN" altLang="en-US" sz="1400" kern="0" dirty="0" smtClean="0">
                <a:solidFill>
                  <a:schemeClr val="tx1"/>
                </a:solidFill>
                <a:latin typeface="Trebuchet MS" pitchFamily="34" charset="0"/>
              </a:rPr>
              <a:t> </a:t>
            </a:r>
            <a:r>
              <a:rPr lang="en-US" sz="1400" kern="0" dirty="0" smtClean="0">
                <a:solidFill>
                  <a:schemeClr val="tx1"/>
                </a:solidFill>
                <a:latin typeface="Trebuchet MS" pitchFamily="34" charset="0"/>
              </a:rPr>
              <a:t>21</a:t>
            </a:r>
            <a:r>
              <a:rPr lang="en-US" sz="1400" kern="0" baseline="30000" dirty="0" smtClean="0">
                <a:solidFill>
                  <a:schemeClr val="tx1"/>
                </a:solidFill>
                <a:latin typeface="Trebuchet MS" pitchFamily="34" charset="0"/>
              </a:rPr>
              <a:t>st</a:t>
            </a:r>
            <a:r>
              <a:rPr lang="en-US" sz="1400" kern="0" dirty="0" smtClean="0">
                <a:solidFill>
                  <a:schemeClr val="tx1"/>
                </a:solidFill>
                <a:latin typeface="Trebuchet MS" pitchFamily="34" charset="0"/>
              </a:rPr>
              <a:t>, </a:t>
            </a:r>
            <a:r>
              <a:rPr lang="en-US" altLang="zh-CN" sz="1400" kern="0" dirty="0" smtClean="0">
                <a:solidFill>
                  <a:schemeClr val="tx1"/>
                </a:solidFill>
                <a:latin typeface="Trebuchet MS" pitchFamily="34" charset="0"/>
              </a:rPr>
              <a:t>2009</a:t>
            </a:r>
            <a:endParaRPr lang="en-US" sz="1400" kern="0" dirty="0" smtClean="0">
              <a:solidFill>
                <a:schemeClr val="tx1"/>
              </a:solidFill>
              <a:latin typeface="Trebuchet MS" pitchFamily="34" charset="0"/>
            </a:endParaRPr>
          </a:p>
          <a:p>
            <a:pPr marL="533400" lvl="1" indent="-266700" defTabSz="-13873163" fontAlgn="base">
              <a:spcBef>
                <a:spcPct val="20000"/>
              </a:spcBef>
              <a:spcAft>
                <a:spcPct val="0"/>
              </a:spcAft>
              <a:buSzPct val="90000"/>
              <a:buFont typeface="Wingdings" pitchFamily="2" charset="2"/>
              <a:buChar char="q"/>
              <a:defRPr/>
            </a:pPr>
            <a:r>
              <a:rPr lang="en-US" altLang="zh-CN" sz="1400" kern="0" dirty="0" smtClean="0">
                <a:solidFill>
                  <a:schemeClr val="tx1"/>
                </a:solidFill>
                <a:latin typeface="Trebuchet MS" pitchFamily="34" charset="0"/>
              </a:rPr>
              <a:t>Goal: </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Getting logo submission ready for Win 7 Launch</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Fix test bugs and OS bugs </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Rapid partner fixes</a:t>
            </a:r>
          </a:p>
          <a:p>
            <a:pPr marL="241315" indent="-177800" defTabSz="-13873163">
              <a:spcBef>
                <a:spcPct val="20000"/>
              </a:spcBef>
              <a:buSzPct val="65000"/>
              <a:buFont typeface="Wingdings" pitchFamily="2" charset="2"/>
              <a:buChar char="ü"/>
              <a:defRPr/>
            </a:pPr>
            <a:r>
              <a:rPr lang="en-US" altLang="zh-CN" sz="1400" kern="0" dirty="0" smtClean="0">
                <a:solidFill>
                  <a:schemeClr val="tx1"/>
                </a:solidFill>
                <a:latin typeface="Trebuchet MS" pitchFamily="34" charset="0"/>
              </a:rPr>
              <a:t>Results – </a:t>
            </a:r>
            <a:br>
              <a:rPr lang="en-US" altLang="zh-CN" sz="1400" kern="0" dirty="0" smtClean="0">
                <a:solidFill>
                  <a:schemeClr val="tx1"/>
                </a:solidFill>
                <a:latin typeface="Trebuchet MS" pitchFamily="34" charset="0"/>
              </a:rPr>
            </a:br>
            <a:r>
              <a:rPr lang="en-US" altLang="zh-CN" sz="1400" kern="0" dirty="0" smtClean="0">
                <a:solidFill>
                  <a:schemeClr val="tx1"/>
                </a:solidFill>
                <a:latin typeface="Trebuchet MS" pitchFamily="34" charset="0"/>
              </a:rPr>
              <a:t>1,446 Partner </a:t>
            </a:r>
            <a:br>
              <a:rPr lang="en-US" altLang="zh-CN" sz="1400" kern="0" dirty="0" smtClean="0">
                <a:solidFill>
                  <a:schemeClr val="tx1"/>
                </a:solidFill>
                <a:latin typeface="Trebuchet MS" pitchFamily="34" charset="0"/>
              </a:rPr>
            </a:br>
            <a:r>
              <a:rPr lang="en-US" altLang="zh-CN" sz="1400" kern="0" dirty="0" smtClean="0">
                <a:solidFill>
                  <a:schemeClr val="tx1"/>
                </a:solidFill>
                <a:latin typeface="Trebuchet MS" pitchFamily="34" charset="0"/>
              </a:rPr>
              <a:t>contacts</a:t>
            </a:r>
          </a:p>
        </p:txBody>
      </p:sp>
      <p:sp>
        <p:nvSpPr>
          <p:cNvPr id="19" name="Title 18"/>
          <p:cNvSpPr>
            <a:spLocks noGrp="1"/>
          </p:cNvSpPr>
          <p:nvPr>
            <p:ph type="title"/>
          </p:nvPr>
        </p:nvSpPr>
        <p:spPr/>
        <p:txBody>
          <a:bodyPr/>
          <a:lstStyle/>
          <a:p>
            <a:r>
              <a:rPr lang="en-US" dirty="0" smtClean="0"/>
              <a:t>Windows 7 Partner Support Effort</a:t>
            </a:r>
            <a:endParaRPr lang="en-US" dirty="0"/>
          </a:p>
        </p:txBody>
      </p:sp>
      <p:graphicFrame>
        <p:nvGraphicFramePr>
          <p:cNvPr id="12" name="Chart 11"/>
          <p:cNvGraphicFramePr/>
          <p:nvPr/>
        </p:nvGraphicFramePr>
        <p:xfrm>
          <a:off x="581891" y="1246910"/>
          <a:ext cx="8288977" cy="56110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07/7/12/main" xmlns="" val="3620834750"/>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457200" y="0"/>
            <a:ext cx="8229600" cy="571480"/>
          </a:xfrm>
          <a:prstGeom prst="rect">
            <a:avLst/>
          </a:prstGeom>
          <a:noFill/>
          <a:ln w="9525">
            <a:noFill/>
            <a:miter lim="800000"/>
            <a:headEnd/>
            <a:tailEnd/>
          </a:ln>
        </p:spPr>
        <p:txBody>
          <a:bodyPr vert="horz" wrap="square" lIns="98515" tIns="48392" rIns="98515" bIns="48392" numCol="1" anchor="ctr" anchorCtr="0" compatLnSpc="1">
            <a:prstTxWarp prst="textNoShape">
              <a:avLst/>
            </a:prstTxWarp>
            <a:noAutofit/>
          </a:bodyPr>
          <a:lstStyle/>
          <a:p>
            <a:pPr marL="342900" marR="0" lvl="0" indent="-342900" algn="ctr" defTabSz="-13873163" rtl="0" eaLnBrk="1" fontAlgn="base" latinLnBrk="0" hangingPunct="1">
              <a:lnSpc>
                <a:spcPct val="90000"/>
              </a:lnSpc>
              <a:spcBef>
                <a:spcPct val="0"/>
              </a:spcBef>
              <a:spcAft>
                <a:spcPct val="0"/>
              </a:spcAft>
              <a:buClrTx/>
              <a:buSzTx/>
              <a:buFontTx/>
              <a:buNone/>
              <a:tabLst/>
              <a:defRPr/>
            </a:pPr>
            <a:endParaRPr kumimoji="0" lang="en-US" sz="28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4" name="Content Placeholder 2"/>
          <p:cNvSpPr txBox="1">
            <a:spLocks/>
          </p:cNvSpPr>
          <p:nvPr/>
        </p:nvSpPr>
        <p:spPr>
          <a:xfrm>
            <a:off x="76200" y="922332"/>
            <a:ext cx="4343400" cy="990600"/>
          </a:xfrm>
          <a:prstGeom prst="rect">
            <a:avLst/>
          </a:prstGeom>
          <a:noFill/>
        </p:spPr>
        <p:txBody>
          <a:bodyPr>
            <a:noAutofit/>
          </a:bodyPr>
          <a:lstStyle/>
          <a:p>
            <a:pPr marL="533400" lvl="1" indent="-266700" defTabSz="-13873163" fontAlgn="base">
              <a:spcBef>
                <a:spcPct val="20000"/>
              </a:spcBef>
              <a:spcAft>
                <a:spcPct val="0"/>
              </a:spcAft>
              <a:buSzPct val="90000"/>
              <a:buFont typeface="Wingdings" pitchFamily="2" charset="2"/>
              <a:buChar char="q"/>
              <a:defRPr/>
            </a:pPr>
            <a:r>
              <a:rPr lang="en-US" sz="1400" kern="0" dirty="0" smtClean="0">
                <a:solidFill>
                  <a:schemeClr val="tx1"/>
                </a:solidFill>
                <a:latin typeface="Trebuchet MS" pitchFamily="34" charset="0"/>
              </a:rPr>
              <a:t>Time: </a:t>
            </a:r>
            <a:r>
              <a:rPr lang="en-US" altLang="zh-CN" sz="1400" kern="0" dirty="0" smtClean="0">
                <a:solidFill>
                  <a:schemeClr val="tx1"/>
                </a:solidFill>
                <a:latin typeface="Trebuchet MS" pitchFamily="34" charset="0"/>
              </a:rPr>
              <a:t>Jan</a:t>
            </a:r>
            <a:r>
              <a:rPr lang="zh-CN" altLang="en-US" sz="1400" kern="0" dirty="0" smtClean="0">
                <a:solidFill>
                  <a:schemeClr val="tx1"/>
                </a:solidFill>
                <a:latin typeface="Trebuchet MS" pitchFamily="34" charset="0"/>
              </a:rPr>
              <a:t> </a:t>
            </a:r>
            <a:r>
              <a:rPr lang="en-US" sz="1400" kern="0" dirty="0" smtClean="0">
                <a:solidFill>
                  <a:schemeClr val="tx1"/>
                </a:solidFill>
                <a:latin typeface="Trebuchet MS" pitchFamily="34" charset="0"/>
              </a:rPr>
              <a:t>25</a:t>
            </a:r>
            <a:r>
              <a:rPr lang="en-US" sz="1400" kern="0" baseline="30000" dirty="0" smtClean="0">
                <a:solidFill>
                  <a:schemeClr val="tx1"/>
                </a:solidFill>
                <a:latin typeface="Trebuchet MS" pitchFamily="34" charset="0"/>
              </a:rPr>
              <a:t>th</a:t>
            </a:r>
            <a:r>
              <a:rPr lang="en-US" sz="1400" kern="0" dirty="0" smtClean="0">
                <a:solidFill>
                  <a:schemeClr val="tx1"/>
                </a:solidFill>
                <a:latin typeface="Trebuchet MS" pitchFamily="34" charset="0"/>
              </a:rPr>
              <a:t>, </a:t>
            </a:r>
            <a:r>
              <a:rPr lang="en-US" altLang="zh-CN" sz="1400" kern="0" dirty="0" smtClean="0">
                <a:solidFill>
                  <a:schemeClr val="tx1"/>
                </a:solidFill>
                <a:latin typeface="Trebuchet MS" pitchFamily="34" charset="0"/>
              </a:rPr>
              <a:t>2009</a:t>
            </a:r>
            <a:r>
              <a:rPr lang="en-US" sz="1400" kern="0" dirty="0" smtClean="0">
                <a:solidFill>
                  <a:schemeClr val="tx1"/>
                </a:solidFill>
                <a:latin typeface="Trebuchet MS" pitchFamily="34" charset="0"/>
              </a:rPr>
              <a:t> – </a:t>
            </a:r>
            <a:r>
              <a:rPr lang="en-US" altLang="zh-CN" sz="1400" kern="0" dirty="0" smtClean="0">
                <a:solidFill>
                  <a:schemeClr val="tx1"/>
                </a:solidFill>
                <a:latin typeface="Trebuchet MS" pitchFamily="34" charset="0"/>
              </a:rPr>
              <a:t>Aug</a:t>
            </a:r>
            <a:r>
              <a:rPr lang="zh-CN" altLang="en-US" sz="1400" kern="0" dirty="0" smtClean="0">
                <a:solidFill>
                  <a:schemeClr val="tx1"/>
                </a:solidFill>
                <a:latin typeface="Trebuchet MS" pitchFamily="34" charset="0"/>
              </a:rPr>
              <a:t> </a:t>
            </a:r>
            <a:r>
              <a:rPr lang="en-US" sz="1400" kern="0" dirty="0" smtClean="0">
                <a:solidFill>
                  <a:schemeClr val="tx1"/>
                </a:solidFill>
                <a:latin typeface="Trebuchet MS" pitchFamily="34" charset="0"/>
              </a:rPr>
              <a:t>21</a:t>
            </a:r>
            <a:r>
              <a:rPr lang="en-US" sz="1400" kern="0" baseline="30000" dirty="0" smtClean="0">
                <a:solidFill>
                  <a:schemeClr val="tx1"/>
                </a:solidFill>
                <a:latin typeface="Trebuchet MS" pitchFamily="34" charset="0"/>
              </a:rPr>
              <a:t>st</a:t>
            </a:r>
            <a:r>
              <a:rPr lang="en-US" sz="1400" kern="0" dirty="0" smtClean="0">
                <a:solidFill>
                  <a:schemeClr val="tx1"/>
                </a:solidFill>
                <a:latin typeface="Trebuchet MS" pitchFamily="34" charset="0"/>
              </a:rPr>
              <a:t>, </a:t>
            </a:r>
            <a:r>
              <a:rPr lang="en-US" altLang="zh-CN" sz="1400" kern="0" dirty="0" smtClean="0">
                <a:solidFill>
                  <a:schemeClr val="tx1"/>
                </a:solidFill>
                <a:latin typeface="Trebuchet MS" pitchFamily="34" charset="0"/>
              </a:rPr>
              <a:t>2009</a:t>
            </a:r>
            <a:endParaRPr lang="en-US" sz="1400" kern="0" dirty="0" smtClean="0">
              <a:solidFill>
                <a:schemeClr val="tx1"/>
              </a:solidFill>
              <a:latin typeface="Trebuchet MS" pitchFamily="34" charset="0"/>
            </a:endParaRPr>
          </a:p>
          <a:p>
            <a:pPr marL="533400" lvl="1" indent="-266700" defTabSz="-13873163" fontAlgn="base">
              <a:spcBef>
                <a:spcPct val="20000"/>
              </a:spcBef>
              <a:spcAft>
                <a:spcPct val="0"/>
              </a:spcAft>
              <a:buSzPct val="90000"/>
              <a:buFont typeface="Wingdings" pitchFamily="2" charset="2"/>
              <a:buChar char="q"/>
              <a:defRPr/>
            </a:pPr>
            <a:r>
              <a:rPr lang="en-US" altLang="zh-CN" sz="1400" kern="0" dirty="0" smtClean="0">
                <a:solidFill>
                  <a:schemeClr val="tx1"/>
                </a:solidFill>
                <a:latin typeface="Trebuchet MS" pitchFamily="34" charset="0"/>
              </a:rPr>
              <a:t>Goal: </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Getting logo submission ready for Win 7 Launch</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Fix test bugs and OS bugs </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Rapid partner fixes</a:t>
            </a:r>
          </a:p>
          <a:p>
            <a:pPr marL="241315" indent="-177800" defTabSz="-13873163">
              <a:spcBef>
                <a:spcPct val="20000"/>
              </a:spcBef>
              <a:buSzPct val="65000"/>
              <a:buFont typeface="Wingdings" pitchFamily="2" charset="2"/>
              <a:buChar char="ü"/>
              <a:defRPr/>
            </a:pPr>
            <a:r>
              <a:rPr lang="en-US" altLang="zh-CN" sz="1400" kern="0" dirty="0" smtClean="0">
                <a:solidFill>
                  <a:schemeClr val="tx1"/>
                </a:solidFill>
                <a:latin typeface="Trebuchet MS" pitchFamily="34" charset="0"/>
              </a:rPr>
              <a:t>Results – 1,446 Partner contacts</a:t>
            </a:r>
          </a:p>
        </p:txBody>
      </p:sp>
      <p:sp>
        <p:nvSpPr>
          <p:cNvPr id="19" name="Title 18"/>
          <p:cNvSpPr>
            <a:spLocks noGrp="1"/>
          </p:cNvSpPr>
          <p:nvPr>
            <p:ph type="title"/>
          </p:nvPr>
        </p:nvSpPr>
        <p:spPr/>
        <p:txBody>
          <a:bodyPr/>
          <a:lstStyle/>
          <a:p>
            <a:r>
              <a:rPr lang="en-US" dirty="0" smtClean="0"/>
              <a:t>Launch was International Partner Effort</a:t>
            </a:r>
            <a:endParaRPr lang="en-US" dirty="0"/>
          </a:p>
        </p:txBody>
      </p:sp>
      <p:graphicFrame>
        <p:nvGraphicFramePr>
          <p:cNvPr id="12" name="Chart 11"/>
          <p:cNvGraphicFramePr/>
          <p:nvPr/>
        </p:nvGraphicFramePr>
        <p:xfrm>
          <a:off x="1116281" y="1282535"/>
          <a:ext cx="7730835" cy="56882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07/7/12/main" xmlns="" val="36208347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1"/>
          <p:cNvSpPr txBox="1">
            <a:spLocks/>
          </p:cNvSpPr>
          <p:nvPr/>
        </p:nvSpPr>
        <p:spPr bwMode="auto">
          <a:xfrm>
            <a:off x="457200" y="0"/>
            <a:ext cx="8229600" cy="571480"/>
          </a:xfrm>
          <a:prstGeom prst="rect">
            <a:avLst/>
          </a:prstGeom>
          <a:noFill/>
          <a:ln w="9525">
            <a:noFill/>
            <a:miter lim="800000"/>
            <a:headEnd/>
            <a:tailEnd/>
          </a:ln>
        </p:spPr>
        <p:txBody>
          <a:bodyPr vert="horz" wrap="square" lIns="98515" tIns="48392" rIns="98515" bIns="48392" numCol="1" anchor="ctr" anchorCtr="0" compatLnSpc="1">
            <a:prstTxWarp prst="textNoShape">
              <a:avLst/>
            </a:prstTxWarp>
            <a:noAutofit/>
          </a:bodyPr>
          <a:lstStyle/>
          <a:p>
            <a:pPr marL="342900" marR="0" lvl="0" indent="-342900" algn="ctr" defTabSz="-13873163" rtl="0" eaLnBrk="1" fontAlgn="base" latinLnBrk="0" hangingPunct="1">
              <a:lnSpc>
                <a:spcPct val="90000"/>
              </a:lnSpc>
              <a:spcBef>
                <a:spcPct val="0"/>
              </a:spcBef>
              <a:spcAft>
                <a:spcPct val="0"/>
              </a:spcAft>
              <a:buClrTx/>
              <a:buSzTx/>
              <a:buFontTx/>
              <a:buNone/>
              <a:tabLst/>
              <a:defRPr/>
            </a:pPr>
            <a:endParaRPr kumimoji="0" lang="en-US" sz="2800" b="1" i="0" u="none" strike="noStrike" kern="0" cap="none" spc="0" normalizeH="0" baseline="0" noProof="0" dirty="0">
              <a:ln>
                <a:noFill/>
              </a:ln>
              <a:solidFill>
                <a:schemeClr val="tx1"/>
              </a:solidFill>
              <a:effectLst/>
              <a:uLnTx/>
              <a:uFillTx/>
              <a:latin typeface="Calibri" pitchFamily="34" charset="0"/>
              <a:ea typeface="+mj-ea"/>
              <a:cs typeface="+mj-cs"/>
            </a:endParaRPr>
          </a:p>
        </p:txBody>
      </p:sp>
      <p:sp>
        <p:nvSpPr>
          <p:cNvPr id="14" name="Content Placeholder 2"/>
          <p:cNvSpPr txBox="1">
            <a:spLocks/>
          </p:cNvSpPr>
          <p:nvPr/>
        </p:nvSpPr>
        <p:spPr>
          <a:xfrm>
            <a:off x="76200" y="922332"/>
            <a:ext cx="4343400" cy="990600"/>
          </a:xfrm>
          <a:prstGeom prst="rect">
            <a:avLst/>
          </a:prstGeom>
          <a:noFill/>
        </p:spPr>
        <p:txBody>
          <a:bodyPr>
            <a:noAutofit/>
          </a:bodyPr>
          <a:lstStyle/>
          <a:p>
            <a:pPr marL="533400" lvl="1" indent="-266700" defTabSz="-13873163" fontAlgn="base">
              <a:spcBef>
                <a:spcPct val="20000"/>
              </a:spcBef>
              <a:spcAft>
                <a:spcPct val="0"/>
              </a:spcAft>
              <a:buSzPct val="90000"/>
              <a:buFont typeface="Wingdings" pitchFamily="2" charset="2"/>
              <a:buChar char="q"/>
              <a:defRPr/>
            </a:pPr>
            <a:r>
              <a:rPr lang="en-US" sz="1400" kern="0" dirty="0" smtClean="0">
                <a:solidFill>
                  <a:schemeClr val="tx1"/>
                </a:solidFill>
                <a:latin typeface="Trebuchet MS" pitchFamily="34" charset="0"/>
              </a:rPr>
              <a:t>Time: </a:t>
            </a:r>
            <a:r>
              <a:rPr lang="en-US" altLang="zh-CN" sz="1400" kern="0" dirty="0" smtClean="0">
                <a:solidFill>
                  <a:schemeClr val="tx1"/>
                </a:solidFill>
                <a:latin typeface="Trebuchet MS" pitchFamily="34" charset="0"/>
              </a:rPr>
              <a:t>Jan</a:t>
            </a:r>
            <a:r>
              <a:rPr lang="zh-CN" altLang="en-US" sz="1400" kern="0" dirty="0" smtClean="0">
                <a:solidFill>
                  <a:schemeClr val="tx1"/>
                </a:solidFill>
                <a:latin typeface="Trebuchet MS" pitchFamily="34" charset="0"/>
              </a:rPr>
              <a:t> </a:t>
            </a:r>
            <a:r>
              <a:rPr lang="en-US" sz="1400" kern="0" dirty="0" smtClean="0">
                <a:solidFill>
                  <a:schemeClr val="tx1"/>
                </a:solidFill>
                <a:latin typeface="Trebuchet MS" pitchFamily="34" charset="0"/>
              </a:rPr>
              <a:t>25, </a:t>
            </a:r>
            <a:r>
              <a:rPr lang="en-US" altLang="zh-CN" sz="1400" kern="0" dirty="0" smtClean="0">
                <a:solidFill>
                  <a:schemeClr val="tx1"/>
                </a:solidFill>
                <a:latin typeface="Trebuchet MS" pitchFamily="34" charset="0"/>
              </a:rPr>
              <a:t>2009</a:t>
            </a:r>
            <a:r>
              <a:rPr lang="en-US" sz="1400" kern="0" dirty="0" smtClean="0">
                <a:solidFill>
                  <a:schemeClr val="tx1"/>
                </a:solidFill>
                <a:latin typeface="Trebuchet MS" pitchFamily="34" charset="0"/>
              </a:rPr>
              <a:t> – </a:t>
            </a:r>
            <a:r>
              <a:rPr lang="en-US" altLang="zh-CN" sz="1400" kern="0" dirty="0" smtClean="0">
                <a:solidFill>
                  <a:schemeClr val="tx1"/>
                </a:solidFill>
                <a:latin typeface="Trebuchet MS" pitchFamily="34" charset="0"/>
              </a:rPr>
              <a:t>Aug</a:t>
            </a:r>
            <a:r>
              <a:rPr lang="zh-CN" altLang="en-US" sz="1400" kern="0" dirty="0" smtClean="0">
                <a:solidFill>
                  <a:schemeClr val="tx1"/>
                </a:solidFill>
                <a:latin typeface="Trebuchet MS" pitchFamily="34" charset="0"/>
              </a:rPr>
              <a:t> </a:t>
            </a:r>
            <a:r>
              <a:rPr lang="en-US" sz="1400" kern="0" dirty="0" smtClean="0">
                <a:solidFill>
                  <a:schemeClr val="tx1"/>
                </a:solidFill>
                <a:latin typeface="Trebuchet MS" pitchFamily="34" charset="0"/>
              </a:rPr>
              <a:t>21, </a:t>
            </a:r>
            <a:r>
              <a:rPr lang="en-US" altLang="zh-CN" sz="1400" kern="0" dirty="0" smtClean="0">
                <a:solidFill>
                  <a:schemeClr val="tx1"/>
                </a:solidFill>
                <a:latin typeface="Trebuchet MS" pitchFamily="34" charset="0"/>
              </a:rPr>
              <a:t>2009</a:t>
            </a:r>
            <a:endParaRPr lang="en-US" sz="1400" kern="0" dirty="0" smtClean="0">
              <a:solidFill>
                <a:schemeClr val="tx1"/>
              </a:solidFill>
              <a:latin typeface="Trebuchet MS" pitchFamily="34" charset="0"/>
            </a:endParaRPr>
          </a:p>
          <a:p>
            <a:pPr marL="533400" lvl="1" indent="-266700" defTabSz="-13873163" fontAlgn="base">
              <a:spcBef>
                <a:spcPct val="20000"/>
              </a:spcBef>
              <a:spcAft>
                <a:spcPct val="0"/>
              </a:spcAft>
              <a:buSzPct val="90000"/>
              <a:buFont typeface="Wingdings" pitchFamily="2" charset="2"/>
              <a:buChar char="q"/>
              <a:defRPr/>
            </a:pPr>
            <a:r>
              <a:rPr lang="en-US" altLang="zh-CN" sz="1400" kern="0" dirty="0" smtClean="0">
                <a:solidFill>
                  <a:schemeClr val="tx1"/>
                </a:solidFill>
                <a:latin typeface="Trebuchet MS" pitchFamily="34" charset="0"/>
              </a:rPr>
              <a:t>Goal: </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Getting logo submission ready for Win 7 launch</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Fix test bugs and OS bugs </a:t>
            </a:r>
          </a:p>
          <a:p>
            <a:pPr marL="622300" lvl="1" indent="-177800" defTabSz="-13873163" fontAlgn="base">
              <a:spcBef>
                <a:spcPct val="20000"/>
              </a:spcBef>
              <a:spcAft>
                <a:spcPct val="0"/>
              </a:spcAft>
              <a:buSzPct val="65000"/>
              <a:buFont typeface="Wingdings" pitchFamily="2" charset="2"/>
              <a:buChar char="ü"/>
              <a:defRPr/>
            </a:pPr>
            <a:r>
              <a:rPr lang="en-US" altLang="zh-CN" sz="1400" kern="0" dirty="0" smtClean="0">
                <a:solidFill>
                  <a:schemeClr val="tx1"/>
                </a:solidFill>
                <a:latin typeface="Trebuchet MS" pitchFamily="34" charset="0"/>
              </a:rPr>
              <a:t>Rapid partner fixes</a:t>
            </a:r>
          </a:p>
          <a:p>
            <a:pPr marL="241315" indent="-177800" defTabSz="-13873163">
              <a:spcBef>
                <a:spcPct val="20000"/>
              </a:spcBef>
              <a:buSzPct val="65000"/>
              <a:buFont typeface="Wingdings" pitchFamily="2" charset="2"/>
              <a:buChar char="ü"/>
              <a:defRPr/>
            </a:pPr>
            <a:r>
              <a:rPr lang="en-US" altLang="zh-CN" sz="1400" kern="0" dirty="0" smtClean="0">
                <a:solidFill>
                  <a:schemeClr val="tx1"/>
                </a:solidFill>
                <a:latin typeface="Trebuchet MS" pitchFamily="34" charset="0"/>
              </a:rPr>
              <a:t>Results – 1,446 partner contacts</a:t>
            </a:r>
          </a:p>
        </p:txBody>
      </p:sp>
      <p:sp>
        <p:nvSpPr>
          <p:cNvPr id="19" name="Title 18"/>
          <p:cNvSpPr>
            <a:spLocks noGrp="1"/>
          </p:cNvSpPr>
          <p:nvPr>
            <p:ph type="title"/>
          </p:nvPr>
        </p:nvSpPr>
        <p:spPr/>
        <p:txBody>
          <a:bodyPr/>
          <a:lstStyle/>
          <a:p>
            <a:r>
              <a:rPr lang="en-US" dirty="0" smtClean="0"/>
              <a:t>Partners Across all Device Areas</a:t>
            </a:r>
            <a:endParaRPr lang="en-US" dirty="0"/>
          </a:p>
        </p:txBody>
      </p:sp>
      <p:graphicFrame>
        <p:nvGraphicFramePr>
          <p:cNvPr id="6" name="Chart 5"/>
          <p:cNvGraphicFramePr/>
          <p:nvPr/>
        </p:nvGraphicFramePr>
        <p:xfrm>
          <a:off x="1306286" y="1377538"/>
          <a:ext cx="7493330" cy="54804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07/7/12/main" xmlns="" val="3620834750"/>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175171" cy="664797"/>
          </a:xfrm>
        </p:spPr>
        <p:txBody>
          <a:bodyPr/>
          <a:lstStyle/>
          <a:p>
            <a:r>
              <a:rPr lang="en-US" dirty="0" smtClean="0"/>
              <a:t>Ready at Windows 7 Launch</a:t>
            </a:r>
            <a:endParaRPr lang="en-US" dirty="0"/>
          </a:p>
        </p:txBody>
      </p:sp>
      <p:graphicFrame>
        <p:nvGraphicFramePr>
          <p:cNvPr id="5" name="Chart 4"/>
          <p:cNvGraphicFramePr/>
          <p:nvPr/>
        </p:nvGraphicFramePr>
        <p:xfrm>
          <a:off x="641082" y="1079046"/>
          <a:ext cx="7458075" cy="47339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ular Callout 5"/>
          <p:cNvSpPr/>
          <p:nvPr/>
        </p:nvSpPr>
        <p:spPr bwMode="auto">
          <a:xfrm>
            <a:off x="6537279" y="1105471"/>
            <a:ext cx="2471309" cy="1241946"/>
          </a:xfrm>
          <a:prstGeom prst="wedgeRectCallout">
            <a:avLst>
              <a:gd name="adj1" fmla="val -39564"/>
              <a:gd name="adj2" fmla="val 9753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1600" dirty="0" smtClean="0">
                <a:solidFill>
                  <a:srgbClr val="FFFFFF"/>
                </a:solidFill>
                <a:effectLst>
                  <a:outerShdw blurRad="38100" dist="38100" dir="2700000" algn="tl">
                    <a:srgbClr val="000000">
                      <a:alpha val="43137"/>
                    </a:srgbClr>
                  </a:outerShdw>
                </a:effectLst>
                <a:latin typeface="Segoe" pitchFamily="34" charset="0"/>
              </a:rPr>
              <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At GA, 36% more partner logos than Windows Vista, 200% more than Windows XP</a:t>
            </a: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dirty="0" smtClean="0"/>
              <a:t>Overview</a:t>
            </a:r>
            <a:endParaRPr lang="en-US" sz="4800" dirty="0"/>
          </a:p>
        </p:txBody>
      </p:sp>
      <p:sp>
        <p:nvSpPr>
          <p:cNvPr id="3" name="Text Placeholder 2"/>
          <p:cNvSpPr>
            <a:spLocks noGrp="1"/>
          </p:cNvSpPr>
          <p:nvPr>
            <p:ph type="body" sz="quarter" idx="10"/>
          </p:nvPr>
        </p:nvSpPr>
        <p:spPr>
          <a:xfrm>
            <a:off x="381000" y="1411552"/>
            <a:ext cx="8382000" cy="3397853"/>
          </a:xfrm>
        </p:spPr>
        <p:txBody>
          <a:bodyPr/>
          <a:lstStyle/>
          <a:p>
            <a:r>
              <a:rPr lang="en-US" dirty="0" smtClean="0"/>
              <a:t>Why we care about the logo </a:t>
            </a:r>
            <a:br>
              <a:rPr lang="en-US" dirty="0" smtClean="0"/>
            </a:br>
            <a:r>
              <a:rPr lang="en-US" dirty="0" smtClean="0"/>
              <a:t>(and are thankful you do too)</a:t>
            </a:r>
          </a:p>
          <a:p>
            <a:r>
              <a:rPr lang="en-US" dirty="0" smtClean="0"/>
              <a:t>Impact of the logo program on launching Windows Vista and Windows 7</a:t>
            </a:r>
          </a:p>
          <a:p>
            <a:r>
              <a:rPr lang="en-US" dirty="0" smtClean="0"/>
              <a:t>Logo program and partnership going forward</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Metadata Adoption</a:t>
            </a:r>
            <a:endParaRPr lang="en-US" dirty="0"/>
          </a:p>
        </p:txBody>
      </p:sp>
      <p:sp>
        <p:nvSpPr>
          <p:cNvPr id="3" name="Content Placeholder 2"/>
          <p:cNvSpPr>
            <a:spLocks noGrp="1"/>
          </p:cNvSpPr>
          <p:nvPr>
            <p:ph idx="1"/>
          </p:nvPr>
        </p:nvSpPr>
        <p:spPr>
          <a:xfrm>
            <a:off x="381000" y="1412875"/>
            <a:ext cx="8382000" cy="3151632"/>
          </a:xfrm>
        </p:spPr>
        <p:txBody>
          <a:bodyPr/>
          <a:lstStyle/>
          <a:p>
            <a:r>
              <a:rPr lang="en-US" b="1" dirty="0" smtClean="0"/>
              <a:t>526 </a:t>
            </a:r>
            <a:r>
              <a:rPr lang="en-US" dirty="0" smtClean="0"/>
              <a:t>Devices and Printers folder devices</a:t>
            </a:r>
          </a:p>
          <a:p>
            <a:r>
              <a:rPr lang="en-US" b="1" dirty="0" smtClean="0"/>
              <a:t>1493 </a:t>
            </a:r>
            <a:r>
              <a:rPr lang="en-US" dirty="0" smtClean="0"/>
              <a:t>Device Stage devices</a:t>
            </a:r>
          </a:p>
          <a:p>
            <a:r>
              <a:rPr lang="en-US" b="1" dirty="0" smtClean="0"/>
              <a:t>443</a:t>
            </a:r>
            <a:r>
              <a:rPr lang="en-US" dirty="0" smtClean="0"/>
              <a:t> WPD baseline experiences devices</a:t>
            </a:r>
          </a:p>
          <a:p>
            <a:r>
              <a:rPr lang="en-US" b="1" dirty="0" smtClean="0"/>
              <a:t>5000+ </a:t>
            </a:r>
            <a:r>
              <a:rPr lang="en-US" dirty="0" smtClean="0"/>
              <a:t>Baseline printer experience devices</a:t>
            </a:r>
          </a:p>
          <a:p>
            <a:endParaRPr lang="en-US" dirty="0" smtClean="0"/>
          </a:p>
          <a:p>
            <a:pPr>
              <a:buNone/>
            </a:pPr>
            <a:r>
              <a:rPr lang="en-US" i="1" dirty="0" smtClean="0"/>
              <a:t>Thank you!  </a:t>
            </a:r>
            <a:endParaRPr lang="en-US" i="1" dirty="0"/>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89245"/>
            <a:ext cx="8382000" cy="1495794"/>
          </a:xfrm>
        </p:spPr>
        <p:txBody>
          <a:bodyPr/>
          <a:lstStyle/>
          <a:p>
            <a:r>
              <a:rPr lang="en-US" sz="5400" dirty="0" smtClean="0"/>
              <a:t>Making a More </a:t>
            </a:r>
            <a:r>
              <a:rPr lang="en-US" sz="5400" dirty="0"/>
              <a:t>R</a:t>
            </a:r>
            <a:r>
              <a:rPr lang="en-US" sz="5400" dirty="0" smtClean="0"/>
              <a:t>esponsive Logo Program</a:t>
            </a:r>
            <a:endParaRPr lang="en-US" sz="5400" dirty="0"/>
          </a:p>
        </p:txBody>
      </p:sp>
      <p:sp>
        <p:nvSpPr>
          <p:cNvPr id="3" name="Content Placeholder 2"/>
          <p:cNvSpPr>
            <a:spLocks noGrp="1"/>
          </p:cNvSpPr>
          <p:nvPr>
            <p:ph idx="1"/>
          </p:nvPr>
        </p:nvSpPr>
        <p:spPr>
          <a:xfrm>
            <a:off x="381000" y="1958795"/>
            <a:ext cx="8382000" cy="443198"/>
          </a:xfrm>
        </p:spPr>
        <p:txBody>
          <a:bodyPr/>
          <a:lstStyle/>
          <a:p>
            <a:r>
              <a:rPr lang="en-US" dirty="0" smtClean="0"/>
              <a:t>The China banking story</a:t>
            </a:r>
            <a:endParaRPr lang="en-US" dirty="0"/>
          </a:p>
        </p:txBody>
      </p:sp>
      <p:pic>
        <p:nvPicPr>
          <p:cNvPr id="1026" name="图片 8" descr="cid:image001.png@01CA613A.564D1490"/>
          <p:cNvPicPr>
            <a:picLocks noChangeAspect="1" noChangeArrowheads="1"/>
          </p:cNvPicPr>
          <p:nvPr/>
        </p:nvPicPr>
        <p:blipFill>
          <a:blip r:embed="rId3" cstate="print"/>
          <a:srcRect/>
          <a:stretch>
            <a:fillRect/>
          </a:stretch>
        </p:blipFill>
        <p:spPr bwMode="auto">
          <a:xfrm>
            <a:off x="566056" y="2477886"/>
            <a:ext cx="5595257" cy="3853337"/>
          </a:xfrm>
          <a:prstGeom prst="rect">
            <a:avLst/>
          </a:prstGeom>
          <a:noFill/>
          <a:ln w="9525">
            <a:noFill/>
            <a:miter lim="800000"/>
            <a:headEnd/>
            <a:tailEnd/>
          </a:ln>
        </p:spPr>
      </p:pic>
      <p:pic>
        <p:nvPicPr>
          <p:cNvPr id="1028" name="Picture 1" descr="http://webdoc.lenovo.com.cn/lenovoask/data/uploads/attach/2009/08-23/4a90869a74eaa.jpg"/>
          <p:cNvPicPr>
            <a:picLocks noChangeAspect="1" noChangeArrowheads="1"/>
          </p:cNvPicPr>
          <p:nvPr/>
        </p:nvPicPr>
        <p:blipFill>
          <a:blip r:embed="rId4" cstate="print"/>
          <a:srcRect/>
          <a:stretch>
            <a:fillRect/>
          </a:stretch>
        </p:blipFill>
        <p:spPr bwMode="auto">
          <a:xfrm>
            <a:off x="5323114" y="4230734"/>
            <a:ext cx="3603625" cy="17145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Can…</a:t>
            </a:r>
            <a:endParaRPr lang="en-US" dirty="0"/>
          </a:p>
        </p:txBody>
      </p:sp>
      <p:graphicFrame>
        <p:nvGraphicFramePr>
          <p:cNvPr id="4" name="Content Placeholder 3"/>
          <p:cNvGraphicFramePr>
            <a:graphicFrameLocks noGrp="1"/>
          </p:cNvGraphicFramePr>
          <p:nvPr>
            <p:ph idx="1"/>
          </p:nvPr>
        </p:nvGraphicFramePr>
        <p:xfrm>
          <a:off x="380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1200329"/>
          </a:xfrm>
          <a:prstGeom prst="rect">
            <a:avLst/>
          </a:prstGeom>
          <a:noFill/>
        </p:spPr>
        <p:txBody>
          <a:bodyPr wrap="square" rtlCol="0">
            <a:spAutoFit/>
          </a:bodyPr>
          <a:lstStyle/>
          <a:p>
            <a:r>
              <a:rPr lang="en-US" dirty="0" smtClean="0">
                <a:solidFill>
                  <a:srgbClr val="FFC000"/>
                </a:solidFill>
              </a:rPr>
              <a:t>Windows 7 –</a:t>
            </a:r>
          </a:p>
          <a:p>
            <a:r>
              <a:rPr lang="en-US" strike="sngStrike" dirty="0" smtClean="0">
                <a:solidFill>
                  <a:srgbClr val="FFC000"/>
                </a:solidFill>
              </a:rPr>
              <a:t>I </a:t>
            </a:r>
            <a:r>
              <a:rPr lang="en-US" dirty="0" smtClean="0">
                <a:solidFill>
                  <a:srgbClr val="FFC000"/>
                </a:solidFill>
              </a:rPr>
              <a:t> </a:t>
            </a:r>
            <a:r>
              <a:rPr lang="en-US" i="1" dirty="0" smtClean="0">
                <a:solidFill>
                  <a:srgbClr val="FFC000"/>
                </a:solidFill>
              </a:rPr>
              <a:t>WE</a:t>
            </a:r>
            <a:r>
              <a:rPr lang="en-US" dirty="0" smtClean="0">
                <a:solidFill>
                  <a:srgbClr val="FFC000"/>
                </a:solidFill>
              </a:rPr>
              <a:t> made it</a:t>
            </a:r>
          </a:p>
          <a:p>
            <a:endParaRPr lang="en-US" dirty="0">
              <a:solidFill>
                <a:srgbClr val="FFC000"/>
              </a:solidFill>
            </a:endParaRP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Can…</a:t>
            </a:r>
            <a:endParaRPr lang="en-US" dirty="0"/>
          </a:p>
        </p:txBody>
      </p:sp>
      <p:graphicFrame>
        <p:nvGraphicFramePr>
          <p:cNvPr id="4" name="Content Placeholder 3"/>
          <p:cNvGraphicFramePr>
            <a:graphicFrameLocks noGrp="1"/>
          </p:cNvGraphicFramePr>
          <p:nvPr>
            <p:ph idx="1"/>
          </p:nvPr>
        </p:nvGraphicFramePr>
        <p:xfrm>
          <a:off x="380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1200329"/>
          </a:xfrm>
          <a:prstGeom prst="rect">
            <a:avLst/>
          </a:prstGeom>
          <a:noFill/>
        </p:spPr>
        <p:txBody>
          <a:bodyPr wrap="square" rtlCol="0">
            <a:spAutoFit/>
          </a:bodyPr>
          <a:lstStyle/>
          <a:p>
            <a:r>
              <a:rPr lang="en-US" dirty="0" smtClean="0">
                <a:solidFill>
                  <a:srgbClr val="FFC000"/>
                </a:solidFill>
              </a:rPr>
              <a:t>Windows 7 –</a:t>
            </a:r>
          </a:p>
          <a:p>
            <a:r>
              <a:rPr lang="en-US" strike="sngStrike" dirty="0" smtClean="0">
                <a:solidFill>
                  <a:srgbClr val="FFC000"/>
                </a:solidFill>
              </a:rPr>
              <a:t>I </a:t>
            </a:r>
            <a:r>
              <a:rPr lang="en-US" dirty="0" smtClean="0">
                <a:solidFill>
                  <a:srgbClr val="FFC000"/>
                </a:solidFill>
              </a:rPr>
              <a:t> </a:t>
            </a:r>
            <a:r>
              <a:rPr lang="en-US" i="1" dirty="0" smtClean="0">
                <a:solidFill>
                  <a:srgbClr val="FFC000"/>
                </a:solidFill>
              </a:rPr>
              <a:t>WE</a:t>
            </a:r>
            <a:r>
              <a:rPr lang="en-US" dirty="0" smtClean="0">
                <a:solidFill>
                  <a:srgbClr val="FFC000"/>
                </a:solidFill>
              </a:rPr>
              <a:t> made it</a:t>
            </a:r>
          </a:p>
          <a:p>
            <a:endParaRPr lang="en-US"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Can…</a:t>
            </a:r>
            <a:endParaRPr lang="en-US" dirty="0"/>
          </a:p>
        </p:txBody>
      </p:sp>
      <p:graphicFrame>
        <p:nvGraphicFramePr>
          <p:cNvPr id="4" name="Content Placeholder 3"/>
          <p:cNvGraphicFramePr>
            <a:graphicFrameLocks noGrp="1"/>
          </p:cNvGraphicFramePr>
          <p:nvPr>
            <p:ph idx="1"/>
          </p:nvPr>
        </p:nvGraphicFramePr>
        <p:xfrm>
          <a:off x="380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1200329"/>
          </a:xfrm>
          <a:prstGeom prst="rect">
            <a:avLst/>
          </a:prstGeom>
          <a:noFill/>
        </p:spPr>
        <p:txBody>
          <a:bodyPr wrap="square" rtlCol="0">
            <a:spAutoFit/>
          </a:bodyPr>
          <a:lstStyle/>
          <a:p>
            <a:r>
              <a:rPr lang="en-US" dirty="0" smtClean="0">
                <a:solidFill>
                  <a:srgbClr val="FFC000"/>
                </a:solidFill>
              </a:rPr>
              <a:t>Windows 7 –</a:t>
            </a:r>
          </a:p>
          <a:p>
            <a:r>
              <a:rPr lang="en-US" strike="sngStrike" dirty="0" smtClean="0">
                <a:solidFill>
                  <a:srgbClr val="FFC000"/>
                </a:solidFill>
              </a:rPr>
              <a:t>I </a:t>
            </a:r>
            <a:r>
              <a:rPr lang="en-US" dirty="0" smtClean="0">
                <a:solidFill>
                  <a:srgbClr val="FFC000"/>
                </a:solidFill>
              </a:rPr>
              <a:t> </a:t>
            </a:r>
            <a:r>
              <a:rPr lang="en-US" i="1" dirty="0" smtClean="0">
                <a:solidFill>
                  <a:srgbClr val="FFC000"/>
                </a:solidFill>
              </a:rPr>
              <a:t>WE</a:t>
            </a:r>
            <a:r>
              <a:rPr lang="en-US" dirty="0" smtClean="0">
                <a:solidFill>
                  <a:srgbClr val="FFC000"/>
                </a:solidFill>
              </a:rPr>
              <a:t> made it</a:t>
            </a:r>
          </a:p>
          <a:p>
            <a:endParaRPr lang="en-US"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Can…</a:t>
            </a:r>
            <a:endParaRPr lang="en-US" dirty="0"/>
          </a:p>
        </p:txBody>
      </p:sp>
      <p:graphicFrame>
        <p:nvGraphicFramePr>
          <p:cNvPr id="4" name="Content Placeholder 3"/>
          <p:cNvGraphicFramePr>
            <a:graphicFrameLocks noGrp="1"/>
          </p:cNvGraphicFramePr>
          <p:nvPr>
            <p:ph idx="1"/>
          </p:nvPr>
        </p:nvGraphicFramePr>
        <p:xfrm>
          <a:off x="380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1200329"/>
          </a:xfrm>
          <a:prstGeom prst="rect">
            <a:avLst/>
          </a:prstGeom>
          <a:noFill/>
        </p:spPr>
        <p:txBody>
          <a:bodyPr wrap="square" rtlCol="0">
            <a:spAutoFit/>
          </a:bodyPr>
          <a:lstStyle/>
          <a:p>
            <a:r>
              <a:rPr lang="en-US" dirty="0" smtClean="0">
                <a:solidFill>
                  <a:srgbClr val="FFC000"/>
                </a:solidFill>
              </a:rPr>
              <a:t>Windows 7 –</a:t>
            </a:r>
          </a:p>
          <a:p>
            <a:r>
              <a:rPr lang="en-US" strike="sngStrike" dirty="0" smtClean="0">
                <a:solidFill>
                  <a:srgbClr val="FFC000"/>
                </a:solidFill>
              </a:rPr>
              <a:t>I </a:t>
            </a:r>
            <a:r>
              <a:rPr lang="en-US" dirty="0" smtClean="0">
                <a:solidFill>
                  <a:srgbClr val="FFC000"/>
                </a:solidFill>
              </a:rPr>
              <a:t> </a:t>
            </a:r>
            <a:r>
              <a:rPr lang="en-US" i="1" dirty="0" smtClean="0">
                <a:solidFill>
                  <a:srgbClr val="FFC000"/>
                </a:solidFill>
              </a:rPr>
              <a:t>WE</a:t>
            </a:r>
            <a:r>
              <a:rPr lang="en-US" dirty="0" smtClean="0">
                <a:solidFill>
                  <a:srgbClr val="FFC000"/>
                </a:solidFill>
              </a:rPr>
              <a:t> made it</a:t>
            </a:r>
          </a:p>
          <a:p>
            <a:endParaRPr lang="en-US"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Can…</a:t>
            </a:r>
            <a:endParaRPr lang="en-US" dirty="0"/>
          </a:p>
        </p:txBody>
      </p:sp>
      <p:graphicFrame>
        <p:nvGraphicFramePr>
          <p:cNvPr id="4" name="Content Placeholder 3"/>
          <p:cNvGraphicFramePr>
            <a:graphicFrameLocks noGrp="1"/>
          </p:cNvGraphicFramePr>
          <p:nvPr>
            <p:ph idx="1"/>
          </p:nvPr>
        </p:nvGraphicFramePr>
        <p:xfrm>
          <a:off x="761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1200329"/>
          </a:xfrm>
          <a:prstGeom prst="rect">
            <a:avLst/>
          </a:prstGeom>
          <a:noFill/>
        </p:spPr>
        <p:txBody>
          <a:bodyPr wrap="square" rtlCol="0">
            <a:spAutoFit/>
          </a:bodyPr>
          <a:lstStyle/>
          <a:p>
            <a:r>
              <a:rPr lang="en-US" dirty="0" smtClean="0">
                <a:solidFill>
                  <a:srgbClr val="FFC000"/>
                </a:solidFill>
              </a:rPr>
              <a:t>Windows 7 –</a:t>
            </a:r>
          </a:p>
          <a:p>
            <a:r>
              <a:rPr lang="en-US" strike="sngStrike" dirty="0" smtClean="0">
                <a:solidFill>
                  <a:srgbClr val="FFC000"/>
                </a:solidFill>
              </a:rPr>
              <a:t>I </a:t>
            </a:r>
            <a:r>
              <a:rPr lang="en-US" dirty="0" smtClean="0">
                <a:solidFill>
                  <a:srgbClr val="FFC000"/>
                </a:solidFill>
              </a:rPr>
              <a:t> </a:t>
            </a:r>
            <a:r>
              <a:rPr lang="en-US" i="1" dirty="0" smtClean="0">
                <a:solidFill>
                  <a:srgbClr val="FFC000"/>
                </a:solidFill>
              </a:rPr>
              <a:t>WE</a:t>
            </a:r>
            <a:r>
              <a:rPr lang="en-US" dirty="0" smtClean="0">
                <a:solidFill>
                  <a:srgbClr val="FFC000"/>
                </a:solidFill>
              </a:rPr>
              <a:t> made it</a:t>
            </a:r>
          </a:p>
          <a:p>
            <a:endParaRPr lang="en-US"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a:t>
            </a:r>
            <a:r>
              <a:rPr lang="en-US" dirty="0"/>
              <a:t>C</a:t>
            </a:r>
            <a:r>
              <a:rPr lang="en-US" dirty="0" smtClean="0"/>
              <a:t>an…</a:t>
            </a:r>
            <a:endParaRPr lang="en-US" dirty="0"/>
          </a:p>
        </p:txBody>
      </p:sp>
      <p:graphicFrame>
        <p:nvGraphicFramePr>
          <p:cNvPr id="4" name="Content Placeholder 3"/>
          <p:cNvGraphicFramePr>
            <a:graphicFrameLocks noGrp="1"/>
          </p:cNvGraphicFramePr>
          <p:nvPr>
            <p:ph idx="1"/>
          </p:nvPr>
        </p:nvGraphicFramePr>
        <p:xfrm>
          <a:off x="380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1200329"/>
          </a:xfrm>
          <a:prstGeom prst="rect">
            <a:avLst/>
          </a:prstGeom>
          <a:noFill/>
        </p:spPr>
        <p:txBody>
          <a:bodyPr wrap="square" rtlCol="0">
            <a:spAutoFit/>
          </a:bodyPr>
          <a:lstStyle/>
          <a:p>
            <a:r>
              <a:rPr lang="en-US" dirty="0" smtClean="0">
                <a:solidFill>
                  <a:srgbClr val="FFC000"/>
                </a:solidFill>
              </a:rPr>
              <a:t>Windows 7 –</a:t>
            </a:r>
          </a:p>
          <a:p>
            <a:r>
              <a:rPr lang="en-US" strike="sngStrike" dirty="0" smtClean="0">
                <a:solidFill>
                  <a:srgbClr val="FFC000"/>
                </a:solidFill>
              </a:rPr>
              <a:t>I </a:t>
            </a:r>
            <a:r>
              <a:rPr lang="en-US" dirty="0" smtClean="0">
                <a:solidFill>
                  <a:srgbClr val="FFC000"/>
                </a:solidFill>
              </a:rPr>
              <a:t> </a:t>
            </a:r>
            <a:r>
              <a:rPr lang="en-US" i="1" dirty="0" smtClean="0">
                <a:solidFill>
                  <a:srgbClr val="FFC000"/>
                </a:solidFill>
              </a:rPr>
              <a:t>WE</a:t>
            </a:r>
            <a:r>
              <a:rPr lang="en-US" dirty="0" smtClean="0">
                <a:solidFill>
                  <a:srgbClr val="FFC000"/>
                </a:solidFill>
              </a:rPr>
              <a:t> made it</a:t>
            </a:r>
          </a:p>
          <a:p>
            <a:endParaRPr lang="en-US"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C000"/>
                </a:solidFill>
              </a:rPr>
              <a:t>Add value by integrating into</a:t>
            </a:r>
            <a:r>
              <a:rPr lang="en-US" dirty="0">
                <a:solidFill>
                  <a:srgbClr val="FFC000"/>
                </a:solidFill>
              </a:rPr>
              <a:t> </a:t>
            </a:r>
            <a:r>
              <a:rPr lang="en-US" dirty="0" smtClean="0">
                <a:solidFill>
                  <a:srgbClr val="FFC000"/>
                </a:solidFill>
              </a:rPr>
              <a:t>the complete device lifecycle</a:t>
            </a:r>
            <a:endParaRPr lang="en-US" dirty="0">
              <a:solidFill>
                <a:srgbClr val="FFC000"/>
              </a:solidFill>
            </a:endParaRPr>
          </a:p>
        </p:txBody>
      </p:sp>
      <p:graphicFrame>
        <p:nvGraphicFramePr>
          <p:cNvPr id="9" name="Content Placeholder 8"/>
          <p:cNvGraphicFramePr>
            <a:graphicFrameLocks noGrp="1"/>
          </p:cNvGraphicFramePr>
          <p:nvPr>
            <p:ph sz="quarter" idx="4294967295"/>
            <p:extLst>
              <p:ext uri="{D42A27DB-BD31-4B8C-83A1-F6EECF244321}">
                <p14:modId xmlns="" xmlns:p14="http://schemas.microsoft.com/office/powerpoint/2010/main" val="725269447"/>
              </p:ext>
            </p:extLst>
          </p:nvPr>
        </p:nvGraphicFramePr>
        <p:xfrm>
          <a:off x="0" y="1789113"/>
          <a:ext cx="9144000" cy="4138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4556935" y="1315184"/>
            <a:ext cx="2155723"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Provide customer telemetry</a:t>
            </a:r>
            <a:endParaRPr lang="en-US" sz="1600" dirty="0">
              <a:solidFill>
                <a:srgbClr val="FFC000"/>
              </a:solidFill>
            </a:endParaRPr>
          </a:p>
        </p:txBody>
      </p:sp>
      <p:sp>
        <p:nvSpPr>
          <p:cNvPr id="15" name="TextBox 14"/>
          <p:cNvSpPr txBox="1"/>
          <p:nvPr/>
        </p:nvSpPr>
        <p:spPr>
          <a:xfrm>
            <a:off x="142613" y="6519446"/>
            <a:ext cx="3917760" cy="338554"/>
          </a:xfrm>
          <a:prstGeom prst="rect">
            <a:avLst/>
          </a:prstGeom>
          <a:noFill/>
        </p:spPr>
        <p:txBody>
          <a:bodyPr wrap="square" rtlCol="0">
            <a:spAutoFit/>
          </a:bodyPr>
          <a:lstStyle/>
          <a:p>
            <a:r>
              <a:rPr lang="en-US" sz="1600" b="1" dirty="0" smtClean="0">
                <a:solidFill>
                  <a:srgbClr val="FFC000"/>
                </a:solidFill>
              </a:rPr>
              <a:t>Data: Windows 7 Launch Postmortem</a:t>
            </a:r>
            <a:endParaRPr lang="en-US" sz="1600" b="1" dirty="0">
              <a:solidFill>
                <a:srgbClr val="FFC000"/>
              </a:solidFill>
            </a:endParaRPr>
          </a:p>
        </p:txBody>
      </p:sp>
      <p:sp>
        <p:nvSpPr>
          <p:cNvPr id="16" name="TextBox 15"/>
          <p:cNvSpPr txBox="1"/>
          <p:nvPr/>
        </p:nvSpPr>
        <p:spPr>
          <a:xfrm>
            <a:off x="5251019" y="2141406"/>
            <a:ext cx="3457552"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Introduce expectations for requirements early</a:t>
            </a:r>
            <a:endParaRPr lang="en-US" sz="1600" b="1" dirty="0">
              <a:solidFill>
                <a:srgbClr val="FFC000"/>
              </a:solidFill>
            </a:endParaRPr>
          </a:p>
        </p:txBody>
      </p:sp>
      <p:sp>
        <p:nvSpPr>
          <p:cNvPr id="17" name="TextBox 16"/>
          <p:cNvSpPr txBox="1"/>
          <p:nvPr/>
        </p:nvSpPr>
        <p:spPr>
          <a:xfrm>
            <a:off x="6281458" y="4540345"/>
            <a:ext cx="2710143"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Provide dependable tests free of most bugs</a:t>
            </a:r>
            <a:endParaRPr lang="en-US" sz="1600" dirty="0">
              <a:solidFill>
                <a:srgbClr val="FFC000"/>
              </a:solidFill>
            </a:endParaRPr>
          </a:p>
        </p:txBody>
      </p:sp>
      <p:sp>
        <p:nvSpPr>
          <p:cNvPr id="18" name="TextBox 17"/>
          <p:cNvSpPr txBox="1"/>
          <p:nvPr/>
        </p:nvSpPr>
        <p:spPr>
          <a:xfrm>
            <a:off x="5910943" y="3825583"/>
            <a:ext cx="3005520"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Help articulate which requirements are applicable</a:t>
            </a:r>
            <a:endParaRPr lang="en-US" sz="1600" dirty="0">
              <a:solidFill>
                <a:srgbClr val="FFC000"/>
              </a:solidFill>
            </a:endParaRPr>
          </a:p>
        </p:txBody>
      </p:sp>
      <p:sp>
        <p:nvSpPr>
          <p:cNvPr id="19" name="TextBox 18"/>
          <p:cNvSpPr txBox="1"/>
          <p:nvPr/>
        </p:nvSpPr>
        <p:spPr>
          <a:xfrm>
            <a:off x="6234470" y="2869383"/>
            <a:ext cx="2718458" cy="830997"/>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Explain which technologies Microsoft will be evangelizing</a:t>
            </a:r>
            <a:endParaRPr lang="en-US" sz="1600" dirty="0">
              <a:solidFill>
                <a:srgbClr val="FFC000"/>
              </a:solidFill>
            </a:endParaRPr>
          </a:p>
        </p:txBody>
      </p:sp>
      <p:sp>
        <p:nvSpPr>
          <p:cNvPr id="20" name="TextBox 19"/>
          <p:cNvSpPr txBox="1"/>
          <p:nvPr/>
        </p:nvSpPr>
        <p:spPr>
          <a:xfrm>
            <a:off x="6388483" y="5252874"/>
            <a:ext cx="2755517" cy="830997"/>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Provide high quality code examples and tools to help with coding</a:t>
            </a:r>
            <a:endParaRPr lang="en-US" sz="1600" dirty="0">
              <a:solidFill>
                <a:srgbClr val="FFC000"/>
              </a:solidFill>
            </a:endParaRPr>
          </a:p>
        </p:txBody>
      </p:sp>
      <p:sp>
        <p:nvSpPr>
          <p:cNvPr id="21" name="TextBox 20"/>
          <p:cNvSpPr txBox="1"/>
          <p:nvPr/>
        </p:nvSpPr>
        <p:spPr>
          <a:xfrm>
            <a:off x="3922087" y="5876875"/>
            <a:ext cx="2451411" cy="830997"/>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Provide support &amp; don’t overburden/randomize</a:t>
            </a:r>
            <a:endParaRPr lang="en-US" sz="1600" dirty="0">
              <a:solidFill>
                <a:srgbClr val="FFC000"/>
              </a:solidFill>
            </a:endParaRPr>
          </a:p>
        </p:txBody>
      </p:sp>
      <p:sp>
        <p:nvSpPr>
          <p:cNvPr id="22" name="TextBox 21"/>
          <p:cNvSpPr txBox="1"/>
          <p:nvPr/>
        </p:nvSpPr>
        <p:spPr>
          <a:xfrm>
            <a:off x="1297019" y="5981025"/>
            <a:ext cx="2455779"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Inform how to best leverage MS marketing</a:t>
            </a:r>
            <a:endParaRPr lang="en-US" sz="1600" dirty="0">
              <a:solidFill>
                <a:srgbClr val="FFC000"/>
              </a:solidFill>
            </a:endParaRPr>
          </a:p>
        </p:txBody>
      </p:sp>
      <p:sp>
        <p:nvSpPr>
          <p:cNvPr id="23" name="TextBox 22"/>
          <p:cNvSpPr txBox="1"/>
          <p:nvPr/>
        </p:nvSpPr>
        <p:spPr>
          <a:xfrm>
            <a:off x="163286" y="5038035"/>
            <a:ext cx="2471057" cy="830997"/>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Understand the lead times required for manufacturing</a:t>
            </a:r>
            <a:endParaRPr lang="en-US" sz="1600" dirty="0">
              <a:solidFill>
                <a:srgbClr val="FFC000"/>
              </a:solidFill>
            </a:endParaRPr>
          </a:p>
        </p:txBody>
      </p:sp>
      <p:sp>
        <p:nvSpPr>
          <p:cNvPr id="24" name="TextBox 23"/>
          <p:cNvSpPr txBox="1"/>
          <p:nvPr/>
        </p:nvSpPr>
        <p:spPr>
          <a:xfrm>
            <a:off x="167998" y="4284892"/>
            <a:ext cx="2509887"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Help with distribution of driver/software</a:t>
            </a:r>
            <a:endParaRPr lang="en-US" sz="1600" dirty="0">
              <a:solidFill>
                <a:srgbClr val="FFC000"/>
              </a:solidFill>
            </a:endParaRPr>
          </a:p>
        </p:txBody>
      </p:sp>
      <p:sp>
        <p:nvSpPr>
          <p:cNvPr id="25" name="TextBox 24"/>
          <p:cNvSpPr txBox="1"/>
          <p:nvPr/>
        </p:nvSpPr>
        <p:spPr>
          <a:xfrm>
            <a:off x="442799" y="3606455"/>
            <a:ext cx="2779372"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Continue marketing even after an OS release</a:t>
            </a:r>
            <a:endParaRPr lang="en-US" sz="1600" dirty="0">
              <a:solidFill>
                <a:srgbClr val="FFC000"/>
              </a:solidFill>
            </a:endParaRPr>
          </a:p>
        </p:txBody>
      </p:sp>
      <p:sp>
        <p:nvSpPr>
          <p:cNvPr id="26" name="TextBox 25"/>
          <p:cNvSpPr txBox="1"/>
          <p:nvPr/>
        </p:nvSpPr>
        <p:spPr>
          <a:xfrm>
            <a:off x="660513" y="2171237"/>
            <a:ext cx="2365716"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Help solve critical bugs in the market</a:t>
            </a:r>
            <a:endParaRPr lang="en-US" sz="1600" dirty="0">
              <a:solidFill>
                <a:srgbClr val="FFC000"/>
              </a:solidFill>
            </a:endParaRPr>
          </a:p>
        </p:txBody>
      </p:sp>
      <p:sp>
        <p:nvSpPr>
          <p:cNvPr id="27" name="TextBox 26"/>
          <p:cNvSpPr txBox="1"/>
          <p:nvPr/>
        </p:nvSpPr>
        <p:spPr>
          <a:xfrm>
            <a:off x="1186544" y="1504684"/>
            <a:ext cx="2413328" cy="584775"/>
          </a:xfrm>
          <a:prstGeom prst="rect">
            <a:avLst/>
          </a:prstGeom>
          <a:solidFill>
            <a:schemeClr val="bg1"/>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1600" b="1" dirty="0" smtClean="0">
                <a:solidFill>
                  <a:srgbClr val="FFC000"/>
                </a:solidFill>
              </a:rPr>
              <a:t>Help update devices in the market</a:t>
            </a:r>
            <a:endParaRPr lang="en-US" sz="1600" dirty="0">
              <a:solidFill>
                <a:srgbClr val="FFC000"/>
              </a:solidFill>
            </a:endParaRPr>
          </a:p>
        </p:txBody>
      </p:sp>
    </p:spTree>
    <p:extLst>
      <p:ext uri="{BB962C8B-B14F-4D97-AF65-F5344CB8AC3E}">
        <p14:creationId xmlns="" xmlns:p14="http://schemas.microsoft.com/office/powerpoint/2010/main" val="6562921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500"/>
                                        <p:tgtEl>
                                          <p:spTgt spid="2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Together We Will…</a:t>
            </a:r>
            <a:endParaRPr lang="en-US" dirty="0"/>
          </a:p>
        </p:txBody>
      </p:sp>
      <p:graphicFrame>
        <p:nvGraphicFramePr>
          <p:cNvPr id="4" name="Content Placeholder 3"/>
          <p:cNvGraphicFramePr>
            <a:graphicFrameLocks noGrp="1"/>
          </p:cNvGraphicFramePr>
          <p:nvPr>
            <p:ph idx="1"/>
          </p:nvPr>
        </p:nvGraphicFramePr>
        <p:xfrm>
          <a:off x="380999" y="890649"/>
          <a:ext cx="8608621" cy="57832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3716977" y="2624447"/>
            <a:ext cx="2595582" cy="2923877"/>
          </a:xfrm>
          <a:prstGeom prst="rect">
            <a:avLst/>
          </a:prstGeom>
          <a:noFill/>
        </p:spPr>
        <p:txBody>
          <a:bodyPr wrap="square" rtlCol="0">
            <a:spAutoFit/>
          </a:bodyPr>
          <a:lstStyle/>
          <a:p>
            <a:r>
              <a:rPr lang="en-US" sz="2800" dirty="0" smtClean="0">
                <a:solidFill>
                  <a:srgbClr val="FFC000"/>
                </a:solidFill>
              </a:rPr>
              <a:t>Thank you for</a:t>
            </a:r>
            <a:br>
              <a:rPr lang="en-US" sz="2800" dirty="0" smtClean="0">
                <a:solidFill>
                  <a:srgbClr val="FFC000"/>
                </a:solidFill>
              </a:rPr>
            </a:br>
            <a:r>
              <a:rPr lang="en-US" sz="2800" dirty="0" smtClean="0">
                <a:solidFill>
                  <a:srgbClr val="FFC000"/>
                </a:solidFill>
              </a:rPr>
              <a:t> your passion,</a:t>
            </a:r>
            <a:br>
              <a:rPr lang="en-US" sz="2800" dirty="0" smtClean="0">
                <a:solidFill>
                  <a:srgbClr val="FFC000"/>
                </a:solidFill>
              </a:rPr>
            </a:br>
            <a:r>
              <a:rPr lang="en-US" sz="2800" dirty="0" smtClean="0">
                <a:solidFill>
                  <a:srgbClr val="FFC000"/>
                </a:solidFill>
              </a:rPr>
              <a:t>  your effort,</a:t>
            </a:r>
          </a:p>
          <a:p>
            <a:r>
              <a:rPr lang="en-US" sz="3600" dirty="0" smtClean="0">
                <a:solidFill>
                  <a:srgbClr val="FFC000"/>
                </a:solidFill>
              </a:rPr>
              <a:t>    your partnership</a:t>
            </a:r>
          </a:p>
          <a:p>
            <a:endParaRPr lang="en-US" sz="2800" dirty="0">
              <a:solidFill>
                <a:srgbClr val="FFC000"/>
              </a:solidFill>
            </a:endParaRPr>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History</a:t>
            </a:r>
            <a:endParaRPr lang="en-US" dirty="0"/>
          </a:p>
        </p:txBody>
      </p:sp>
      <p:sp>
        <p:nvSpPr>
          <p:cNvPr id="3" name="Content Placeholder 2"/>
          <p:cNvSpPr>
            <a:spLocks noGrp="1"/>
          </p:cNvSpPr>
          <p:nvPr>
            <p:ph idx="1"/>
          </p:nvPr>
        </p:nvSpPr>
        <p:spPr>
          <a:xfrm>
            <a:off x="381000" y="1412875"/>
            <a:ext cx="8258033" cy="4284250"/>
          </a:xfrm>
        </p:spPr>
        <p:txBody>
          <a:bodyPr/>
          <a:lstStyle/>
          <a:p>
            <a:r>
              <a:rPr lang="en-US" dirty="0" smtClean="0"/>
              <a:t>Windows Logo Program started in 1995 to improve customer experience with Windows 95</a:t>
            </a:r>
          </a:p>
          <a:p>
            <a:r>
              <a:rPr lang="en-US" dirty="0" smtClean="0"/>
              <a:t>Evolved from a Microsoft manual testing program into a well defined set of standards backed with partner self testing</a:t>
            </a:r>
          </a:p>
          <a:p>
            <a:r>
              <a:rPr lang="en-US" dirty="0" smtClean="0"/>
              <a:t>Approximately 20,000 products tested each year, from over 1,000 companies</a:t>
            </a:r>
          </a:p>
          <a:p>
            <a:endParaRPr lang="en-US"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664797"/>
          </a:xfrm>
        </p:spPr>
        <p:txBody>
          <a:bodyPr/>
          <a:lstStyle/>
          <a:p>
            <a:r>
              <a:rPr sz="4800" smtClean="0"/>
              <a:t>Additional </a:t>
            </a:r>
            <a:r>
              <a:rPr sz="4800" dirty="0" smtClean="0"/>
              <a:t>Resources</a:t>
            </a:r>
            <a:endParaRPr lang="en-US" sz="4800" dirty="0"/>
          </a:p>
        </p:txBody>
      </p:sp>
      <p:sp>
        <p:nvSpPr>
          <p:cNvPr id="3" name="Text Placeholder 2"/>
          <p:cNvSpPr>
            <a:spLocks noGrp="1"/>
          </p:cNvSpPr>
          <p:nvPr>
            <p:ph type="body" sz="quarter" idx="10"/>
          </p:nvPr>
        </p:nvSpPr>
        <p:spPr>
          <a:xfrm>
            <a:off x="381000" y="1411552"/>
            <a:ext cx="8382000" cy="2562753"/>
          </a:xfrm>
        </p:spPr>
        <p:txBody>
          <a:bodyPr/>
          <a:lstStyle/>
          <a:p>
            <a:pPr marL="285750" indent="-285750">
              <a:spcBef>
                <a:spcPts val="833"/>
              </a:spcBef>
            </a:pPr>
            <a:r>
              <a:rPr lang="en-US" sz="2400" dirty="0" smtClean="0"/>
              <a:t>Web Resources</a:t>
            </a:r>
          </a:p>
          <a:p>
            <a:pPr lvl="1">
              <a:lnSpc>
                <a:spcPct val="100000"/>
              </a:lnSpc>
              <a:spcBef>
                <a:spcPts val="0"/>
              </a:spcBef>
            </a:pPr>
            <a:r>
              <a:rPr lang="en-US" sz="2000" dirty="0" smtClean="0"/>
              <a:t>Windows Logo Program</a:t>
            </a:r>
          </a:p>
          <a:p>
            <a:pPr lvl="2">
              <a:lnSpc>
                <a:spcPct val="100000"/>
              </a:lnSpc>
              <a:spcBef>
                <a:spcPts val="0"/>
              </a:spcBef>
              <a:buNone/>
            </a:pPr>
            <a:r>
              <a:rPr lang="en-US" sz="1700" dirty="0" smtClean="0">
                <a:solidFill>
                  <a:srgbClr val="FFC000"/>
                </a:solidFill>
                <a:hlinkClick r:id="rId3"/>
              </a:rPr>
              <a:t>http://www.microsoft.com/whdc/winlogo/</a:t>
            </a:r>
            <a:r>
              <a:rPr lang="en-US" sz="1700" dirty="0" smtClean="0">
                <a:solidFill>
                  <a:srgbClr val="FFC000"/>
                </a:solidFill>
              </a:rPr>
              <a:t> </a:t>
            </a:r>
          </a:p>
          <a:p>
            <a:pPr lvl="1">
              <a:lnSpc>
                <a:spcPct val="100000"/>
              </a:lnSpc>
              <a:spcBef>
                <a:spcPts val="0"/>
              </a:spcBef>
            </a:pPr>
            <a:r>
              <a:rPr lang="en-US" sz="2000" dirty="0" smtClean="0"/>
              <a:t>Windows Quality Online Services (Winqual)</a:t>
            </a:r>
          </a:p>
          <a:p>
            <a:pPr lvl="2">
              <a:lnSpc>
                <a:spcPct val="100000"/>
              </a:lnSpc>
              <a:spcBef>
                <a:spcPts val="0"/>
              </a:spcBef>
              <a:buNone/>
            </a:pPr>
            <a:r>
              <a:rPr lang="en-US" sz="1700" dirty="0" smtClean="0">
                <a:hlinkClick r:id="rId4"/>
              </a:rPr>
              <a:t>https://winqual.microsoft.com/</a:t>
            </a:r>
            <a:endParaRPr lang="en-US" sz="1700" dirty="0" smtClean="0">
              <a:solidFill>
                <a:srgbClr val="FFC000"/>
              </a:solidFill>
            </a:endParaRPr>
          </a:p>
          <a:p>
            <a:pPr marL="285750" indent="-285750">
              <a:spcBef>
                <a:spcPts val="833"/>
              </a:spcBef>
            </a:pPr>
            <a:r>
              <a:rPr lang="en-US" sz="2400" dirty="0" smtClean="0"/>
              <a:t>Newsletter</a:t>
            </a:r>
          </a:p>
          <a:p>
            <a:pPr marL="607999" lvl="1" indent="-285750">
              <a:spcBef>
                <a:spcPts val="833"/>
              </a:spcBef>
            </a:pPr>
            <a:r>
              <a:rPr lang="en-US" sz="2000" dirty="0" smtClean="0"/>
              <a:t>WHQL Weekly Newsletter </a:t>
            </a:r>
            <a:r>
              <a:rPr lang="en-US" sz="2000" dirty="0" smtClean="0">
                <a:hlinkClick r:id="rId5"/>
              </a:rPr>
              <a:t>http://www.microsoft.com/whdc/newsreq.mspx</a:t>
            </a:r>
            <a:r>
              <a:rPr lang="en-US" sz="2000" dirty="0" smtClean="0"/>
              <a:t> </a:t>
            </a: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cstate="print"/>
          <a:srcRect/>
          <a:stretch>
            <a:fillRect/>
          </a:stretch>
        </p:blipFill>
        <p:spPr bwMode="black">
          <a:xfrm>
            <a:off x="1602052" y="2362200"/>
            <a:ext cx="5939896" cy="1283229"/>
          </a:xfrm>
          <a:prstGeom prst="rect">
            <a:avLst/>
          </a:prstGeom>
          <a:noFill/>
        </p:spPr>
      </p:pic>
      <p:sp>
        <p:nvSpPr>
          <p:cNvPr id="5" name="Text Box 3"/>
          <p:cNvSpPr txBox="1">
            <a:spLocks noChangeArrowheads="1"/>
          </p:cNvSpPr>
          <p:nvPr/>
        </p:nvSpPr>
        <p:spPr bwMode="blackWhite">
          <a:xfrm>
            <a:off x="381000" y="5922805"/>
            <a:ext cx="8382000" cy="523206"/>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solidFill>
                  <a:schemeClr val="bg1"/>
                </a:solidFill>
                <a:latin typeface="Trebuchet MS" pitchFamily="34" charset="0"/>
                <a:cs typeface="Arial" charset="0"/>
              </a:rPr>
              <a:t>© </a:t>
            </a:r>
            <a:r>
              <a:rPr lang="en-US" sz="700" dirty="0" smtClean="0">
                <a:solidFill>
                  <a:schemeClr val="bg1"/>
                </a:solidFill>
                <a:latin typeface="Trebuchet MS" pitchFamily="34" charset="0"/>
                <a:cs typeface="Arial" charset="0"/>
              </a:rPr>
              <a:t>2009 Microsoft </a:t>
            </a:r>
            <a:r>
              <a:rPr lang="en-US" sz="700" dirty="0">
                <a:solidFill>
                  <a:schemeClr val="bg1"/>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solidFill>
                  <a:schemeClr val="bg1"/>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bg1"/>
                </a:solidFill>
                <a:latin typeface="Trebuchet MS" pitchFamily="34" charset="0"/>
                <a:cs typeface="Arial" charset="0"/>
              </a:rPr>
            </a:br>
            <a:r>
              <a:rPr lang="en-US" sz="700" dirty="0">
                <a:solidFill>
                  <a:schemeClr val="bg1"/>
                </a:solidFill>
                <a:latin typeface="Trebuchet MS" pitchFamily="34" charset="0"/>
                <a:cs typeface="Arial" charset="0"/>
              </a:rPr>
              <a:t>MICROSOFT MAKES NO WARRANTIES, EXPRESS, IMPLIED OR STATUTORY, AS TO THE INFORMATION IN THIS PRESENTATION.</a:t>
            </a:r>
          </a:p>
        </p:txBody>
      </p:sp>
      <p:sp>
        <p:nvSpPr>
          <p:cNvPr id="6" name="Title 5"/>
          <p:cNvSpPr>
            <a:spLocks noGrp="1"/>
          </p:cNvSpPr>
          <p:nvPr>
            <p:ph type="ctrTitle"/>
          </p:nvPr>
        </p:nvSpPr>
        <p:spPr/>
        <p:txBody>
          <a:bodyPr/>
          <a:lstStyle/>
          <a:p>
            <a:endPara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endParaRPr>
          </a:p>
          <a:p>
            <a:endParaRPr lang="en-US" dirty="0"/>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Straight Connector 17"/>
          <p:cNvCxnSpPr/>
          <p:nvPr/>
        </p:nvCxnSpPr>
        <p:spPr>
          <a:xfrm flipV="1">
            <a:off x="2853993" y="1948543"/>
            <a:ext cx="2719493" cy="15038"/>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2799564" y="2507217"/>
            <a:ext cx="303731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6" name="Straight Connector 15"/>
          <p:cNvCxnSpPr/>
          <p:nvPr/>
        </p:nvCxnSpPr>
        <p:spPr>
          <a:xfrm>
            <a:off x="2832222" y="3280103"/>
            <a:ext cx="3037318" cy="0"/>
          </a:xfrm>
          <a:prstGeom prst="line">
            <a:avLst/>
          </a:prstGeom>
          <a:ln/>
        </p:spPr>
        <p:style>
          <a:lnRef idx="1">
            <a:schemeClr val="accent2"/>
          </a:lnRef>
          <a:fillRef idx="0">
            <a:schemeClr val="accent2"/>
          </a:fillRef>
          <a:effectRef idx="0">
            <a:schemeClr val="accent2"/>
          </a:effectRef>
          <a:fontRef idx="minor">
            <a:schemeClr val="tx1"/>
          </a:fontRef>
        </p:style>
      </p:cxnSp>
      <p:cxnSp>
        <p:nvCxnSpPr>
          <p:cNvPr id="15" name="Straight Connector 14"/>
          <p:cNvCxnSpPr>
            <a:endCxn id="34" idx="1"/>
          </p:cNvCxnSpPr>
          <p:nvPr/>
        </p:nvCxnSpPr>
        <p:spPr>
          <a:xfrm flipV="1">
            <a:off x="3102429" y="3992161"/>
            <a:ext cx="2843308" cy="24669"/>
          </a:xfrm>
          <a:prstGeom prst="line">
            <a:avLst/>
          </a:prstGeom>
          <a:ln/>
        </p:spPr>
        <p:style>
          <a:lnRef idx="1">
            <a:schemeClr val="accent2"/>
          </a:lnRef>
          <a:fillRef idx="0">
            <a:schemeClr val="accent2"/>
          </a:fillRef>
          <a:effectRef idx="0">
            <a:schemeClr val="accent2"/>
          </a:effectRef>
          <a:fontRef idx="minor">
            <a:schemeClr val="tx1"/>
          </a:fontRef>
        </p:style>
      </p:cxnSp>
      <p:sp>
        <p:nvSpPr>
          <p:cNvPr id="26" name="Title 25"/>
          <p:cNvSpPr>
            <a:spLocks noGrp="1"/>
          </p:cNvSpPr>
          <p:nvPr>
            <p:ph type="title"/>
          </p:nvPr>
        </p:nvSpPr>
        <p:spPr>
          <a:xfrm>
            <a:off x="381000" y="230188"/>
            <a:ext cx="8382000" cy="1163395"/>
          </a:xfrm>
        </p:spPr>
        <p:txBody>
          <a:bodyPr/>
          <a:lstStyle/>
          <a:p>
            <a:r>
              <a:rPr lang="en-US" sz="4800" dirty="0" smtClean="0"/>
              <a:t>A Long Legacy </a:t>
            </a:r>
            <a:br>
              <a:rPr lang="en-US" sz="4800" dirty="0" smtClean="0"/>
            </a:br>
            <a:r>
              <a:rPr lang="en-US" sz="3600" dirty="0" smtClean="0"/>
              <a:t>(Total submissions per OS logo program)</a:t>
            </a:r>
            <a:endParaRPr lang="en-US" sz="4800" dirty="0"/>
          </a:p>
        </p:txBody>
      </p:sp>
      <p:pic>
        <p:nvPicPr>
          <p:cNvPr id="5" name="Picture 2" descr="http://geekspodcast.com/geekpress/wp-content/uploads/2009/07/windows-old-logo-300x225.jp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backgroundRemoval t="0" b="100000" l="0" r="100000"/>
                    </a14:imgEffect>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2840255" y="1670154"/>
            <a:ext cx="382071" cy="381126"/>
          </a:xfrm>
          <a:prstGeom prst="roundRect">
            <a:avLst>
              <a:gd name="adj" fmla="val 8594"/>
            </a:avLst>
          </a:prstGeom>
          <a:solidFill>
            <a:srgbClr val="FFFFFF">
              <a:shade val="85000"/>
            </a:srgbClr>
          </a:solidFill>
          <a:ln>
            <a:noFill/>
          </a:ln>
          <a:effectLst/>
          <a:extLst/>
        </p:spPr>
      </p:pic>
      <p:pic>
        <p:nvPicPr>
          <p:cNvPr id="6" name="Picture 2" descr="http://tezer4u.co.uk/images/logo1.jp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saturation sat="0"/>
                    </a14:imgEffect>
                  </a14:imgLayer>
                </a14:imgProps>
              </a:ext>
              <a:ext uri="{28A0092B-C50C-407E-A947-70E740481C1C}">
                <a14:useLocalDpi xmlns="" xmlns:a14="http://schemas.microsoft.com/office/drawing/2010/main" val="0"/>
              </a:ext>
            </a:extLst>
          </a:blip>
          <a:srcRect/>
          <a:stretch>
            <a:fillRect/>
          </a:stretch>
        </p:blipFill>
        <p:spPr bwMode="auto">
          <a:xfrm>
            <a:off x="3322535" y="2242457"/>
            <a:ext cx="465694" cy="701820"/>
          </a:xfrm>
          <a:prstGeom prst="roundRect">
            <a:avLst>
              <a:gd name="adj" fmla="val 8594"/>
            </a:avLst>
          </a:prstGeom>
          <a:solidFill>
            <a:srgbClr val="FFFFFF">
              <a:shade val="85000"/>
            </a:srgbClr>
          </a:solidFill>
          <a:ln>
            <a:noFill/>
          </a:ln>
          <a:effectLst/>
          <a:extLst/>
        </p:spPr>
      </p:pic>
      <p:pic>
        <p:nvPicPr>
          <p:cNvPr id="7" name="Picture 6" descr="Certified for Windows Vista"/>
          <p:cNvPicPr>
            <a:picLocks noChangeAspect="1" noChangeArrowheads="1"/>
          </p:cNvPicPr>
          <p:nvPr/>
        </p:nvPicPr>
        <p:blipFill rotWithShape="1">
          <a:blip r:embed="rId7" cstate="print">
            <a:extLst>
              <a:ext uri="{BEBA8EAE-BF5A-486C-A8C5-ECC9F3942E4B}">
                <a14:imgProps xmlns="" xmlns:a14="http://schemas.microsoft.com/office/drawing/2010/main">
                  <a14:imgLayer r:embed="rId8">
                    <a14:imgEffect>
                      <a14:saturation sat="0"/>
                    </a14:imgEffect>
                  </a14:imgLayer>
                </a14:imgProps>
              </a:ext>
              <a:ext uri="{28A0092B-C50C-407E-A947-70E740481C1C}">
                <a14:useLocalDpi xmlns="" xmlns:a14="http://schemas.microsoft.com/office/drawing/2010/main" val="0"/>
              </a:ext>
            </a:extLst>
          </a:blip>
          <a:srcRect l="1495" t="2124"/>
          <a:stretch/>
        </p:blipFill>
        <p:spPr bwMode="auto">
          <a:xfrm>
            <a:off x="3903067" y="2764971"/>
            <a:ext cx="592702" cy="968884"/>
          </a:xfrm>
          <a:prstGeom prst="roundRect">
            <a:avLst>
              <a:gd name="adj" fmla="val 8594"/>
            </a:avLst>
          </a:prstGeom>
          <a:solidFill>
            <a:srgbClr val="FFFFFF">
              <a:shade val="85000"/>
            </a:srgbClr>
          </a:solidFill>
          <a:ln>
            <a:noFill/>
          </a:ln>
          <a:effectLst/>
          <a:extLst/>
        </p:spPr>
      </p:pic>
      <p:pic>
        <p:nvPicPr>
          <p:cNvPr id="8" name="Picture 4" descr="http://fc03.deviantart.com/fs47/i/2009/205/a/4/Compatible_with_Windows_7_icon_by_fediaFedia.png"/>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42418" y="3362337"/>
            <a:ext cx="1194464" cy="1588678"/>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9" name="TextBox 18"/>
          <p:cNvSpPr txBox="1"/>
          <p:nvPr/>
        </p:nvSpPr>
        <p:spPr>
          <a:xfrm>
            <a:off x="1979170" y="1727704"/>
            <a:ext cx="1077427" cy="461665"/>
          </a:xfrm>
          <a:prstGeom prst="rect">
            <a:avLst/>
          </a:prstGeom>
          <a:noFill/>
        </p:spPr>
        <p:txBody>
          <a:bodyPr wrap="square" rtlCol="0">
            <a:spAutoFit/>
          </a:bodyPr>
          <a:lstStyle/>
          <a:p>
            <a:r>
              <a:rPr lang="en-US" b="1" dirty="0" smtClean="0">
                <a:solidFill>
                  <a:srgbClr val="FFC000"/>
                </a:solidFill>
              </a:rPr>
              <a:t>1998</a:t>
            </a:r>
            <a:endParaRPr lang="en-US" b="1" dirty="0">
              <a:solidFill>
                <a:srgbClr val="FFC000"/>
              </a:solidFill>
            </a:endParaRPr>
          </a:p>
        </p:txBody>
      </p:sp>
      <p:sp>
        <p:nvSpPr>
          <p:cNvPr id="20" name="TextBox 19"/>
          <p:cNvSpPr txBox="1"/>
          <p:nvPr/>
        </p:nvSpPr>
        <p:spPr>
          <a:xfrm>
            <a:off x="1979170" y="2311863"/>
            <a:ext cx="1077427" cy="461665"/>
          </a:xfrm>
          <a:prstGeom prst="rect">
            <a:avLst/>
          </a:prstGeom>
          <a:noFill/>
        </p:spPr>
        <p:txBody>
          <a:bodyPr wrap="square" rtlCol="0">
            <a:spAutoFit/>
          </a:bodyPr>
          <a:lstStyle/>
          <a:p>
            <a:r>
              <a:rPr lang="en-US" b="1" dirty="0" smtClean="0">
                <a:solidFill>
                  <a:srgbClr val="FFC000"/>
                </a:solidFill>
              </a:rPr>
              <a:t>2001</a:t>
            </a:r>
            <a:endParaRPr lang="en-US" b="1" dirty="0">
              <a:solidFill>
                <a:srgbClr val="FFC000"/>
              </a:solidFill>
            </a:endParaRPr>
          </a:p>
        </p:txBody>
      </p:sp>
      <p:sp>
        <p:nvSpPr>
          <p:cNvPr id="21" name="TextBox 20"/>
          <p:cNvSpPr txBox="1"/>
          <p:nvPr/>
        </p:nvSpPr>
        <p:spPr>
          <a:xfrm>
            <a:off x="1979170" y="3073863"/>
            <a:ext cx="1077427" cy="461665"/>
          </a:xfrm>
          <a:prstGeom prst="rect">
            <a:avLst/>
          </a:prstGeom>
          <a:noFill/>
        </p:spPr>
        <p:txBody>
          <a:bodyPr wrap="square" rtlCol="0">
            <a:spAutoFit/>
          </a:bodyPr>
          <a:lstStyle/>
          <a:p>
            <a:r>
              <a:rPr lang="en-US" b="1" dirty="0" smtClean="0">
                <a:solidFill>
                  <a:srgbClr val="FFC000"/>
                </a:solidFill>
              </a:rPr>
              <a:t>2006</a:t>
            </a:r>
            <a:endParaRPr lang="en-US" b="1" dirty="0">
              <a:solidFill>
                <a:srgbClr val="FFC000"/>
              </a:solidFill>
            </a:endParaRPr>
          </a:p>
        </p:txBody>
      </p:sp>
      <p:sp>
        <p:nvSpPr>
          <p:cNvPr id="22" name="TextBox 21"/>
          <p:cNvSpPr txBox="1"/>
          <p:nvPr/>
        </p:nvSpPr>
        <p:spPr>
          <a:xfrm>
            <a:off x="1979170" y="3849511"/>
            <a:ext cx="1077427" cy="461665"/>
          </a:xfrm>
          <a:prstGeom prst="rect">
            <a:avLst/>
          </a:prstGeom>
          <a:noFill/>
        </p:spPr>
        <p:txBody>
          <a:bodyPr wrap="square" rtlCol="0">
            <a:spAutoFit/>
          </a:bodyPr>
          <a:lstStyle/>
          <a:p>
            <a:r>
              <a:rPr lang="en-US" b="1" dirty="0" smtClean="0">
                <a:solidFill>
                  <a:srgbClr val="FFC000"/>
                </a:solidFill>
              </a:rPr>
              <a:t>Today</a:t>
            </a:r>
            <a:endParaRPr lang="en-US" b="1" dirty="0">
              <a:solidFill>
                <a:srgbClr val="FFC000"/>
              </a:solidFill>
            </a:endParaRPr>
          </a:p>
        </p:txBody>
      </p:sp>
      <p:sp>
        <p:nvSpPr>
          <p:cNvPr id="2" name="TextBox 1"/>
          <p:cNvSpPr txBox="1"/>
          <p:nvPr/>
        </p:nvSpPr>
        <p:spPr>
          <a:xfrm>
            <a:off x="1299781" y="5718147"/>
            <a:ext cx="6886822" cy="461665"/>
          </a:xfrm>
          <a:prstGeom prst="rect">
            <a:avLst/>
          </a:prstGeom>
          <a:solidFill>
            <a:schemeClr val="accent2"/>
          </a:solidFill>
        </p:spPr>
        <p:txBody>
          <a:bodyPr wrap="none" rtlCol="0">
            <a:spAutoFit/>
          </a:bodyPr>
          <a:lstStyle/>
          <a:p>
            <a:r>
              <a:rPr lang="en-US" b="1" dirty="0" smtClean="0">
                <a:solidFill>
                  <a:schemeClr val="bg1"/>
                </a:solidFill>
              </a:rPr>
              <a:t>31,022 submissions in the last year – all </a:t>
            </a:r>
            <a:r>
              <a:rPr lang="en-US" b="1" dirty="0" err="1" smtClean="0">
                <a:solidFill>
                  <a:schemeClr val="bg1"/>
                </a:solidFill>
              </a:rPr>
              <a:t>OSes</a:t>
            </a:r>
            <a:endParaRPr lang="en-US" b="1" dirty="0">
              <a:solidFill>
                <a:schemeClr val="bg1"/>
              </a:solidFill>
            </a:endParaRPr>
          </a:p>
        </p:txBody>
      </p:sp>
      <p:sp>
        <p:nvSpPr>
          <p:cNvPr id="29" name="TextBox 28"/>
          <p:cNvSpPr txBox="1"/>
          <p:nvPr/>
        </p:nvSpPr>
        <p:spPr>
          <a:xfrm>
            <a:off x="5985360" y="3064074"/>
            <a:ext cx="1721725" cy="461665"/>
          </a:xfrm>
          <a:prstGeom prst="rect">
            <a:avLst/>
          </a:prstGeom>
          <a:noFill/>
        </p:spPr>
        <p:txBody>
          <a:bodyPr wrap="square" rtlCol="0">
            <a:spAutoFit/>
          </a:bodyPr>
          <a:lstStyle/>
          <a:p>
            <a:r>
              <a:rPr lang="en-US" b="1" dirty="0" smtClean="0">
                <a:solidFill>
                  <a:srgbClr val="FFC000"/>
                </a:solidFill>
              </a:rPr>
              <a:t>49,694</a:t>
            </a:r>
            <a:endParaRPr lang="en-US" b="1" dirty="0">
              <a:solidFill>
                <a:srgbClr val="FFC000"/>
              </a:solidFill>
            </a:endParaRPr>
          </a:p>
        </p:txBody>
      </p:sp>
      <p:sp>
        <p:nvSpPr>
          <p:cNvPr id="32" name="TextBox 31"/>
          <p:cNvSpPr txBox="1"/>
          <p:nvPr/>
        </p:nvSpPr>
        <p:spPr>
          <a:xfrm>
            <a:off x="5970744" y="2260464"/>
            <a:ext cx="1725455" cy="461665"/>
          </a:xfrm>
          <a:prstGeom prst="rect">
            <a:avLst/>
          </a:prstGeom>
          <a:noFill/>
        </p:spPr>
        <p:txBody>
          <a:bodyPr wrap="square" rtlCol="0">
            <a:spAutoFit/>
          </a:bodyPr>
          <a:lstStyle/>
          <a:p>
            <a:r>
              <a:rPr lang="en-US" b="1" dirty="0" smtClean="0">
                <a:solidFill>
                  <a:srgbClr val="FFC000"/>
                </a:solidFill>
              </a:rPr>
              <a:t>123,263</a:t>
            </a:r>
            <a:endParaRPr lang="en-US" b="1" dirty="0">
              <a:solidFill>
                <a:srgbClr val="FFC000"/>
              </a:solidFill>
            </a:endParaRPr>
          </a:p>
        </p:txBody>
      </p:sp>
      <p:sp>
        <p:nvSpPr>
          <p:cNvPr id="33" name="TextBox 32"/>
          <p:cNvSpPr txBox="1"/>
          <p:nvPr/>
        </p:nvSpPr>
        <p:spPr>
          <a:xfrm>
            <a:off x="5826186" y="1682966"/>
            <a:ext cx="854238" cy="461665"/>
          </a:xfrm>
          <a:prstGeom prst="rect">
            <a:avLst/>
          </a:prstGeom>
          <a:noFill/>
        </p:spPr>
        <p:txBody>
          <a:bodyPr wrap="square" rtlCol="0">
            <a:spAutoFit/>
          </a:bodyPr>
          <a:lstStyle/>
          <a:p>
            <a:r>
              <a:rPr lang="en-US" b="1" dirty="0" smtClean="0">
                <a:solidFill>
                  <a:srgbClr val="FFC000"/>
                </a:solidFill>
              </a:rPr>
              <a:t>?</a:t>
            </a:r>
            <a:endParaRPr lang="en-US" b="1" dirty="0">
              <a:solidFill>
                <a:srgbClr val="FFC000"/>
              </a:solidFill>
            </a:endParaRPr>
          </a:p>
        </p:txBody>
      </p:sp>
      <p:sp>
        <p:nvSpPr>
          <p:cNvPr id="34" name="TextBox 33"/>
          <p:cNvSpPr txBox="1"/>
          <p:nvPr/>
        </p:nvSpPr>
        <p:spPr>
          <a:xfrm>
            <a:off x="5945737" y="3730551"/>
            <a:ext cx="2120577" cy="523220"/>
          </a:xfrm>
          <a:prstGeom prst="rect">
            <a:avLst/>
          </a:prstGeom>
          <a:noFill/>
        </p:spPr>
        <p:txBody>
          <a:bodyPr wrap="square" rtlCol="0">
            <a:spAutoFit/>
          </a:bodyPr>
          <a:lstStyle/>
          <a:p>
            <a:r>
              <a:rPr lang="en-US" sz="2800" b="1" dirty="0" smtClean="0">
                <a:solidFill>
                  <a:srgbClr val="FFC000"/>
                </a:solidFill>
              </a:rPr>
              <a:t>9,771 +</a:t>
            </a:r>
            <a:endParaRPr lang="en-US" sz="2800" b="1" dirty="0">
              <a:solidFill>
                <a:srgbClr val="FFC000"/>
              </a:solidFill>
            </a:endParaRPr>
          </a:p>
        </p:txBody>
      </p:sp>
      <p:sp>
        <p:nvSpPr>
          <p:cNvPr id="45" name="TextBox 44"/>
          <p:cNvSpPr txBox="1"/>
          <p:nvPr/>
        </p:nvSpPr>
        <p:spPr>
          <a:xfrm>
            <a:off x="339407" y="5146017"/>
            <a:ext cx="8668115" cy="461665"/>
          </a:xfrm>
          <a:prstGeom prst="rect">
            <a:avLst/>
          </a:prstGeom>
          <a:noFill/>
        </p:spPr>
        <p:txBody>
          <a:bodyPr wrap="square" rtlCol="0">
            <a:spAutoFit/>
          </a:bodyPr>
          <a:lstStyle/>
          <a:p>
            <a:r>
              <a:rPr lang="en-US" dirty="0" smtClean="0">
                <a:solidFill>
                  <a:srgbClr val="FFC000"/>
                </a:solidFill>
              </a:rPr>
              <a:t>Logo programs still active for Windows XP and Windows Vista</a:t>
            </a:r>
            <a:endParaRPr lang="en-US" dirty="0">
              <a:solidFill>
                <a:srgbClr val="FFC000"/>
              </a:solidFill>
            </a:endParaRPr>
          </a:p>
        </p:txBody>
      </p:sp>
      <p:sp>
        <p:nvSpPr>
          <p:cNvPr id="47" name="TextBox 46"/>
          <p:cNvSpPr txBox="1"/>
          <p:nvPr/>
        </p:nvSpPr>
        <p:spPr>
          <a:xfrm>
            <a:off x="522514" y="6396335"/>
            <a:ext cx="1771639" cy="276999"/>
          </a:xfrm>
          <a:prstGeom prst="rect">
            <a:avLst/>
          </a:prstGeom>
          <a:noFill/>
        </p:spPr>
        <p:txBody>
          <a:bodyPr wrap="none" rtlCol="0">
            <a:spAutoFit/>
          </a:bodyPr>
          <a:lstStyle/>
          <a:p>
            <a:r>
              <a:rPr lang="en-US" sz="1200" dirty="0" smtClean="0">
                <a:solidFill>
                  <a:schemeClr val="tx1">
                    <a:lumMod val="95000"/>
                  </a:schemeClr>
                </a:solidFill>
              </a:rPr>
              <a:t>Data current  Nov/2009</a:t>
            </a:r>
            <a:endParaRPr lang="en-US" sz="1200" dirty="0">
              <a:solidFill>
                <a:schemeClr val="tx1">
                  <a:lumMod val="95000"/>
                </a:schemeClr>
              </a:solidFill>
            </a:endParaRPr>
          </a:p>
        </p:txBody>
      </p:sp>
    </p:spTree>
    <p:extLst>
      <p:ext uri="{BB962C8B-B14F-4D97-AF65-F5344CB8AC3E}">
        <p14:creationId xmlns="" xmlns:p14="http://schemas.microsoft.com/office/powerpoint/2010/main" val="320083766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7 Launch --Thank you!</a:t>
            </a:r>
            <a:endParaRPr lang="en-US" dirty="0"/>
          </a:p>
        </p:txBody>
      </p:sp>
      <p:graphicFrame>
        <p:nvGraphicFramePr>
          <p:cNvPr id="5" name="Chart 4"/>
          <p:cNvGraphicFramePr/>
          <p:nvPr/>
        </p:nvGraphicFramePr>
        <p:xfrm>
          <a:off x="641082" y="1079046"/>
          <a:ext cx="7458075" cy="4733925"/>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ular Callout 5"/>
          <p:cNvSpPr/>
          <p:nvPr/>
        </p:nvSpPr>
        <p:spPr bwMode="auto">
          <a:xfrm>
            <a:off x="6745184" y="914402"/>
            <a:ext cx="2208811" cy="1328798"/>
          </a:xfrm>
          <a:prstGeom prst="wedgeRectCallout">
            <a:avLst>
              <a:gd name="adj1" fmla="val -39564"/>
              <a:gd name="adj2" fmla="val 97537"/>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buFont typeface="Arial" pitchFamily="34" charset="0"/>
              <a:buChar char="•"/>
            </a:pPr>
            <a:r>
              <a:rPr lang="en-US" sz="1600" dirty="0" smtClean="0">
                <a:solidFill>
                  <a:srgbClr val="FFFFFF"/>
                </a:solidFill>
                <a:effectLst>
                  <a:outerShdw blurRad="38100" dist="38100" dir="2700000" algn="tl">
                    <a:srgbClr val="000000">
                      <a:alpha val="43137"/>
                    </a:srgbClr>
                  </a:outerShdw>
                </a:effectLst>
                <a:latin typeface="Segoe" pitchFamily="34" charset="0"/>
              </a:rPr>
              <a:t/>
            </a:r>
            <a:br>
              <a:rPr lang="en-US" sz="1600" dirty="0" smtClean="0">
                <a:solidFill>
                  <a:srgbClr val="FFFFFF"/>
                </a:solidFill>
                <a:effectLst>
                  <a:outerShdw blurRad="38100" dist="38100" dir="2700000" algn="tl">
                    <a:srgbClr val="000000">
                      <a:alpha val="43137"/>
                    </a:srgbClr>
                  </a:outerShdw>
                </a:effectLst>
                <a:latin typeface="Segoe" pitchFamily="34" charset="0"/>
              </a:rPr>
            </a:br>
            <a:r>
              <a:rPr lang="en-US" sz="1600" dirty="0" smtClean="0">
                <a:solidFill>
                  <a:srgbClr val="FFFFFF"/>
                </a:solidFill>
                <a:effectLst>
                  <a:outerShdw blurRad="38100" dist="38100" dir="2700000" algn="tl">
                    <a:srgbClr val="000000">
                      <a:alpha val="43137"/>
                    </a:srgbClr>
                  </a:outerShdw>
                </a:effectLst>
                <a:latin typeface="Segoe" pitchFamily="34" charset="0"/>
              </a:rPr>
              <a:t>At general availability, 3x more devices/systems were logo-qualified than for Windows XP</a:t>
            </a:r>
          </a:p>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the Logo Means in 2009</a:t>
            </a:r>
            <a:endParaRPr lang="en-US" dirty="0"/>
          </a:p>
        </p:txBody>
      </p:sp>
      <p:sp>
        <p:nvSpPr>
          <p:cNvPr id="3" name="Content Placeholder 2"/>
          <p:cNvSpPr>
            <a:spLocks noGrp="1"/>
          </p:cNvSpPr>
          <p:nvPr>
            <p:ph idx="1"/>
          </p:nvPr>
        </p:nvSpPr>
        <p:spPr>
          <a:xfrm>
            <a:off x="381000" y="1235034"/>
            <a:ext cx="8382000" cy="5367647"/>
          </a:xfrm>
        </p:spPr>
        <p:txBody>
          <a:bodyPr>
            <a:normAutofit/>
          </a:bodyPr>
          <a:lstStyle/>
          <a:p>
            <a:pPr rtl="0"/>
            <a:r>
              <a:rPr lang="en-US" sz="3600" dirty="0" smtClean="0"/>
              <a:t>The Windows Logo Program</a:t>
            </a:r>
          </a:p>
          <a:p>
            <a:pPr lvl="1"/>
            <a:r>
              <a:rPr lang="en-US" sz="3200" dirty="0" smtClean="0"/>
              <a:t>Provides market </a:t>
            </a:r>
            <a:r>
              <a:rPr lang="en-US" sz="3200" dirty="0" smtClean="0">
                <a:solidFill>
                  <a:srgbClr val="FFC000"/>
                </a:solidFill>
              </a:rPr>
              <a:t>confidence </a:t>
            </a:r>
            <a:r>
              <a:rPr lang="en-US" sz="3200" dirty="0" smtClean="0"/>
              <a:t>in the </a:t>
            </a:r>
            <a:r>
              <a:rPr lang="en-US" sz="3200" dirty="0" smtClean="0">
                <a:solidFill>
                  <a:schemeClr val="accent2"/>
                </a:solidFill>
              </a:rPr>
              <a:t>Windows experience </a:t>
            </a:r>
          </a:p>
          <a:p>
            <a:pPr lvl="1"/>
            <a:r>
              <a:rPr lang="en-US" sz="3200" dirty="0" smtClean="0"/>
              <a:t>Through active </a:t>
            </a:r>
            <a:r>
              <a:rPr lang="en-US" sz="3200" dirty="0" smtClean="0">
                <a:solidFill>
                  <a:srgbClr val="FFC000"/>
                </a:solidFill>
              </a:rPr>
              <a:t>partner engagement  </a:t>
            </a:r>
          </a:p>
          <a:p>
            <a:pPr lvl="2"/>
            <a:r>
              <a:rPr lang="en-US" sz="2800" dirty="0" smtClean="0"/>
              <a:t>In a carefully structured process of defining requirements </a:t>
            </a:r>
          </a:p>
          <a:p>
            <a:pPr lvl="2"/>
            <a:r>
              <a:rPr lang="en-US" sz="2800" dirty="0" smtClean="0"/>
              <a:t>Validating compliance via testing </a:t>
            </a:r>
          </a:p>
          <a:p>
            <a:pPr lvl="2"/>
            <a:r>
              <a:rPr lang="en-US" sz="2800" dirty="0" smtClean="0"/>
              <a:t>Documenting certification online</a:t>
            </a:r>
          </a:p>
          <a:p>
            <a:pPr lvl="2"/>
            <a:r>
              <a:rPr lang="en-US" sz="2800" dirty="0" smtClean="0"/>
              <a:t>And providing on-going online services </a:t>
            </a:r>
          </a:p>
          <a:p>
            <a:pPr lvl="2"/>
            <a:r>
              <a:rPr lang="en-US" sz="2800" dirty="0" smtClean="0"/>
              <a:t>To assure quality after the product goes to market</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Confidence</a:t>
            </a:r>
            <a:endParaRPr lang="en-US" dirty="0"/>
          </a:p>
        </p:txBody>
      </p:sp>
      <p:sp>
        <p:nvSpPr>
          <p:cNvPr id="3" name="Content Placeholder 2"/>
          <p:cNvSpPr>
            <a:spLocks noGrp="1"/>
          </p:cNvSpPr>
          <p:nvPr>
            <p:ph idx="1"/>
          </p:nvPr>
        </p:nvSpPr>
        <p:spPr>
          <a:xfrm>
            <a:off x="381000" y="862080"/>
            <a:ext cx="8382000" cy="5087547"/>
          </a:xfrm>
        </p:spPr>
        <p:txBody>
          <a:bodyPr/>
          <a:lstStyle/>
          <a:p>
            <a:pPr lvl="1"/>
            <a:endParaRPr lang="en-US" sz="1400" dirty="0" smtClean="0"/>
          </a:p>
          <a:p>
            <a:r>
              <a:rPr lang="en-US" sz="2400" dirty="0" smtClean="0"/>
              <a:t>Retailers expect the logo on systems</a:t>
            </a:r>
          </a:p>
          <a:p>
            <a:r>
              <a:rPr lang="en-US" sz="2400" dirty="0" smtClean="0"/>
              <a:t>Consumers look for logo-qualified products</a:t>
            </a:r>
          </a:p>
          <a:p>
            <a:pPr lvl="1"/>
            <a:r>
              <a:rPr lang="en-US" sz="1800" dirty="0" smtClean="0"/>
              <a:t>Most consumers look for the logo in making PC-related purchases</a:t>
            </a:r>
            <a:r>
              <a:rPr lang="en-US" sz="1800" baseline="30000" dirty="0" smtClean="0"/>
              <a:t>1</a:t>
            </a:r>
            <a:endParaRPr lang="en-US" sz="1800" dirty="0" smtClean="0"/>
          </a:p>
          <a:p>
            <a:pPr lvl="1"/>
            <a:r>
              <a:rPr lang="en-US" sz="1800" dirty="0" smtClean="0"/>
              <a:t>Consumers  aware of logo, use as indicator of Windows compatibility </a:t>
            </a:r>
            <a:r>
              <a:rPr lang="en-US" sz="1800" baseline="30000" dirty="0" smtClean="0"/>
              <a:t>2</a:t>
            </a:r>
            <a:endParaRPr lang="en-US" sz="1800" dirty="0" smtClean="0"/>
          </a:p>
          <a:p>
            <a:r>
              <a:rPr lang="en-US" sz="2400" dirty="0" smtClean="0"/>
              <a:t>Businesses look for logo-qualified products</a:t>
            </a:r>
          </a:p>
          <a:p>
            <a:pPr lvl="1"/>
            <a:r>
              <a:rPr lang="en-US" sz="1800" dirty="0" smtClean="0"/>
              <a:t>“I require the Logo. I need to know that it’s compatible”- </a:t>
            </a:r>
            <a:r>
              <a:rPr lang="en-US" sz="1400" dirty="0" smtClean="0"/>
              <a:t>IT Director, Enterprise</a:t>
            </a:r>
            <a:endParaRPr lang="en-US" sz="1800" dirty="0" smtClean="0"/>
          </a:p>
          <a:p>
            <a:pPr lvl="1"/>
            <a:r>
              <a:rPr lang="en-US" sz="1800" dirty="0" smtClean="0"/>
              <a:t>IT Professionals:  Logo an important factor in their purchase decision and would recommend it to others</a:t>
            </a:r>
            <a:r>
              <a:rPr lang="en-US" sz="1800" baseline="30000" dirty="0" smtClean="0"/>
              <a:t>2</a:t>
            </a:r>
          </a:p>
          <a:p>
            <a:pPr lvl="1"/>
            <a:r>
              <a:rPr lang="en-US" sz="2400" baseline="30000" dirty="0" smtClean="0"/>
              <a:t>Common bid spec</a:t>
            </a:r>
            <a:endParaRPr lang="en-US" sz="1800" dirty="0" smtClean="0"/>
          </a:p>
          <a:p>
            <a:r>
              <a:rPr lang="en-US" sz="2400" dirty="0" smtClean="0"/>
              <a:t>Microsoft helps you market </a:t>
            </a:r>
            <a:br>
              <a:rPr lang="en-US" sz="2400" dirty="0" smtClean="0"/>
            </a:br>
            <a:r>
              <a:rPr lang="en-US" sz="2400" dirty="0" smtClean="0"/>
              <a:t>your logo-qualified product</a:t>
            </a:r>
          </a:p>
          <a:p>
            <a:pPr lvl="1"/>
            <a:r>
              <a:rPr lang="en-US" sz="1800" dirty="0" smtClean="0"/>
              <a:t>Easily identified logo artwork</a:t>
            </a:r>
          </a:p>
          <a:p>
            <a:pPr lvl="1"/>
            <a:r>
              <a:rPr lang="en-US" sz="1800" dirty="0" smtClean="0"/>
              <a:t>Windows 7 compatibility center </a:t>
            </a:r>
            <a:br>
              <a:rPr lang="en-US" sz="1800" dirty="0" smtClean="0"/>
            </a:br>
            <a:r>
              <a:rPr lang="en-US" sz="1800" dirty="0" smtClean="0"/>
              <a:t>(1 million unique visitors per month)</a:t>
            </a:r>
          </a:p>
          <a:p>
            <a:pPr lvl="1">
              <a:buNone/>
            </a:pPr>
            <a:endParaRPr lang="en-US" sz="1200" dirty="0" smtClean="0"/>
          </a:p>
        </p:txBody>
      </p:sp>
      <p:sp>
        <p:nvSpPr>
          <p:cNvPr id="6" name="TextBox 5"/>
          <p:cNvSpPr txBox="1"/>
          <p:nvPr/>
        </p:nvSpPr>
        <p:spPr>
          <a:xfrm>
            <a:off x="0" y="6477000"/>
            <a:ext cx="7391400" cy="338554"/>
          </a:xfrm>
          <a:prstGeom prst="rect">
            <a:avLst/>
          </a:prstGeom>
          <a:noFill/>
        </p:spPr>
        <p:txBody>
          <a:bodyPr wrap="square" rtlCol="0">
            <a:spAutoFit/>
          </a:bodyPr>
          <a:lstStyle/>
          <a:p>
            <a:pPr marL="457200" indent="-457200"/>
            <a:r>
              <a:rPr lang="en-US" sz="800" dirty="0" smtClean="0"/>
              <a:t>Sources:	1. Microsoft CMG, Logo Survey Compilation, 12/08, </a:t>
            </a:r>
          </a:p>
          <a:p>
            <a:pPr marL="457200" indent="-457200"/>
            <a:r>
              <a:rPr lang="en-US" sz="800" dirty="0" smtClean="0"/>
              <a:t>	2. Market Decisions Corporation, Windows Vista Logo Program: Awareness, Perception, and Purchase Intent, 12/06</a:t>
            </a:r>
            <a:endParaRPr lang="en-US" sz="800" dirty="0"/>
          </a:p>
        </p:txBody>
      </p:sp>
      <p:pic>
        <p:nvPicPr>
          <p:cNvPr id="1026" name="Picture 2"/>
          <p:cNvPicPr>
            <a:picLocks noChangeAspect="1" noChangeArrowheads="1"/>
          </p:cNvPicPr>
          <p:nvPr/>
        </p:nvPicPr>
        <p:blipFill>
          <a:blip r:embed="rId3" cstate="print"/>
          <a:srcRect/>
          <a:stretch>
            <a:fillRect/>
          </a:stretch>
        </p:blipFill>
        <p:spPr bwMode="auto">
          <a:xfrm>
            <a:off x="5468007" y="3577694"/>
            <a:ext cx="2868471" cy="258730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1329595"/>
          </a:xfrm>
        </p:spPr>
        <p:txBody>
          <a:bodyPr/>
          <a:lstStyle/>
          <a:p>
            <a:r>
              <a:rPr lang="en-US" dirty="0" smtClean="0"/>
              <a:t>Partner Value in That Market Confidence</a:t>
            </a:r>
            <a:endParaRPr lang="en-US" dirty="0"/>
          </a:p>
        </p:txBody>
      </p:sp>
      <p:sp>
        <p:nvSpPr>
          <p:cNvPr id="3" name="Content Placeholder 2"/>
          <p:cNvSpPr>
            <a:spLocks noGrp="1"/>
          </p:cNvSpPr>
          <p:nvPr>
            <p:ph idx="1"/>
          </p:nvPr>
        </p:nvSpPr>
        <p:spPr>
          <a:xfrm>
            <a:off x="262247" y="1603168"/>
            <a:ext cx="4915395" cy="2640723"/>
          </a:xfrm>
        </p:spPr>
        <p:txBody>
          <a:bodyPr/>
          <a:lstStyle/>
          <a:p>
            <a:r>
              <a:rPr lang="en-US" dirty="0" smtClean="0"/>
              <a:t>The China experience</a:t>
            </a:r>
          </a:p>
          <a:p>
            <a:pPr lvl="1"/>
            <a:r>
              <a:rPr lang="en-US" dirty="0" smtClean="0"/>
              <a:t>2009 survey </a:t>
            </a:r>
            <a:br>
              <a:rPr lang="en-US" dirty="0" smtClean="0"/>
            </a:br>
            <a:r>
              <a:rPr lang="en-US" dirty="0" smtClean="0"/>
              <a:t>of partners</a:t>
            </a:r>
          </a:p>
          <a:p>
            <a:pPr lvl="1"/>
            <a:r>
              <a:rPr lang="en-US" dirty="0" smtClean="0"/>
              <a:t>“Why do you </a:t>
            </a:r>
            <a:br>
              <a:rPr lang="en-US" dirty="0" smtClean="0"/>
            </a:br>
            <a:r>
              <a:rPr lang="en-US" dirty="0" smtClean="0"/>
              <a:t>Logo?”</a:t>
            </a:r>
          </a:p>
          <a:p>
            <a:pPr lvl="1"/>
            <a:endParaRPr lang="en-US" dirty="0"/>
          </a:p>
        </p:txBody>
      </p:sp>
      <p:graphicFrame>
        <p:nvGraphicFramePr>
          <p:cNvPr id="4" name="Chart 3"/>
          <p:cNvGraphicFramePr/>
          <p:nvPr/>
        </p:nvGraphicFramePr>
        <p:xfrm>
          <a:off x="2422567" y="2030681"/>
          <a:ext cx="6721433" cy="462543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in the Windows Experience…</a:t>
            </a:r>
            <a:endParaRPr lang="en-US" dirty="0"/>
          </a:p>
        </p:txBody>
      </p:sp>
      <p:sp>
        <p:nvSpPr>
          <p:cNvPr id="3" name="Content Placeholder 2"/>
          <p:cNvSpPr>
            <a:spLocks noGrp="1"/>
          </p:cNvSpPr>
          <p:nvPr>
            <p:ph idx="1"/>
          </p:nvPr>
        </p:nvSpPr>
        <p:spPr>
          <a:xfrm>
            <a:off x="381000" y="1066800"/>
            <a:ext cx="8382000" cy="4114799"/>
          </a:xfrm>
        </p:spPr>
        <p:txBody>
          <a:bodyPr>
            <a:normAutofit fontScale="92500" lnSpcReduction="10000"/>
          </a:bodyPr>
          <a:lstStyle/>
          <a:p>
            <a:r>
              <a:rPr lang="en-US" dirty="0" smtClean="0"/>
              <a:t>Building OS features that take advantage of the new technology</a:t>
            </a:r>
          </a:p>
          <a:p>
            <a:r>
              <a:rPr lang="en-US" dirty="0" smtClean="0"/>
              <a:t>Addressing compelling  scenarios </a:t>
            </a:r>
          </a:p>
          <a:p>
            <a:pPr lvl="0" rtl="0"/>
            <a:r>
              <a:rPr lang="en-US" dirty="0" smtClean="0"/>
              <a:t>Providing quality end-to-end experience of customers</a:t>
            </a:r>
          </a:p>
          <a:p>
            <a:pPr lvl="0" rtl="0"/>
            <a:r>
              <a:rPr lang="en-US" dirty="0" smtClean="0"/>
              <a:t>Supporting a breadth of devices and systems on a dependable extensible platform </a:t>
            </a:r>
          </a:p>
          <a:p>
            <a:pPr lvl="0" rtl="0"/>
            <a:endParaRPr lang="en-US" dirty="0" smtClean="0"/>
          </a:p>
          <a:p>
            <a:pPr lvl="0" rtl="0">
              <a:buFont typeface="Arial" pitchFamily="34" charset="0"/>
              <a:buNone/>
            </a:pPr>
            <a:r>
              <a:rPr lang="en-US" dirty="0" smtClean="0">
                <a:solidFill>
                  <a:srgbClr val="FFC000"/>
                </a:solidFill>
              </a:rPr>
              <a:t>How does the logo program help with this?</a:t>
            </a:r>
          </a:p>
        </p:txBody>
      </p:sp>
      <p:sp>
        <p:nvSpPr>
          <p:cNvPr id="5" name="Content Placeholder 2"/>
          <p:cNvSpPr txBox="1">
            <a:spLocks/>
          </p:cNvSpPr>
          <p:nvPr/>
        </p:nvSpPr>
        <p:spPr>
          <a:xfrm>
            <a:off x="381000" y="4343400"/>
            <a:ext cx="8382000" cy="2210862"/>
          </a:xfrm>
          <a:prstGeom prst="rect">
            <a:avLst/>
          </a:prstGeom>
        </p:spPr>
        <p:txBody>
          <a:bodyPr vert="horz" lIns="0" tIns="0" rIns="0" bIns="0" rtlCol="0">
            <a:normAutofit/>
          </a:bodyPr>
          <a:lstStyle/>
          <a:p>
            <a:pPr marL="396875" marR="0" lvl="0" indent="-396875" algn="l" defTabSz="914363" rtl="0" eaLnBrk="1" fontAlgn="auto" latinLnBrk="0" hangingPunct="1">
              <a:lnSpc>
                <a:spcPct val="90000"/>
              </a:lnSpc>
              <a:spcBef>
                <a:spcPct val="20000"/>
              </a:spcBef>
              <a:spcAft>
                <a:spcPts val="0"/>
              </a:spcAft>
              <a:buClrTx/>
              <a:buSzTx/>
              <a:buFontTx/>
              <a:buBlip>
                <a:blip r:embed="rId3"/>
              </a:buBlip>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1_Windows Logocast Series PPT template">
  <a:themeElements>
    <a:clrScheme name="Custom 2">
      <a:dk1>
        <a:sysClr val="windowText" lastClr="000000"/>
      </a:dk1>
      <a:lt1>
        <a:srgbClr val="FFFFFF"/>
      </a:lt1>
      <a:dk2>
        <a:srgbClr val="464646"/>
      </a:dk2>
      <a:lt2>
        <a:srgbClr val="DEF5FA"/>
      </a:lt2>
      <a:accent1>
        <a:srgbClr val="2DA2BF"/>
      </a:accent1>
      <a:accent2>
        <a:srgbClr val="EABD00"/>
      </a:accent2>
      <a:accent3>
        <a:srgbClr val="EB641B"/>
      </a:accent3>
      <a:accent4>
        <a:srgbClr val="39639D"/>
      </a:accent4>
      <a:accent5>
        <a:srgbClr val="408054"/>
      </a:accent5>
      <a:accent6>
        <a:srgbClr val="5A6E18"/>
      </a:accent6>
      <a:hlink>
        <a:srgbClr val="FF8119"/>
      </a:hlink>
      <a:folHlink>
        <a:srgbClr val="44B9E8"/>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4.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Windows Logocast Series PPT template</Template>
  <TotalTime>0</TotalTime>
  <Words>3341</Words>
  <Application>Microsoft Office PowerPoint</Application>
  <PresentationFormat>On-screen Show (4:3)</PresentationFormat>
  <Paragraphs>324</Paragraphs>
  <Slides>31</Slides>
  <Notes>31</Notes>
  <HiddenSlides>0</HiddenSlides>
  <MMClips>0</MMClips>
  <ScaleCrop>false</ScaleCrop>
  <HeadingPairs>
    <vt:vector size="4" baseType="variant">
      <vt:variant>
        <vt:lpstr>Theme</vt:lpstr>
      </vt:variant>
      <vt:variant>
        <vt:i4>4</vt:i4>
      </vt:variant>
      <vt:variant>
        <vt:lpstr>Slide Titles</vt:lpstr>
      </vt:variant>
      <vt:variant>
        <vt:i4>31</vt:i4>
      </vt:variant>
    </vt:vector>
  </HeadingPairs>
  <TitlesOfParts>
    <vt:vector size="35" baseType="lpstr">
      <vt:lpstr>Windows Logocast Series PPT template</vt:lpstr>
      <vt:lpstr>White with Courier font for code slides</vt:lpstr>
      <vt:lpstr>1_Windows Logocast Series PPT template</vt:lpstr>
      <vt:lpstr>1_White with Courier font for code slides</vt:lpstr>
      <vt:lpstr>Slide 1</vt:lpstr>
      <vt:lpstr>Overview</vt:lpstr>
      <vt:lpstr>History</vt:lpstr>
      <vt:lpstr>A Long Legacy  (Total submissions per OS logo program)</vt:lpstr>
      <vt:lpstr>Windows 7 Launch --Thank you!</vt:lpstr>
      <vt:lpstr>What the Logo Means in 2009</vt:lpstr>
      <vt:lpstr>Market Confidence</vt:lpstr>
      <vt:lpstr>Partner Value in That Market Confidence</vt:lpstr>
      <vt:lpstr>… in the Windows Experience…</vt:lpstr>
      <vt:lpstr>Logo &amp; Windows Vista</vt:lpstr>
      <vt:lpstr>Logo &amp; Windows 7</vt:lpstr>
      <vt:lpstr>Works The Way You Want</vt:lpstr>
      <vt:lpstr>The Connected Device Story</vt:lpstr>
      <vt:lpstr>Partner Engagement and the Logo Program Cycle  Creating a predictable onramp</vt:lpstr>
      <vt:lpstr>Windows 7 Onramp and Logo Program</vt:lpstr>
      <vt:lpstr>Windows 7 Partner Support Effort</vt:lpstr>
      <vt:lpstr>Launch was International Partner Effort</vt:lpstr>
      <vt:lpstr>Partners Across all Device Areas</vt:lpstr>
      <vt:lpstr>Ready at Windows 7 Launch</vt:lpstr>
      <vt:lpstr>Metadata Adoption</vt:lpstr>
      <vt:lpstr>Making a More Responsive Logo Program</vt:lpstr>
      <vt:lpstr>Together We Can…</vt:lpstr>
      <vt:lpstr>Together We Can…</vt:lpstr>
      <vt:lpstr>Together We Can…</vt:lpstr>
      <vt:lpstr>Together We Can…</vt:lpstr>
      <vt:lpstr>Together We Can…</vt:lpstr>
      <vt:lpstr>Together We Can…</vt:lpstr>
      <vt:lpstr>Add value by integrating into the complete device lifecycle</vt:lpstr>
      <vt:lpstr>Together We Will…</vt:lpstr>
      <vt:lpstr>Additional Resources</vt:lpstr>
      <vt:lpstr>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lastModifiedBy/>
  <cp:revision>1</cp:revision>
  <dcterms:created xsi:type="dcterms:W3CDTF">2009-12-11T21:45:26Z</dcterms:created>
  <dcterms:modified xsi:type="dcterms:W3CDTF">2009-12-11T21:45:31Z</dcterms:modified>
</cp:coreProperties>
</file>