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Lst>
  <p:notesMasterIdLst>
    <p:notesMasterId r:id="rId31"/>
  </p:notesMasterIdLst>
  <p:handoutMasterIdLst>
    <p:handoutMasterId r:id="rId32"/>
  </p:handoutMasterIdLst>
  <p:sldIdLst>
    <p:sldId id="326"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artin E" lastIdx="2" clrIdx="0"/>
  <p:cmAuthor id="1" name="jhodgins"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D70023" mc:Ignorable=""/>
    <a:srgbClr xmlns:mc="http://schemas.openxmlformats.org/markup-compatibility/2006" xmlns:a14="http://schemas.microsoft.com/office/drawing/2007/7/7/main" val="FF4B4B" mc:Ignorable=""/>
    <a:srgbClr xmlns:mc="http://schemas.openxmlformats.org/markup-compatibility/2006" xmlns:a14="http://schemas.microsoft.com/office/drawing/2007/7/7/main" val="777777" mc:Ignorable=""/>
    <a:srgbClr xmlns:mc="http://schemas.openxmlformats.org/markup-compatibility/2006" xmlns:a14="http://schemas.microsoft.com/office/drawing/2007/7/7/main" val="161D32" mc:Ignorable=""/>
    <a:srgbClr xmlns:mc="http://schemas.openxmlformats.org/markup-compatibility/2006" xmlns:a14="http://schemas.microsoft.com/office/drawing/2007/7/7/main" val="000000"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2E59B0" mc:Ignorable=""/>
    <a:srgbClr xmlns:mc="http://schemas.openxmlformats.org/markup-compatibility/2006" xmlns:a14="http://schemas.microsoft.com/office/drawing/2007/7/7/main" val="0066FF" mc:Ignorable=""/>
    <a:srgbClr xmlns:mc="http://schemas.openxmlformats.org/markup-compatibility/2006" xmlns:a14="http://schemas.microsoft.com/office/drawing/2007/7/7/main" val="2B395F" mc:Ignorable=""/>
    <a:srgbClr xmlns:mc="http://schemas.openxmlformats.org/markup-compatibility/2006" xmlns:a14="http://schemas.microsoft.com/office/drawing/2007/7/7/main" val="FFFFB9"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57315" autoAdjust="0"/>
  </p:normalViewPr>
  <p:slideViewPr>
    <p:cSldViewPr snapToGrid="0">
      <p:cViewPr>
        <p:scale>
          <a:sx n="70" d="100"/>
          <a:sy n="70" d="100"/>
        </p:scale>
        <p:origin x="-1278" y="246"/>
      </p:cViewPr>
      <p:guideLst>
        <p:guide orient="horz" pos="144"/>
        <p:guide orient="horz" pos="965"/>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77"/>
    </p:cViewPr>
  </p:sorterViewPr>
  <p:notesViewPr>
    <p:cSldViewPr snapToGrid="0" showGuides="1">
      <p:cViewPr varScale="1">
        <p:scale>
          <a:sx n="77" d="100"/>
          <a:sy n="77" d="100"/>
        </p:scale>
        <p:origin x="-30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3A33C-9F1F-4F6F-AFEF-7CCFFE6A853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0C2A2600-3A06-4C73-A123-1753A6358CC2}">
      <dgm:prSet phldrT="[Text]" custT="1"/>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r>
            <a:rPr lang="en-US" sz="180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Proactively monitoring and tuning system health</a:t>
          </a:r>
          <a:endParaRPr lang="en-US" sz="180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ED50CF8B-8D96-49FA-8DF7-507826B12B2A}" type="parTrans" cxnId="{AAD55401-734A-46F2-9C52-7EBA5577110A}">
      <dgm:prSet/>
      <dgm:spPr/>
      <dgm:t>
        <a:bodyPr/>
        <a:lstStyle/>
        <a:p>
          <a:endParaRPr lang="en-US"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145944A3-B741-408C-A790-88805062C482}" type="sibTrans" cxnId="{AAD55401-734A-46F2-9C52-7EBA5577110A}">
      <dgm:prSet/>
      <dgm:spPr/>
      <dgm:t>
        <a:bodyPr/>
        <a:lstStyle/>
        <a:p>
          <a:endParaRPr lang="en-US"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360EAD57-4E99-4CE1-B0EE-42E9432A8BDE}">
      <dgm:prSet phldrT="[Text]" custT="1"/>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r>
            <a:rPr lang="en-US" sz="180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Scaling management to multiple data centers</a:t>
          </a:r>
          <a:endParaRPr lang="en-US" sz="180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2F5C9FD6-38EF-4AC4-BB3D-0671CD7DEAB3}" type="parTrans" cxnId="{BCA05E21-A605-4F4E-A5AC-40577B8959D6}">
      <dgm:prSet/>
      <dgm:spPr/>
      <dgm:t>
        <a:bodyPr/>
        <a:lstStyle/>
        <a:p>
          <a:endParaRPr lang="en-GB"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6EBB073C-C979-4039-BB9C-1878BAC5F763}" type="sibTrans" cxnId="{BCA05E21-A605-4F4E-A5AC-40577B8959D6}">
      <dgm:prSet/>
      <dgm:spPr/>
      <dgm:t>
        <a:bodyPr/>
        <a:lstStyle/>
        <a:p>
          <a:endParaRPr lang="en-GB"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DE0238AF-86E6-4096-859E-96A796524D41}">
      <dgm:prSet phldrT="[Text]" custT="1"/>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r>
            <a:rPr lang="en-US" sz="180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Gaining insight into historical trends and real-time activities </a:t>
          </a:r>
          <a:endParaRPr lang="en-US" sz="180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FBC92718-7AB6-4183-ABDB-D5F2C95EA7CD}" type="parTrans" cxnId="{9AE56361-C453-4A2C-A31F-32CE585C391C}">
      <dgm:prSet/>
      <dgm:spPr/>
      <dgm:t>
        <a:bodyPr/>
        <a:lstStyle/>
        <a:p>
          <a:endParaRPr lang="en-US"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648466DA-4CB6-47B6-8EF2-4588A9FD8918}" type="sibTrans" cxnId="{9AE56361-C453-4A2C-A31F-32CE585C391C}">
      <dgm:prSet/>
      <dgm:spPr/>
      <dgm:t>
        <a:bodyPr/>
        <a:lstStyle/>
        <a:p>
          <a:endParaRPr lang="en-US"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7C4B8CA7-C03E-4211-92F7-3369F1D8692F}">
      <dgm:prSet phldrT="[Text]" custT="1"/>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r>
            <a:rPr lang="en-US" sz="180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Managing complex and high-value tasks</a:t>
          </a:r>
          <a:endParaRPr lang="en-US" sz="180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E55F9A89-CB2E-41E6-AC0C-5D7C3409D584}" type="sibTrans" cxnId="{C4F92CE2-2BC7-4980-863F-68ED17414302}">
      <dgm:prSet/>
      <dgm:spPr/>
      <dgm:t>
        <a:bodyPr/>
        <a:lstStyle/>
        <a:p>
          <a:endParaRPr lang="en-GB"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C9C5912E-A5DA-4361-AB6A-4741BBC7EE7A}" type="parTrans" cxnId="{C4F92CE2-2BC7-4980-863F-68ED17414302}">
      <dgm:prSet/>
      <dgm:spPr/>
      <dgm:t>
        <a:bodyPr/>
        <a:lstStyle/>
        <a:p>
          <a:endParaRPr lang="en-GB" sz="2400" b="1">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F361E82B-670F-4B3E-96D2-C4C8023076EB}" type="pres">
      <dgm:prSet presAssocID="{61B3A33C-9F1F-4F6F-AFEF-7CCFFE6A853C}" presName="linear" presStyleCnt="0">
        <dgm:presLayoutVars>
          <dgm:dir/>
          <dgm:animLvl val="lvl"/>
          <dgm:resizeHandles val="exact"/>
        </dgm:presLayoutVars>
      </dgm:prSet>
      <dgm:spPr/>
      <dgm:t>
        <a:bodyPr/>
        <a:lstStyle/>
        <a:p>
          <a:endParaRPr lang="en-US"/>
        </a:p>
      </dgm:t>
    </dgm:pt>
    <dgm:pt modelId="{25270AD0-9EF5-4191-A32A-EBE92D3BE1C0}" type="pres">
      <dgm:prSet presAssocID="{360EAD57-4E99-4CE1-B0EE-42E9432A8BDE}" presName="parentLin" presStyleCnt="0"/>
      <dgm:spPr/>
      <dgm:t>
        <a:bodyPr/>
        <a:lstStyle/>
        <a:p>
          <a:endParaRPr lang="en-GB"/>
        </a:p>
      </dgm:t>
    </dgm:pt>
    <dgm:pt modelId="{06639F7B-586A-4E5C-A9AA-B0E2EEFEA8C1}" type="pres">
      <dgm:prSet presAssocID="{360EAD57-4E99-4CE1-B0EE-42E9432A8BDE}" presName="parentLeftMargin" presStyleLbl="node1" presStyleIdx="0" presStyleCnt="4"/>
      <dgm:spPr/>
      <dgm:t>
        <a:bodyPr/>
        <a:lstStyle/>
        <a:p>
          <a:endParaRPr lang="en-US"/>
        </a:p>
      </dgm:t>
    </dgm:pt>
    <dgm:pt modelId="{5A9754F9-000F-4A9E-BAE4-094655290E3B}" type="pres">
      <dgm:prSet presAssocID="{360EAD57-4E99-4CE1-B0EE-42E9432A8BDE}" presName="parentText" presStyleLbl="node1" presStyleIdx="0" presStyleCnt="4" custScaleX="139893" custLinFactNeighborX="-41688">
        <dgm:presLayoutVars>
          <dgm:chMax val="0"/>
          <dgm:bulletEnabled val="1"/>
        </dgm:presLayoutVars>
      </dgm:prSet>
      <dgm:spPr/>
      <dgm:t>
        <a:bodyPr/>
        <a:lstStyle/>
        <a:p>
          <a:endParaRPr lang="en-US"/>
        </a:p>
      </dgm:t>
    </dgm:pt>
    <dgm:pt modelId="{4C747D6D-5B02-4119-B0D6-1F3087A3D69F}" type="pres">
      <dgm:prSet presAssocID="{360EAD57-4E99-4CE1-B0EE-42E9432A8BDE}" presName="negativeSpace" presStyleCnt="0"/>
      <dgm:spPr/>
      <dgm:t>
        <a:bodyPr/>
        <a:lstStyle/>
        <a:p>
          <a:endParaRPr lang="en-GB"/>
        </a:p>
      </dgm:t>
    </dgm:pt>
    <dgm:pt modelId="{1F30CF0D-8A96-4EF0-9392-D4E685849729}" type="pres">
      <dgm:prSet presAssocID="{360EAD57-4E99-4CE1-B0EE-42E9432A8BDE}" presName="childText" presStyleLbl="conFgAcc1" presStyleIdx="0" presStyleCnt="4">
        <dgm:presLayoutVars>
          <dgm:bulletEnabled val="1"/>
        </dgm:presLayoutVars>
        <dgm:style>
          <a:lnRef idx="0">
            <a:schemeClr val="accent2"/>
          </a:lnRef>
          <a:fillRef idx="3">
            <a:schemeClr val="accent2"/>
          </a:fillRef>
          <a:effectRef idx="3">
            <a:schemeClr val="accent2"/>
          </a:effectRef>
          <a:fontRef idx="minor">
            <a:schemeClr val="lt1"/>
          </a:fontRef>
        </dgm:style>
      </dgm:prSet>
      <dgm:spPr>
        <a:solidFill>
          <a:schemeClr val="tx1">
            <a:lumMod val="75000"/>
            <a:lumOff val="25000"/>
            <a:alpha val="50000"/>
          </a:schemeClr>
        </a:solidFill>
        <a:ln w="19050">
          <a:solidFill>
            <a:schemeClr val="bg1"/>
          </a:solidFill>
        </a:ln>
      </dgm:spPr>
      <dgm:t>
        <a:bodyPr/>
        <a:lstStyle/>
        <a:p>
          <a:endParaRPr lang="en-GB"/>
        </a:p>
      </dgm:t>
    </dgm:pt>
    <dgm:pt modelId="{1E75A78E-8FB4-47FD-9A9D-6236B627CC30}" type="pres">
      <dgm:prSet presAssocID="{6EBB073C-C979-4039-BB9C-1878BAC5F763}" presName="spaceBetweenRectangles" presStyleCnt="0"/>
      <dgm:spPr/>
      <dgm:t>
        <a:bodyPr/>
        <a:lstStyle/>
        <a:p>
          <a:endParaRPr lang="en-GB"/>
        </a:p>
      </dgm:t>
    </dgm:pt>
    <dgm:pt modelId="{333A1294-C01A-4212-891A-B23EBE72D330}" type="pres">
      <dgm:prSet presAssocID="{0C2A2600-3A06-4C73-A123-1753A6358CC2}" presName="parentLin" presStyleCnt="0"/>
      <dgm:spPr/>
      <dgm:t>
        <a:bodyPr/>
        <a:lstStyle/>
        <a:p>
          <a:endParaRPr lang="en-GB"/>
        </a:p>
      </dgm:t>
    </dgm:pt>
    <dgm:pt modelId="{12DCA4E1-A476-48D0-9D62-5CED7976FCF3}" type="pres">
      <dgm:prSet presAssocID="{0C2A2600-3A06-4C73-A123-1753A6358CC2}" presName="parentLeftMargin" presStyleLbl="node1" presStyleIdx="0" presStyleCnt="4"/>
      <dgm:spPr/>
      <dgm:t>
        <a:bodyPr/>
        <a:lstStyle/>
        <a:p>
          <a:endParaRPr lang="en-US"/>
        </a:p>
      </dgm:t>
    </dgm:pt>
    <dgm:pt modelId="{FDCEB7F8-7C4A-413A-93BB-7CD43B76BCD9}" type="pres">
      <dgm:prSet presAssocID="{0C2A2600-3A06-4C73-A123-1753A6358CC2}" presName="parentText" presStyleLbl="node1" presStyleIdx="1" presStyleCnt="4" custScaleX="139893" custLinFactNeighborX="-41688">
        <dgm:presLayoutVars>
          <dgm:chMax val="0"/>
          <dgm:bulletEnabled val="1"/>
        </dgm:presLayoutVars>
      </dgm:prSet>
      <dgm:spPr/>
      <dgm:t>
        <a:bodyPr/>
        <a:lstStyle/>
        <a:p>
          <a:endParaRPr lang="en-US"/>
        </a:p>
      </dgm:t>
    </dgm:pt>
    <dgm:pt modelId="{CDEFAED9-4BC6-4051-A354-5DB0CE5F1F2F}" type="pres">
      <dgm:prSet presAssocID="{0C2A2600-3A06-4C73-A123-1753A6358CC2}" presName="negativeSpace" presStyleCnt="0"/>
      <dgm:spPr/>
      <dgm:t>
        <a:bodyPr/>
        <a:lstStyle/>
        <a:p>
          <a:endParaRPr lang="en-GB"/>
        </a:p>
      </dgm:t>
    </dgm:pt>
    <dgm:pt modelId="{E71F0E9A-0EAE-4C7B-B794-9200D1D72FCC}" type="pres">
      <dgm:prSet presAssocID="{0C2A2600-3A06-4C73-A123-1753A6358CC2}" presName="childText" presStyleLbl="conFgAcc1" presStyleIdx="1" presStyleCnt="4">
        <dgm:presLayoutVars>
          <dgm:bulletEnabled val="1"/>
        </dgm:presLayoutVars>
        <dgm:style>
          <a:lnRef idx="1">
            <a:schemeClr val="accent2"/>
          </a:lnRef>
          <a:fillRef idx="3">
            <a:schemeClr val="accent2"/>
          </a:fillRef>
          <a:effectRef idx="2">
            <a:schemeClr val="accent2"/>
          </a:effectRef>
          <a:fontRef idx="minor">
            <a:schemeClr val="lt1"/>
          </a:fontRef>
        </dgm:style>
      </dgm:prSet>
      <dgm:spPr>
        <a:solidFill>
          <a:schemeClr val="tx1">
            <a:lumMod val="75000"/>
            <a:lumOff val="25000"/>
            <a:alpha val="50000"/>
          </a:schemeClr>
        </a:solidFill>
        <a:ln w="19050">
          <a:solidFill>
            <a:schemeClr val="bg1"/>
          </a:solidFill>
        </a:ln>
      </dgm:spPr>
      <dgm:t>
        <a:bodyPr/>
        <a:lstStyle/>
        <a:p>
          <a:endParaRPr lang="en-GB"/>
        </a:p>
      </dgm:t>
    </dgm:pt>
    <dgm:pt modelId="{C3BFD681-97E1-4F8B-A0ED-27F1691FC8EE}" type="pres">
      <dgm:prSet presAssocID="{145944A3-B741-408C-A790-88805062C482}" presName="spaceBetweenRectangles" presStyleCnt="0"/>
      <dgm:spPr/>
      <dgm:t>
        <a:bodyPr/>
        <a:lstStyle/>
        <a:p>
          <a:endParaRPr lang="en-GB"/>
        </a:p>
      </dgm:t>
    </dgm:pt>
    <dgm:pt modelId="{5D00EC34-FEF4-4012-9550-94970BD8F72B}" type="pres">
      <dgm:prSet presAssocID="{7C4B8CA7-C03E-4211-92F7-3369F1D8692F}" presName="parentLin" presStyleCnt="0"/>
      <dgm:spPr/>
      <dgm:t>
        <a:bodyPr/>
        <a:lstStyle/>
        <a:p>
          <a:endParaRPr lang="en-GB"/>
        </a:p>
      </dgm:t>
    </dgm:pt>
    <dgm:pt modelId="{75E03EE3-D562-4527-88DA-58E907B5FEF4}" type="pres">
      <dgm:prSet presAssocID="{7C4B8CA7-C03E-4211-92F7-3369F1D8692F}" presName="parentLeftMargin" presStyleLbl="node1" presStyleIdx="1" presStyleCnt="4"/>
      <dgm:spPr/>
      <dgm:t>
        <a:bodyPr/>
        <a:lstStyle/>
        <a:p>
          <a:endParaRPr lang="en-US"/>
        </a:p>
      </dgm:t>
    </dgm:pt>
    <dgm:pt modelId="{4411A023-39C7-4D03-89F5-9090876DE9A5}" type="pres">
      <dgm:prSet presAssocID="{7C4B8CA7-C03E-4211-92F7-3369F1D8692F}" presName="parentText" presStyleLbl="node1" presStyleIdx="2" presStyleCnt="4" custScaleX="139893" custLinFactNeighborX="-41688">
        <dgm:presLayoutVars>
          <dgm:chMax val="0"/>
          <dgm:bulletEnabled val="1"/>
        </dgm:presLayoutVars>
      </dgm:prSet>
      <dgm:spPr/>
      <dgm:t>
        <a:bodyPr/>
        <a:lstStyle/>
        <a:p>
          <a:endParaRPr lang="en-US"/>
        </a:p>
      </dgm:t>
    </dgm:pt>
    <dgm:pt modelId="{CF7BA084-4CC1-4BAA-BE01-A4E542D43AA7}" type="pres">
      <dgm:prSet presAssocID="{7C4B8CA7-C03E-4211-92F7-3369F1D8692F}" presName="negativeSpace" presStyleCnt="0"/>
      <dgm:spPr/>
      <dgm:t>
        <a:bodyPr/>
        <a:lstStyle/>
        <a:p>
          <a:endParaRPr lang="en-GB"/>
        </a:p>
      </dgm:t>
    </dgm:pt>
    <dgm:pt modelId="{9DBE2AE1-85B3-48B0-8AED-604BCB61254D}" type="pres">
      <dgm:prSet presAssocID="{7C4B8CA7-C03E-4211-92F7-3369F1D8692F}" presName="childText" presStyleLbl="conFgAcc1" presStyleIdx="2" presStyleCnt="4">
        <dgm:presLayoutVars>
          <dgm:bulletEnabled val="1"/>
        </dgm:presLayoutVars>
        <dgm:style>
          <a:lnRef idx="0">
            <a:schemeClr val="accent2"/>
          </a:lnRef>
          <a:fillRef idx="3">
            <a:schemeClr val="accent2"/>
          </a:fillRef>
          <a:effectRef idx="3">
            <a:schemeClr val="accent2"/>
          </a:effectRef>
          <a:fontRef idx="minor">
            <a:schemeClr val="lt1"/>
          </a:fontRef>
        </dgm:style>
      </dgm:prSet>
      <dgm:spPr>
        <a:solidFill>
          <a:schemeClr val="tx1">
            <a:lumMod val="75000"/>
            <a:lumOff val="25000"/>
            <a:alpha val="50000"/>
          </a:schemeClr>
        </a:solidFill>
        <a:ln w="19050">
          <a:solidFill>
            <a:schemeClr val="bg1"/>
          </a:solidFill>
        </a:ln>
      </dgm:spPr>
      <dgm:t>
        <a:bodyPr/>
        <a:lstStyle/>
        <a:p>
          <a:endParaRPr lang="en-GB"/>
        </a:p>
      </dgm:t>
    </dgm:pt>
    <dgm:pt modelId="{6CEBC48E-0F98-46EE-874D-3B001C2AA5C7}" type="pres">
      <dgm:prSet presAssocID="{E55F9A89-CB2E-41E6-AC0C-5D7C3409D584}" presName="spaceBetweenRectangles" presStyleCnt="0"/>
      <dgm:spPr/>
      <dgm:t>
        <a:bodyPr/>
        <a:lstStyle/>
        <a:p>
          <a:endParaRPr lang="en-GB"/>
        </a:p>
      </dgm:t>
    </dgm:pt>
    <dgm:pt modelId="{043C00B8-6727-4865-BAD6-F5AA598A6AF7}" type="pres">
      <dgm:prSet presAssocID="{DE0238AF-86E6-4096-859E-96A796524D41}" presName="parentLin" presStyleCnt="0"/>
      <dgm:spPr/>
      <dgm:t>
        <a:bodyPr/>
        <a:lstStyle/>
        <a:p>
          <a:endParaRPr lang="en-GB"/>
        </a:p>
      </dgm:t>
    </dgm:pt>
    <dgm:pt modelId="{BA0DBE85-91C1-4AD5-A727-20B0176ACD33}" type="pres">
      <dgm:prSet presAssocID="{DE0238AF-86E6-4096-859E-96A796524D41}" presName="parentLeftMargin" presStyleLbl="node1" presStyleIdx="2" presStyleCnt="4"/>
      <dgm:spPr/>
      <dgm:t>
        <a:bodyPr/>
        <a:lstStyle/>
        <a:p>
          <a:endParaRPr lang="en-US"/>
        </a:p>
      </dgm:t>
    </dgm:pt>
    <dgm:pt modelId="{D9989156-64ED-4841-A495-16DA416865D2}" type="pres">
      <dgm:prSet presAssocID="{DE0238AF-86E6-4096-859E-96A796524D41}" presName="parentText" presStyleLbl="node1" presStyleIdx="3" presStyleCnt="4" custScaleX="139893" custLinFactNeighborX="-41688">
        <dgm:presLayoutVars>
          <dgm:chMax val="0"/>
          <dgm:bulletEnabled val="1"/>
        </dgm:presLayoutVars>
      </dgm:prSet>
      <dgm:spPr/>
      <dgm:t>
        <a:bodyPr/>
        <a:lstStyle/>
        <a:p>
          <a:endParaRPr lang="en-US"/>
        </a:p>
      </dgm:t>
    </dgm:pt>
    <dgm:pt modelId="{704D5038-5EB9-419D-9AB7-C3887A9C5787}" type="pres">
      <dgm:prSet presAssocID="{DE0238AF-86E6-4096-859E-96A796524D41}" presName="negativeSpace" presStyleCnt="0"/>
      <dgm:spPr/>
      <dgm:t>
        <a:bodyPr/>
        <a:lstStyle/>
        <a:p>
          <a:endParaRPr lang="en-GB"/>
        </a:p>
      </dgm:t>
    </dgm:pt>
    <dgm:pt modelId="{F5AC2C9B-5041-4539-B5FE-A489EF98643C}" type="pres">
      <dgm:prSet presAssocID="{DE0238AF-86E6-4096-859E-96A796524D41}" presName="childText" presStyleLbl="conFgAcc1" presStyleIdx="3" presStyleCnt="4">
        <dgm:presLayoutVars>
          <dgm:bulletEnabled val="1"/>
        </dgm:presLayoutVars>
        <dgm:style>
          <a:lnRef idx="0">
            <a:schemeClr val="accent2"/>
          </a:lnRef>
          <a:fillRef idx="3">
            <a:schemeClr val="accent2"/>
          </a:fillRef>
          <a:effectRef idx="3">
            <a:schemeClr val="accent2"/>
          </a:effectRef>
          <a:fontRef idx="minor">
            <a:schemeClr val="lt1"/>
          </a:fontRef>
        </dgm:style>
      </dgm:prSet>
      <dgm:spPr>
        <a:solidFill>
          <a:schemeClr val="tx1">
            <a:lumMod val="75000"/>
            <a:lumOff val="25000"/>
            <a:alpha val="50000"/>
          </a:schemeClr>
        </a:solidFill>
        <a:ln w="19050">
          <a:solidFill>
            <a:schemeClr val="bg1"/>
          </a:solidFill>
        </a:ln>
      </dgm:spPr>
      <dgm:t>
        <a:bodyPr/>
        <a:lstStyle/>
        <a:p>
          <a:endParaRPr lang="en-GB"/>
        </a:p>
      </dgm:t>
    </dgm:pt>
  </dgm:ptLst>
  <dgm:cxnLst>
    <dgm:cxn modelId="{AAD55401-734A-46F2-9C52-7EBA5577110A}" srcId="{61B3A33C-9F1F-4F6F-AFEF-7CCFFE6A853C}" destId="{0C2A2600-3A06-4C73-A123-1753A6358CC2}" srcOrd="1" destOrd="0" parTransId="{ED50CF8B-8D96-49FA-8DF7-507826B12B2A}" sibTransId="{145944A3-B741-408C-A790-88805062C482}"/>
    <dgm:cxn modelId="{9AE56361-C453-4A2C-A31F-32CE585C391C}" srcId="{61B3A33C-9F1F-4F6F-AFEF-7CCFFE6A853C}" destId="{DE0238AF-86E6-4096-859E-96A796524D41}" srcOrd="3" destOrd="0" parTransId="{FBC92718-7AB6-4183-ABDB-D5F2C95EA7CD}" sibTransId="{648466DA-4CB6-47B6-8EF2-4588A9FD8918}"/>
    <dgm:cxn modelId="{BCA05E21-A605-4F4E-A5AC-40577B8959D6}" srcId="{61B3A33C-9F1F-4F6F-AFEF-7CCFFE6A853C}" destId="{360EAD57-4E99-4CE1-B0EE-42E9432A8BDE}" srcOrd="0" destOrd="0" parTransId="{2F5C9FD6-38EF-4AC4-BB3D-0671CD7DEAB3}" sibTransId="{6EBB073C-C979-4039-BB9C-1878BAC5F763}"/>
    <dgm:cxn modelId="{96A038AB-6BD4-4D20-B363-8172A7DD3E32}" type="presOf" srcId="{7C4B8CA7-C03E-4211-92F7-3369F1D8692F}" destId="{75E03EE3-D562-4527-88DA-58E907B5FEF4}" srcOrd="0" destOrd="0" presId="urn:microsoft.com/office/officeart/2005/8/layout/list1"/>
    <dgm:cxn modelId="{AB7D45CC-C5E1-4892-A4C6-81DD5EEEF03F}" type="presOf" srcId="{7C4B8CA7-C03E-4211-92F7-3369F1D8692F}" destId="{4411A023-39C7-4D03-89F5-9090876DE9A5}" srcOrd="1" destOrd="0" presId="urn:microsoft.com/office/officeart/2005/8/layout/list1"/>
    <dgm:cxn modelId="{BEC37D3B-76F1-44D6-AA8E-25C83F01E091}" type="presOf" srcId="{DE0238AF-86E6-4096-859E-96A796524D41}" destId="{BA0DBE85-91C1-4AD5-A727-20B0176ACD33}" srcOrd="0" destOrd="0" presId="urn:microsoft.com/office/officeart/2005/8/layout/list1"/>
    <dgm:cxn modelId="{45B7A020-9CA6-4902-AF66-DD64241FDD13}" type="presOf" srcId="{0C2A2600-3A06-4C73-A123-1753A6358CC2}" destId="{12DCA4E1-A476-48D0-9D62-5CED7976FCF3}" srcOrd="0" destOrd="0" presId="urn:microsoft.com/office/officeart/2005/8/layout/list1"/>
    <dgm:cxn modelId="{8B1D322E-9270-4C32-82EC-E9F5A147CFD4}" type="presOf" srcId="{0C2A2600-3A06-4C73-A123-1753A6358CC2}" destId="{FDCEB7F8-7C4A-413A-93BB-7CD43B76BCD9}" srcOrd="1" destOrd="0" presId="urn:microsoft.com/office/officeart/2005/8/layout/list1"/>
    <dgm:cxn modelId="{90BF8A61-BE06-4978-8346-3DC0C04FFC63}" type="presOf" srcId="{61B3A33C-9F1F-4F6F-AFEF-7CCFFE6A853C}" destId="{F361E82B-670F-4B3E-96D2-C4C8023076EB}" srcOrd="0" destOrd="0" presId="urn:microsoft.com/office/officeart/2005/8/layout/list1"/>
    <dgm:cxn modelId="{C4F92CE2-2BC7-4980-863F-68ED17414302}" srcId="{61B3A33C-9F1F-4F6F-AFEF-7CCFFE6A853C}" destId="{7C4B8CA7-C03E-4211-92F7-3369F1D8692F}" srcOrd="2" destOrd="0" parTransId="{C9C5912E-A5DA-4361-AB6A-4741BBC7EE7A}" sibTransId="{E55F9A89-CB2E-41E6-AC0C-5D7C3409D584}"/>
    <dgm:cxn modelId="{1374DA4D-336E-4BA1-B9F7-EF25071B07E2}" type="presOf" srcId="{DE0238AF-86E6-4096-859E-96A796524D41}" destId="{D9989156-64ED-4841-A495-16DA416865D2}" srcOrd="1" destOrd="0" presId="urn:microsoft.com/office/officeart/2005/8/layout/list1"/>
    <dgm:cxn modelId="{DDC07649-A0F5-454E-B8C6-917626A00DA1}" type="presOf" srcId="{360EAD57-4E99-4CE1-B0EE-42E9432A8BDE}" destId="{06639F7B-586A-4E5C-A9AA-B0E2EEFEA8C1}" srcOrd="0" destOrd="0" presId="urn:microsoft.com/office/officeart/2005/8/layout/list1"/>
    <dgm:cxn modelId="{50B0622D-EB5A-418B-80F9-9C82EFE8B6B9}" type="presOf" srcId="{360EAD57-4E99-4CE1-B0EE-42E9432A8BDE}" destId="{5A9754F9-000F-4A9E-BAE4-094655290E3B}" srcOrd="1" destOrd="0" presId="urn:microsoft.com/office/officeart/2005/8/layout/list1"/>
    <dgm:cxn modelId="{37C3BE6C-B06E-464B-978B-9254E586F341}" type="presParOf" srcId="{F361E82B-670F-4B3E-96D2-C4C8023076EB}" destId="{25270AD0-9EF5-4191-A32A-EBE92D3BE1C0}" srcOrd="0" destOrd="0" presId="urn:microsoft.com/office/officeart/2005/8/layout/list1"/>
    <dgm:cxn modelId="{194BE074-F7B1-483D-A839-7E7ABD748082}" type="presParOf" srcId="{25270AD0-9EF5-4191-A32A-EBE92D3BE1C0}" destId="{06639F7B-586A-4E5C-A9AA-B0E2EEFEA8C1}" srcOrd="0" destOrd="0" presId="urn:microsoft.com/office/officeart/2005/8/layout/list1"/>
    <dgm:cxn modelId="{E4F2E3EE-6E1C-4E96-B1D6-F2B3FA4BF979}" type="presParOf" srcId="{25270AD0-9EF5-4191-A32A-EBE92D3BE1C0}" destId="{5A9754F9-000F-4A9E-BAE4-094655290E3B}" srcOrd="1" destOrd="0" presId="urn:microsoft.com/office/officeart/2005/8/layout/list1"/>
    <dgm:cxn modelId="{EA6D9867-18B0-41BD-9E16-B6BF4DCD4CBA}" type="presParOf" srcId="{F361E82B-670F-4B3E-96D2-C4C8023076EB}" destId="{4C747D6D-5B02-4119-B0D6-1F3087A3D69F}" srcOrd="1" destOrd="0" presId="urn:microsoft.com/office/officeart/2005/8/layout/list1"/>
    <dgm:cxn modelId="{9D6D0FC7-798F-4401-B5E8-9FCB2D05D837}" type="presParOf" srcId="{F361E82B-670F-4B3E-96D2-C4C8023076EB}" destId="{1F30CF0D-8A96-4EF0-9392-D4E685849729}" srcOrd="2" destOrd="0" presId="urn:microsoft.com/office/officeart/2005/8/layout/list1"/>
    <dgm:cxn modelId="{3C666D42-9244-4999-B6B4-3F46E3CADE95}" type="presParOf" srcId="{F361E82B-670F-4B3E-96D2-C4C8023076EB}" destId="{1E75A78E-8FB4-47FD-9A9D-6236B627CC30}" srcOrd="3" destOrd="0" presId="urn:microsoft.com/office/officeart/2005/8/layout/list1"/>
    <dgm:cxn modelId="{F4629DA9-5A2F-409C-94CB-48E3A1354E2B}" type="presParOf" srcId="{F361E82B-670F-4B3E-96D2-C4C8023076EB}" destId="{333A1294-C01A-4212-891A-B23EBE72D330}" srcOrd="4" destOrd="0" presId="urn:microsoft.com/office/officeart/2005/8/layout/list1"/>
    <dgm:cxn modelId="{7141697C-7532-46A8-A172-891BF2D0D608}" type="presParOf" srcId="{333A1294-C01A-4212-891A-B23EBE72D330}" destId="{12DCA4E1-A476-48D0-9D62-5CED7976FCF3}" srcOrd="0" destOrd="0" presId="urn:microsoft.com/office/officeart/2005/8/layout/list1"/>
    <dgm:cxn modelId="{B7757AD6-E132-48DB-95EE-2310A35ABAB1}" type="presParOf" srcId="{333A1294-C01A-4212-891A-B23EBE72D330}" destId="{FDCEB7F8-7C4A-413A-93BB-7CD43B76BCD9}" srcOrd="1" destOrd="0" presId="urn:microsoft.com/office/officeart/2005/8/layout/list1"/>
    <dgm:cxn modelId="{783AB2DD-4FB8-477B-8E93-1C76D7D321FC}" type="presParOf" srcId="{F361E82B-670F-4B3E-96D2-C4C8023076EB}" destId="{CDEFAED9-4BC6-4051-A354-5DB0CE5F1F2F}" srcOrd="5" destOrd="0" presId="urn:microsoft.com/office/officeart/2005/8/layout/list1"/>
    <dgm:cxn modelId="{2C467B6D-69FA-4158-B797-53A70070B389}" type="presParOf" srcId="{F361E82B-670F-4B3E-96D2-C4C8023076EB}" destId="{E71F0E9A-0EAE-4C7B-B794-9200D1D72FCC}" srcOrd="6" destOrd="0" presId="urn:microsoft.com/office/officeart/2005/8/layout/list1"/>
    <dgm:cxn modelId="{C45B39A3-920A-4404-9FF2-1ECCEB732881}" type="presParOf" srcId="{F361E82B-670F-4B3E-96D2-C4C8023076EB}" destId="{C3BFD681-97E1-4F8B-A0ED-27F1691FC8EE}" srcOrd="7" destOrd="0" presId="urn:microsoft.com/office/officeart/2005/8/layout/list1"/>
    <dgm:cxn modelId="{168A7210-7D35-4461-BFEA-3986C87ADF63}" type="presParOf" srcId="{F361E82B-670F-4B3E-96D2-C4C8023076EB}" destId="{5D00EC34-FEF4-4012-9550-94970BD8F72B}" srcOrd="8" destOrd="0" presId="urn:microsoft.com/office/officeart/2005/8/layout/list1"/>
    <dgm:cxn modelId="{E0C6AB87-0F1A-4093-B329-F59E0C63675F}" type="presParOf" srcId="{5D00EC34-FEF4-4012-9550-94970BD8F72B}" destId="{75E03EE3-D562-4527-88DA-58E907B5FEF4}" srcOrd="0" destOrd="0" presId="urn:microsoft.com/office/officeart/2005/8/layout/list1"/>
    <dgm:cxn modelId="{F0631349-4FC7-4E8F-B9D8-A313CF38B5FD}" type="presParOf" srcId="{5D00EC34-FEF4-4012-9550-94970BD8F72B}" destId="{4411A023-39C7-4D03-89F5-9090876DE9A5}" srcOrd="1" destOrd="0" presId="urn:microsoft.com/office/officeart/2005/8/layout/list1"/>
    <dgm:cxn modelId="{1970EE9D-F19E-4419-A0EA-A633145CD2F9}" type="presParOf" srcId="{F361E82B-670F-4B3E-96D2-C4C8023076EB}" destId="{CF7BA084-4CC1-4BAA-BE01-A4E542D43AA7}" srcOrd="9" destOrd="0" presId="urn:microsoft.com/office/officeart/2005/8/layout/list1"/>
    <dgm:cxn modelId="{E4AB573E-B950-4E1C-ABAA-38F80026E174}" type="presParOf" srcId="{F361E82B-670F-4B3E-96D2-C4C8023076EB}" destId="{9DBE2AE1-85B3-48B0-8AED-604BCB61254D}" srcOrd="10" destOrd="0" presId="urn:microsoft.com/office/officeart/2005/8/layout/list1"/>
    <dgm:cxn modelId="{C1EFEC14-8DAF-41AF-A233-98F2AEF02A1F}" type="presParOf" srcId="{F361E82B-670F-4B3E-96D2-C4C8023076EB}" destId="{6CEBC48E-0F98-46EE-874D-3B001C2AA5C7}" srcOrd="11" destOrd="0" presId="urn:microsoft.com/office/officeart/2005/8/layout/list1"/>
    <dgm:cxn modelId="{F707357C-9048-4F6E-B0E7-A5081599C458}" type="presParOf" srcId="{F361E82B-670F-4B3E-96D2-C4C8023076EB}" destId="{043C00B8-6727-4865-BAD6-F5AA598A6AF7}" srcOrd="12" destOrd="0" presId="urn:microsoft.com/office/officeart/2005/8/layout/list1"/>
    <dgm:cxn modelId="{8EC3A951-2605-4B04-9935-DB30FF43F38E}" type="presParOf" srcId="{043C00B8-6727-4865-BAD6-F5AA598A6AF7}" destId="{BA0DBE85-91C1-4AD5-A727-20B0176ACD33}" srcOrd="0" destOrd="0" presId="urn:microsoft.com/office/officeart/2005/8/layout/list1"/>
    <dgm:cxn modelId="{297271B6-739E-4A4F-A732-803AA66A2A7B}" type="presParOf" srcId="{043C00B8-6727-4865-BAD6-F5AA598A6AF7}" destId="{D9989156-64ED-4841-A495-16DA416865D2}" srcOrd="1" destOrd="0" presId="urn:microsoft.com/office/officeart/2005/8/layout/list1"/>
    <dgm:cxn modelId="{E9000B59-DA2B-4E0C-8446-14BFE558E537}" type="presParOf" srcId="{F361E82B-670F-4B3E-96D2-C4C8023076EB}" destId="{704D5038-5EB9-419D-9AB7-C3887A9C5787}" srcOrd="13" destOrd="0" presId="urn:microsoft.com/office/officeart/2005/8/layout/list1"/>
    <dgm:cxn modelId="{1CAFBE58-A805-467D-AA5E-916EB96A424F}" type="presParOf" srcId="{F361E82B-670F-4B3E-96D2-C4C8023076EB}" destId="{F5AC2C9B-5041-4539-B5FE-A489EF98643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F4D1B8-BA22-4C65-8BE4-64293832ACE1}" type="doc">
      <dgm:prSet loTypeId="urn:microsoft.com/office/officeart/2005/8/layout/hProcess4" loCatId="process" qsTypeId="urn:microsoft.com/office/officeart/2005/8/quickstyle/3d1" qsCatId="3D" csTypeId="urn:microsoft.com/office/officeart/2005/8/colors/accent2_2" csCatId="accent2" phldr="1"/>
      <dgm:spPr/>
      <dgm:t>
        <a:bodyPr/>
        <a:lstStyle/>
        <a:p>
          <a:endParaRPr lang="en-GB"/>
        </a:p>
      </dgm:t>
    </dgm:pt>
    <dgm:pt modelId="{E16A24D6-62A0-41AA-86C0-365F761C514E}">
      <dgm:prSet custT="1"/>
      <dgm:spPr>
        <a:solidFill>
          <a:schemeClr val="tx1"/>
        </a:solidFill>
        <a:ln w="38100">
          <a:solidFill>
            <a:schemeClr val="bg2">
              <a:lumMod val="50000"/>
            </a:schemeClr>
          </a:solidFill>
        </a:ln>
      </dgm:spPr>
      <dgm:t>
        <a:bodyPr/>
        <a:lstStyle/>
        <a:p>
          <a:pPr rtl="0"/>
          <a:r>
            <a:rPr lang="en-GB" sz="20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Low overhead data collection</a:t>
          </a:r>
          <a:endParaRPr lang="en-GB" sz="20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CF439EA2-327C-4590-954C-EC0D7F7D554B}" type="parTrans" cxnId="{8689BF54-5455-4D16-AE1C-79496E635ADD}">
      <dgm:prSet/>
      <dgm:spPr/>
      <dgm:t>
        <a:bodyPr/>
        <a:lstStyle/>
        <a:p>
          <a:endParaRPr lang="en-GB"/>
        </a:p>
      </dgm:t>
    </dgm:pt>
    <dgm:pt modelId="{8D7325A4-B569-47DE-BEF8-D274FB99CCF1}" type="sibTrans" cxnId="{8689BF54-5455-4D16-AE1C-79496E635ADD}">
      <dgm:prSet/>
      <dgm:spPr>
        <a:solidFill>
          <a:schemeClr val="bg2">
            <a:lumMod val="50000"/>
          </a:schemeClr>
        </a:solidFill>
      </dgm:spPr>
      <dgm:t>
        <a:bodyPr/>
        <a:lstStyle/>
        <a:p>
          <a:endParaRPr lang="en-GB" dirty="0"/>
        </a:p>
      </dgm:t>
    </dgm:pt>
    <dgm:pt modelId="{5BE1F20E-AAC7-4DC6-ADFD-93277F82308A}">
      <dgm:prSet custT="1"/>
      <dgm:spPr>
        <a:solidFill>
          <a:schemeClr val="tx1"/>
        </a:solidFill>
        <a:ln w="38100">
          <a:solidFill>
            <a:schemeClr val="bg2">
              <a:lumMod val="50000"/>
            </a:schemeClr>
          </a:solidFill>
        </a:ln>
      </dgm:spPr>
      <dgm:t>
        <a:bodyPr/>
        <a:lstStyle/>
        <a:p>
          <a:pPr rtl="0"/>
          <a:r>
            <a:rPr lang="en-GB" sz="20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Centralized data storage</a:t>
          </a:r>
          <a:endParaRPr lang="en-GB" sz="20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11C755A4-C2C8-4B23-A56F-50D17B9B556C}" type="parTrans" cxnId="{175094D3-84B1-4DB7-ADE9-AF57FE4D3BF3}">
      <dgm:prSet/>
      <dgm:spPr/>
      <dgm:t>
        <a:bodyPr/>
        <a:lstStyle/>
        <a:p>
          <a:endParaRPr lang="en-GB"/>
        </a:p>
      </dgm:t>
    </dgm:pt>
    <dgm:pt modelId="{BF23937E-63A4-4738-BB44-9A2C5334190C}" type="sibTrans" cxnId="{175094D3-84B1-4DB7-ADE9-AF57FE4D3BF3}">
      <dgm:prSet/>
      <dgm:spPr>
        <a:solidFill>
          <a:schemeClr val="bg2">
            <a:lumMod val="50000"/>
          </a:schemeClr>
        </a:solidFill>
      </dgm:spPr>
      <dgm:t>
        <a:bodyPr/>
        <a:lstStyle/>
        <a:p>
          <a:endParaRPr lang="en-GB" dirty="0"/>
        </a:p>
      </dgm:t>
    </dgm:pt>
    <dgm:pt modelId="{99CA84F1-3611-4235-B3D3-CA28EAF1A060}">
      <dgm:prSet custT="1"/>
      <dgm:spPr>
        <a:solidFill>
          <a:schemeClr val="tx1"/>
        </a:solidFill>
        <a:ln w="38100">
          <a:solidFill>
            <a:schemeClr val="bg2">
              <a:lumMod val="50000"/>
            </a:schemeClr>
          </a:solidFill>
        </a:ln>
      </dgm:spPr>
      <dgm:t>
        <a:bodyPr/>
        <a:lstStyle/>
        <a:p>
          <a:pPr rtl="0"/>
          <a:r>
            <a:rPr lang="en-GB" sz="20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Comprehensive reporting</a:t>
          </a:r>
          <a:endParaRPr lang="en-GB" sz="20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253A21B4-23DA-4863-B82C-12306FF7323B}" type="parTrans" cxnId="{6D90EB90-4E62-460A-A2B0-77B1968F31F5}">
      <dgm:prSet/>
      <dgm:spPr/>
      <dgm:t>
        <a:bodyPr/>
        <a:lstStyle/>
        <a:p>
          <a:endParaRPr lang="en-GB"/>
        </a:p>
      </dgm:t>
    </dgm:pt>
    <dgm:pt modelId="{9C49E84C-A75B-4F6F-A84B-42897023F14F}" type="sibTrans" cxnId="{6D90EB90-4E62-460A-A2B0-77B1968F31F5}">
      <dgm:prSet/>
      <dgm:spPr/>
      <dgm:t>
        <a:bodyPr/>
        <a:lstStyle/>
        <a:p>
          <a:endParaRPr lang="en-GB"/>
        </a:p>
      </dgm:t>
    </dgm:pt>
    <dgm:pt modelId="{24DF50B3-9405-481A-99A0-71A4538FE26D}">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SQL Trace</a:t>
          </a:r>
          <a:endParaRPr lang="en-GB" dirty="0">
            <a:solidFill>
              <a:schemeClr val="bg1"/>
            </a:solidFill>
          </a:endParaRPr>
        </a:p>
      </dgm:t>
    </dgm:pt>
    <dgm:pt modelId="{D1ED502D-A1FC-4CDF-BB7E-837405F1F9FF}" type="parTrans" cxnId="{10BF6DE7-E923-4E37-8FFA-6F635684AD98}">
      <dgm:prSet/>
      <dgm:spPr/>
      <dgm:t>
        <a:bodyPr/>
        <a:lstStyle/>
        <a:p>
          <a:endParaRPr lang="en-GB"/>
        </a:p>
      </dgm:t>
    </dgm:pt>
    <dgm:pt modelId="{858DAE83-6031-47F4-87E1-14AE77D118E9}" type="sibTrans" cxnId="{10BF6DE7-E923-4E37-8FFA-6F635684AD98}">
      <dgm:prSet/>
      <dgm:spPr/>
      <dgm:t>
        <a:bodyPr/>
        <a:lstStyle/>
        <a:p>
          <a:endParaRPr lang="en-GB"/>
        </a:p>
      </dgm:t>
    </dgm:pt>
    <dgm:pt modelId="{9ADC3310-E064-431E-BC36-EB9C9C87228F}">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Performance Counters</a:t>
          </a:r>
          <a:endParaRPr lang="en-GB" dirty="0">
            <a:solidFill>
              <a:schemeClr val="bg1"/>
            </a:solidFill>
          </a:endParaRPr>
        </a:p>
      </dgm:t>
    </dgm:pt>
    <dgm:pt modelId="{B50B9D8A-650D-4F89-97E6-CBC7D5A22A8A}" type="parTrans" cxnId="{2BA3FE63-098F-4E05-A6CC-C2BCDFBA00FD}">
      <dgm:prSet/>
      <dgm:spPr/>
      <dgm:t>
        <a:bodyPr/>
        <a:lstStyle/>
        <a:p>
          <a:endParaRPr lang="en-GB"/>
        </a:p>
      </dgm:t>
    </dgm:pt>
    <dgm:pt modelId="{4294564B-A712-4032-8664-D1A1080ABD7F}" type="sibTrans" cxnId="{2BA3FE63-098F-4E05-A6CC-C2BCDFBA00FD}">
      <dgm:prSet/>
      <dgm:spPr/>
      <dgm:t>
        <a:bodyPr/>
        <a:lstStyle/>
        <a:p>
          <a:endParaRPr lang="en-GB"/>
        </a:p>
      </dgm:t>
    </dgm:pt>
    <dgm:pt modelId="{F3564705-7031-41E4-B894-252C5C3DE62B}">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Transact-SQL</a:t>
          </a:r>
          <a:endParaRPr lang="en-GB" dirty="0">
            <a:solidFill>
              <a:schemeClr val="bg1"/>
            </a:solidFill>
          </a:endParaRPr>
        </a:p>
      </dgm:t>
    </dgm:pt>
    <dgm:pt modelId="{FBB4795C-C82D-49F2-B4CF-F32356166541}" type="parTrans" cxnId="{D8CD1679-9E2C-45EF-9EB9-7FD0AFE2E2A7}">
      <dgm:prSet/>
      <dgm:spPr/>
      <dgm:t>
        <a:bodyPr/>
        <a:lstStyle/>
        <a:p>
          <a:endParaRPr lang="en-GB"/>
        </a:p>
      </dgm:t>
    </dgm:pt>
    <dgm:pt modelId="{FD046A0A-28E2-471E-9CEC-E568B6F2AA62}" type="sibTrans" cxnId="{D8CD1679-9E2C-45EF-9EB9-7FD0AFE2E2A7}">
      <dgm:prSet/>
      <dgm:spPr/>
      <dgm:t>
        <a:bodyPr/>
        <a:lstStyle/>
        <a:p>
          <a:endParaRPr lang="en-GB"/>
        </a:p>
      </dgm:t>
    </dgm:pt>
    <dgm:pt modelId="{C348F766-281A-4D4F-A107-FE53F16B995E}">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Management Data Warehouse</a:t>
          </a:r>
          <a:endParaRPr lang="en-GB" dirty="0">
            <a:solidFill>
              <a:schemeClr val="bg1"/>
            </a:solidFill>
          </a:endParaRPr>
        </a:p>
      </dgm:t>
    </dgm:pt>
    <dgm:pt modelId="{857875C4-D691-43D9-8ECB-9A0E81F6547C}" type="parTrans" cxnId="{D36545F3-5F3F-4155-A7CA-E9CD5E5BA8B5}">
      <dgm:prSet/>
      <dgm:spPr/>
      <dgm:t>
        <a:bodyPr/>
        <a:lstStyle/>
        <a:p>
          <a:endParaRPr lang="en-GB"/>
        </a:p>
      </dgm:t>
    </dgm:pt>
    <dgm:pt modelId="{E86351CE-2804-45D3-9788-AABDCCE4E754}" type="sibTrans" cxnId="{D36545F3-5F3F-4155-A7CA-E9CD5E5BA8B5}">
      <dgm:prSet/>
      <dgm:spPr/>
      <dgm:t>
        <a:bodyPr/>
        <a:lstStyle/>
        <a:p>
          <a:endParaRPr lang="en-GB"/>
        </a:p>
      </dgm:t>
    </dgm:pt>
    <dgm:pt modelId="{F6BB22FA-9E2E-41A1-8851-E322D7907E6F}">
      <dgm:prSet/>
      <dgm:spPr>
        <a:solidFill>
          <a:schemeClr val="tx1">
            <a:lumMod val="75000"/>
            <a:lumOff val="25000"/>
            <a:alpha val="50000"/>
          </a:schemeClr>
        </a:solidFill>
        <a:ln w="19050">
          <a:solidFill>
            <a:schemeClr val="bg1"/>
          </a:solidFill>
        </a:ln>
      </dgm:spPr>
      <dgm:t>
        <a:bodyPr/>
        <a:lstStyle/>
        <a:p>
          <a:pPr rtl="0"/>
          <a:endParaRPr lang="en-GB" dirty="0">
            <a:solidFill>
              <a:schemeClr val="bg1"/>
            </a:solidFill>
          </a:endParaRPr>
        </a:p>
      </dgm:t>
    </dgm:pt>
    <dgm:pt modelId="{425C6B1A-2B6F-4C7F-8CAA-13336AC5521C}" type="parTrans" cxnId="{DF795B18-5E55-448A-8BCE-4DE79BDE8D19}">
      <dgm:prSet/>
      <dgm:spPr/>
      <dgm:t>
        <a:bodyPr/>
        <a:lstStyle/>
        <a:p>
          <a:endParaRPr lang="en-GB"/>
        </a:p>
      </dgm:t>
    </dgm:pt>
    <dgm:pt modelId="{711F74C0-22B9-45C3-A0AE-14A7688148EB}" type="sibTrans" cxnId="{DF795B18-5E55-448A-8BCE-4DE79BDE8D19}">
      <dgm:prSet/>
      <dgm:spPr/>
      <dgm:t>
        <a:bodyPr/>
        <a:lstStyle/>
        <a:p>
          <a:endParaRPr lang="en-GB"/>
        </a:p>
      </dgm:t>
    </dgm:pt>
    <dgm:pt modelId="{70288E2D-35C9-4325-9E63-51A27684012A}">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Data providers:</a:t>
          </a:r>
          <a:endParaRPr lang="en-GB" dirty="0">
            <a:solidFill>
              <a:schemeClr val="bg1"/>
            </a:solidFill>
          </a:endParaRPr>
        </a:p>
      </dgm:t>
    </dgm:pt>
    <dgm:pt modelId="{EFB0FFF3-7BA4-46C4-822E-85FDEDE78A1F}" type="parTrans" cxnId="{E3556D21-B606-42AB-82DE-6270D171FD82}">
      <dgm:prSet/>
      <dgm:spPr/>
      <dgm:t>
        <a:bodyPr/>
        <a:lstStyle/>
        <a:p>
          <a:endParaRPr lang="en-GB"/>
        </a:p>
      </dgm:t>
    </dgm:pt>
    <dgm:pt modelId="{41B84A94-1EFC-43B1-8F38-76D28D34D03D}" type="sibTrans" cxnId="{E3556D21-B606-42AB-82DE-6270D171FD82}">
      <dgm:prSet/>
      <dgm:spPr/>
      <dgm:t>
        <a:bodyPr/>
        <a:lstStyle/>
        <a:p>
          <a:endParaRPr lang="en-GB"/>
        </a:p>
      </dgm:t>
    </dgm:pt>
    <dgm:pt modelId="{7DA5DB7D-3055-4C2C-9312-D2B4495E18C9}" type="pres">
      <dgm:prSet presAssocID="{3DF4D1B8-BA22-4C65-8BE4-64293832ACE1}" presName="Name0" presStyleCnt="0">
        <dgm:presLayoutVars>
          <dgm:dir/>
          <dgm:animLvl val="lvl"/>
          <dgm:resizeHandles val="exact"/>
        </dgm:presLayoutVars>
      </dgm:prSet>
      <dgm:spPr/>
      <dgm:t>
        <a:bodyPr/>
        <a:lstStyle/>
        <a:p>
          <a:endParaRPr lang="en-GB"/>
        </a:p>
      </dgm:t>
    </dgm:pt>
    <dgm:pt modelId="{DC9FDA06-53D2-4396-9176-01437BB97891}" type="pres">
      <dgm:prSet presAssocID="{3DF4D1B8-BA22-4C65-8BE4-64293832ACE1}" presName="tSp" presStyleCnt="0"/>
      <dgm:spPr/>
      <dgm:t>
        <a:bodyPr/>
        <a:lstStyle/>
        <a:p>
          <a:endParaRPr lang="en-US"/>
        </a:p>
      </dgm:t>
    </dgm:pt>
    <dgm:pt modelId="{B121C2BC-EC50-458E-8A49-B605073179A6}" type="pres">
      <dgm:prSet presAssocID="{3DF4D1B8-BA22-4C65-8BE4-64293832ACE1}" presName="bSp" presStyleCnt="0"/>
      <dgm:spPr/>
      <dgm:t>
        <a:bodyPr/>
        <a:lstStyle/>
        <a:p>
          <a:endParaRPr lang="en-US"/>
        </a:p>
      </dgm:t>
    </dgm:pt>
    <dgm:pt modelId="{1A670AE4-8850-47E2-82F1-B231267E271B}" type="pres">
      <dgm:prSet presAssocID="{3DF4D1B8-BA22-4C65-8BE4-64293832ACE1}" presName="process" presStyleCnt="0"/>
      <dgm:spPr/>
      <dgm:t>
        <a:bodyPr/>
        <a:lstStyle/>
        <a:p>
          <a:endParaRPr lang="en-US"/>
        </a:p>
      </dgm:t>
    </dgm:pt>
    <dgm:pt modelId="{7B7545AE-8989-4147-B100-DFA2F4894525}" type="pres">
      <dgm:prSet presAssocID="{E16A24D6-62A0-41AA-86C0-365F761C514E}" presName="composite1" presStyleCnt="0"/>
      <dgm:spPr/>
      <dgm:t>
        <a:bodyPr/>
        <a:lstStyle/>
        <a:p>
          <a:endParaRPr lang="en-US"/>
        </a:p>
      </dgm:t>
    </dgm:pt>
    <dgm:pt modelId="{46CA0917-95AE-4689-94C7-2DBE3622EB57}" type="pres">
      <dgm:prSet presAssocID="{E16A24D6-62A0-41AA-86C0-365F761C514E}" presName="dummyNode1" presStyleLbl="node1" presStyleIdx="0" presStyleCnt="3"/>
      <dgm:spPr/>
      <dgm:t>
        <a:bodyPr/>
        <a:lstStyle/>
        <a:p>
          <a:endParaRPr lang="en-US"/>
        </a:p>
      </dgm:t>
    </dgm:pt>
    <dgm:pt modelId="{1CA84420-0A84-4F9E-AB05-CAEEB5CA9458}" type="pres">
      <dgm:prSet presAssocID="{E16A24D6-62A0-41AA-86C0-365F761C514E}" presName="childNode1" presStyleLbl="bgAcc1" presStyleIdx="0" presStyleCnt="3" custLinFactNeighborX="3264">
        <dgm:presLayoutVars>
          <dgm:bulletEnabled val="1"/>
        </dgm:presLayoutVars>
      </dgm:prSet>
      <dgm:spPr/>
      <dgm:t>
        <a:bodyPr/>
        <a:lstStyle/>
        <a:p>
          <a:endParaRPr lang="en-GB"/>
        </a:p>
      </dgm:t>
    </dgm:pt>
    <dgm:pt modelId="{BA681831-EAC7-42EF-8CEC-B5760A953E0C}" type="pres">
      <dgm:prSet presAssocID="{E16A24D6-62A0-41AA-86C0-365F761C514E}" presName="childNode1tx" presStyleLbl="bgAcc1" presStyleIdx="0" presStyleCnt="3">
        <dgm:presLayoutVars>
          <dgm:bulletEnabled val="1"/>
        </dgm:presLayoutVars>
      </dgm:prSet>
      <dgm:spPr/>
      <dgm:t>
        <a:bodyPr/>
        <a:lstStyle/>
        <a:p>
          <a:endParaRPr lang="en-GB"/>
        </a:p>
      </dgm:t>
    </dgm:pt>
    <dgm:pt modelId="{29967762-FB33-4C79-BFF6-BBB469AB0ABC}" type="pres">
      <dgm:prSet presAssocID="{E16A24D6-62A0-41AA-86C0-365F761C514E}" presName="parentNode1" presStyleLbl="node1" presStyleIdx="0" presStyleCnt="3">
        <dgm:presLayoutVars>
          <dgm:chMax val="1"/>
          <dgm:bulletEnabled val="1"/>
        </dgm:presLayoutVars>
      </dgm:prSet>
      <dgm:spPr/>
      <dgm:t>
        <a:bodyPr/>
        <a:lstStyle/>
        <a:p>
          <a:endParaRPr lang="en-GB"/>
        </a:p>
      </dgm:t>
    </dgm:pt>
    <dgm:pt modelId="{BF609BC0-C7F5-4C8B-8AAF-E4344503B41E}" type="pres">
      <dgm:prSet presAssocID="{E16A24D6-62A0-41AA-86C0-365F761C514E}" presName="connSite1" presStyleCnt="0"/>
      <dgm:spPr/>
      <dgm:t>
        <a:bodyPr/>
        <a:lstStyle/>
        <a:p>
          <a:endParaRPr lang="en-US"/>
        </a:p>
      </dgm:t>
    </dgm:pt>
    <dgm:pt modelId="{3DC41C37-1B48-49F9-868C-21E96486C6DF}" type="pres">
      <dgm:prSet presAssocID="{8D7325A4-B569-47DE-BEF8-D274FB99CCF1}" presName="Name9" presStyleLbl="sibTrans2D1" presStyleIdx="0" presStyleCnt="2" custLinFactNeighborX="6454" custLinFactNeighborY="4947"/>
      <dgm:spPr/>
      <dgm:t>
        <a:bodyPr/>
        <a:lstStyle/>
        <a:p>
          <a:endParaRPr lang="en-GB"/>
        </a:p>
      </dgm:t>
    </dgm:pt>
    <dgm:pt modelId="{A29348B6-1A23-4BEF-ADDA-C2336FAA2C94}" type="pres">
      <dgm:prSet presAssocID="{5BE1F20E-AAC7-4DC6-ADFD-93277F82308A}" presName="composite2" presStyleCnt="0"/>
      <dgm:spPr/>
      <dgm:t>
        <a:bodyPr/>
        <a:lstStyle/>
        <a:p>
          <a:endParaRPr lang="en-US"/>
        </a:p>
      </dgm:t>
    </dgm:pt>
    <dgm:pt modelId="{837A50C7-7AEF-4ED9-9A33-89784AC88217}" type="pres">
      <dgm:prSet presAssocID="{5BE1F20E-AAC7-4DC6-ADFD-93277F82308A}" presName="dummyNode2" presStyleLbl="node1" presStyleIdx="0" presStyleCnt="3"/>
      <dgm:spPr/>
      <dgm:t>
        <a:bodyPr/>
        <a:lstStyle/>
        <a:p>
          <a:endParaRPr lang="en-US"/>
        </a:p>
      </dgm:t>
    </dgm:pt>
    <dgm:pt modelId="{F3D0E6E5-6ADA-47D3-9699-7E20526796CD}" type="pres">
      <dgm:prSet presAssocID="{5BE1F20E-AAC7-4DC6-ADFD-93277F82308A}" presName="childNode2" presStyleLbl="bgAcc1" presStyleIdx="1" presStyleCnt="3">
        <dgm:presLayoutVars>
          <dgm:bulletEnabled val="1"/>
        </dgm:presLayoutVars>
      </dgm:prSet>
      <dgm:spPr/>
      <dgm:t>
        <a:bodyPr/>
        <a:lstStyle/>
        <a:p>
          <a:endParaRPr lang="en-GB"/>
        </a:p>
      </dgm:t>
    </dgm:pt>
    <dgm:pt modelId="{E6B35D12-3329-4133-BEE9-3506D5147970}" type="pres">
      <dgm:prSet presAssocID="{5BE1F20E-AAC7-4DC6-ADFD-93277F82308A}" presName="childNode2tx" presStyleLbl="bgAcc1" presStyleIdx="1" presStyleCnt="3">
        <dgm:presLayoutVars>
          <dgm:bulletEnabled val="1"/>
        </dgm:presLayoutVars>
      </dgm:prSet>
      <dgm:spPr/>
      <dgm:t>
        <a:bodyPr/>
        <a:lstStyle/>
        <a:p>
          <a:endParaRPr lang="en-GB"/>
        </a:p>
      </dgm:t>
    </dgm:pt>
    <dgm:pt modelId="{AC8AB7B6-AABC-4743-96AE-C7F71F34A505}" type="pres">
      <dgm:prSet presAssocID="{5BE1F20E-AAC7-4DC6-ADFD-93277F82308A}" presName="parentNode2" presStyleLbl="node1" presStyleIdx="1" presStyleCnt="3">
        <dgm:presLayoutVars>
          <dgm:chMax val="0"/>
          <dgm:bulletEnabled val="1"/>
        </dgm:presLayoutVars>
      </dgm:prSet>
      <dgm:spPr/>
      <dgm:t>
        <a:bodyPr/>
        <a:lstStyle/>
        <a:p>
          <a:endParaRPr lang="en-GB"/>
        </a:p>
      </dgm:t>
    </dgm:pt>
    <dgm:pt modelId="{196FF12E-9A24-4A9E-8AB2-22FD6E27465B}" type="pres">
      <dgm:prSet presAssocID="{5BE1F20E-AAC7-4DC6-ADFD-93277F82308A}" presName="connSite2" presStyleCnt="0"/>
      <dgm:spPr/>
      <dgm:t>
        <a:bodyPr/>
        <a:lstStyle/>
        <a:p>
          <a:endParaRPr lang="en-US"/>
        </a:p>
      </dgm:t>
    </dgm:pt>
    <dgm:pt modelId="{81608062-3FBE-4DCC-A84D-2963E04BE3CB}" type="pres">
      <dgm:prSet presAssocID="{BF23937E-63A4-4738-BB44-9A2C5334190C}" presName="Name18" presStyleLbl="sibTrans2D1" presStyleIdx="1" presStyleCnt="2" custLinFactNeighborX="-13072" custLinFactNeighborY="-4252"/>
      <dgm:spPr/>
      <dgm:t>
        <a:bodyPr/>
        <a:lstStyle/>
        <a:p>
          <a:endParaRPr lang="en-GB"/>
        </a:p>
      </dgm:t>
    </dgm:pt>
    <dgm:pt modelId="{89F0F305-58D1-4767-BCF8-EF12B6EFE907}" type="pres">
      <dgm:prSet presAssocID="{99CA84F1-3611-4235-B3D3-CA28EAF1A060}" presName="composite1" presStyleCnt="0"/>
      <dgm:spPr/>
      <dgm:t>
        <a:bodyPr/>
        <a:lstStyle/>
        <a:p>
          <a:endParaRPr lang="en-US"/>
        </a:p>
      </dgm:t>
    </dgm:pt>
    <dgm:pt modelId="{518717D3-791F-4A00-AB16-B046BC4F5D01}" type="pres">
      <dgm:prSet presAssocID="{99CA84F1-3611-4235-B3D3-CA28EAF1A060}" presName="dummyNode1" presStyleLbl="node1" presStyleIdx="1" presStyleCnt="3"/>
      <dgm:spPr/>
      <dgm:t>
        <a:bodyPr/>
        <a:lstStyle/>
        <a:p>
          <a:endParaRPr lang="en-US"/>
        </a:p>
      </dgm:t>
    </dgm:pt>
    <dgm:pt modelId="{8236EE80-30AC-4332-B70C-099D8FE11972}" type="pres">
      <dgm:prSet presAssocID="{99CA84F1-3611-4235-B3D3-CA28EAF1A060}" presName="childNode1" presStyleLbl="bgAcc1" presStyleIdx="2" presStyleCnt="3">
        <dgm:presLayoutVars>
          <dgm:bulletEnabled val="1"/>
        </dgm:presLayoutVars>
      </dgm:prSet>
      <dgm:spPr/>
      <dgm:t>
        <a:bodyPr/>
        <a:lstStyle/>
        <a:p>
          <a:endParaRPr lang="en-GB"/>
        </a:p>
      </dgm:t>
    </dgm:pt>
    <dgm:pt modelId="{E8981E22-1FA4-4BD9-9936-B7044C74C967}" type="pres">
      <dgm:prSet presAssocID="{99CA84F1-3611-4235-B3D3-CA28EAF1A060}" presName="childNode1tx" presStyleLbl="bgAcc1" presStyleIdx="2" presStyleCnt="3">
        <dgm:presLayoutVars>
          <dgm:bulletEnabled val="1"/>
        </dgm:presLayoutVars>
      </dgm:prSet>
      <dgm:spPr/>
      <dgm:t>
        <a:bodyPr/>
        <a:lstStyle/>
        <a:p>
          <a:endParaRPr lang="en-GB"/>
        </a:p>
      </dgm:t>
    </dgm:pt>
    <dgm:pt modelId="{48F1A942-B401-4935-B55C-61EB0387BDBE}" type="pres">
      <dgm:prSet presAssocID="{99CA84F1-3611-4235-B3D3-CA28EAF1A060}" presName="parentNode1" presStyleLbl="node1" presStyleIdx="2" presStyleCnt="3">
        <dgm:presLayoutVars>
          <dgm:chMax val="1"/>
          <dgm:bulletEnabled val="1"/>
        </dgm:presLayoutVars>
      </dgm:prSet>
      <dgm:spPr/>
      <dgm:t>
        <a:bodyPr/>
        <a:lstStyle/>
        <a:p>
          <a:endParaRPr lang="en-GB"/>
        </a:p>
      </dgm:t>
    </dgm:pt>
    <dgm:pt modelId="{3D6FB4A9-1E69-4A0B-A849-D8B04F749051}" type="pres">
      <dgm:prSet presAssocID="{99CA84F1-3611-4235-B3D3-CA28EAF1A060}" presName="connSite1" presStyleCnt="0"/>
      <dgm:spPr/>
      <dgm:t>
        <a:bodyPr/>
        <a:lstStyle/>
        <a:p>
          <a:endParaRPr lang="en-US"/>
        </a:p>
      </dgm:t>
    </dgm:pt>
  </dgm:ptLst>
  <dgm:cxnLst>
    <dgm:cxn modelId="{BA5EE9DA-CFF4-4A80-B476-D64D37392486}" type="presOf" srcId="{5BE1F20E-AAC7-4DC6-ADFD-93277F82308A}" destId="{AC8AB7B6-AABC-4743-96AE-C7F71F34A505}" srcOrd="0" destOrd="0" presId="urn:microsoft.com/office/officeart/2005/8/layout/hProcess4"/>
    <dgm:cxn modelId="{4580FDDC-D1BA-412C-A272-EB7E266C12C3}" type="presOf" srcId="{F3564705-7031-41E4-B894-252C5C3DE62B}" destId="{BA681831-EAC7-42EF-8CEC-B5760A953E0C}" srcOrd="1" destOrd="3" presId="urn:microsoft.com/office/officeart/2005/8/layout/hProcess4"/>
    <dgm:cxn modelId="{8689BF54-5455-4D16-AE1C-79496E635ADD}" srcId="{3DF4D1B8-BA22-4C65-8BE4-64293832ACE1}" destId="{E16A24D6-62A0-41AA-86C0-365F761C514E}" srcOrd="0" destOrd="0" parTransId="{CF439EA2-327C-4590-954C-EC0D7F7D554B}" sibTransId="{8D7325A4-B569-47DE-BEF8-D274FB99CCF1}"/>
    <dgm:cxn modelId="{7D8C12E3-19C1-41CC-90AC-7FAE1A95167C}" type="presOf" srcId="{99CA84F1-3611-4235-B3D3-CA28EAF1A060}" destId="{48F1A942-B401-4935-B55C-61EB0387BDBE}" srcOrd="0" destOrd="0" presId="urn:microsoft.com/office/officeart/2005/8/layout/hProcess4"/>
    <dgm:cxn modelId="{D8CD1679-9E2C-45EF-9EB9-7FD0AFE2E2A7}" srcId="{70288E2D-35C9-4325-9E63-51A27684012A}" destId="{F3564705-7031-41E4-B894-252C5C3DE62B}" srcOrd="2" destOrd="0" parTransId="{FBB4795C-C82D-49F2-B4CF-F32356166541}" sibTransId="{FD046A0A-28E2-471E-9CEC-E568B6F2AA62}"/>
    <dgm:cxn modelId="{F51F62A7-3A94-47FA-8616-B8F8121CEF8C}" type="presOf" srcId="{E16A24D6-62A0-41AA-86C0-365F761C514E}" destId="{29967762-FB33-4C79-BFF6-BBB469AB0ABC}" srcOrd="0" destOrd="0" presId="urn:microsoft.com/office/officeart/2005/8/layout/hProcess4"/>
    <dgm:cxn modelId="{2BA3FE63-098F-4E05-A6CC-C2BCDFBA00FD}" srcId="{70288E2D-35C9-4325-9E63-51A27684012A}" destId="{9ADC3310-E064-431E-BC36-EB9C9C87228F}" srcOrd="1" destOrd="0" parTransId="{B50B9D8A-650D-4F89-97E6-CBC7D5A22A8A}" sibTransId="{4294564B-A712-4032-8664-D1A1080ABD7F}"/>
    <dgm:cxn modelId="{3836CF41-13DB-42AC-B2FF-CE52B6CE3AA5}" type="presOf" srcId="{24DF50B3-9405-481A-99A0-71A4538FE26D}" destId="{BA681831-EAC7-42EF-8CEC-B5760A953E0C}" srcOrd="1" destOrd="1" presId="urn:microsoft.com/office/officeart/2005/8/layout/hProcess4"/>
    <dgm:cxn modelId="{10BF6DE7-E923-4E37-8FFA-6F635684AD98}" srcId="{70288E2D-35C9-4325-9E63-51A27684012A}" destId="{24DF50B3-9405-481A-99A0-71A4538FE26D}" srcOrd="0" destOrd="0" parTransId="{D1ED502D-A1FC-4CDF-BB7E-837405F1F9FF}" sibTransId="{858DAE83-6031-47F4-87E1-14AE77D118E9}"/>
    <dgm:cxn modelId="{C5867547-88FF-46C0-97B8-D5D2916C8390}" type="presOf" srcId="{24DF50B3-9405-481A-99A0-71A4538FE26D}" destId="{1CA84420-0A84-4F9E-AB05-CAEEB5CA9458}" srcOrd="0" destOrd="1" presId="urn:microsoft.com/office/officeart/2005/8/layout/hProcess4"/>
    <dgm:cxn modelId="{6D90EB90-4E62-460A-A2B0-77B1968F31F5}" srcId="{3DF4D1B8-BA22-4C65-8BE4-64293832ACE1}" destId="{99CA84F1-3611-4235-B3D3-CA28EAF1A060}" srcOrd="2" destOrd="0" parTransId="{253A21B4-23DA-4863-B82C-12306FF7323B}" sibTransId="{9C49E84C-A75B-4F6F-A84B-42897023F14F}"/>
    <dgm:cxn modelId="{8FAC1341-D1DB-4C8B-BB64-F8C58EFCABD7}" type="presOf" srcId="{F6BB22FA-9E2E-41A1-8851-E322D7907E6F}" destId="{E8981E22-1FA4-4BD9-9936-B7044C74C967}" srcOrd="1" destOrd="0" presId="urn:microsoft.com/office/officeart/2005/8/layout/hProcess4"/>
    <dgm:cxn modelId="{E3556D21-B606-42AB-82DE-6270D171FD82}" srcId="{E16A24D6-62A0-41AA-86C0-365F761C514E}" destId="{70288E2D-35C9-4325-9E63-51A27684012A}" srcOrd="0" destOrd="0" parTransId="{EFB0FFF3-7BA4-46C4-822E-85FDEDE78A1F}" sibTransId="{41B84A94-1EFC-43B1-8F38-76D28D34D03D}"/>
    <dgm:cxn modelId="{7B80613F-4665-48A6-92FD-2B11D748D74E}" type="presOf" srcId="{70288E2D-35C9-4325-9E63-51A27684012A}" destId="{BA681831-EAC7-42EF-8CEC-B5760A953E0C}" srcOrd="1" destOrd="0" presId="urn:microsoft.com/office/officeart/2005/8/layout/hProcess4"/>
    <dgm:cxn modelId="{70424E8F-2FBD-449F-ACC1-2E118EC4A048}" type="presOf" srcId="{C348F766-281A-4D4F-A107-FE53F16B995E}" destId="{E6B35D12-3329-4133-BEE9-3506D5147970}" srcOrd="1" destOrd="0" presId="urn:microsoft.com/office/officeart/2005/8/layout/hProcess4"/>
    <dgm:cxn modelId="{A212B84C-7D18-4277-8580-3E965BD0CF7D}" type="presOf" srcId="{F6BB22FA-9E2E-41A1-8851-E322D7907E6F}" destId="{8236EE80-30AC-4332-B70C-099D8FE11972}" srcOrd="0" destOrd="0" presId="urn:microsoft.com/office/officeart/2005/8/layout/hProcess4"/>
    <dgm:cxn modelId="{FA070EBB-C69C-40B1-AD3F-D34E653599AA}" type="presOf" srcId="{F3564705-7031-41E4-B894-252C5C3DE62B}" destId="{1CA84420-0A84-4F9E-AB05-CAEEB5CA9458}" srcOrd="0" destOrd="3" presId="urn:microsoft.com/office/officeart/2005/8/layout/hProcess4"/>
    <dgm:cxn modelId="{3883020D-36FC-4507-8A57-7256937261E2}" type="presOf" srcId="{8D7325A4-B569-47DE-BEF8-D274FB99CCF1}" destId="{3DC41C37-1B48-49F9-868C-21E96486C6DF}" srcOrd="0" destOrd="0" presId="urn:microsoft.com/office/officeart/2005/8/layout/hProcess4"/>
    <dgm:cxn modelId="{CF1DE768-B09E-463D-BBBD-8D75871E17E5}" type="presOf" srcId="{70288E2D-35C9-4325-9E63-51A27684012A}" destId="{1CA84420-0A84-4F9E-AB05-CAEEB5CA9458}" srcOrd="0" destOrd="0" presId="urn:microsoft.com/office/officeart/2005/8/layout/hProcess4"/>
    <dgm:cxn modelId="{BF4A76DC-D62A-4F57-988E-59B9F9F3DC0D}" type="presOf" srcId="{9ADC3310-E064-431E-BC36-EB9C9C87228F}" destId="{1CA84420-0A84-4F9E-AB05-CAEEB5CA9458}" srcOrd="0" destOrd="2" presId="urn:microsoft.com/office/officeart/2005/8/layout/hProcess4"/>
    <dgm:cxn modelId="{DF795B18-5E55-448A-8BCE-4DE79BDE8D19}" srcId="{99CA84F1-3611-4235-B3D3-CA28EAF1A060}" destId="{F6BB22FA-9E2E-41A1-8851-E322D7907E6F}" srcOrd="0" destOrd="0" parTransId="{425C6B1A-2B6F-4C7F-8CAA-13336AC5521C}" sibTransId="{711F74C0-22B9-45C3-A0AE-14A7688148EB}"/>
    <dgm:cxn modelId="{175094D3-84B1-4DB7-ADE9-AF57FE4D3BF3}" srcId="{3DF4D1B8-BA22-4C65-8BE4-64293832ACE1}" destId="{5BE1F20E-AAC7-4DC6-ADFD-93277F82308A}" srcOrd="1" destOrd="0" parTransId="{11C755A4-C2C8-4B23-A56F-50D17B9B556C}" sibTransId="{BF23937E-63A4-4738-BB44-9A2C5334190C}"/>
    <dgm:cxn modelId="{EC274760-71F6-4FAC-A25A-A79E7C91409E}" type="presOf" srcId="{BF23937E-63A4-4738-BB44-9A2C5334190C}" destId="{81608062-3FBE-4DCC-A84D-2963E04BE3CB}" srcOrd="0" destOrd="0" presId="urn:microsoft.com/office/officeart/2005/8/layout/hProcess4"/>
    <dgm:cxn modelId="{F6E2F898-A68B-4644-9DE3-9FBDD887E303}" type="presOf" srcId="{9ADC3310-E064-431E-BC36-EB9C9C87228F}" destId="{BA681831-EAC7-42EF-8CEC-B5760A953E0C}" srcOrd="1" destOrd="2" presId="urn:microsoft.com/office/officeart/2005/8/layout/hProcess4"/>
    <dgm:cxn modelId="{D36545F3-5F3F-4155-A7CA-E9CD5E5BA8B5}" srcId="{5BE1F20E-AAC7-4DC6-ADFD-93277F82308A}" destId="{C348F766-281A-4D4F-A107-FE53F16B995E}" srcOrd="0" destOrd="0" parTransId="{857875C4-D691-43D9-8ECB-9A0E81F6547C}" sibTransId="{E86351CE-2804-45D3-9788-AABDCCE4E754}"/>
    <dgm:cxn modelId="{5DBC1AA5-8570-4D8E-87C4-10D1565838F8}" type="presOf" srcId="{C348F766-281A-4D4F-A107-FE53F16B995E}" destId="{F3D0E6E5-6ADA-47D3-9699-7E20526796CD}" srcOrd="0" destOrd="0" presId="urn:microsoft.com/office/officeart/2005/8/layout/hProcess4"/>
    <dgm:cxn modelId="{B262EBDD-9952-4DB8-9B40-D04B2CB397A5}" type="presOf" srcId="{3DF4D1B8-BA22-4C65-8BE4-64293832ACE1}" destId="{7DA5DB7D-3055-4C2C-9312-D2B4495E18C9}" srcOrd="0" destOrd="0" presId="urn:microsoft.com/office/officeart/2005/8/layout/hProcess4"/>
    <dgm:cxn modelId="{0C39A595-97C0-4D83-9BC3-B86EDAB5E21C}" type="presParOf" srcId="{7DA5DB7D-3055-4C2C-9312-D2B4495E18C9}" destId="{DC9FDA06-53D2-4396-9176-01437BB97891}" srcOrd="0" destOrd="0" presId="urn:microsoft.com/office/officeart/2005/8/layout/hProcess4"/>
    <dgm:cxn modelId="{F49A4080-90D6-45E9-A600-840A08A16F3F}" type="presParOf" srcId="{7DA5DB7D-3055-4C2C-9312-D2B4495E18C9}" destId="{B121C2BC-EC50-458E-8A49-B605073179A6}" srcOrd="1" destOrd="0" presId="urn:microsoft.com/office/officeart/2005/8/layout/hProcess4"/>
    <dgm:cxn modelId="{0207A863-3C0E-41CE-BEFC-B9E83D0CF359}" type="presParOf" srcId="{7DA5DB7D-3055-4C2C-9312-D2B4495E18C9}" destId="{1A670AE4-8850-47E2-82F1-B231267E271B}" srcOrd="2" destOrd="0" presId="urn:microsoft.com/office/officeart/2005/8/layout/hProcess4"/>
    <dgm:cxn modelId="{E42550D7-859C-4BDC-91DF-E7ECD0ED9733}" type="presParOf" srcId="{1A670AE4-8850-47E2-82F1-B231267E271B}" destId="{7B7545AE-8989-4147-B100-DFA2F4894525}" srcOrd="0" destOrd="0" presId="urn:microsoft.com/office/officeart/2005/8/layout/hProcess4"/>
    <dgm:cxn modelId="{20A3129C-81F4-4127-B6C5-F5F834A0234C}" type="presParOf" srcId="{7B7545AE-8989-4147-B100-DFA2F4894525}" destId="{46CA0917-95AE-4689-94C7-2DBE3622EB57}" srcOrd="0" destOrd="0" presId="urn:microsoft.com/office/officeart/2005/8/layout/hProcess4"/>
    <dgm:cxn modelId="{31CDAE6B-8E7A-4C16-B7E6-9FCD7AB20C8C}" type="presParOf" srcId="{7B7545AE-8989-4147-B100-DFA2F4894525}" destId="{1CA84420-0A84-4F9E-AB05-CAEEB5CA9458}" srcOrd="1" destOrd="0" presId="urn:microsoft.com/office/officeart/2005/8/layout/hProcess4"/>
    <dgm:cxn modelId="{06965C8D-CADF-4E08-BE89-3CD50A62B692}" type="presParOf" srcId="{7B7545AE-8989-4147-B100-DFA2F4894525}" destId="{BA681831-EAC7-42EF-8CEC-B5760A953E0C}" srcOrd="2" destOrd="0" presId="urn:microsoft.com/office/officeart/2005/8/layout/hProcess4"/>
    <dgm:cxn modelId="{2465C4AF-D32B-4C2E-AC80-BAE645702C8A}" type="presParOf" srcId="{7B7545AE-8989-4147-B100-DFA2F4894525}" destId="{29967762-FB33-4C79-BFF6-BBB469AB0ABC}" srcOrd="3" destOrd="0" presId="urn:microsoft.com/office/officeart/2005/8/layout/hProcess4"/>
    <dgm:cxn modelId="{676F9DBA-84CD-4D79-804F-90B4B0231583}" type="presParOf" srcId="{7B7545AE-8989-4147-B100-DFA2F4894525}" destId="{BF609BC0-C7F5-4C8B-8AAF-E4344503B41E}" srcOrd="4" destOrd="0" presId="urn:microsoft.com/office/officeart/2005/8/layout/hProcess4"/>
    <dgm:cxn modelId="{BC7A035F-E63A-4639-8D96-DDC242442B9F}" type="presParOf" srcId="{1A670AE4-8850-47E2-82F1-B231267E271B}" destId="{3DC41C37-1B48-49F9-868C-21E96486C6DF}" srcOrd="1" destOrd="0" presId="urn:microsoft.com/office/officeart/2005/8/layout/hProcess4"/>
    <dgm:cxn modelId="{4560E979-132A-4E91-A459-A90106F4C96D}" type="presParOf" srcId="{1A670AE4-8850-47E2-82F1-B231267E271B}" destId="{A29348B6-1A23-4BEF-ADDA-C2336FAA2C94}" srcOrd="2" destOrd="0" presId="urn:microsoft.com/office/officeart/2005/8/layout/hProcess4"/>
    <dgm:cxn modelId="{782241C6-616B-4FD8-AF38-2586D958D051}" type="presParOf" srcId="{A29348B6-1A23-4BEF-ADDA-C2336FAA2C94}" destId="{837A50C7-7AEF-4ED9-9A33-89784AC88217}" srcOrd="0" destOrd="0" presId="urn:microsoft.com/office/officeart/2005/8/layout/hProcess4"/>
    <dgm:cxn modelId="{05F3DDC6-E856-4E60-9B64-9A39E418C155}" type="presParOf" srcId="{A29348B6-1A23-4BEF-ADDA-C2336FAA2C94}" destId="{F3D0E6E5-6ADA-47D3-9699-7E20526796CD}" srcOrd="1" destOrd="0" presId="urn:microsoft.com/office/officeart/2005/8/layout/hProcess4"/>
    <dgm:cxn modelId="{A14A0A26-DD4C-41F7-AD6F-05D7C7487055}" type="presParOf" srcId="{A29348B6-1A23-4BEF-ADDA-C2336FAA2C94}" destId="{E6B35D12-3329-4133-BEE9-3506D5147970}" srcOrd="2" destOrd="0" presId="urn:microsoft.com/office/officeart/2005/8/layout/hProcess4"/>
    <dgm:cxn modelId="{28B4E7FD-32EE-47B6-8452-2BAD3084979B}" type="presParOf" srcId="{A29348B6-1A23-4BEF-ADDA-C2336FAA2C94}" destId="{AC8AB7B6-AABC-4743-96AE-C7F71F34A505}" srcOrd="3" destOrd="0" presId="urn:microsoft.com/office/officeart/2005/8/layout/hProcess4"/>
    <dgm:cxn modelId="{42AAD15E-E7F3-4297-9AE6-918A506F1388}" type="presParOf" srcId="{A29348B6-1A23-4BEF-ADDA-C2336FAA2C94}" destId="{196FF12E-9A24-4A9E-8AB2-22FD6E27465B}" srcOrd="4" destOrd="0" presId="urn:microsoft.com/office/officeart/2005/8/layout/hProcess4"/>
    <dgm:cxn modelId="{C6F26EAD-29C9-4DEC-B7C7-7C4886445027}" type="presParOf" srcId="{1A670AE4-8850-47E2-82F1-B231267E271B}" destId="{81608062-3FBE-4DCC-A84D-2963E04BE3CB}" srcOrd="3" destOrd="0" presId="urn:microsoft.com/office/officeart/2005/8/layout/hProcess4"/>
    <dgm:cxn modelId="{1733AC54-68CD-4194-B9FC-8A5BEB71913D}" type="presParOf" srcId="{1A670AE4-8850-47E2-82F1-B231267E271B}" destId="{89F0F305-58D1-4767-BCF8-EF12B6EFE907}" srcOrd="4" destOrd="0" presId="urn:microsoft.com/office/officeart/2005/8/layout/hProcess4"/>
    <dgm:cxn modelId="{B5CFEA7D-C41A-44F1-ABD8-284E9B557200}" type="presParOf" srcId="{89F0F305-58D1-4767-BCF8-EF12B6EFE907}" destId="{518717D3-791F-4A00-AB16-B046BC4F5D01}" srcOrd="0" destOrd="0" presId="urn:microsoft.com/office/officeart/2005/8/layout/hProcess4"/>
    <dgm:cxn modelId="{E3AF4365-192E-4B14-89F1-1B3075CCB67C}" type="presParOf" srcId="{89F0F305-58D1-4767-BCF8-EF12B6EFE907}" destId="{8236EE80-30AC-4332-B70C-099D8FE11972}" srcOrd="1" destOrd="0" presId="urn:microsoft.com/office/officeart/2005/8/layout/hProcess4"/>
    <dgm:cxn modelId="{DD627F5E-3016-407F-9E57-8917F976120B}" type="presParOf" srcId="{89F0F305-58D1-4767-BCF8-EF12B6EFE907}" destId="{E8981E22-1FA4-4BD9-9936-B7044C74C967}" srcOrd="2" destOrd="0" presId="urn:microsoft.com/office/officeart/2005/8/layout/hProcess4"/>
    <dgm:cxn modelId="{2EF3C63D-B6F4-4A82-BBE0-2AA43AD22F2C}" type="presParOf" srcId="{89F0F305-58D1-4767-BCF8-EF12B6EFE907}" destId="{48F1A942-B401-4935-B55C-61EB0387BDBE}" srcOrd="3" destOrd="0" presId="urn:microsoft.com/office/officeart/2005/8/layout/hProcess4"/>
    <dgm:cxn modelId="{D3448034-79C1-46FF-B3F0-E8EEA308CF67}" type="presParOf" srcId="{89F0F305-58D1-4767-BCF8-EF12B6EFE907}" destId="{3D6FB4A9-1E69-4A0B-A849-D8B04F74905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26574-11B0-4A1F-8B31-191678F48CD5}" type="doc">
      <dgm:prSet loTypeId="urn:microsoft.com/office/officeart/2005/8/layout/radial4" loCatId="relationship" qsTypeId="urn:microsoft.com/office/officeart/2005/8/quickstyle/3d2" qsCatId="3D" csTypeId="urn:microsoft.com/office/officeart/2005/8/colors/accent2_3" csCatId="accent2" phldr="1"/>
      <dgm:spPr/>
      <dgm:t>
        <a:bodyPr/>
        <a:lstStyle/>
        <a:p>
          <a:endParaRPr lang="en-GB"/>
        </a:p>
      </dgm:t>
    </dgm:pt>
    <dgm:pt modelId="{7498FD50-3048-4440-A1C4-7AEF38FA03AF}">
      <dgm:prSet/>
      <dgm:spPr>
        <a:solidFill>
          <a:schemeClr val="accent2">
            <a:lumMod val="75000"/>
          </a:schemeClr>
        </a:solidFill>
        <a:ln w="38100">
          <a:solidFill>
            <a:schemeClr val="bg2">
              <a:lumMod val="50000"/>
            </a:schemeClr>
          </a:solidFill>
        </a:ln>
      </dgm:spPr>
      <dgm:t>
        <a:bodyPr/>
        <a:lstStyle/>
        <a:p>
          <a:pPr algn="l" rtl="0"/>
          <a:r>
            <a:rPr lang="en-GB"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 </a:t>
          </a:r>
          <a:endParaRPr lang="en-GB"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46D53E95-2E3B-4E48-AC21-ABED0217B444}" type="parTrans" cxnId="{3E77B327-5FAE-41EA-97BB-8F2C2BDC8459}">
      <dgm:prSet/>
      <dgm:spPr/>
      <dgm:t>
        <a:bodyPr/>
        <a:lstStyle/>
        <a:p>
          <a:endParaRPr lang="en-GB">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9D5A107D-0DE9-4BE1-98CF-7E80B8863335}" type="sibTrans" cxnId="{3E77B327-5FAE-41EA-97BB-8F2C2BDC8459}">
      <dgm:prSet/>
      <dgm:spPr/>
      <dgm:t>
        <a:bodyPr/>
        <a:lstStyle/>
        <a:p>
          <a:endParaRPr lang="en-GB">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DD061453-13F3-4EE9-9D37-324D8A648375}">
      <dgm:prSet custT="1"/>
      <dgm:spPr>
        <a:solidFill>
          <a:schemeClr val="tx1"/>
        </a:solidFill>
        <a:ln w="19050">
          <a:solidFill>
            <a:schemeClr val="bg2">
              <a:lumMod val="50000"/>
            </a:schemeClr>
          </a:solidFill>
        </a:ln>
        <a:scene3d>
          <a:camera prst="orthographicFront"/>
          <a:lightRig rig="threePt" dir="t">
            <a:rot lat="0" lon="0" rev="7500000"/>
          </a:lightRig>
        </a:scene3d>
        <a:sp3d prstMaterial="plastic">
          <a:bevelT w="127000" h="25400" prst="artDeco"/>
        </a:sp3d>
      </dgm:spPr>
      <dgm:t>
        <a:bodyPr anchor="ctr" anchorCtr="1"/>
        <a:lstStyle/>
        <a:p>
          <a:pPr algn="ctr" rtl="0"/>
          <a:r>
            <a:rPr lang="en-US"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Gain insight into historical trends</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AF2A6E4A-1C48-4167-BCAA-359E9DD40882}" type="parTrans" cxnId="{E121B4E4-3875-46B8-8547-E715A0C35C2D}">
      <dgm:prSet/>
      <dgm:spPr>
        <a:solidFill>
          <a:schemeClr val="tx1">
            <a:lumMod val="75000"/>
            <a:lumOff val="25000"/>
          </a:schemeClr>
        </a:solidFill>
        <a:ln>
          <a:solidFill>
            <a:schemeClr val="bg1"/>
          </a:solidFill>
        </a:ln>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F0631BAC-3B00-4064-B874-5811D842AA8D}" type="sibTrans" cxnId="{E121B4E4-3875-46B8-8547-E715A0C35C2D}">
      <dgm:prSet/>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CA292D3C-825F-45D7-B334-C353F3A887AF}">
      <dgm:prSet custT="1"/>
      <dgm:spPr>
        <a:solidFill>
          <a:schemeClr val="tx1"/>
        </a:solidFill>
        <a:ln w="19050">
          <a:solidFill>
            <a:schemeClr val="bg2">
              <a:lumMod val="50000"/>
            </a:schemeClr>
          </a:solidFill>
        </a:ln>
        <a:scene3d>
          <a:camera prst="orthographicFront"/>
          <a:lightRig rig="threePt" dir="t">
            <a:rot lat="0" lon="0" rev="7500000"/>
          </a:lightRig>
        </a:scene3d>
        <a:sp3d prstMaterial="plastic">
          <a:bevelT w="127000" h="25400" prst="artDeco"/>
        </a:sp3d>
      </dgm:spPr>
      <dgm:t>
        <a:bodyPr anchor="ctr" anchorCtr="1"/>
        <a:lstStyle/>
        <a:p>
          <a:pPr algn="ctr" rtl="0"/>
          <a:r>
            <a:rPr lang="en-US"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Scale for any business size</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D6A734C6-707F-44C5-A977-3BF841D9A81D}" type="parTrans" cxnId="{E2A0E997-6204-45C0-BA58-42A264775AB5}">
      <dgm:prSet/>
      <dgm:spPr>
        <a:solidFill>
          <a:schemeClr val="tx1">
            <a:lumMod val="75000"/>
            <a:lumOff val="25000"/>
          </a:schemeClr>
        </a:solidFill>
        <a:ln>
          <a:solidFill>
            <a:schemeClr val="bg1"/>
          </a:solidFill>
        </a:ln>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3CCDDAAC-E096-4EAF-A0BD-F1476ABFB456}" type="sibTrans" cxnId="{E2A0E997-6204-45C0-BA58-42A264775AB5}">
      <dgm:prSet/>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CB840FC6-8F0D-4638-A7DB-AFA925B9E917}">
      <dgm:prSet custT="1"/>
      <dgm:spPr>
        <a:solidFill>
          <a:schemeClr val="tx1"/>
        </a:solidFill>
        <a:ln w="19050">
          <a:solidFill>
            <a:schemeClr val="bg2">
              <a:lumMod val="50000"/>
            </a:schemeClr>
          </a:solidFill>
        </a:ln>
        <a:scene3d>
          <a:camera prst="orthographicFront"/>
          <a:lightRig rig="threePt" dir="t">
            <a:rot lat="0" lon="0" rev="7500000"/>
          </a:lightRig>
        </a:scene3d>
        <a:sp3d prstMaterial="plastic">
          <a:bevelT w="127000" h="25400" prst="artDeco"/>
        </a:sp3d>
      </dgm:spPr>
      <dgm:t>
        <a:bodyPr anchor="ctr" anchorCtr="1"/>
        <a:lstStyle/>
        <a:p>
          <a:pPr algn="ctr" rtl="0"/>
          <a:r>
            <a:rPr lang="en-US"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Monitor system health and optimize performance</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F13868E8-D2C8-4E31-95C6-ABC250EE7E22}" type="parTrans" cxnId="{9A0234E4-F84C-41C2-8DD9-7D998AD74A7E}">
      <dgm:prSet/>
      <dgm:spPr>
        <a:solidFill>
          <a:schemeClr val="tx1">
            <a:lumMod val="75000"/>
            <a:lumOff val="25000"/>
          </a:schemeClr>
        </a:solidFill>
        <a:ln>
          <a:solidFill>
            <a:schemeClr val="bg1"/>
          </a:solidFill>
        </a:ln>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D188774C-2B57-4F19-9D0F-1F3A9C36F90E}" type="sibTrans" cxnId="{9A0234E4-F84C-41C2-8DD9-7D998AD74A7E}">
      <dgm:prSet/>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1D927360-A657-4CA9-81F4-06128574AA67}">
      <dgm:prSet custT="1"/>
      <dgm:spPr>
        <a:solidFill>
          <a:schemeClr val="tx1"/>
        </a:solidFill>
        <a:ln w="19050">
          <a:solidFill>
            <a:schemeClr val="bg2">
              <a:lumMod val="50000"/>
            </a:schemeClr>
          </a:solidFill>
        </a:ln>
        <a:scene3d>
          <a:camera prst="orthographicFront"/>
          <a:lightRig rig="threePt" dir="t">
            <a:rot lat="0" lon="0" rev="7500000"/>
          </a:lightRig>
        </a:scene3d>
        <a:sp3d prstMaterial="plastic">
          <a:bevelT w="127000" h="25400" prst="artDeco"/>
        </a:sp3d>
      </dgm:spPr>
      <dgm:t>
        <a:bodyPr anchor="ctr" anchorCtr="1"/>
        <a:lstStyle/>
        <a:p>
          <a:pPr algn="ctr" rtl="0"/>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Perform interactive administration</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3FB2CF79-BC25-4FB0-A6FD-4B2E42E17525}" type="parTrans" cxnId="{A2942E7A-2B73-4396-AE83-EB986A33C765}">
      <dgm:prSet/>
      <dgm:spPr>
        <a:solidFill>
          <a:schemeClr val="tx1">
            <a:lumMod val="75000"/>
            <a:lumOff val="25000"/>
          </a:schemeClr>
        </a:solidFill>
        <a:ln>
          <a:solidFill>
            <a:schemeClr val="bg1"/>
          </a:solidFill>
        </a:ln>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680AEAF6-DF7D-4BAD-A882-B1308DACF3AC}" type="sibTrans" cxnId="{A2942E7A-2B73-4396-AE83-EB986A33C765}">
      <dgm:prSet/>
      <dgm:spPr/>
      <dgm:t>
        <a:bodyPr/>
        <a:lstStyle/>
        <a:p>
          <a:endParaRPr lang="en-US">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1125504A-CD78-46BA-A488-F3DEC9965A74}">
      <dgm:prSet custT="1"/>
      <dgm:spPr>
        <a:solidFill>
          <a:schemeClr val="tx1"/>
        </a:solidFill>
        <a:ln w="19050">
          <a:solidFill>
            <a:schemeClr val="bg2">
              <a:lumMod val="50000"/>
            </a:schemeClr>
          </a:solidFill>
        </a:ln>
        <a:scene3d>
          <a:camera prst="orthographicFront"/>
          <a:lightRig rig="threePt" dir="t">
            <a:rot lat="0" lon="0" rev="7500000"/>
          </a:lightRig>
        </a:scene3d>
        <a:sp3d prstMaterial="plastic">
          <a:bevelT w="127000" h="25400" prst="artDeco"/>
        </a:sp3d>
      </dgm:spPr>
      <dgm:t>
        <a:bodyPr anchor="ctr" anchorCtr="1"/>
        <a:lstStyle/>
        <a:p>
          <a:pPr algn="ctr" rtl="0"/>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Conform and comply with system configuration policies</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gm:t>
    </dgm:pt>
    <dgm:pt modelId="{4B619F14-C42C-4068-BB5F-297A4475A82A}" type="parTrans" cxnId="{5B6B8ED2-7157-4F5D-A320-C9BEE6B84CAB}">
      <dgm:prSet/>
      <dgm:spPr>
        <a:solidFill>
          <a:schemeClr val="tx1">
            <a:lumMod val="75000"/>
            <a:lumOff val="25000"/>
          </a:schemeClr>
        </a:solidFill>
        <a:ln>
          <a:solidFill>
            <a:schemeClr val="bg1"/>
          </a:solidFill>
        </a:ln>
      </dgm:spPr>
      <dgm:t>
        <a:bodyPr/>
        <a:lstStyle/>
        <a:p>
          <a:endParaRPr lang="en-GB"/>
        </a:p>
      </dgm:t>
    </dgm:pt>
    <dgm:pt modelId="{A2316CE4-CE9B-4813-8794-E3997F40314D}" type="sibTrans" cxnId="{5B6B8ED2-7157-4F5D-A320-C9BEE6B84CAB}">
      <dgm:prSet/>
      <dgm:spPr/>
      <dgm:t>
        <a:bodyPr/>
        <a:lstStyle/>
        <a:p>
          <a:endParaRPr lang="en-GB"/>
        </a:p>
      </dgm:t>
    </dgm:pt>
    <dgm:pt modelId="{3580CFDE-8A8D-4A43-A9C5-640A01888C17}" type="pres">
      <dgm:prSet presAssocID="{A7D26574-11B0-4A1F-8B31-191678F48CD5}" presName="cycle" presStyleCnt="0">
        <dgm:presLayoutVars>
          <dgm:chMax val="1"/>
          <dgm:dir/>
          <dgm:animLvl val="ctr"/>
          <dgm:resizeHandles val="exact"/>
        </dgm:presLayoutVars>
      </dgm:prSet>
      <dgm:spPr/>
      <dgm:t>
        <a:bodyPr/>
        <a:lstStyle/>
        <a:p>
          <a:endParaRPr lang="en-GB"/>
        </a:p>
      </dgm:t>
    </dgm:pt>
    <dgm:pt modelId="{65DE87D0-3756-4534-A7D4-96BBE9E71B0B}" type="pres">
      <dgm:prSet presAssocID="{7498FD50-3048-4440-A1C4-7AEF38FA03AF}" presName="centerShape" presStyleLbl="node0" presStyleIdx="0" presStyleCnt="1"/>
      <dgm:spPr/>
      <dgm:t>
        <a:bodyPr/>
        <a:lstStyle/>
        <a:p>
          <a:endParaRPr lang="en-GB"/>
        </a:p>
      </dgm:t>
    </dgm:pt>
    <dgm:pt modelId="{C6E3EC44-04C4-40C7-A0D3-B01A5F2DB1EC}" type="pres">
      <dgm:prSet presAssocID="{D6A734C6-707F-44C5-A977-3BF841D9A81D}" presName="parTrans" presStyleLbl="bgSibTrans2D1" presStyleIdx="0" presStyleCnt="5"/>
      <dgm:spPr/>
      <dgm:t>
        <a:bodyPr/>
        <a:lstStyle/>
        <a:p>
          <a:endParaRPr lang="en-GB"/>
        </a:p>
      </dgm:t>
    </dgm:pt>
    <dgm:pt modelId="{5764A8CE-01E4-4F5B-8EDA-CE2F599C1697}" type="pres">
      <dgm:prSet presAssocID="{CA292D3C-825F-45D7-B334-C353F3A887AF}" presName="node" presStyleLbl="node1" presStyleIdx="0" presStyleCnt="5" custScaleX="75950" custScaleY="75950">
        <dgm:presLayoutVars>
          <dgm:bulletEnabled val="1"/>
        </dgm:presLayoutVars>
      </dgm:prSet>
      <dgm:spPr/>
      <dgm:t>
        <a:bodyPr/>
        <a:lstStyle/>
        <a:p>
          <a:endParaRPr lang="en-US"/>
        </a:p>
      </dgm:t>
    </dgm:pt>
    <dgm:pt modelId="{B2FFFB91-F3BD-4D60-9A18-B74EE1F09058}" type="pres">
      <dgm:prSet presAssocID="{4B619F14-C42C-4068-BB5F-297A4475A82A}" presName="parTrans" presStyleLbl="bgSibTrans2D1" presStyleIdx="1" presStyleCnt="5" custLinFactNeighborX="-2159" custLinFactNeighborY="-7610"/>
      <dgm:spPr/>
      <dgm:t>
        <a:bodyPr/>
        <a:lstStyle/>
        <a:p>
          <a:endParaRPr lang="en-GB"/>
        </a:p>
      </dgm:t>
    </dgm:pt>
    <dgm:pt modelId="{35CC8EC7-E3C3-41AE-8821-379879683D73}" type="pres">
      <dgm:prSet presAssocID="{1125504A-CD78-46BA-A488-F3DEC9965A74}" presName="node" presStyleLbl="node1" presStyleIdx="1" presStyleCnt="5" custScaleX="75950" custScaleY="75950" custRadScaleRad="98924" custRadScaleInc="410">
        <dgm:presLayoutVars>
          <dgm:bulletEnabled val="1"/>
        </dgm:presLayoutVars>
      </dgm:prSet>
      <dgm:spPr/>
      <dgm:t>
        <a:bodyPr/>
        <a:lstStyle/>
        <a:p>
          <a:endParaRPr lang="en-GB"/>
        </a:p>
      </dgm:t>
    </dgm:pt>
    <dgm:pt modelId="{C0226032-F38D-4965-9A20-BCFAB8615E98}" type="pres">
      <dgm:prSet presAssocID="{F13868E8-D2C8-4E31-95C6-ABC250EE7E22}" presName="parTrans" presStyleLbl="bgSibTrans2D1" presStyleIdx="2" presStyleCnt="5" custLinFactNeighborX="1877"/>
      <dgm:spPr/>
      <dgm:t>
        <a:bodyPr/>
        <a:lstStyle/>
        <a:p>
          <a:endParaRPr lang="en-GB"/>
        </a:p>
      </dgm:t>
    </dgm:pt>
    <dgm:pt modelId="{1FF0177E-0277-4446-95AD-CDB92C61B749}" type="pres">
      <dgm:prSet presAssocID="{CB840FC6-8F0D-4638-A7DB-AFA925B9E917}" presName="node" presStyleLbl="node1" presStyleIdx="2" presStyleCnt="5" custScaleX="75950" custScaleY="75950" custRadScaleRad="100004" custRadScaleInc="1498">
        <dgm:presLayoutVars>
          <dgm:bulletEnabled val="1"/>
        </dgm:presLayoutVars>
      </dgm:prSet>
      <dgm:spPr/>
      <dgm:t>
        <a:bodyPr/>
        <a:lstStyle/>
        <a:p>
          <a:endParaRPr lang="en-US"/>
        </a:p>
      </dgm:t>
    </dgm:pt>
    <dgm:pt modelId="{4EB15F3E-E7A2-41BC-9E6C-71AA48DD3F85}" type="pres">
      <dgm:prSet presAssocID="{3FB2CF79-BC25-4FB0-A6FD-4B2E42E17525}" presName="parTrans" presStyleLbl="bgSibTrans2D1" presStyleIdx="3" presStyleCnt="5" custLinFactNeighborX="3026"/>
      <dgm:spPr/>
      <dgm:t>
        <a:bodyPr/>
        <a:lstStyle/>
        <a:p>
          <a:endParaRPr lang="en-GB"/>
        </a:p>
      </dgm:t>
    </dgm:pt>
    <dgm:pt modelId="{456EC35E-2A51-42E3-BDA6-DE8DAAC26123}" type="pres">
      <dgm:prSet presAssocID="{1D927360-A657-4CA9-81F4-06128574AA67}" presName="node" presStyleLbl="node1" presStyleIdx="3" presStyleCnt="5" custScaleX="75950" custScaleY="75950" custRadScaleRad="100668" custRadScaleInc="1052">
        <dgm:presLayoutVars>
          <dgm:bulletEnabled val="1"/>
        </dgm:presLayoutVars>
      </dgm:prSet>
      <dgm:spPr/>
      <dgm:t>
        <a:bodyPr/>
        <a:lstStyle/>
        <a:p>
          <a:endParaRPr lang="en-US"/>
        </a:p>
      </dgm:t>
    </dgm:pt>
    <dgm:pt modelId="{54AACE9B-26D1-40BB-BAA0-B1D18B3B5DC0}" type="pres">
      <dgm:prSet presAssocID="{AF2A6E4A-1C48-4167-BCAA-359E9DD40882}" presName="parTrans" presStyleLbl="bgSibTrans2D1" presStyleIdx="4" presStyleCnt="5" custLinFactNeighborY="5743"/>
      <dgm:spPr/>
      <dgm:t>
        <a:bodyPr/>
        <a:lstStyle/>
        <a:p>
          <a:endParaRPr lang="en-GB"/>
        </a:p>
      </dgm:t>
    </dgm:pt>
    <dgm:pt modelId="{D1694E68-6936-432E-A4FC-796C48A93965}" type="pres">
      <dgm:prSet presAssocID="{DD061453-13F3-4EE9-9D37-324D8A648375}" presName="node" presStyleLbl="node1" presStyleIdx="4" presStyleCnt="5" custScaleX="75950" custScaleY="75950" custRadScaleRad="100006" custRadScaleInc="-1763">
        <dgm:presLayoutVars>
          <dgm:bulletEnabled val="1"/>
        </dgm:presLayoutVars>
      </dgm:prSet>
      <dgm:spPr/>
      <dgm:t>
        <a:bodyPr/>
        <a:lstStyle/>
        <a:p>
          <a:endParaRPr lang="en-US"/>
        </a:p>
      </dgm:t>
    </dgm:pt>
  </dgm:ptLst>
  <dgm:cxnLst>
    <dgm:cxn modelId="{B12FC31E-F488-45B5-8FB4-616542702276}" type="presOf" srcId="{3FB2CF79-BC25-4FB0-A6FD-4B2E42E17525}" destId="{4EB15F3E-E7A2-41BC-9E6C-71AA48DD3F85}" srcOrd="0" destOrd="0" presId="urn:microsoft.com/office/officeart/2005/8/layout/radial4"/>
    <dgm:cxn modelId="{3E77B327-5FAE-41EA-97BB-8F2C2BDC8459}" srcId="{A7D26574-11B0-4A1F-8B31-191678F48CD5}" destId="{7498FD50-3048-4440-A1C4-7AEF38FA03AF}" srcOrd="0" destOrd="0" parTransId="{46D53E95-2E3B-4E48-AC21-ABED0217B444}" sibTransId="{9D5A107D-0DE9-4BE1-98CF-7E80B8863335}"/>
    <dgm:cxn modelId="{E724D446-21C2-4995-9EEE-15A903E55F8A}" type="presOf" srcId="{A7D26574-11B0-4A1F-8B31-191678F48CD5}" destId="{3580CFDE-8A8D-4A43-A9C5-640A01888C17}" srcOrd="0" destOrd="0" presId="urn:microsoft.com/office/officeart/2005/8/layout/radial4"/>
    <dgm:cxn modelId="{B56E819A-64A3-42BC-B500-9AA22DDFDF0E}" type="presOf" srcId="{4B619F14-C42C-4068-BB5F-297A4475A82A}" destId="{B2FFFB91-F3BD-4D60-9A18-B74EE1F09058}" srcOrd="0" destOrd="0" presId="urn:microsoft.com/office/officeart/2005/8/layout/radial4"/>
    <dgm:cxn modelId="{E121B4E4-3875-46B8-8547-E715A0C35C2D}" srcId="{7498FD50-3048-4440-A1C4-7AEF38FA03AF}" destId="{DD061453-13F3-4EE9-9D37-324D8A648375}" srcOrd="4" destOrd="0" parTransId="{AF2A6E4A-1C48-4167-BCAA-359E9DD40882}" sibTransId="{F0631BAC-3B00-4064-B874-5811D842AA8D}"/>
    <dgm:cxn modelId="{C9238A25-4C34-4B01-A9D6-33608DA31436}" type="presOf" srcId="{F13868E8-D2C8-4E31-95C6-ABC250EE7E22}" destId="{C0226032-F38D-4965-9A20-BCFAB8615E98}" srcOrd="0" destOrd="0" presId="urn:microsoft.com/office/officeart/2005/8/layout/radial4"/>
    <dgm:cxn modelId="{5B6B8ED2-7157-4F5D-A320-C9BEE6B84CAB}" srcId="{7498FD50-3048-4440-A1C4-7AEF38FA03AF}" destId="{1125504A-CD78-46BA-A488-F3DEC9965A74}" srcOrd="1" destOrd="0" parTransId="{4B619F14-C42C-4068-BB5F-297A4475A82A}" sibTransId="{A2316CE4-CE9B-4813-8794-E3997F40314D}"/>
    <dgm:cxn modelId="{A2942E7A-2B73-4396-AE83-EB986A33C765}" srcId="{7498FD50-3048-4440-A1C4-7AEF38FA03AF}" destId="{1D927360-A657-4CA9-81F4-06128574AA67}" srcOrd="3" destOrd="0" parTransId="{3FB2CF79-BC25-4FB0-A6FD-4B2E42E17525}" sibTransId="{680AEAF6-DF7D-4BAD-A882-B1308DACF3AC}"/>
    <dgm:cxn modelId="{ED7940E1-6A5B-4EC9-9262-2F118ED6F426}" type="presOf" srcId="{1125504A-CD78-46BA-A488-F3DEC9965A74}" destId="{35CC8EC7-E3C3-41AE-8821-379879683D73}" srcOrd="0" destOrd="0" presId="urn:microsoft.com/office/officeart/2005/8/layout/radial4"/>
    <dgm:cxn modelId="{9A0234E4-F84C-41C2-8DD9-7D998AD74A7E}" srcId="{7498FD50-3048-4440-A1C4-7AEF38FA03AF}" destId="{CB840FC6-8F0D-4638-A7DB-AFA925B9E917}" srcOrd="2" destOrd="0" parTransId="{F13868E8-D2C8-4E31-95C6-ABC250EE7E22}" sibTransId="{D188774C-2B57-4F19-9D0F-1F3A9C36F90E}"/>
    <dgm:cxn modelId="{E2A0E997-6204-45C0-BA58-42A264775AB5}" srcId="{7498FD50-3048-4440-A1C4-7AEF38FA03AF}" destId="{CA292D3C-825F-45D7-B334-C353F3A887AF}" srcOrd="0" destOrd="0" parTransId="{D6A734C6-707F-44C5-A977-3BF841D9A81D}" sibTransId="{3CCDDAAC-E096-4EAF-A0BD-F1476ABFB456}"/>
    <dgm:cxn modelId="{B8D82970-FE77-452B-B5AD-8DB5BBF0FE32}" type="presOf" srcId="{CA292D3C-825F-45D7-B334-C353F3A887AF}" destId="{5764A8CE-01E4-4F5B-8EDA-CE2F599C1697}" srcOrd="0" destOrd="0" presId="urn:microsoft.com/office/officeart/2005/8/layout/radial4"/>
    <dgm:cxn modelId="{EB64A724-4E30-47FD-B134-EA107D5760C6}" type="presOf" srcId="{7498FD50-3048-4440-A1C4-7AEF38FA03AF}" destId="{65DE87D0-3756-4534-A7D4-96BBE9E71B0B}" srcOrd="0" destOrd="0" presId="urn:microsoft.com/office/officeart/2005/8/layout/radial4"/>
    <dgm:cxn modelId="{63DCE4E1-6A3B-41D5-B2AB-E5905B3EDB29}" type="presOf" srcId="{AF2A6E4A-1C48-4167-BCAA-359E9DD40882}" destId="{54AACE9B-26D1-40BB-BAA0-B1D18B3B5DC0}" srcOrd="0" destOrd="0" presId="urn:microsoft.com/office/officeart/2005/8/layout/radial4"/>
    <dgm:cxn modelId="{7A15F652-68C4-4129-8F95-154A54911948}" type="presOf" srcId="{1D927360-A657-4CA9-81F4-06128574AA67}" destId="{456EC35E-2A51-42E3-BDA6-DE8DAAC26123}" srcOrd="0" destOrd="0" presId="urn:microsoft.com/office/officeart/2005/8/layout/radial4"/>
    <dgm:cxn modelId="{BE540596-D22E-44D2-8536-2D6BC9FDBFC3}" type="presOf" srcId="{DD061453-13F3-4EE9-9D37-324D8A648375}" destId="{D1694E68-6936-432E-A4FC-796C48A93965}" srcOrd="0" destOrd="0" presId="urn:microsoft.com/office/officeart/2005/8/layout/radial4"/>
    <dgm:cxn modelId="{3702F385-044B-435E-A6E0-47FC890B095F}" type="presOf" srcId="{CB840FC6-8F0D-4638-A7DB-AFA925B9E917}" destId="{1FF0177E-0277-4446-95AD-CDB92C61B749}" srcOrd="0" destOrd="0" presId="urn:microsoft.com/office/officeart/2005/8/layout/radial4"/>
    <dgm:cxn modelId="{83B054A3-1A3F-47C4-AFC0-31E603E37D0F}" type="presOf" srcId="{D6A734C6-707F-44C5-A977-3BF841D9A81D}" destId="{C6E3EC44-04C4-40C7-A0D3-B01A5F2DB1EC}" srcOrd="0" destOrd="0" presId="urn:microsoft.com/office/officeart/2005/8/layout/radial4"/>
    <dgm:cxn modelId="{8C2C6909-8CD6-4400-99D1-A053EADA30CB}" type="presParOf" srcId="{3580CFDE-8A8D-4A43-A9C5-640A01888C17}" destId="{65DE87D0-3756-4534-A7D4-96BBE9E71B0B}" srcOrd="0" destOrd="0" presId="urn:microsoft.com/office/officeart/2005/8/layout/radial4"/>
    <dgm:cxn modelId="{451F9AB2-C6BF-4937-AE2C-9D0F485FFD70}" type="presParOf" srcId="{3580CFDE-8A8D-4A43-A9C5-640A01888C17}" destId="{C6E3EC44-04C4-40C7-A0D3-B01A5F2DB1EC}" srcOrd="1" destOrd="0" presId="urn:microsoft.com/office/officeart/2005/8/layout/radial4"/>
    <dgm:cxn modelId="{01943201-2BEE-47AF-92C4-389EC9E4D6E0}" type="presParOf" srcId="{3580CFDE-8A8D-4A43-A9C5-640A01888C17}" destId="{5764A8CE-01E4-4F5B-8EDA-CE2F599C1697}" srcOrd="2" destOrd="0" presId="urn:microsoft.com/office/officeart/2005/8/layout/radial4"/>
    <dgm:cxn modelId="{084DFA0B-1BA0-4C90-92ED-A3909E8B866F}" type="presParOf" srcId="{3580CFDE-8A8D-4A43-A9C5-640A01888C17}" destId="{B2FFFB91-F3BD-4D60-9A18-B74EE1F09058}" srcOrd="3" destOrd="0" presId="urn:microsoft.com/office/officeart/2005/8/layout/radial4"/>
    <dgm:cxn modelId="{8C4E7B77-2DD0-434B-BA55-0D63A41BFBF5}" type="presParOf" srcId="{3580CFDE-8A8D-4A43-A9C5-640A01888C17}" destId="{35CC8EC7-E3C3-41AE-8821-379879683D73}" srcOrd="4" destOrd="0" presId="urn:microsoft.com/office/officeart/2005/8/layout/radial4"/>
    <dgm:cxn modelId="{B9D13932-361D-4AB9-A034-048F681FB4C8}" type="presParOf" srcId="{3580CFDE-8A8D-4A43-A9C5-640A01888C17}" destId="{C0226032-F38D-4965-9A20-BCFAB8615E98}" srcOrd="5" destOrd="0" presId="urn:microsoft.com/office/officeart/2005/8/layout/radial4"/>
    <dgm:cxn modelId="{118263D3-D32B-42DD-9124-F3CAD4297117}" type="presParOf" srcId="{3580CFDE-8A8D-4A43-A9C5-640A01888C17}" destId="{1FF0177E-0277-4446-95AD-CDB92C61B749}" srcOrd="6" destOrd="0" presId="urn:microsoft.com/office/officeart/2005/8/layout/radial4"/>
    <dgm:cxn modelId="{9992CD01-B2B5-46CE-B257-6E31B0511A52}" type="presParOf" srcId="{3580CFDE-8A8D-4A43-A9C5-640A01888C17}" destId="{4EB15F3E-E7A2-41BC-9E6C-71AA48DD3F85}" srcOrd="7" destOrd="0" presId="urn:microsoft.com/office/officeart/2005/8/layout/radial4"/>
    <dgm:cxn modelId="{5A2232C0-D385-40F7-AF43-A820C999511E}" type="presParOf" srcId="{3580CFDE-8A8D-4A43-A9C5-640A01888C17}" destId="{456EC35E-2A51-42E3-BDA6-DE8DAAC26123}" srcOrd="8" destOrd="0" presId="urn:microsoft.com/office/officeart/2005/8/layout/radial4"/>
    <dgm:cxn modelId="{170BD18E-6D20-4911-B548-C8BE8CD53E05}" type="presParOf" srcId="{3580CFDE-8A8D-4A43-A9C5-640A01888C17}" destId="{54AACE9B-26D1-40BB-BAA0-B1D18B3B5DC0}" srcOrd="9" destOrd="0" presId="urn:microsoft.com/office/officeart/2005/8/layout/radial4"/>
    <dgm:cxn modelId="{B23F3007-AA05-4DD7-8A28-CAC0C325B959}" type="presParOf" srcId="{3580CFDE-8A8D-4A43-A9C5-640A01888C17}" destId="{D1694E68-6936-432E-A4FC-796C48A9396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F779D-9E43-40B3-8528-5300A1064B73}" type="doc">
      <dgm:prSet loTypeId="urn:microsoft.com/office/officeart/2005/8/layout/vList4#1" loCatId="list" qsTypeId="urn:microsoft.com/office/officeart/2005/8/quickstyle/3d1" qsCatId="3D" csTypeId="urn:microsoft.com/office/officeart/2005/8/colors/accent2_3" csCatId="accent2" phldr="1"/>
      <dgm:spPr/>
      <dgm:t>
        <a:bodyPr/>
        <a:lstStyle/>
        <a:p>
          <a:endParaRPr lang="en-GB"/>
        </a:p>
      </dgm:t>
    </dgm:pt>
    <dgm:pt modelId="{34FAC876-BDF7-4654-B4E8-84EE768F6718}">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Centralized Management through a Single Management Console</a:t>
          </a:r>
          <a:endParaRPr lang="en-GB" sz="3200" dirty="0"/>
        </a:p>
      </dgm:t>
    </dgm:pt>
    <dgm:pt modelId="{723A6397-69D8-4CD3-A200-714326F95C5D}" type="parTrans" cxnId="{201A0ED5-47E2-4AF7-AEF9-C343B0236DE1}">
      <dgm:prSet/>
      <dgm:spPr/>
      <dgm:t>
        <a:bodyPr/>
        <a:lstStyle/>
        <a:p>
          <a:endParaRPr lang="en-GB" sz="1100"/>
        </a:p>
      </dgm:t>
    </dgm:pt>
    <dgm:pt modelId="{178D2023-AAD0-4CFE-89B1-DFD2FF8AADAA}" type="sibTrans" cxnId="{201A0ED5-47E2-4AF7-AEF9-C343B0236DE1}">
      <dgm:prSet/>
      <dgm:spPr/>
      <dgm:t>
        <a:bodyPr/>
        <a:lstStyle/>
        <a:p>
          <a:endParaRPr lang="en-GB" sz="1100"/>
        </a:p>
      </dgm:t>
    </dgm:pt>
    <dgm:pt modelId="{3922A7D7-D986-43D3-B659-E8ABABD6920A}">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Scalable Management with Systems Center Operations Manager </a:t>
          </a:r>
          <a:endParaRPr lang="en-GB" sz="3200" dirty="0"/>
        </a:p>
      </dgm:t>
    </dgm:pt>
    <dgm:pt modelId="{90133B2C-1346-41F0-9D3E-AD12C8E1099C}" type="parTrans" cxnId="{8A2BA853-96D6-40A8-8312-B99E9262164F}">
      <dgm:prSet/>
      <dgm:spPr/>
      <dgm:t>
        <a:bodyPr/>
        <a:lstStyle/>
        <a:p>
          <a:endParaRPr lang="en-GB" sz="1100"/>
        </a:p>
      </dgm:t>
    </dgm:pt>
    <dgm:pt modelId="{E85B1BBB-D246-4D56-AD71-EEC65E10EC44}" type="sibTrans" cxnId="{8A2BA853-96D6-40A8-8312-B99E9262164F}">
      <dgm:prSet/>
      <dgm:spPr/>
      <dgm:t>
        <a:bodyPr/>
        <a:lstStyle/>
        <a:p>
          <a:endParaRPr lang="en-GB" sz="1100"/>
        </a:p>
      </dgm:t>
    </dgm:pt>
    <dgm:pt modelId="{345CE45C-303D-4C38-BD41-2FDA91396DB7}">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Streamlined Application and Multi-Instance Management</a:t>
          </a:r>
        </a:p>
      </dgm:t>
    </dgm:pt>
    <dgm:pt modelId="{24DE2856-77D8-461E-9471-D2037810C6AE}" type="parTrans" cxnId="{4D9C7028-E290-4DDA-8FF6-FD9E6F7E577A}">
      <dgm:prSet/>
      <dgm:spPr/>
      <dgm:t>
        <a:bodyPr/>
        <a:lstStyle/>
        <a:p>
          <a:endParaRPr lang="en-US"/>
        </a:p>
      </dgm:t>
    </dgm:pt>
    <dgm:pt modelId="{BA1DF1E7-5D61-4A51-B6CB-E1DFB33F608A}" type="sibTrans" cxnId="{4D9C7028-E290-4DDA-8FF6-FD9E6F7E577A}">
      <dgm:prSet/>
      <dgm:spPr/>
      <dgm:t>
        <a:bodyPr/>
        <a:lstStyle/>
        <a:p>
          <a:endParaRPr lang="en-US"/>
        </a:p>
      </dgm:t>
    </dgm:pt>
    <dgm:pt modelId="{412AA86B-68EF-40E1-ACE1-1C1AB88AC837}">
      <dgm:prSet custT="1"/>
      <dgm:spPr>
        <a:solidFill>
          <a:schemeClr val="tx1">
            <a:lumMod val="75000"/>
            <a:lumOff val="25000"/>
            <a:alpha val="50000"/>
          </a:schemeClr>
        </a:solidFill>
        <a:ln w="19050">
          <a:solidFill>
            <a:schemeClr val="bg1"/>
          </a:solidFill>
        </a:ln>
      </dgm:spPr>
      <dgm:t>
        <a:bodyPr/>
        <a:lstStyle/>
        <a:p>
          <a:pPr marL="228600" indent="0" rtl="0"/>
          <a:endParaRPr lang="en-GB" sz="3200" dirty="0"/>
        </a:p>
      </dgm:t>
    </dgm:pt>
    <dgm:pt modelId="{1B604D8E-8111-42E0-92A0-58C2ED14B476}" type="parTrans" cxnId="{168AA7DA-72AF-4405-9AB2-6897B725796E}">
      <dgm:prSet/>
      <dgm:spPr/>
      <dgm:t>
        <a:bodyPr/>
        <a:lstStyle/>
        <a:p>
          <a:endParaRPr lang="en-GB"/>
        </a:p>
      </dgm:t>
    </dgm:pt>
    <dgm:pt modelId="{96FEDFF8-06C7-4012-9083-EC1997414AEC}" type="sibTrans" cxnId="{168AA7DA-72AF-4405-9AB2-6897B725796E}">
      <dgm:prSet/>
      <dgm:spPr/>
      <dgm:t>
        <a:bodyPr/>
        <a:lstStyle/>
        <a:p>
          <a:endParaRPr lang="en-GB"/>
        </a:p>
      </dgm:t>
    </dgm:pt>
    <dgm:pt modelId="{E58BB6E2-B8E3-46CC-8D33-D80F46AB108A}" type="pres">
      <dgm:prSet presAssocID="{1B2F779D-9E43-40B3-8528-5300A1064B73}" presName="linear" presStyleCnt="0">
        <dgm:presLayoutVars>
          <dgm:dir/>
          <dgm:resizeHandles val="exact"/>
        </dgm:presLayoutVars>
      </dgm:prSet>
      <dgm:spPr/>
      <dgm:t>
        <a:bodyPr/>
        <a:lstStyle/>
        <a:p>
          <a:endParaRPr lang="en-US"/>
        </a:p>
      </dgm:t>
    </dgm:pt>
    <dgm:pt modelId="{43242E27-AA68-4A43-9FB3-B6F84D529FAA}" type="pres">
      <dgm:prSet presAssocID="{34FAC876-BDF7-4654-B4E8-84EE768F6718}" presName="comp" presStyleCnt="0"/>
      <dgm:spPr/>
      <dgm:t>
        <a:bodyPr/>
        <a:lstStyle/>
        <a:p>
          <a:endParaRPr lang="en-US"/>
        </a:p>
      </dgm:t>
    </dgm:pt>
    <dgm:pt modelId="{E3230638-1E5A-4DDC-BED5-68FDAB011D34}" type="pres">
      <dgm:prSet presAssocID="{34FAC876-BDF7-4654-B4E8-84EE768F6718}" presName="box" presStyleLbl="node1" presStyleIdx="0" presStyleCnt="3"/>
      <dgm:spPr/>
      <dgm:t>
        <a:bodyPr/>
        <a:lstStyle/>
        <a:p>
          <a:endParaRPr lang="en-GB"/>
        </a:p>
      </dgm:t>
    </dgm:pt>
    <dgm:pt modelId="{9DA3650E-E5BE-4FEF-ABD1-5D56B7F79822}" type="pres">
      <dgm:prSet presAssocID="{34FAC876-BDF7-4654-B4E8-84EE768F6718}" presName="img" presStyleLbl="fgImgPlace1" presStyleIdx="0"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AEEFD66A-1035-4A7D-A3EA-32465DD1EB3A}" type="pres">
      <dgm:prSet presAssocID="{34FAC876-BDF7-4654-B4E8-84EE768F6718}" presName="text" presStyleLbl="node1" presStyleIdx="0" presStyleCnt="3">
        <dgm:presLayoutVars>
          <dgm:bulletEnabled val="1"/>
        </dgm:presLayoutVars>
      </dgm:prSet>
      <dgm:spPr/>
      <dgm:t>
        <a:bodyPr/>
        <a:lstStyle/>
        <a:p>
          <a:endParaRPr lang="en-GB"/>
        </a:p>
      </dgm:t>
    </dgm:pt>
    <dgm:pt modelId="{E07CF808-464A-4336-975D-13F7E1C10E14}" type="pres">
      <dgm:prSet presAssocID="{178D2023-AAD0-4CFE-89B1-DFD2FF8AADAA}" presName="spacer" presStyleCnt="0"/>
      <dgm:spPr/>
      <dgm:t>
        <a:bodyPr/>
        <a:lstStyle/>
        <a:p>
          <a:endParaRPr lang="en-US"/>
        </a:p>
      </dgm:t>
    </dgm:pt>
    <dgm:pt modelId="{37D5D925-8834-4229-B656-C6DB4913223C}" type="pres">
      <dgm:prSet presAssocID="{345CE45C-303D-4C38-BD41-2FDA91396DB7}" presName="comp" presStyleCnt="0"/>
      <dgm:spPr/>
      <dgm:t>
        <a:bodyPr/>
        <a:lstStyle/>
        <a:p>
          <a:endParaRPr lang="en-US"/>
        </a:p>
      </dgm:t>
    </dgm:pt>
    <dgm:pt modelId="{2C9EEBC5-F9EB-437E-81A6-D6804F810690}" type="pres">
      <dgm:prSet presAssocID="{345CE45C-303D-4C38-BD41-2FDA91396DB7}" presName="box" presStyleLbl="node1" presStyleIdx="1" presStyleCnt="3"/>
      <dgm:spPr/>
      <dgm:t>
        <a:bodyPr/>
        <a:lstStyle/>
        <a:p>
          <a:endParaRPr lang="en-US"/>
        </a:p>
      </dgm:t>
    </dgm:pt>
    <dgm:pt modelId="{A88379D3-CB32-49E3-AC53-25205A4526EA}" type="pres">
      <dgm:prSet presAssocID="{345CE45C-303D-4C38-BD41-2FDA91396DB7}" presName="img" presStyleLbl="fgImgPlace1" presStyleIdx="1"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CDAB7262-3403-49BA-A903-59A5250B6144}" type="pres">
      <dgm:prSet presAssocID="{345CE45C-303D-4C38-BD41-2FDA91396DB7}" presName="text" presStyleLbl="node1" presStyleIdx="1" presStyleCnt="3">
        <dgm:presLayoutVars>
          <dgm:bulletEnabled val="1"/>
        </dgm:presLayoutVars>
      </dgm:prSet>
      <dgm:spPr/>
      <dgm:t>
        <a:bodyPr/>
        <a:lstStyle/>
        <a:p>
          <a:endParaRPr lang="en-US"/>
        </a:p>
      </dgm:t>
    </dgm:pt>
    <dgm:pt modelId="{9E889D0D-9716-4866-A4F9-F844E32BDB7C}" type="pres">
      <dgm:prSet presAssocID="{BA1DF1E7-5D61-4A51-B6CB-E1DFB33F608A}" presName="spacer" presStyleCnt="0"/>
      <dgm:spPr/>
      <dgm:t>
        <a:bodyPr/>
        <a:lstStyle/>
        <a:p>
          <a:endParaRPr lang="en-US"/>
        </a:p>
      </dgm:t>
    </dgm:pt>
    <dgm:pt modelId="{B1826B50-8E68-4917-852F-CCADAAE4D727}" type="pres">
      <dgm:prSet presAssocID="{3922A7D7-D986-43D3-B659-E8ABABD6920A}" presName="comp" presStyleCnt="0"/>
      <dgm:spPr/>
      <dgm:t>
        <a:bodyPr/>
        <a:lstStyle/>
        <a:p>
          <a:endParaRPr lang="en-US"/>
        </a:p>
      </dgm:t>
    </dgm:pt>
    <dgm:pt modelId="{DCF28AEB-1E8A-4157-82B3-69452181E456}" type="pres">
      <dgm:prSet presAssocID="{3922A7D7-D986-43D3-B659-E8ABABD6920A}" presName="box" presStyleLbl="node1" presStyleIdx="2" presStyleCnt="3"/>
      <dgm:spPr/>
      <dgm:t>
        <a:bodyPr/>
        <a:lstStyle/>
        <a:p>
          <a:endParaRPr lang="en-GB"/>
        </a:p>
      </dgm:t>
    </dgm:pt>
    <dgm:pt modelId="{D5E50B80-4312-4005-9177-BB870B978D7A}" type="pres">
      <dgm:prSet presAssocID="{3922A7D7-D986-43D3-B659-E8ABABD6920A}" presName="img" presStyleLbl="fgImgPlace1" presStyleIdx="2"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49B76E47-D10E-4406-A1CB-4A3D39ADD60E}" type="pres">
      <dgm:prSet presAssocID="{3922A7D7-D986-43D3-B659-E8ABABD6920A}" presName="text" presStyleLbl="node1" presStyleIdx="2" presStyleCnt="3">
        <dgm:presLayoutVars>
          <dgm:bulletEnabled val="1"/>
        </dgm:presLayoutVars>
      </dgm:prSet>
      <dgm:spPr/>
      <dgm:t>
        <a:bodyPr/>
        <a:lstStyle/>
        <a:p>
          <a:endParaRPr lang="en-GB"/>
        </a:p>
      </dgm:t>
    </dgm:pt>
  </dgm:ptLst>
  <dgm:cxnLst>
    <dgm:cxn modelId="{168AA7DA-72AF-4405-9AB2-6897B725796E}" srcId="{3922A7D7-D986-43D3-B659-E8ABABD6920A}" destId="{412AA86B-68EF-40E1-ACE1-1C1AB88AC837}" srcOrd="0" destOrd="0" parTransId="{1B604D8E-8111-42E0-92A0-58C2ED14B476}" sibTransId="{96FEDFF8-06C7-4012-9083-EC1997414AEC}"/>
    <dgm:cxn modelId="{361289AC-4303-4D8D-B1F4-CF534E2F35CD}" type="presOf" srcId="{412AA86B-68EF-40E1-ACE1-1C1AB88AC837}" destId="{49B76E47-D10E-4406-A1CB-4A3D39ADD60E}" srcOrd="1" destOrd="1" presId="urn:microsoft.com/office/officeart/2005/8/layout/vList4#1"/>
    <dgm:cxn modelId="{6FFCD18D-6D98-4DEA-96E0-1E4543375166}" type="presOf" srcId="{34FAC876-BDF7-4654-B4E8-84EE768F6718}" destId="{AEEFD66A-1035-4A7D-A3EA-32465DD1EB3A}" srcOrd="1" destOrd="0" presId="urn:microsoft.com/office/officeart/2005/8/layout/vList4#1"/>
    <dgm:cxn modelId="{574DDC71-0BCC-4F46-B76A-05019B6319AD}" type="presOf" srcId="{345CE45C-303D-4C38-BD41-2FDA91396DB7}" destId="{2C9EEBC5-F9EB-437E-81A6-D6804F810690}" srcOrd="0" destOrd="0" presId="urn:microsoft.com/office/officeart/2005/8/layout/vList4#1"/>
    <dgm:cxn modelId="{55DCF508-9FA0-4B65-B82C-4C44DCC03DC7}" type="presOf" srcId="{3922A7D7-D986-43D3-B659-E8ABABD6920A}" destId="{DCF28AEB-1E8A-4157-82B3-69452181E456}" srcOrd="0" destOrd="0" presId="urn:microsoft.com/office/officeart/2005/8/layout/vList4#1"/>
    <dgm:cxn modelId="{8A2BA853-96D6-40A8-8312-B99E9262164F}" srcId="{1B2F779D-9E43-40B3-8528-5300A1064B73}" destId="{3922A7D7-D986-43D3-B659-E8ABABD6920A}" srcOrd="2" destOrd="0" parTransId="{90133B2C-1346-41F0-9D3E-AD12C8E1099C}" sibTransId="{E85B1BBB-D246-4D56-AD71-EEC65E10EC44}"/>
    <dgm:cxn modelId="{DAB5761E-CA57-437E-9BDD-D8918DF18621}" type="presOf" srcId="{3922A7D7-D986-43D3-B659-E8ABABD6920A}" destId="{49B76E47-D10E-4406-A1CB-4A3D39ADD60E}" srcOrd="1" destOrd="0" presId="urn:microsoft.com/office/officeart/2005/8/layout/vList4#1"/>
    <dgm:cxn modelId="{E286EAAB-EF1A-4002-AE23-4C97248AD58D}" type="presOf" srcId="{345CE45C-303D-4C38-BD41-2FDA91396DB7}" destId="{CDAB7262-3403-49BA-A903-59A5250B6144}" srcOrd="1" destOrd="0" presId="urn:microsoft.com/office/officeart/2005/8/layout/vList4#1"/>
    <dgm:cxn modelId="{E6B5D512-068D-43C5-B42E-17709EC58907}" type="presOf" srcId="{1B2F779D-9E43-40B3-8528-5300A1064B73}" destId="{E58BB6E2-B8E3-46CC-8D33-D80F46AB108A}" srcOrd="0" destOrd="0" presId="urn:microsoft.com/office/officeart/2005/8/layout/vList4#1"/>
    <dgm:cxn modelId="{898CA346-E96D-4160-B57E-A215EE1977AB}" type="presOf" srcId="{412AA86B-68EF-40E1-ACE1-1C1AB88AC837}" destId="{DCF28AEB-1E8A-4157-82B3-69452181E456}" srcOrd="0" destOrd="1" presId="urn:microsoft.com/office/officeart/2005/8/layout/vList4#1"/>
    <dgm:cxn modelId="{201A0ED5-47E2-4AF7-AEF9-C343B0236DE1}" srcId="{1B2F779D-9E43-40B3-8528-5300A1064B73}" destId="{34FAC876-BDF7-4654-B4E8-84EE768F6718}" srcOrd="0" destOrd="0" parTransId="{723A6397-69D8-4CD3-A200-714326F95C5D}" sibTransId="{178D2023-AAD0-4CFE-89B1-DFD2FF8AADAA}"/>
    <dgm:cxn modelId="{F0A5379D-C58E-4D98-8C47-052F880C6EC1}" type="presOf" srcId="{34FAC876-BDF7-4654-B4E8-84EE768F6718}" destId="{E3230638-1E5A-4DDC-BED5-68FDAB011D34}" srcOrd="0" destOrd="0" presId="urn:microsoft.com/office/officeart/2005/8/layout/vList4#1"/>
    <dgm:cxn modelId="{4D9C7028-E290-4DDA-8FF6-FD9E6F7E577A}" srcId="{1B2F779D-9E43-40B3-8528-5300A1064B73}" destId="{345CE45C-303D-4C38-BD41-2FDA91396DB7}" srcOrd="1" destOrd="0" parTransId="{24DE2856-77D8-461E-9471-D2037810C6AE}" sibTransId="{BA1DF1E7-5D61-4A51-B6CB-E1DFB33F608A}"/>
    <dgm:cxn modelId="{5752EF9D-0E91-4F47-96CF-3C57FEB767C1}" type="presParOf" srcId="{E58BB6E2-B8E3-46CC-8D33-D80F46AB108A}" destId="{43242E27-AA68-4A43-9FB3-B6F84D529FAA}" srcOrd="0" destOrd="0" presId="urn:microsoft.com/office/officeart/2005/8/layout/vList4#1"/>
    <dgm:cxn modelId="{485E35BC-A79B-43D7-ADCC-3EBFDDA88FDF}" type="presParOf" srcId="{43242E27-AA68-4A43-9FB3-B6F84D529FAA}" destId="{E3230638-1E5A-4DDC-BED5-68FDAB011D34}" srcOrd="0" destOrd="0" presId="urn:microsoft.com/office/officeart/2005/8/layout/vList4#1"/>
    <dgm:cxn modelId="{20E06EE9-5DE6-4F29-B370-696B37658B94}" type="presParOf" srcId="{43242E27-AA68-4A43-9FB3-B6F84D529FAA}" destId="{9DA3650E-E5BE-4FEF-ABD1-5D56B7F79822}" srcOrd="1" destOrd="0" presId="urn:microsoft.com/office/officeart/2005/8/layout/vList4#1"/>
    <dgm:cxn modelId="{966953B1-541E-4ED1-B8B6-C1E3A10C8538}" type="presParOf" srcId="{43242E27-AA68-4A43-9FB3-B6F84D529FAA}" destId="{AEEFD66A-1035-4A7D-A3EA-32465DD1EB3A}" srcOrd="2" destOrd="0" presId="urn:microsoft.com/office/officeart/2005/8/layout/vList4#1"/>
    <dgm:cxn modelId="{4F4A14B4-A6CC-4986-89F1-15D35B18BF65}" type="presParOf" srcId="{E58BB6E2-B8E3-46CC-8D33-D80F46AB108A}" destId="{E07CF808-464A-4336-975D-13F7E1C10E14}" srcOrd="1" destOrd="0" presId="urn:microsoft.com/office/officeart/2005/8/layout/vList4#1"/>
    <dgm:cxn modelId="{DE0E56C1-F777-483D-8E42-7BA8D19951A0}" type="presParOf" srcId="{E58BB6E2-B8E3-46CC-8D33-D80F46AB108A}" destId="{37D5D925-8834-4229-B656-C6DB4913223C}" srcOrd="2" destOrd="0" presId="urn:microsoft.com/office/officeart/2005/8/layout/vList4#1"/>
    <dgm:cxn modelId="{B1A17732-1F6D-43BE-BAD0-D6923AE0C9C1}" type="presParOf" srcId="{37D5D925-8834-4229-B656-C6DB4913223C}" destId="{2C9EEBC5-F9EB-437E-81A6-D6804F810690}" srcOrd="0" destOrd="0" presId="urn:microsoft.com/office/officeart/2005/8/layout/vList4#1"/>
    <dgm:cxn modelId="{98325740-DA2C-44FE-BA3A-F2BA774EADA1}" type="presParOf" srcId="{37D5D925-8834-4229-B656-C6DB4913223C}" destId="{A88379D3-CB32-49E3-AC53-25205A4526EA}" srcOrd="1" destOrd="0" presId="urn:microsoft.com/office/officeart/2005/8/layout/vList4#1"/>
    <dgm:cxn modelId="{79BA2243-592F-480E-81D9-3BD04C1C68BE}" type="presParOf" srcId="{37D5D925-8834-4229-B656-C6DB4913223C}" destId="{CDAB7262-3403-49BA-A903-59A5250B6144}" srcOrd="2" destOrd="0" presId="urn:microsoft.com/office/officeart/2005/8/layout/vList4#1"/>
    <dgm:cxn modelId="{F7FFEE7B-6ADF-4305-A178-3359CE5697FE}" type="presParOf" srcId="{E58BB6E2-B8E3-46CC-8D33-D80F46AB108A}" destId="{9E889D0D-9716-4866-A4F9-F844E32BDB7C}" srcOrd="3" destOrd="0" presId="urn:microsoft.com/office/officeart/2005/8/layout/vList4#1"/>
    <dgm:cxn modelId="{92046BCB-54D9-41C4-8AC6-936E3779CF31}" type="presParOf" srcId="{E58BB6E2-B8E3-46CC-8D33-D80F46AB108A}" destId="{B1826B50-8E68-4917-852F-CCADAAE4D727}" srcOrd="4" destOrd="0" presId="urn:microsoft.com/office/officeart/2005/8/layout/vList4#1"/>
    <dgm:cxn modelId="{5620D3CE-FA23-4D31-B0BC-1D07B8D13F13}" type="presParOf" srcId="{B1826B50-8E68-4917-852F-CCADAAE4D727}" destId="{DCF28AEB-1E8A-4157-82B3-69452181E456}" srcOrd="0" destOrd="0" presId="urn:microsoft.com/office/officeart/2005/8/layout/vList4#1"/>
    <dgm:cxn modelId="{18A73DFD-423F-45EF-B40D-B20DAED2235A}" type="presParOf" srcId="{B1826B50-8E68-4917-852F-CCADAAE4D727}" destId="{D5E50B80-4312-4005-9177-BB870B978D7A}" srcOrd="1" destOrd="0" presId="urn:microsoft.com/office/officeart/2005/8/layout/vList4#1"/>
    <dgm:cxn modelId="{4BF15565-8874-42EE-984C-48E4FB5BDEF9}" type="presParOf" srcId="{B1826B50-8E68-4917-852F-CCADAAE4D727}" destId="{49B76E47-D10E-4406-A1CB-4A3D39ADD60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F779D-9E43-40B3-8528-5300A1064B73}" type="doc">
      <dgm:prSet loTypeId="urn:microsoft.com/office/officeart/2005/8/layout/vList4#2" loCatId="list" qsTypeId="urn:microsoft.com/office/officeart/2005/8/quickstyle/3d1" qsCatId="3D" csTypeId="urn:microsoft.com/office/officeart/2005/8/colors/accent2_3" csCatId="accent2" phldr="1"/>
      <dgm:spPr/>
      <dgm:t>
        <a:bodyPr/>
        <a:lstStyle/>
        <a:p>
          <a:endParaRPr lang="en-GB"/>
        </a:p>
      </dgm:t>
    </dgm:pt>
    <dgm:pt modelId="{34FAC876-BDF7-4654-B4E8-84EE768F6718}">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Manage Configuration and Security with Policies</a:t>
          </a:r>
          <a:endParaRPr lang="en-GB" sz="3200" dirty="0"/>
        </a:p>
      </dgm:t>
    </dgm:pt>
    <dgm:pt modelId="{723A6397-69D8-4CD3-A200-714326F95C5D}" type="parTrans" cxnId="{201A0ED5-47E2-4AF7-AEF9-C343B0236DE1}">
      <dgm:prSet/>
      <dgm:spPr/>
      <dgm:t>
        <a:bodyPr/>
        <a:lstStyle/>
        <a:p>
          <a:endParaRPr lang="en-GB" sz="1100"/>
        </a:p>
      </dgm:t>
    </dgm:pt>
    <dgm:pt modelId="{178D2023-AAD0-4CFE-89B1-DFD2FF8AADAA}" type="sibTrans" cxnId="{201A0ED5-47E2-4AF7-AEF9-C343B0236DE1}">
      <dgm:prSet/>
      <dgm:spPr/>
      <dgm:t>
        <a:bodyPr/>
        <a:lstStyle/>
        <a:p>
          <a:endParaRPr lang="en-GB" sz="1100"/>
        </a:p>
      </dgm:t>
    </dgm:pt>
    <dgm:pt modelId="{3922A7D7-D986-43D3-B659-E8ABABD6920A}">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Schedule Tasks and Workflows</a:t>
          </a:r>
          <a:endParaRPr lang="en-GB" sz="3200" dirty="0"/>
        </a:p>
      </dgm:t>
    </dgm:pt>
    <dgm:pt modelId="{90133B2C-1346-41F0-9D3E-AD12C8E1099C}" type="parTrans" cxnId="{8A2BA853-96D6-40A8-8312-B99E9262164F}">
      <dgm:prSet/>
      <dgm:spPr/>
      <dgm:t>
        <a:bodyPr/>
        <a:lstStyle/>
        <a:p>
          <a:endParaRPr lang="en-GB" sz="1100"/>
        </a:p>
      </dgm:t>
    </dgm:pt>
    <dgm:pt modelId="{E85B1BBB-D246-4D56-AD71-EEC65E10EC44}" type="sibTrans" cxnId="{8A2BA853-96D6-40A8-8312-B99E9262164F}">
      <dgm:prSet/>
      <dgm:spPr/>
      <dgm:t>
        <a:bodyPr/>
        <a:lstStyle/>
        <a:p>
          <a:endParaRPr lang="en-GB" sz="1100"/>
        </a:p>
      </dgm:t>
    </dgm:pt>
    <dgm:pt modelId="{345CE45C-303D-4C38-BD41-2FDA91396DB7}">
      <dgm:prSet custT="1"/>
      <dgm:spPr>
        <a:solidFill>
          <a:schemeClr val="tx1">
            <a:lumMod val="75000"/>
            <a:lumOff val="25000"/>
            <a:alpha val="50000"/>
          </a:schemeClr>
        </a:solidFill>
        <a:ln w="19050">
          <a:solidFill>
            <a:schemeClr val="bg1"/>
          </a:solidFill>
        </a:ln>
      </dgm:spPr>
      <dgm:t>
        <a:bodyPr/>
        <a:lstStyle/>
        <a:p>
          <a:pPr marL="228600" indent="0" rtl="0"/>
          <a:r>
            <a:rPr lang="en-GB" sz="3200" dirty="0" smtClean="0"/>
            <a:t>Automate Administration and Deployment</a:t>
          </a:r>
          <a:endParaRPr lang="en-GB" sz="3200" dirty="0"/>
        </a:p>
      </dgm:t>
    </dgm:pt>
    <dgm:pt modelId="{24DE2856-77D8-461E-9471-D2037810C6AE}" type="parTrans" cxnId="{4D9C7028-E290-4DDA-8FF6-FD9E6F7E577A}">
      <dgm:prSet/>
      <dgm:spPr/>
      <dgm:t>
        <a:bodyPr/>
        <a:lstStyle/>
        <a:p>
          <a:endParaRPr lang="en-US"/>
        </a:p>
      </dgm:t>
    </dgm:pt>
    <dgm:pt modelId="{BA1DF1E7-5D61-4A51-B6CB-E1DFB33F608A}" type="sibTrans" cxnId="{4D9C7028-E290-4DDA-8FF6-FD9E6F7E577A}">
      <dgm:prSet/>
      <dgm:spPr/>
      <dgm:t>
        <a:bodyPr/>
        <a:lstStyle/>
        <a:p>
          <a:endParaRPr lang="en-US"/>
        </a:p>
      </dgm:t>
    </dgm:pt>
    <dgm:pt modelId="{E58BB6E2-B8E3-46CC-8D33-D80F46AB108A}" type="pres">
      <dgm:prSet presAssocID="{1B2F779D-9E43-40B3-8528-5300A1064B73}" presName="linear" presStyleCnt="0">
        <dgm:presLayoutVars>
          <dgm:dir/>
          <dgm:resizeHandles val="exact"/>
        </dgm:presLayoutVars>
      </dgm:prSet>
      <dgm:spPr/>
      <dgm:t>
        <a:bodyPr/>
        <a:lstStyle/>
        <a:p>
          <a:endParaRPr lang="en-US"/>
        </a:p>
      </dgm:t>
    </dgm:pt>
    <dgm:pt modelId="{43242E27-AA68-4A43-9FB3-B6F84D529FAA}" type="pres">
      <dgm:prSet presAssocID="{34FAC876-BDF7-4654-B4E8-84EE768F6718}" presName="comp" presStyleCnt="0"/>
      <dgm:spPr/>
      <dgm:t>
        <a:bodyPr/>
        <a:lstStyle/>
        <a:p>
          <a:endParaRPr lang="en-US"/>
        </a:p>
      </dgm:t>
    </dgm:pt>
    <dgm:pt modelId="{E3230638-1E5A-4DDC-BED5-68FDAB011D34}" type="pres">
      <dgm:prSet presAssocID="{34FAC876-BDF7-4654-B4E8-84EE768F6718}" presName="box" presStyleLbl="node1" presStyleIdx="0" presStyleCnt="3" custLinFactNeighborY="-6531"/>
      <dgm:spPr/>
      <dgm:t>
        <a:bodyPr/>
        <a:lstStyle/>
        <a:p>
          <a:endParaRPr lang="en-GB"/>
        </a:p>
      </dgm:t>
    </dgm:pt>
    <dgm:pt modelId="{9DA3650E-E5BE-4FEF-ABD1-5D56B7F79822}" type="pres">
      <dgm:prSet presAssocID="{34FAC876-BDF7-4654-B4E8-84EE768F6718}" presName="img" presStyleLbl="fgImgPlace1" presStyleIdx="0"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AEEFD66A-1035-4A7D-A3EA-32465DD1EB3A}" type="pres">
      <dgm:prSet presAssocID="{34FAC876-BDF7-4654-B4E8-84EE768F6718}" presName="text" presStyleLbl="node1" presStyleIdx="0" presStyleCnt="3">
        <dgm:presLayoutVars>
          <dgm:bulletEnabled val="1"/>
        </dgm:presLayoutVars>
      </dgm:prSet>
      <dgm:spPr/>
      <dgm:t>
        <a:bodyPr/>
        <a:lstStyle/>
        <a:p>
          <a:endParaRPr lang="en-GB"/>
        </a:p>
      </dgm:t>
    </dgm:pt>
    <dgm:pt modelId="{E07CF808-464A-4336-975D-13F7E1C10E14}" type="pres">
      <dgm:prSet presAssocID="{178D2023-AAD0-4CFE-89B1-DFD2FF8AADAA}" presName="spacer" presStyleCnt="0"/>
      <dgm:spPr/>
      <dgm:t>
        <a:bodyPr/>
        <a:lstStyle/>
        <a:p>
          <a:endParaRPr lang="en-US"/>
        </a:p>
      </dgm:t>
    </dgm:pt>
    <dgm:pt modelId="{37D5D925-8834-4229-B656-C6DB4913223C}" type="pres">
      <dgm:prSet presAssocID="{345CE45C-303D-4C38-BD41-2FDA91396DB7}" presName="comp" presStyleCnt="0"/>
      <dgm:spPr/>
      <dgm:t>
        <a:bodyPr/>
        <a:lstStyle/>
        <a:p>
          <a:endParaRPr lang="en-US"/>
        </a:p>
      </dgm:t>
    </dgm:pt>
    <dgm:pt modelId="{2C9EEBC5-F9EB-437E-81A6-D6804F810690}" type="pres">
      <dgm:prSet presAssocID="{345CE45C-303D-4C38-BD41-2FDA91396DB7}" presName="box" presStyleLbl="node1" presStyleIdx="1" presStyleCnt="3"/>
      <dgm:spPr/>
      <dgm:t>
        <a:bodyPr/>
        <a:lstStyle/>
        <a:p>
          <a:endParaRPr lang="en-US"/>
        </a:p>
      </dgm:t>
    </dgm:pt>
    <dgm:pt modelId="{A88379D3-CB32-49E3-AC53-25205A4526EA}" type="pres">
      <dgm:prSet presAssocID="{345CE45C-303D-4C38-BD41-2FDA91396DB7}" presName="img" presStyleLbl="fgImgPlace1" presStyleIdx="1"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CDAB7262-3403-49BA-A903-59A5250B6144}" type="pres">
      <dgm:prSet presAssocID="{345CE45C-303D-4C38-BD41-2FDA91396DB7}" presName="text" presStyleLbl="node1" presStyleIdx="1" presStyleCnt="3">
        <dgm:presLayoutVars>
          <dgm:bulletEnabled val="1"/>
        </dgm:presLayoutVars>
      </dgm:prSet>
      <dgm:spPr/>
      <dgm:t>
        <a:bodyPr/>
        <a:lstStyle/>
        <a:p>
          <a:endParaRPr lang="en-US"/>
        </a:p>
      </dgm:t>
    </dgm:pt>
    <dgm:pt modelId="{9E889D0D-9716-4866-A4F9-F844E32BDB7C}" type="pres">
      <dgm:prSet presAssocID="{BA1DF1E7-5D61-4A51-B6CB-E1DFB33F608A}" presName="spacer" presStyleCnt="0"/>
      <dgm:spPr/>
      <dgm:t>
        <a:bodyPr/>
        <a:lstStyle/>
        <a:p>
          <a:endParaRPr lang="en-US"/>
        </a:p>
      </dgm:t>
    </dgm:pt>
    <dgm:pt modelId="{B1826B50-8E68-4917-852F-CCADAAE4D727}" type="pres">
      <dgm:prSet presAssocID="{3922A7D7-D986-43D3-B659-E8ABABD6920A}" presName="comp" presStyleCnt="0"/>
      <dgm:spPr/>
      <dgm:t>
        <a:bodyPr/>
        <a:lstStyle/>
        <a:p>
          <a:endParaRPr lang="en-US"/>
        </a:p>
      </dgm:t>
    </dgm:pt>
    <dgm:pt modelId="{DCF28AEB-1E8A-4157-82B3-69452181E456}" type="pres">
      <dgm:prSet presAssocID="{3922A7D7-D986-43D3-B659-E8ABABD6920A}" presName="box" presStyleLbl="node1" presStyleIdx="2" presStyleCnt="3"/>
      <dgm:spPr/>
      <dgm:t>
        <a:bodyPr/>
        <a:lstStyle/>
        <a:p>
          <a:endParaRPr lang="en-GB"/>
        </a:p>
      </dgm:t>
    </dgm:pt>
    <dgm:pt modelId="{D5E50B80-4312-4005-9177-BB870B978D7A}" type="pres">
      <dgm:prSet presAssocID="{3922A7D7-D986-43D3-B659-E8ABABD6920A}" presName="img" presStyleLbl="fgImgPlace1" presStyleIdx="2"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49B76E47-D10E-4406-A1CB-4A3D39ADD60E}" type="pres">
      <dgm:prSet presAssocID="{3922A7D7-D986-43D3-B659-E8ABABD6920A}" presName="text" presStyleLbl="node1" presStyleIdx="2" presStyleCnt="3">
        <dgm:presLayoutVars>
          <dgm:bulletEnabled val="1"/>
        </dgm:presLayoutVars>
      </dgm:prSet>
      <dgm:spPr/>
      <dgm:t>
        <a:bodyPr/>
        <a:lstStyle/>
        <a:p>
          <a:endParaRPr lang="en-GB"/>
        </a:p>
      </dgm:t>
    </dgm:pt>
  </dgm:ptLst>
  <dgm:cxnLst>
    <dgm:cxn modelId="{4D9C7028-E290-4DDA-8FF6-FD9E6F7E577A}" srcId="{1B2F779D-9E43-40B3-8528-5300A1064B73}" destId="{345CE45C-303D-4C38-BD41-2FDA91396DB7}" srcOrd="1" destOrd="0" parTransId="{24DE2856-77D8-461E-9471-D2037810C6AE}" sibTransId="{BA1DF1E7-5D61-4A51-B6CB-E1DFB33F608A}"/>
    <dgm:cxn modelId="{201A0ED5-47E2-4AF7-AEF9-C343B0236DE1}" srcId="{1B2F779D-9E43-40B3-8528-5300A1064B73}" destId="{34FAC876-BDF7-4654-B4E8-84EE768F6718}" srcOrd="0" destOrd="0" parTransId="{723A6397-69D8-4CD3-A200-714326F95C5D}" sibTransId="{178D2023-AAD0-4CFE-89B1-DFD2FF8AADAA}"/>
    <dgm:cxn modelId="{2033B39B-8E3E-4052-9E69-B8467E95E57C}" type="presOf" srcId="{3922A7D7-D986-43D3-B659-E8ABABD6920A}" destId="{49B76E47-D10E-4406-A1CB-4A3D39ADD60E}" srcOrd="1" destOrd="0" presId="urn:microsoft.com/office/officeart/2005/8/layout/vList4#2"/>
    <dgm:cxn modelId="{015BC910-32D0-4999-9E79-7041F4131923}" type="presOf" srcId="{3922A7D7-D986-43D3-B659-E8ABABD6920A}" destId="{DCF28AEB-1E8A-4157-82B3-69452181E456}" srcOrd="0" destOrd="0" presId="urn:microsoft.com/office/officeart/2005/8/layout/vList4#2"/>
    <dgm:cxn modelId="{2BD1E5B6-B7B5-498C-8F2D-76D9E7D42488}" type="presOf" srcId="{345CE45C-303D-4C38-BD41-2FDA91396DB7}" destId="{2C9EEBC5-F9EB-437E-81A6-D6804F810690}" srcOrd="0" destOrd="0" presId="urn:microsoft.com/office/officeart/2005/8/layout/vList4#2"/>
    <dgm:cxn modelId="{D1E35D71-907D-40AD-B7BA-4931FD60DAB7}" type="presOf" srcId="{34FAC876-BDF7-4654-B4E8-84EE768F6718}" destId="{E3230638-1E5A-4DDC-BED5-68FDAB011D34}" srcOrd="0" destOrd="0" presId="urn:microsoft.com/office/officeart/2005/8/layout/vList4#2"/>
    <dgm:cxn modelId="{8A2BA853-96D6-40A8-8312-B99E9262164F}" srcId="{1B2F779D-9E43-40B3-8528-5300A1064B73}" destId="{3922A7D7-D986-43D3-B659-E8ABABD6920A}" srcOrd="2" destOrd="0" parTransId="{90133B2C-1346-41F0-9D3E-AD12C8E1099C}" sibTransId="{E85B1BBB-D246-4D56-AD71-EEC65E10EC44}"/>
    <dgm:cxn modelId="{D4875B5E-04E9-4587-B081-17DFFDA29923}" type="presOf" srcId="{345CE45C-303D-4C38-BD41-2FDA91396DB7}" destId="{CDAB7262-3403-49BA-A903-59A5250B6144}" srcOrd="1" destOrd="0" presId="urn:microsoft.com/office/officeart/2005/8/layout/vList4#2"/>
    <dgm:cxn modelId="{FE360386-8FD6-4CBB-B7CC-7D2D8555B45F}" type="presOf" srcId="{1B2F779D-9E43-40B3-8528-5300A1064B73}" destId="{E58BB6E2-B8E3-46CC-8D33-D80F46AB108A}" srcOrd="0" destOrd="0" presId="urn:microsoft.com/office/officeart/2005/8/layout/vList4#2"/>
    <dgm:cxn modelId="{E976EAA7-2034-4F7C-A309-4501F7BCE439}" type="presOf" srcId="{34FAC876-BDF7-4654-B4E8-84EE768F6718}" destId="{AEEFD66A-1035-4A7D-A3EA-32465DD1EB3A}" srcOrd="1" destOrd="0" presId="urn:microsoft.com/office/officeart/2005/8/layout/vList4#2"/>
    <dgm:cxn modelId="{F7512911-EF8F-4B0B-8105-CCAF57CB1512}" type="presParOf" srcId="{E58BB6E2-B8E3-46CC-8D33-D80F46AB108A}" destId="{43242E27-AA68-4A43-9FB3-B6F84D529FAA}" srcOrd="0" destOrd="0" presId="urn:microsoft.com/office/officeart/2005/8/layout/vList4#2"/>
    <dgm:cxn modelId="{A640B2BD-3D0F-4FCF-8CF9-12CE5512C5AD}" type="presParOf" srcId="{43242E27-AA68-4A43-9FB3-B6F84D529FAA}" destId="{E3230638-1E5A-4DDC-BED5-68FDAB011D34}" srcOrd="0" destOrd="0" presId="urn:microsoft.com/office/officeart/2005/8/layout/vList4#2"/>
    <dgm:cxn modelId="{582317A4-B6EB-4CEF-8505-987B1787AFD6}" type="presParOf" srcId="{43242E27-AA68-4A43-9FB3-B6F84D529FAA}" destId="{9DA3650E-E5BE-4FEF-ABD1-5D56B7F79822}" srcOrd="1" destOrd="0" presId="urn:microsoft.com/office/officeart/2005/8/layout/vList4#2"/>
    <dgm:cxn modelId="{8DE656EA-0B9C-4489-B5FF-1D25DA594CD3}" type="presParOf" srcId="{43242E27-AA68-4A43-9FB3-B6F84D529FAA}" destId="{AEEFD66A-1035-4A7D-A3EA-32465DD1EB3A}" srcOrd="2" destOrd="0" presId="urn:microsoft.com/office/officeart/2005/8/layout/vList4#2"/>
    <dgm:cxn modelId="{AF80E8CD-C654-46C1-AFF4-C90F7BCA9720}" type="presParOf" srcId="{E58BB6E2-B8E3-46CC-8D33-D80F46AB108A}" destId="{E07CF808-464A-4336-975D-13F7E1C10E14}" srcOrd="1" destOrd="0" presId="urn:microsoft.com/office/officeart/2005/8/layout/vList4#2"/>
    <dgm:cxn modelId="{B37DCC09-A576-4514-B31F-CC1E5C548637}" type="presParOf" srcId="{E58BB6E2-B8E3-46CC-8D33-D80F46AB108A}" destId="{37D5D925-8834-4229-B656-C6DB4913223C}" srcOrd="2" destOrd="0" presId="urn:microsoft.com/office/officeart/2005/8/layout/vList4#2"/>
    <dgm:cxn modelId="{F1F4189E-DBAB-458D-8D36-7B2AAFCE792C}" type="presParOf" srcId="{37D5D925-8834-4229-B656-C6DB4913223C}" destId="{2C9EEBC5-F9EB-437E-81A6-D6804F810690}" srcOrd="0" destOrd="0" presId="urn:microsoft.com/office/officeart/2005/8/layout/vList4#2"/>
    <dgm:cxn modelId="{7A1E576F-F01A-4E74-B250-A3276A0E704B}" type="presParOf" srcId="{37D5D925-8834-4229-B656-C6DB4913223C}" destId="{A88379D3-CB32-49E3-AC53-25205A4526EA}" srcOrd="1" destOrd="0" presId="urn:microsoft.com/office/officeart/2005/8/layout/vList4#2"/>
    <dgm:cxn modelId="{832471A8-DCD9-4D8E-8E6A-256B5C392A56}" type="presParOf" srcId="{37D5D925-8834-4229-B656-C6DB4913223C}" destId="{CDAB7262-3403-49BA-A903-59A5250B6144}" srcOrd="2" destOrd="0" presId="urn:microsoft.com/office/officeart/2005/8/layout/vList4#2"/>
    <dgm:cxn modelId="{4F4EDEA1-ED01-497C-9A0E-C3082407DF74}" type="presParOf" srcId="{E58BB6E2-B8E3-46CC-8D33-D80F46AB108A}" destId="{9E889D0D-9716-4866-A4F9-F844E32BDB7C}" srcOrd="3" destOrd="0" presId="urn:microsoft.com/office/officeart/2005/8/layout/vList4#2"/>
    <dgm:cxn modelId="{FC488493-C256-4A9F-806E-C49F1D915253}" type="presParOf" srcId="{E58BB6E2-B8E3-46CC-8D33-D80F46AB108A}" destId="{B1826B50-8E68-4917-852F-CCADAAE4D727}" srcOrd="4" destOrd="0" presId="urn:microsoft.com/office/officeart/2005/8/layout/vList4#2"/>
    <dgm:cxn modelId="{06D7FA15-9677-41C8-BEC7-880CB7E955A2}" type="presParOf" srcId="{B1826B50-8E68-4917-852F-CCADAAE4D727}" destId="{DCF28AEB-1E8A-4157-82B3-69452181E456}" srcOrd="0" destOrd="0" presId="urn:microsoft.com/office/officeart/2005/8/layout/vList4#2"/>
    <dgm:cxn modelId="{A7F477A0-B984-430B-B756-E7EC061EA1E5}" type="presParOf" srcId="{B1826B50-8E68-4917-852F-CCADAAE4D727}" destId="{D5E50B80-4312-4005-9177-BB870B978D7A}" srcOrd="1" destOrd="0" presId="urn:microsoft.com/office/officeart/2005/8/layout/vList4#2"/>
    <dgm:cxn modelId="{187C70E0-4C30-481D-891A-245F48AC2340}" type="presParOf" srcId="{B1826B50-8E68-4917-852F-CCADAAE4D727}" destId="{49B76E47-D10E-4406-A1CB-4A3D39ADD60E}"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6BE585-A823-47B5-8669-EDB5FDED230D}"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n-GB"/>
        </a:p>
      </dgm:t>
    </dgm:pt>
    <dgm:pt modelId="{36899E13-2FF4-4F0F-B31B-4A72A08A36D4}">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algn="ctr" rtl="0"/>
          <a:r>
            <a:rPr lang="en-GB" dirty="0" smtClean="0"/>
            <a:t>Facets</a:t>
          </a:r>
          <a:endParaRPr lang="en-GB" dirty="0"/>
        </a:p>
      </dgm:t>
    </dgm:pt>
    <dgm:pt modelId="{C8CC344A-F3E4-419E-B590-9B75EC41E396}" type="parTrans" cxnId="{676C361A-216E-4C59-9D74-B8F7709108AC}">
      <dgm:prSet/>
      <dgm:spPr/>
      <dgm:t>
        <a:bodyPr/>
        <a:lstStyle/>
        <a:p>
          <a:endParaRPr lang="en-GB"/>
        </a:p>
      </dgm:t>
    </dgm:pt>
    <dgm:pt modelId="{705FC0E9-EE12-4AD7-BF77-E97B136E8392}" type="sibTrans" cxnId="{676C361A-216E-4C59-9D74-B8F7709108AC}">
      <dgm:prSet/>
      <dgm:spPr>
        <a:solidFill>
          <a:schemeClr val="bg2">
            <a:lumMod val="50000"/>
          </a:schemeClr>
        </a:solidFill>
      </dgm:spPr>
      <dgm:t>
        <a:bodyPr/>
        <a:lstStyle/>
        <a:p>
          <a:endParaRPr lang="en-GB"/>
        </a:p>
      </dgm:t>
    </dgm:pt>
    <dgm:pt modelId="{52A99779-EBE7-427F-A885-B52A681B08D0}">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Conditions</a:t>
          </a:r>
          <a:endParaRPr lang="en-GB" dirty="0"/>
        </a:p>
      </dgm:t>
    </dgm:pt>
    <dgm:pt modelId="{ED0C0518-FD1C-4C32-B936-24BEF3F9F8AA}" type="parTrans" cxnId="{669A4BA9-E92E-4584-B1F9-9711453F5129}">
      <dgm:prSet/>
      <dgm:spPr/>
      <dgm:t>
        <a:bodyPr/>
        <a:lstStyle/>
        <a:p>
          <a:endParaRPr lang="en-GB"/>
        </a:p>
      </dgm:t>
    </dgm:pt>
    <dgm:pt modelId="{EE7FA32C-41C4-401E-9833-DB68F0EAC9DA}" type="sibTrans" cxnId="{669A4BA9-E92E-4584-B1F9-9711453F5129}">
      <dgm:prSet/>
      <dgm:spPr>
        <a:solidFill>
          <a:schemeClr val="bg2">
            <a:lumMod val="50000"/>
          </a:schemeClr>
        </a:solidFill>
      </dgm:spPr>
      <dgm:t>
        <a:bodyPr/>
        <a:lstStyle/>
        <a:p>
          <a:endParaRPr lang="en-GB"/>
        </a:p>
      </dgm:t>
    </dgm:pt>
    <dgm:pt modelId="{8C86797C-FBED-4B44-B797-1F00D1649C64}">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algn="ctr" rtl="0"/>
          <a:r>
            <a:rPr lang="en-GB" dirty="0" smtClean="0"/>
            <a:t>Policies</a:t>
          </a:r>
          <a:endParaRPr lang="en-GB" dirty="0"/>
        </a:p>
      </dgm:t>
    </dgm:pt>
    <dgm:pt modelId="{1A90BBE6-F88A-4C39-B172-FABAD4D795F4}" type="parTrans" cxnId="{390B7AD0-B7B9-41D3-BF9E-9322126EF9B4}">
      <dgm:prSet/>
      <dgm:spPr/>
      <dgm:t>
        <a:bodyPr/>
        <a:lstStyle/>
        <a:p>
          <a:endParaRPr lang="en-GB"/>
        </a:p>
      </dgm:t>
    </dgm:pt>
    <dgm:pt modelId="{B7FC8D6C-4B13-41C4-92AE-E1D3BF566F49}" type="sibTrans" cxnId="{390B7AD0-B7B9-41D3-BF9E-9322126EF9B4}">
      <dgm:prSet/>
      <dgm:spPr/>
      <dgm:t>
        <a:bodyPr/>
        <a:lstStyle/>
        <a:p>
          <a:endParaRPr lang="en-GB"/>
        </a:p>
      </dgm:t>
    </dgm:pt>
    <dgm:pt modelId="{5DCF15BF-37B9-4A9B-8739-C3A852CD6964}" type="pres">
      <dgm:prSet presAssocID="{596BE585-A823-47B5-8669-EDB5FDED230D}" presName="linearFlow" presStyleCnt="0">
        <dgm:presLayoutVars>
          <dgm:dir/>
          <dgm:animLvl val="lvl"/>
          <dgm:resizeHandles val="exact"/>
        </dgm:presLayoutVars>
      </dgm:prSet>
      <dgm:spPr/>
      <dgm:t>
        <a:bodyPr/>
        <a:lstStyle/>
        <a:p>
          <a:endParaRPr lang="en-GB"/>
        </a:p>
      </dgm:t>
    </dgm:pt>
    <dgm:pt modelId="{FBFB87E0-5831-40FF-BCE7-1E8A3D3270F7}" type="pres">
      <dgm:prSet presAssocID="{36899E13-2FF4-4F0F-B31B-4A72A08A36D4}" presName="composite" presStyleCnt="0"/>
      <dgm:spPr/>
      <dgm:t>
        <a:bodyPr/>
        <a:lstStyle/>
        <a:p>
          <a:endParaRPr lang="en-US"/>
        </a:p>
      </dgm:t>
    </dgm:pt>
    <dgm:pt modelId="{DFE5D287-BFD5-4FB5-AA4F-6A6C8F1C30BE}" type="pres">
      <dgm:prSet presAssocID="{36899E13-2FF4-4F0F-B31B-4A72A08A36D4}" presName="parTx" presStyleLbl="node1" presStyleIdx="0" presStyleCnt="3">
        <dgm:presLayoutVars>
          <dgm:chMax val="0"/>
          <dgm:chPref val="0"/>
          <dgm:bulletEnabled val="1"/>
        </dgm:presLayoutVars>
      </dgm:prSet>
      <dgm:spPr/>
      <dgm:t>
        <a:bodyPr/>
        <a:lstStyle/>
        <a:p>
          <a:endParaRPr lang="en-GB"/>
        </a:p>
      </dgm:t>
    </dgm:pt>
    <dgm:pt modelId="{E67815BB-1623-46D6-A22F-50B2495F77BE}" type="pres">
      <dgm:prSet presAssocID="{36899E13-2FF4-4F0F-B31B-4A72A08A36D4}" presName="parSh" presStyleLbl="node1" presStyleIdx="0" presStyleCnt="3"/>
      <dgm:spPr/>
      <dgm:t>
        <a:bodyPr/>
        <a:lstStyle/>
        <a:p>
          <a:endParaRPr lang="en-GB"/>
        </a:p>
      </dgm:t>
    </dgm:pt>
    <dgm:pt modelId="{7126820D-556B-4051-AD2F-CFC797971E4E}" type="pres">
      <dgm:prSet presAssocID="{36899E13-2FF4-4F0F-B31B-4A72A08A36D4}" presName="desTx" presStyleLbl="fgAcc1" presStyleIdx="0" presStyleCnt="3" custLinFactNeighborX="-1307" custLinFactNeighborY="22456">
        <dgm:presLayoutVars>
          <dgm:bulletEnabled val="1"/>
        </dgm:presLayoutVars>
      </dgm:prSet>
      <dgm:spPr/>
      <dgm:t>
        <a:bodyPr/>
        <a:lstStyle/>
        <a:p>
          <a:endParaRPr lang="en-US"/>
        </a:p>
      </dgm:t>
    </dgm:pt>
    <dgm:pt modelId="{78C9CBBA-61C9-4E0D-8747-C79085642C18}" type="pres">
      <dgm:prSet presAssocID="{705FC0E9-EE12-4AD7-BF77-E97B136E8392}" presName="sibTrans" presStyleLbl="sibTrans2D1" presStyleIdx="0" presStyleCnt="2"/>
      <dgm:spPr/>
      <dgm:t>
        <a:bodyPr/>
        <a:lstStyle/>
        <a:p>
          <a:endParaRPr lang="en-GB"/>
        </a:p>
      </dgm:t>
    </dgm:pt>
    <dgm:pt modelId="{D5702C64-F373-437F-BD4D-D645BF3E31C8}" type="pres">
      <dgm:prSet presAssocID="{705FC0E9-EE12-4AD7-BF77-E97B136E8392}" presName="connTx" presStyleLbl="sibTrans2D1" presStyleIdx="0" presStyleCnt="2"/>
      <dgm:spPr/>
      <dgm:t>
        <a:bodyPr/>
        <a:lstStyle/>
        <a:p>
          <a:endParaRPr lang="en-GB"/>
        </a:p>
      </dgm:t>
    </dgm:pt>
    <dgm:pt modelId="{BF328CCF-709E-40BC-B2C4-C69DB8D82791}" type="pres">
      <dgm:prSet presAssocID="{52A99779-EBE7-427F-A885-B52A681B08D0}" presName="composite" presStyleCnt="0"/>
      <dgm:spPr/>
      <dgm:t>
        <a:bodyPr/>
        <a:lstStyle/>
        <a:p>
          <a:endParaRPr lang="en-US"/>
        </a:p>
      </dgm:t>
    </dgm:pt>
    <dgm:pt modelId="{CE30DCC7-036D-4F3A-B169-21F064915558}" type="pres">
      <dgm:prSet presAssocID="{52A99779-EBE7-427F-A885-B52A681B08D0}" presName="parTx" presStyleLbl="node1" presStyleIdx="0" presStyleCnt="3">
        <dgm:presLayoutVars>
          <dgm:chMax val="0"/>
          <dgm:chPref val="0"/>
          <dgm:bulletEnabled val="1"/>
        </dgm:presLayoutVars>
      </dgm:prSet>
      <dgm:spPr/>
      <dgm:t>
        <a:bodyPr/>
        <a:lstStyle/>
        <a:p>
          <a:endParaRPr lang="en-GB"/>
        </a:p>
      </dgm:t>
    </dgm:pt>
    <dgm:pt modelId="{8A1BCE2B-7CD6-41A5-BBB1-A12F9066ABCE}" type="pres">
      <dgm:prSet presAssocID="{52A99779-EBE7-427F-A885-B52A681B08D0}" presName="parSh" presStyleLbl="node1" presStyleIdx="1" presStyleCnt="3"/>
      <dgm:spPr/>
      <dgm:t>
        <a:bodyPr/>
        <a:lstStyle/>
        <a:p>
          <a:endParaRPr lang="en-GB"/>
        </a:p>
      </dgm:t>
    </dgm:pt>
    <dgm:pt modelId="{8B76975D-8C06-4310-8883-B44A6B1B5E45}" type="pres">
      <dgm:prSet presAssocID="{52A99779-EBE7-427F-A885-B52A681B08D0}" presName="desTx" presStyleLbl="fgAcc1" presStyleIdx="1" presStyleCnt="3" custLinFactNeighborX="-2909" custLinFactNeighborY="17368">
        <dgm:presLayoutVars>
          <dgm:bulletEnabled val="1"/>
        </dgm:presLayoutVars>
      </dgm:prSet>
      <dgm:spPr/>
      <dgm:t>
        <a:bodyPr/>
        <a:lstStyle/>
        <a:p>
          <a:endParaRPr lang="en-US"/>
        </a:p>
      </dgm:t>
    </dgm:pt>
    <dgm:pt modelId="{D470E59E-0EDC-42A2-8E1A-0643C98E94CC}" type="pres">
      <dgm:prSet presAssocID="{EE7FA32C-41C4-401E-9833-DB68F0EAC9DA}" presName="sibTrans" presStyleLbl="sibTrans2D1" presStyleIdx="1" presStyleCnt="2"/>
      <dgm:spPr/>
      <dgm:t>
        <a:bodyPr/>
        <a:lstStyle/>
        <a:p>
          <a:endParaRPr lang="en-GB"/>
        </a:p>
      </dgm:t>
    </dgm:pt>
    <dgm:pt modelId="{ACE5B76A-2FF5-4C8F-A499-6FACF0E8167E}" type="pres">
      <dgm:prSet presAssocID="{EE7FA32C-41C4-401E-9833-DB68F0EAC9DA}" presName="connTx" presStyleLbl="sibTrans2D1" presStyleIdx="1" presStyleCnt="2"/>
      <dgm:spPr/>
      <dgm:t>
        <a:bodyPr/>
        <a:lstStyle/>
        <a:p>
          <a:endParaRPr lang="en-GB"/>
        </a:p>
      </dgm:t>
    </dgm:pt>
    <dgm:pt modelId="{66EF2972-4708-41F7-BE93-C72C949C9E3F}" type="pres">
      <dgm:prSet presAssocID="{8C86797C-FBED-4B44-B797-1F00D1649C64}" presName="composite" presStyleCnt="0"/>
      <dgm:spPr/>
      <dgm:t>
        <a:bodyPr/>
        <a:lstStyle/>
        <a:p>
          <a:endParaRPr lang="en-US"/>
        </a:p>
      </dgm:t>
    </dgm:pt>
    <dgm:pt modelId="{223FFFA9-2A76-4CB5-86E7-63D5C69AAA0E}" type="pres">
      <dgm:prSet presAssocID="{8C86797C-FBED-4B44-B797-1F00D1649C64}" presName="parTx" presStyleLbl="node1" presStyleIdx="1" presStyleCnt="3">
        <dgm:presLayoutVars>
          <dgm:chMax val="0"/>
          <dgm:chPref val="0"/>
          <dgm:bulletEnabled val="1"/>
        </dgm:presLayoutVars>
      </dgm:prSet>
      <dgm:spPr/>
      <dgm:t>
        <a:bodyPr/>
        <a:lstStyle/>
        <a:p>
          <a:endParaRPr lang="en-GB"/>
        </a:p>
      </dgm:t>
    </dgm:pt>
    <dgm:pt modelId="{5A87B80B-F5E7-442C-AC95-E105BBDAF9C0}" type="pres">
      <dgm:prSet presAssocID="{8C86797C-FBED-4B44-B797-1F00D1649C64}" presName="parSh" presStyleLbl="node1" presStyleIdx="2" presStyleCnt="3"/>
      <dgm:spPr/>
      <dgm:t>
        <a:bodyPr/>
        <a:lstStyle/>
        <a:p>
          <a:endParaRPr lang="en-GB"/>
        </a:p>
      </dgm:t>
    </dgm:pt>
    <dgm:pt modelId="{4E4A01B8-8391-426C-A5AD-E61A501884D8}" type="pres">
      <dgm:prSet presAssocID="{8C86797C-FBED-4B44-B797-1F00D1649C64}" presName="desTx" presStyleLbl="fgAcc1" presStyleIdx="2" presStyleCnt="3" custLinFactNeighborX="-16148" custLinFactNeighborY="19131">
        <dgm:presLayoutVars>
          <dgm:bulletEnabled val="1"/>
        </dgm:presLayoutVars>
      </dgm:prSet>
      <dgm:spPr/>
      <dgm:t>
        <a:bodyPr/>
        <a:lstStyle/>
        <a:p>
          <a:endParaRPr lang="en-US"/>
        </a:p>
      </dgm:t>
    </dgm:pt>
  </dgm:ptLst>
  <dgm:cxnLst>
    <dgm:cxn modelId="{F96FECDE-3CCA-43D2-B3A7-447AA9160046}" type="presOf" srcId="{36899E13-2FF4-4F0F-B31B-4A72A08A36D4}" destId="{E67815BB-1623-46D6-A22F-50B2495F77BE}" srcOrd="1" destOrd="0" presId="urn:microsoft.com/office/officeart/2005/8/layout/process3"/>
    <dgm:cxn modelId="{BEBFD040-9FC6-4F3B-A2C2-5E5191208590}" type="presOf" srcId="{EE7FA32C-41C4-401E-9833-DB68F0EAC9DA}" destId="{ACE5B76A-2FF5-4C8F-A499-6FACF0E8167E}" srcOrd="1" destOrd="0" presId="urn:microsoft.com/office/officeart/2005/8/layout/process3"/>
    <dgm:cxn modelId="{0F420734-96E9-4F2B-B3A5-739F30942D0A}" type="presOf" srcId="{596BE585-A823-47B5-8669-EDB5FDED230D}" destId="{5DCF15BF-37B9-4A9B-8739-C3A852CD6964}" srcOrd="0" destOrd="0" presId="urn:microsoft.com/office/officeart/2005/8/layout/process3"/>
    <dgm:cxn modelId="{FBD08EB8-1981-4654-9A1C-F0408C566BA8}" type="presOf" srcId="{8C86797C-FBED-4B44-B797-1F00D1649C64}" destId="{223FFFA9-2A76-4CB5-86E7-63D5C69AAA0E}" srcOrd="0" destOrd="0" presId="urn:microsoft.com/office/officeart/2005/8/layout/process3"/>
    <dgm:cxn modelId="{719929AE-13D0-41CD-9431-5F4175CC9239}" type="presOf" srcId="{705FC0E9-EE12-4AD7-BF77-E97B136E8392}" destId="{78C9CBBA-61C9-4E0D-8747-C79085642C18}" srcOrd="0" destOrd="0" presId="urn:microsoft.com/office/officeart/2005/8/layout/process3"/>
    <dgm:cxn modelId="{423CA524-5996-42A5-973E-F7F6DB39F12E}" type="presOf" srcId="{EE7FA32C-41C4-401E-9833-DB68F0EAC9DA}" destId="{D470E59E-0EDC-42A2-8E1A-0643C98E94CC}" srcOrd="0" destOrd="0" presId="urn:microsoft.com/office/officeart/2005/8/layout/process3"/>
    <dgm:cxn modelId="{AE9C5B6F-C6F9-4840-BDF2-8790A61A27F9}" type="presOf" srcId="{52A99779-EBE7-427F-A885-B52A681B08D0}" destId="{CE30DCC7-036D-4F3A-B169-21F064915558}" srcOrd="0" destOrd="0" presId="urn:microsoft.com/office/officeart/2005/8/layout/process3"/>
    <dgm:cxn modelId="{9552D6C4-7A1D-44D1-9C65-C1F481D5BADD}" type="presOf" srcId="{36899E13-2FF4-4F0F-B31B-4A72A08A36D4}" destId="{DFE5D287-BFD5-4FB5-AA4F-6A6C8F1C30BE}" srcOrd="0" destOrd="0" presId="urn:microsoft.com/office/officeart/2005/8/layout/process3"/>
    <dgm:cxn modelId="{550427F9-A526-46B1-BF47-EADE89D2DC90}" type="presOf" srcId="{8C86797C-FBED-4B44-B797-1F00D1649C64}" destId="{5A87B80B-F5E7-442C-AC95-E105BBDAF9C0}" srcOrd="1" destOrd="0" presId="urn:microsoft.com/office/officeart/2005/8/layout/process3"/>
    <dgm:cxn modelId="{2D9B5697-6C4B-4642-AE1D-85FC287B56B8}" type="presOf" srcId="{705FC0E9-EE12-4AD7-BF77-E97B136E8392}" destId="{D5702C64-F373-437F-BD4D-D645BF3E31C8}" srcOrd="1" destOrd="0" presId="urn:microsoft.com/office/officeart/2005/8/layout/process3"/>
    <dgm:cxn modelId="{C169EEA3-7DC3-4CB3-A223-183D2AB3D644}" type="presOf" srcId="{52A99779-EBE7-427F-A885-B52A681B08D0}" destId="{8A1BCE2B-7CD6-41A5-BBB1-A12F9066ABCE}" srcOrd="1" destOrd="0" presId="urn:microsoft.com/office/officeart/2005/8/layout/process3"/>
    <dgm:cxn modelId="{390B7AD0-B7B9-41D3-BF9E-9322126EF9B4}" srcId="{596BE585-A823-47B5-8669-EDB5FDED230D}" destId="{8C86797C-FBED-4B44-B797-1F00D1649C64}" srcOrd="2" destOrd="0" parTransId="{1A90BBE6-F88A-4C39-B172-FABAD4D795F4}" sibTransId="{B7FC8D6C-4B13-41C4-92AE-E1D3BF566F49}"/>
    <dgm:cxn modelId="{669A4BA9-E92E-4584-B1F9-9711453F5129}" srcId="{596BE585-A823-47B5-8669-EDB5FDED230D}" destId="{52A99779-EBE7-427F-A885-B52A681B08D0}" srcOrd="1" destOrd="0" parTransId="{ED0C0518-FD1C-4C32-B936-24BEF3F9F8AA}" sibTransId="{EE7FA32C-41C4-401E-9833-DB68F0EAC9DA}"/>
    <dgm:cxn modelId="{676C361A-216E-4C59-9D74-B8F7709108AC}" srcId="{596BE585-A823-47B5-8669-EDB5FDED230D}" destId="{36899E13-2FF4-4F0F-B31B-4A72A08A36D4}" srcOrd="0" destOrd="0" parTransId="{C8CC344A-F3E4-419E-B590-9B75EC41E396}" sibTransId="{705FC0E9-EE12-4AD7-BF77-E97B136E8392}"/>
    <dgm:cxn modelId="{3C62D871-24EA-4076-82C3-5EE36F149FBD}" type="presParOf" srcId="{5DCF15BF-37B9-4A9B-8739-C3A852CD6964}" destId="{FBFB87E0-5831-40FF-BCE7-1E8A3D3270F7}" srcOrd="0" destOrd="0" presId="urn:microsoft.com/office/officeart/2005/8/layout/process3"/>
    <dgm:cxn modelId="{86288CDF-1ACD-48F3-B294-042C3CEB6448}" type="presParOf" srcId="{FBFB87E0-5831-40FF-BCE7-1E8A3D3270F7}" destId="{DFE5D287-BFD5-4FB5-AA4F-6A6C8F1C30BE}" srcOrd="0" destOrd="0" presId="urn:microsoft.com/office/officeart/2005/8/layout/process3"/>
    <dgm:cxn modelId="{0502EBD8-3BA5-41E1-8803-018663D88333}" type="presParOf" srcId="{FBFB87E0-5831-40FF-BCE7-1E8A3D3270F7}" destId="{E67815BB-1623-46D6-A22F-50B2495F77BE}" srcOrd="1" destOrd="0" presId="urn:microsoft.com/office/officeart/2005/8/layout/process3"/>
    <dgm:cxn modelId="{22CBA962-DCFD-4DA5-AF5A-ED9570F7A746}" type="presParOf" srcId="{FBFB87E0-5831-40FF-BCE7-1E8A3D3270F7}" destId="{7126820D-556B-4051-AD2F-CFC797971E4E}" srcOrd="2" destOrd="0" presId="urn:microsoft.com/office/officeart/2005/8/layout/process3"/>
    <dgm:cxn modelId="{316A592A-1DAC-49BF-A5FA-D657C56A8C09}" type="presParOf" srcId="{5DCF15BF-37B9-4A9B-8739-C3A852CD6964}" destId="{78C9CBBA-61C9-4E0D-8747-C79085642C18}" srcOrd="1" destOrd="0" presId="urn:microsoft.com/office/officeart/2005/8/layout/process3"/>
    <dgm:cxn modelId="{AC3F8679-E395-4C29-B533-57317E7393A7}" type="presParOf" srcId="{78C9CBBA-61C9-4E0D-8747-C79085642C18}" destId="{D5702C64-F373-437F-BD4D-D645BF3E31C8}" srcOrd="0" destOrd="0" presId="urn:microsoft.com/office/officeart/2005/8/layout/process3"/>
    <dgm:cxn modelId="{7EFB0916-01C4-46FF-906C-466997DCD1ED}" type="presParOf" srcId="{5DCF15BF-37B9-4A9B-8739-C3A852CD6964}" destId="{BF328CCF-709E-40BC-B2C4-C69DB8D82791}" srcOrd="2" destOrd="0" presId="urn:microsoft.com/office/officeart/2005/8/layout/process3"/>
    <dgm:cxn modelId="{ACAEC180-DECF-49F4-8390-10A5231AF690}" type="presParOf" srcId="{BF328CCF-709E-40BC-B2C4-C69DB8D82791}" destId="{CE30DCC7-036D-4F3A-B169-21F064915558}" srcOrd="0" destOrd="0" presId="urn:microsoft.com/office/officeart/2005/8/layout/process3"/>
    <dgm:cxn modelId="{BF6A93B8-ADB9-4A17-8774-25ED8D3CFAFD}" type="presParOf" srcId="{BF328CCF-709E-40BC-B2C4-C69DB8D82791}" destId="{8A1BCE2B-7CD6-41A5-BBB1-A12F9066ABCE}" srcOrd="1" destOrd="0" presId="urn:microsoft.com/office/officeart/2005/8/layout/process3"/>
    <dgm:cxn modelId="{9A26AF04-0CF0-4CE4-8500-BA6B74821AE8}" type="presParOf" srcId="{BF328CCF-709E-40BC-B2C4-C69DB8D82791}" destId="{8B76975D-8C06-4310-8883-B44A6B1B5E45}" srcOrd="2" destOrd="0" presId="urn:microsoft.com/office/officeart/2005/8/layout/process3"/>
    <dgm:cxn modelId="{8108A384-E05D-4B1A-B3AB-A54ECD0FB087}" type="presParOf" srcId="{5DCF15BF-37B9-4A9B-8739-C3A852CD6964}" destId="{D470E59E-0EDC-42A2-8E1A-0643C98E94CC}" srcOrd="3" destOrd="0" presId="urn:microsoft.com/office/officeart/2005/8/layout/process3"/>
    <dgm:cxn modelId="{8E118DB7-74F6-4603-89AE-A3B31977ACC2}" type="presParOf" srcId="{D470E59E-0EDC-42A2-8E1A-0643C98E94CC}" destId="{ACE5B76A-2FF5-4C8F-A499-6FACF0E8167E}" srcOrd="0" destOrd="0" presId="urn:microsoft.com/office/officeart/2005/8/layout/process3"/>
    <dgm:cxn modelId="{472BC796-9C19-44CA-98E9-64F96A48FA3E}" type="presParOf" srcId="{5DCF15BF-37B9-4A9B-8739-C3A852CD6964}" destId="{66EF2972-4708-41F7-BE93-C72C949C9E3F}" srcOrd="4" destOrd="0" presId="urn:microsoft.com/office/officeart/2005/8/layout/process3"/>
    <dgm:cxn modelId="{D4019B10-1335-4CCD-8E7A-3D00D30533D0}" type="presParOf" srcId="{66EF2972-4708-41F7-BE93-C72C949C9E3F}" destId="{223FFFA9-2A76-4CB5-86E7-63D5C69AAA0E}" srcOrd="0" destOrd="0" presId="urn:microsoft.com/office/officeart/2005/8/layout/process3"/>
    <dgm:cxn modelId="{9A6EB544-BB83-41D4-88DD-807D3415C444}" type="presParOf" srcId="{66EF2972-4708-41F7-BE93-C72C949C9E3F}" destId="{5A87B80B-F5E7-442C-AC95-E105BBDAF9C0}" srcOrd="1" destOrd="0" presId="urn:microsoft.com/office/officeart/2005/8/layout/process3"/>
    <dgm:cxn modelId="{59A36FB3-80C8-4E46-AF66-606C339969D7}" type="presParOf" srcId="{66EF2972-4708-41F7-BE93-C72C949C9E3F}" destId="{4E4A01B8-8391-426C-A5AD-E61A501884D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48AE06-B064-48B5-B938-5F1105879F96}" type="doc">
      <dgm:prSet loTypeId="urn:microsoft.com/office/officeart/2005/8/layout/hList2#1" loCatId="list" qsTypeId="urn:microsoft.com/office/officeart/2005/8/quickstyle/3d1" qsCatId="3D" csTypeId="urn:microsoft.com/office/officeart/2005/8/colors/accent2_3" csCatId="accent2" phldr="1"/>
      <dgm:spPr/>
      <dgm:t>
        <a:bodyPr/>
        <a:lstStyle/>
        <a:p>
          <a:endParaRPr lang="en-GB"/>
        </a:p>
      </dgm:t>
    </dgm:pt>
    <dgm:pt modelId="{8F05E651-701E-44A3-81E3-8F1CE74A44AB}">
      <dgm:prSet/>
      <dgm:spPr/>
      <dgm:t>
        <a:bodyPr/>
        <a:lstStyle/>
        <a:p>
          <a:pPr rtl="0"/>
          <a:r>
            <a:rPr lang="en-GB" dirty="0" smtClean="0">
              <a:solidFill>
                <a:schemeClr val="bg1"/>
              </a:solidFill>
            </a:rPr>
            <a:t>Facets</a:t>
          </a:r>
          <a:endParaRPr lang="en-GB" dirty="0">
            <a:solidFill>
              <a:schemeClr val="bg1"/>
            </a:solidFill>
          </a:endParaRPr>
        </a:p>
      </dgm:t>
    </dgm:pt>
    <dgm:pt modelId="{22D1B2BE-DFB1-4193-882C-0DE7F51E01E6}" type="parTrans" cxnId="{FB147A63-93D0-4FE8-A483-6ED8E6125FEF}">
      <dgm:prSet/>
      <dgm:spPr/>
      <dgm:t>
        <a:bodyPr/>
        <a:lstStyle/>
        <a:p>
          <a:endParaRPr lang="en-GB"/>
        </a:p>
      </dgm:t>
    </dgm:pt>
    <dgm:pt modelId="{6D440DC4-E4D5-415E-883B-20700E70799E}" type="sibTrans" cxnId="{FB147A63-93D0-4FE8-A483-6ED8E6125FEF}">
      <dgm:prSet/>
      <dgm:spPr/>
      <dgm:t>
        <a:bodyPr/>
        <a:lstStyle/>
        <a:p>
          <a:endParaRPr lang="en-GB"/>
        </a:p>
      </dgm:t>
    </dgm:pt>
    <dgm:pt modelId="{6BCAEADF-E451-4560-BB49-CFC32077A517}">
      <dgm:prSet/>
      <dgm:spPr>
        <a:solidFill>
          <a:schemeClr val="tx1"/>
        </a:solidFill>
        <a:ln w="38100">
          <a:solidFill>
            <a:schemeClr val="bg2">
              <a:lumMod val="50000"/>
            </a:schemeClr>
          </a:solidFill>
        </a:ln>
      </dgm:spPr>
      <dgm:t>
        <a:bodyPr/>
        <a:lstStyle/>
        <a:p>
          <a:pPr rtl="0"/>
          <a:r>
            <a:rPr lang="en-GB" dirty="0" smtClean="0"/>
            <a:t>Define aspects of system configuration</a:t>
          </a:r>
          <a:endParaRPr lang="en-GB" dirty="0"/>
        </a:p>
      </dgm:t>
    </dgm:pt>
    <dgm:pt modelId="{9A16BF10-498A-4EE9-B0DF-FC6FFE92132E}" type="parTrans" cxnId="{CF5C5242-0D6F-4F83-9BD2-EC00181A36D0}">
      <dgm:prSet/>
      <dgm:spPr/>
      <dgm:t>
        <a:bodyPr/>
        <a:lstStyle/>
        <a:p>
          <a:endParaRPr lang="en-GB"/>
        </a:p>
      </dgm:t>
    </dgm:pt>
    <dgm:pt modelId="{16D71E90-5F3A-4B9A-801A-087EB82DA637}" type="sibTrans" cxnId="{CF5C5242-0D6F-4F83-9BD2-EC00181A36D0}">
      <dgm:prSet/>
      <dgm:spPr/>
      <dgm:t>
        <a:bodyPr/>
        <a:lstStyle/>
        <a:p>
          <a:endParaRPr lang="en-GB"/>
        </a:p>
      </dgm:t>
    </dgm:pt>
    <dgm:pt modelId="{DB98DB0D-85E9-4538-B2D5-6E0B979274FE}">
      <dgm:prSet/>
      <dgm:spPr>
        <a:solidFill>
          <a:schemeClr val="tx1"/>
        </a:solidFill>
        <a:ln w="38100">
          <a:solidFill>
            <a:schemeClr val="bg2">
              <a:lumMod val="50000"/>
            </a:schemeClr>
          </a:solidFill>
        </a:ln>
      </dgm:spPr>
      <dgm:t>
        <a:bodyPr/>
        <a:lstStyle/>
        <a:p>
          <a:pPr rtl="0"/>
          <a:r>
            <a:rPr lang="en-GB" dirty="0" smtClean="0"/>
            <a:t>Physical properties that relate to settings</a:t>
          </a:r>
          <a:endParaRPr lang="en-GB" dirty="0"/>
        </a:p>
      </dgm:t>
    </dgm:pt>
    <dgm:pt modelId="{2E8DC778-89D7-466A-BC9B-9A239B14F594}" type="parTrans" cxnId="{F8216C93-618C-4FF9-AF7E-F7AF0F24A5C4}">
      <dgm:prSet/>
      <dgm:spPr/>
      <dgm:t>
        <a:bodyPr/>
        <a:lstStyle/>
        <a:p>
          <a:endParaRPr lang="en-GB"/>
        </a:p>
      </dgm:t>
    </dgm:pt>
    <dgm:pt modelId="{6EDC51C4-E4DD-499D-9A3F-65B71CFFC000}" type="sibTrans" cxnId="{F8216C93-618C-4FF9-AF7E-F7AF0F24A5C4}">
      <dgm:prSet/>
      <dgm:spPr/>
      <dgm:t>
        <a:bodyPr/>
        <a:lstStyle/>
        <a:p>
          <a:endParaRPr lang="en-GB"/>
        </a:p>
      </dgm:t>
    </dgm:pt>
    <dgm:pt modelId="{283BFBFF-0D4F-4150-A90B-9F3C0A0E92BF}">
      <dgm:prSet/>
      <dgm:spPr>
        <a:solidFill>
          <a:schemeClr val="tx1"/>
        </a:solidFill>
        <a:ln w="38100">
          <a:solidFill>
            <a:schemeClr val="bg2">
              <a:lumMod val="50000"/>
            </a:schemeClr>
          </a:solidFill>
        </a:ln>
      </dgm:spPr>
      <dgm:t>
        <a:bodyPr/>
        <a:lstStyle/>
        <a:p>
          <a:pPr rtl="0"/>
          <a:r>
            <a:rPr lang="en-GB" dirty="0" smtClean="0"/>
            <a:t>Logical properties that encapsulate business rules</a:t>
          </a:r>
          <a:endParaRPr lang="en-GB" dirty="0"/>
        </a:p>
      </dgm:t>
    </dgm:pt>
    <dgm:pt modelId="{63C9136D-7160-48F2-8447-631130559241}" type="parTrans" cxnId="{84146EBB-0EF6-4663-BE46-3830FAA62A2C}">
      <dgm:prSet/>
      <dgm:spPr/>
      <dgm:t>
        <a:bodyPr/>
        <a:lstStyle/>
        <a:p>
          <a:endParaRPr lang="en-GB"/>
        </a:p>
      </dgm:t>
    </dgm:pt>
    <dgm:pt modelId="{818F3765-F9EC-4AAD-8AE6-36655A0EADE0}" type="sibTrans" cxnId="{84146EBB-0EF6-4663-BE46-3830FAA62A2C}">
      <dgm:prSet/>
      <dgm:spPr/>
      <dgm:t>
        <a:bodyPr/>
        <a:lstStyle/>
        <a:p>
          <a:endParaRPr lang="en-GB"/>
        </a:p>
      </dgm:t>
    </dgm:pt>
    <dgm:pt modelId="{F072E031-FB77-4965-880E-49B3DF65888D}">
      <dgm:prSet/>
      <dgm:spPr/>
      <dgm:t>
        <a:bodyPr/>
        <a:lstStyle/>
        <a:p>
          <a:pPr rtl="0"/>
          <a:r>
            <a:rPr lang="en-GB" dirty="0" smtClean="0">
              <a:solidFill>
                <a:schemeClr val="bg1"/>
              </a:solidFill>
            </a:rPr>
            <a:t>Conditions</a:t>
          </a:r>
          <a:endParaRPr lang="en-GB" dirty="0">
            <a:solidFill>
              <a:schemeClr val="bg1"/>
            </a:solidFill>
          </a:endParaRPr>
        </a:p>
      </dgm:t>
    </dgm:pt>
    <dgm:pt modelId="{342B5DDA-6F9E-4F0F-8D24-8EF57857C715}" type="parTrans" cxnId="{54B6F39E-5289-4EBE-A72A-D257172C952C}">
      <dgm:prSet/>
      <dgm:spPr/>
      <dgm:t>
        <a:bodyPr/>
        <a:lstStyle/>
        <a:p>
          <a:endParaRPr lang="en-GB"/>
        </a:p>
      </dgm:t>
    </dgm:pt>
    <dgm:pt modelId="{646751FD-0DE7-4165-AA42-677FBBE104AD}" type="sibTrans" cxnId="{54B6F39E-5289-4EBE-A72A-D257172C952C}">
      <dgm:prSet/>
      <dgm:spPr/>
      <dgm:t>
        <a:bodyPr/>
        <a:lstStyle/>
        <a:p>
          <a:endParaRPr lang="en-GB"/>
        </a:p>
      </dgm:t>
    </dgm:pt>
    <dgm:pt modelId="{603962BE-3052-40EA-9BA0-4077EBD235C5}">
      <dgm:prSet/>
      <dgm:spPr>
        <a:solidFill>
          <a:schemeClr val="tx1"/>
        </a:solidFill>
        <a:ln w="38100">
          <a:solidFill>
            <a:schemeClr val="bg2">
              <a:lumMod val="50000"/>
            </a:schemeClr>
          </a:solidFill>
        </a:ln>
      </dgm:spPr>
      <dgm:t>
        <a:bodyPr/>
        <a:lstStyle/>
        <a:p>
          <a:pPr rtl="0"/>
          <a:r>
            <a:rPr lang="en-GB" dirty="0" smtClean="0"/>
            <a:t>Capture the declarative intent (desired state)</a:t>
          </a:r>
          <a:endParaRPr lang="en-GB" dirty="0"/>
        </a:p>
      </dgm:t>
    </dgm:pt>
    <dgm:pt modelId="{4AFA60B1-0C2F-47AB-A70E-69BAD536676B}" type="parTrans" cxnId="{9E4FF179-4403-41C9-85DB-A763BC245EDE}">
      <dgm:prSet/>
      <dgm:spPr/>
      <dgm:t>
        <a:bodyPr/>
        <a:lstStyle/>
        <a:p>
          <a:endParaRPr lang="en-GB"/>
        </a:p>
      </dgm:t>
    </dgm:pt>
    <dgm:pt modelId="{85BE4B51-F789-4467-B59C-E9B041D418FA}" type="sibTrans" cxnId="{9E4FF179-4403-41C9-85DB-A763BC245EDE}">
      <dgm:prSet/>
      <dgm:spPr/>
      <dgm:t>
        <a:bodyPr/>
        <a:lstStyle/>
        <a:p>
          <a:endParaRPr lang="en-GB"/>
        </a:p>
      </dgm:t>
    </dgm:pt>
    <dgm:pt modelId="{E9900516-98EC-4CE0-85DA-21FDE3418114}">
      <dgm:prSet/>
      <dgm:spPr>
        <a:solidFill>
          <a:schemeClr val="tx1"/>
        </a:solidFill>
        <a:ln w="38100">
          <a:solidFill>
            <a:schemeClr val="bg2">
              <a:lumMod val="50000"/>
            </a:schemeClr>
          </a:solidFill>
        </a:ln>
      </dgm:spPr>
      <dgm:t>
        <a:bodyPr/>
        <a:lstStyle/>
        <a:p>
          <a:pPr rtl="0"/>
          <a:r>
            <a:rPr lang="en-GB" dirty="0" smtClean="0"/>
            <a:t>Simplify compliance enforcement</a:t>
          </a:r>
          <a:endParaRPr lang="en-GB" dirty="0"/>
        </a:p>
      </dgm:t>
    </dgm:pt>
    <dgm:pt modelId="{A8AFA10F-E4E4-4E18-A26D-FC9B425030D3}" type="parTrans" cxnId="{73B3602A-37EC-4537-8319-D8DC50E904DC}">
      <dgm:prSet/>
      <dgm:spPr/>
      <dgm:t>
        <a:bodyPr/>
        <a:lstStyle/>
        <a:p>
          <a:endParaRPr lang="en-GB"/>
        </a:p>
      </dgm:t>
    </dgm:pt>
    <dgm:pt modelId="{AE69E49C-2829-42A1-BC7E-E0979A6C8C0B}" type="sibTrans" cxnId="{73B3602A-37EC-4537-8319-D8DC50E904DC}">
      <dgm:prSet/>
      <dgm:spPr/>
      <dgm:t>
        <a:bodyPr/>
        <a:lstStyle/>
        <a:p>
          <a:endParaRPr lang="en-GB"/>
        </a:p>
      </dgm:t>
    </dgm:pt>
    <dgm:pt modelId="{E49C4AF2-4363-4874-A49B-AA35EB8FB9D1}" type="pres">
      <dgm:prSet presAssocID="{8748AE06-B064-48B5-B938-5F1105879F96}" presName="linearFlow" presStyleCnt="0">
        <dgm:presLayoutVars>
          <dgm:dir/>
          <dgm:animLvl val="lvl"/>
          <dgm:resizeHandles/>
        </dgm:presLayoutVars>
      </dgm:prSet>
      <dgm:spPr/>
      <dgm:t>
        <a:bodyPr/>
        <a:lstStyle/>
        <a:p>
          <a:endParaRPr lang="en-GB"/>
        </a:p>
      </dgm:t>
    </dgm:pt>
    <dgm:pt modelId="{84C0B78F-7942-4B36-8E2A-107C1AA790DB}" type="pres">
      <dgm:prSet presAssocID="{8F05E651-701E-44A3-81E3-8F1CE74A44AB}" presName="compositeNode" presStyleCnt="0">
        <dgm:presLayoutVars>
          <dgm:bulletEnabled val="1"/>
        </dgm:presLayoutVars>
      </dgm:prSet>
      <dgm:spPr/>
      <dgm:t>
        <a:bodyPr/>
        <a:lstStyle/>
        <a:p>
          <a:endParaRPr lang="en-US"/>
        </a:p>
      </dgm:t>
    </dgm:pt>
    <dgm:pt modelId="{D158C454-E1CB-4658-AA4C-EB8D84E7DAE4}" type="pres">
      <dgm:prSet presAssocID="{8F05E651-701E-44A3-81E3-8F1CE74A44AB}" presName="image" presStyleLbl="fgImgPlace1" presStyleIdx="0" presStyleCnt="2"/>
      <dgm:spPr>
        <a:noFill/>
      </dgm:spPr>
      <dgm:t>
        <a:bodyPr/>
        <a:lstStyle/>
        <a:p>
          <a:endParaRPr lang="en-US"/>
        </a:p>
      </dgm:t>
    </dgm:pt>
    <dgm:pt modelId="{0D44BD10-B59B-47AF-BE58-801B6AE62807}" type="pres">
      <dgm:prSet presAssocID="{8F05E651-701E-44A3-81E3-8F1CE74A44AB}" presName="childNode" presStyleLbl="node1" presStyleIdx="0" presStyleCnt="2">
        <dgm:presLayoutVars>
          <dgm:bulletEnabled val="1"/>
        </dgm:presLayoutVars>
      </dgm:prSet>
      <dgm:spPr/>
      <dgm:t>
        <a:bodyPr/>
        <a:lstStyle/>
        <a:p>
          <a:endParaRPr lang="en-GB"/>
        </a:p>
      </dgm:t>
    </dgm:pt>
    <dgm:pt modelId="{C9488A53-051B-4487-9591-D296778AD250}" type="pres">
      <dgm:prSet presAssocID="{8F05E651-701E-44A3-81E3-8F1CE74A44AB}" presName="parentNode" presStyleLbl="revTx" presStyleIdx="0" presStyleCnt="2" custScaleY="84572">
        <dgm:presLayoutVars>
          <dgm:chMax val="0"/>
          <dgm:bulletEnabled val="1"/>
        </dgm:presLayoutVars>
      </dgm:prSet>
      <dgm:spPr/>
      <dgm:t>
        <a:bodyPr/>
        <a:lstStyle/>
        <a:p>
          <a:endParaRPr lang="en-GB"/>
        </a:p>
      </dgm:t>
    </dgm:pt>
    <dgm:pt modelId="{7DF76DBD-65A2-404B-9FAF-1CABE7BE1E92}" type="pres">
      <dgm:prSet presAssocID="{6D440DC4-E4D5-415E-883B-20700E70799E}" presName="sibTrans" presStyleCnt="0"/>
      <dgm:spPr/>
      <dgm:t>
        <a:bodyPr/>
        <a:lstStyle/>
        <a:p>
          <a:endParaRPr lang="en-US"/>
        </a:p>
      </dgm:t>
    </dgm:pt>
    <dgm:pt modelId="{2B39F149-443F-489E-B4E1-C6F64FB4D8C9}" type="pres">
      <dgm:prSet presAssocID="{F072E031-FB77-4965-880E-49B3DF65888D}" presName="compositeNode" presStyleCnt="0">
        <dgm:presLayoutVars>
          <dgm:bulletEnabled val="1"/>
        </dgm:presLayoutVars>
      </dgm:prSet>
      <dgm:spPr/>
      <dgm:t>
        <a:bodyPr/>
        <a:lstStyle/>
        <a:p>
          <a:endParaRPr lang="en-US"/>
        </a:p>
      </dgm:t>
    </dgm:pt>
    <dgm:pt modelId="{4F545C58-91BE-4D22-9F0B-326A3438C966}" type="pres">
      <dgm:prSet presAssocID="{F072E031-FB77-4965-880E-49B3DF65888D}" presName="image" presStyleLbl="fgImgPlace1" presStyleIdx="1" presStyleCnt="2"/>
      <dgm:spPr>
        <a:noFill/>
      </dgm:spPr>
      <dgm:t>
        <a:bodyPr/>
        <a:lstStyle/>
        <a:p>
          <a:endParaRPr lang="en-US"/>
        </a:p>
      </dgm:t>
    </dgm:pt>
    <dgm:pt modelId="{8264A702-7FA5-4E56-8AAD-6D88E11D8FF0}" type="pres">
      <dgm:prSet presAssocID="{F072E031-FB77-4965-880E-49B3DF65888D}" presName="childNode" presStyleLbl="node1" presStyleIdx="1" presStyleCnt="2">
        <dgm:presLayoutVars>
          <dgm:bulletEnabled val="1"/>
        </dgm:presLayoutVars>
      </dgm:prSet>
      <dgm:spPr/>
      <dgm:t>
        <a:bodyPr/>
        <a:lstStyle/>
        <a:p>
          <a:endParaRPr lang="en-GB"/>
        </a:p>
      </dgm:t>
    </dgm:pt>
    <dgm:pt modelId="{7D7B1273-506D-463B-B3AF-DB6ED5A42726}" type="pres">
      <dgm:prSet presAssocID="{F072E031-FB77-4965-880E-49B3DF65888D}" presName="parentNode" presStyleLbl="revTx" presStyleIdx="1" presStyleCnt="2">
        <dgm:presLayoutVars>
          <dgm:chMax val="0"/>
          <dgm:bulletEnabled val="1"/>
        </dgm:presLayoutVars>
      </dgm:prSet>
      <dgm:spPr/>
      <dgm:t>
        <a:bodyPr/>
        <a:lstStyle/>
        <a:p>
          <a:endParaRPr lang="en-GB"/>
        </a:p>
      </dgm:t>
    </dgm:pt>
  </dgm:ptLst>
  <dgm:cxnLst>
    <dgm:cxn modelId="{289A74C6-A532-4DDD-ABD2-0CBDC4878498}" type="presOf" srcId="{F072E031-FB77-4965-880E-49B3DF65888D}" destId="{7D7B1273-506D-463B-B3AF-DB6ED5A42726}" srcOrd="0" destOrd="0" presId="urn:microsoft.com/office/officeart/2005/8/layout/hList2#1"/>
    <dgm:cxn modelId="{F9D79BF7-1E6F-493C-945E-59C17E2A07A4}" type="presOf" srcId="{8F05E651-701E-44A3-81E3-8F1CE74A44AB}" destId="{C9488A53-051B-4487-9591-D296778AD250}" srcOrd="0" destOrd="0" presId="urn:microsoft.com/office/officeart/2005/8/layout/hList2#1"/>
    <dgm:cxn modelId="{F8216C93-618C-4FF9-AF7E-F7AF0F24A5C4}" srcId="{6BCAEADF-E451-4560-BB49-CFC32077A517}" destId="{DB98DB0D-85E9-4538-B2D5-6E0B979274FE}" srcOrd="0" destOrd="0" parTransId="{2E8DC778-89D7-466A-BC9B-9A239B14F594}" sibTransId="{6EDC51C4-E4DD-499D-9A3F-65B71CFFC000}"/>
    <dgm:cxn modelId="{FD4556DC-C8D8-4FAD-B099-CB44E06EED56}" type="presOf" srcId="{E9900516-98EC-4CE0-85DA-21FDE3418114}" destId="{8264A702-7FA5-4E56-8AAD-6D88E11D8FF0}" srcOrd="0" destOrd="1" presId="urn:microsoft.com/office/officeart/2005/8/layout/hList2#1"/>
    <dgm:cxn modelId="{B4664B55-A31A-46CA-9199-420E9CC0AA32}" type="presOf" srcId="{283BFBFF-0D4F-4150-A90B-9F3C0A0E92BF}" destId="{0D44BD10-B59B-47AF-BE58-801B6AE62807}" srcOrd="0" destOrd="2" presId="urn:microsoft.com/office/officeart/2005/8/layout/hList2#1"/>
    <dgm:cxn modelId="{4C718F23-232F-4CE5-BD56-9929367CC8D7}" type="presOf" srcId="{603962BE-3052-40EA-9BA0-4077EBD235C5}" destId="{8264A702-7FA5-4E56-8AAD-6D88E11D8FF0}" srcOrd="0" destOrd="0" presId="urn:microsoft.com/office/officeart/2005/8/layout/hList2#1"/>
    <dgm:cxn modelId="{84146EBB-0EF6-4663-BE46-3830FAA62A2C}" srcId="{6BCAEADF-E451-4560-BB49-CFC32077A517}" destId="{283BFBFF-0D4F-4150-A90B-9F3C0A0E92BF}" srcOrd="1" destOrd="0" parTransId="{63C9136D-7160-48F2-8447-631130559241}" sibTransId="{818F3765-F9EC-4AAD-8AE6-36655A0EADE0}"/>
    <dgm:cxn modelId="{9E4FF179-4403-41C9-85DB-A763BC245EDE}" srcId="{F072E031-FB77-4965-880E-49B3DF65888D}" destId="{603962BE-3052-40EA-9BA0-4077EBD235C5}" srcOrd="0" destOrd="0" parTransId="{4AFA60B1-0C2F-47AB-A70E-69BAD536676B}" sibTransId="{85BE4B51-F789-4467-B59C-E9B041D418FA}"/>
    <dgm:cxn modelId="{F078244B-E214-4B35-9410-ECC501BB9B85}" type="presOf" srcId="{8748AE06-B064-48B5-B938-5F1105879F96}" destId="{E49C4AF2-4363-4874-A49B-AA35EB8FB9D1}" srcOrd="0" destOrd="0" presId="urn:microsoft.com/office/officeart/2005/8/layout/hList2#1"/>
    <dgm:cxn modelId="{70AC3424-031B-4A4C-8966-0B60457FB2CB}" type="presOf" srcId="{6BCAEADF-E451-4560-BB49-CFC32077A517}" destId="{0D44BD10-B59B-47AF-BE58-801B6AE62807}" srcOrd="0" destOrd="0" presId="urn:microsoft.com/office/officeart/2005/8/layout/hList2#1"/>
    <dgm:cxn modelId="{8A834AEF-2C85-4A7B-BBB9-F3B73D450706}" type="presOf" srcId="{DB98DB0D-85E9-4538-B2D5-6E0B979274FE}" destId="{0D44BD10-B59B-47AF-BE58-801B6AE62807}" srcOrd="0" destOrd="1" presId="urn:microsoft.com/office/officeart/2005/8/layout/hList2#1"/>
    <dgm:cxn modelId="{54B6F39E-5289-4EBE-A72A-D257172C952C}" srcId="{8748AE06-B064-48B5-B938-5F1105879F96}" destId="{F072E031-FB77-4965-880E-49B3DF65888D}" srcOrd="1" destOrd="0" parTransId="{342B5DDA-6F9E-4F0F-8D24-8EF57857C715}" sibTransId="{646751FD-0DE7-4165-AA42-677FBBE104AD}"/>
    <dgm:cxn modelId="{CF5C5242-0D6F-4F83-9BD2-EC00181A36D0}" srcId="{8F05E651-701E-44A3-81E3-8F1CE74A44AB}" destId="{6BCAEADF-E451-4560-BB49-CFC32077A517}" srcOrd="0" destOrd="0" parTransId="{9A16BF10-498A-4EE9-B0DF-FC6FFE92132E}" sibTransId="{16D71E90-5F3A-4B9A-801A-087EB82DA637}"/>
    <dgm:cxn modelId="{73B3602A-37EC-4537-8319-D8DC50E904DC}" srcId="{F072E031-FB77-4965-880E-49B3DF65888D}" destId="{E9900516-98EC-4CE0-85DA-21FDE3418114}" srcOrd="1" destOrd="0" parTransId="{A8AFA10F-E4E4-4E18-A26D-FC9B425030D3}" sibTransId="{AE69E49C-2829-42A1-BC7E-E0979A6C8C0B}"/>
    <dgm:cxn modelId="{FB147A63-93D0-4FE8-A483-6ED8E6125FEF}" srcId="{8748AE06-B064-48B5-B938-5F1105879F96}" destId="{8F05E651-701E-44A3-81E3-8F1CE74A44AB}" srcOrd="0" destOrd="0" parTransId="{22D1B2BE-DFB1-4193-882C-0DE7F51E01E6}" sibTransId="{6D440DC4-E4D5-415E-883B-20700E70799E}"/>
    <dgm:cxn modelId="{BBA8CCB0-0856-4FD9-85BE-21F3B10C1C47}" type="presParOf" srcId="{E49C4AF2-4363-4874-A49B-AA35EB8FB9D1}" destId="{84C0B78F-7942-4B36-8E2A-107C1AA790DB}" srcOrd="0" destOrd="0" presId="urn:microsoft.com/office/officeart/2005/8/layout/hList2#1"/>
    <dgm:cxn modelId="{0491D281-0854-4A11-B091-F682E0F6900E}" type="presParOf" srcId="{84C0B78F-7942-4B36-8E2A-107C1AA790DB}" destId="{D158C454-E1CB-4658-AA4C-EB8D84E7DAE4}" srcOrd="0" destOrd="0" presId="urn:microsoft.com/office/officeart/2005/8/layout/hList2#1"/>
    <dgm:cxn modelId="{8578A133-AB20-43B9-AD83-F1E21D812F25}" type="presParOf" srcId="{84C0B78F-7942-4B36-8E2A-107C1AA790DB}" destId="{0D44BD10-B59B-47AF-BE58-801B6AE62807}" srcOrd="1" destOrd="0" presId="urn:microsoft.com/office/officeart/2005/8/layout/hList2#1"/>
    <dgm:cxn modelId="{1676E284-3ECF-49EB-B76A-129488F22C72}" type="presParOf" srcId="{84C0B78F-7942-4B36-8E2A-107C1AA790DB}" destId="{C9488A53-051B-4487-9591-D296778AD250}" srcOrd="2" destOrd="0" presId="urn:microsoft.com/office/officeart/2005/8/layout/hList2#1"/>
    <dgm:cxn modelId="{56F8FBC3-0FD4-454F-B563-CA9825FCA9DD}" type="presParOf" srcId="{E49C4AF2-4363-4874-A49B-AA35EB8FB9D1}" destId="{7DF76DBD-65A2-404B-9FAF-1CABE7BE1E92}" srcOrd="1" destOrd="0" presId="urn:microsoft.com/office/officeart/2005/8/layout/hList2#1"/>
    <dgm:cxn modelId="{72EF874B-A175-4F24-982D-7AAAAC37863A}" type="presParOf" srcId="{E49C4AF2-4363-4874-A49B-AA35EB8FB9D1}" destId="{2B39F149-443F-489E-B4E1-C6F64FB4D8C9}" srcOrd="2" destOrd="0" presId="urn:microsoft.com/office/officeart/2005/8/layout/hList2#1"/>
    <dgm:cxn modelId="{60713097-3FA9-4D2A-A1D3-B12E112B85B5}" type="presParOf" srcId="{2B39F149-443F-489E-B4E1-C6F64FB4D8C9}" destId="{4F545C58-91BE-4D22-9F0B-326A3438C966}" srcOrd="0" destOrd="0" presId="urn:microsoft.com/office/officeart/2005/8/layout/hList2#1"/>
    <dgm:cxn modelId="{6ABCBA8D-2544-4087-83FC-A64A189B755A}" type="presParOf" srcId="{2B39F149-443F-489E-B4E1-C6F64FB4D8C9}" destId="{8264A702-7FA5-4E56-8AAD-6D88E11D8FF0}" srcOrd="1" destOrd="0" presId="urn:microsoft.com/office/officeart/2005/8/layout/hList2#1"/>
    <dgm:cxn modelId="{66E31836-68DF-4072-8EA7-FA8D82A5F6F7}" type="presParOf" srcId="{2B39F149-443F-489E-B4E1-C6F64FB4D8C9}" destId="{7D7B1273-506D-463B-B3AF-DB6ED5A4272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F350DD-333C-4C16-9C96-4B624FA9422A}"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GB"/>
        </a:p>
      </dgm:t>
    </dgm:pt>
    <dgm:pt modelId="{EF509252-95DF-4615-9A72-B4D30CCBA952}">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On Demand</a:t>
          </a:r>
          <a:endParaRPr lang="en-GB" dirty="0"/>
        </a:p>
      </dgm:t>
    </dgm:pt>
    <dgm:pt modelId="{544E9D40-B0F8-4FE2-A045-F046D6D5F4A6}" type="parTrans" cxnId="{9D265673-7E9A-4D03-A1FC-6C24B11B1853}">
      <dgm:prSet/>
      <dgm:spPr/>
      <dgm:t>
        <a:bodyPr/>
        <a:lstStyle/>
        <a:p>
          <a:endParaRPr lang="en-GB"/>
        </a:p>
      </dgm:t>
    </dgm:pt>
    <dgm:pt modelId="{7BB854E8-F529-47AE-8B57-33F903C97CE5}" type="sibTrans" cxnId="{9D265673-7E9A-4D03-A1FC-6C24B11B1853}">
      <dgm:prSet/>
      <dgm:spPr/>
      <dgm:t>
        <a:bodyPr/>
        <a:lstStyle/>
        <a:p>
          <a:endParaRPr lang="en-GB"/>
        </a:p>
      </dgm:t>
    </dgm:pt>
    <dgm:pt modelId="{52C10CA2-80EA-49AB-BD6A-20F4E03431BB}">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On Schedule, log out-of-compliance</a:t>
          </a:r>
          <a:endParaRPr lang="en-GB" dirty="0"/>
        </a:p>
      </dgm:t>
    </dgm:pt>
    <dgm:pt modelId="{2C1F1DBE-9828-4858-A1BA-A1C49E64F8DD}" type="parTrans" cxnId="{468C6E1E-9DF8-4FBB-A75B-F4CBF8A6B064}">
      <dgm:prSet/>
      <dgm:spPr/>
      <dgm:t>
        <a:bodyPr/>
        <a:lstStyle/>
        <a:p>
          <a:endParaRPr lang="en-GB"/>
        </a:p>
      </dgm:t>
    </dgm:pt>
    <dgm:pt modelId="{F4B139C4-233A-4FC7-BE4D-D1D2AFAE0260}" type="sibTrans" cxnId="{468C6E1E-9DF8-4FBB-A75B-F4CBF8A6B064}">
      <dgm:prSet/>
      <dgm:spPr/>
      <dgm:t>
        <a:bodyPr/>
        <a:lstStyle/>
        <a:p>
          <a:endParaRPr lang="en-GB"/>
        </a:p>
      </dgm:t>
    </dgm:pt>
    <dgm:pt modelId="{CDF45E52-61C8-4EC4-83A6-3C3B8964BF00}">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Changes are attempted, prevent out-of-compliance</a:t>
          </a:r>
          <a:endParaRPr lang="en-GB" dirty="0"/>
        </a:p>
      </dgm:t>
    </dgm:pt>
    <dgm:pt modelId="{A15C2A01-5248-488B-B61D-11A898FBD8B9}" type="parTrans" cxnId="{474FDC44-4D82-4ACC-82D2-93B90CB6D57C}">
      <dgm:prSet/>
      <dgm:spPr/>
      <dgm:t>
        <a:bodyPr/>
        <a:lstStyle/>
        <a:p>
          <a:endParaRPr lang="en-GB"/>
        </a:p>
      </dgm:t>
    </dgm:pt>
    <dgm:pt modelId="{FF869677-C79C-4C96-AEEA-9B07F9ABCEA6}" type="sibTrans" cxnId="{474FDC44-4D82-4ACC-82D2-93B90CB6D57C}">
      <dgm:prSet/>
      <dgm:spPr/>
      <dgm:t>
        <a:bodyPr/>
        <a:lstStyle/>
        <a:p>
          <a:endParaRPr lang="en-GB"/>
        </a:p>
      </dgm:t>
    </dgm:pt>
    <dgm:pt modelId="{E8C8459C-72F2-47AD-9B30-B08A7EE1E2CC}">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Changes are attempted, log out-of-compliance</a:t>
          </a:r>
          <a:endParaRPr lang="en-GB" dirty="0"/>
        </a:p>
      </dgm:t>
    </dgm:pt>
    <dgm:pt modelId="{439EEB5F-75D1-4BE3-A5A7-3DAA68A7D06E}" type="parTrans" cxnId="{409E1255-C7E4-4618-B783-DD163874FE4B}">
      <dgm:prSet/>
      <dgm:spPr/>
      <dgm:t>
        <a:bodyPr/>
        <a:lstStyle/>
        <a:p>
          <a:endParaRPr lang="en-GB"/>
        </a:p>
      </dgm:t>
    </dgm:pt>
    <dgm:pt modelId="{22AA2A6E-34BD-4126-B06D-8379EA8D98BE}" type="sibTrans" cxnId="{409E1255-C7E4-4618-B783-DD163874FE4B}">
      <dgm:prSet/>
      <dgm:spPr/>
      <dgm:t>
        <a:bodyPr/>
        <a:lstStyle/>
        <a:p>
          <a:endParaRPr lang="en-GB"/>
        </a:p>
      </dgm:t>
    </dgm:pt>
    <dgm:pt modelId="{BACFAE24-6A61-4B61-8062-30826A519687}">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Manual checking by administrator</a:t>
          </a:r>
          <a:endParaRPr lang="en-GB" dirty="0">
            <a:solidFill>
              <a:schemeClr val="bg1"/>
            </a:solidFill>
          </a:endParaRPr>
        </a:p>
      </dgm:t>
    </dgm:pt>
    <dgm:pt modelId="{DB9499A7-ECE4-49E7-948A-CCDAAE8DD92F}" type="parTrans" cxnId="{E84B3169-D958-4E30-BDE5-C797E81E2800}">
      <dgm:prSet/>
      <dgm:spPr/>
      <dgm:t>
        <a:bodyPr/>
        <a:lstStyle/>
        <a:p>
          <a:endParaRPr lang="en-GB"/>
        </a:p>
      </dgm:t>
    </dgm:pt>
    <dgm:pt modelId="{2C540845-5445-46AA-BA2D-707F5672FFDD}" type="sibTrans" cxnId="{E84B3169-D958-4E30-BDE5-C797E81E2800}">
      <dgm:prSet/>
      <dgm:spPr/>
      <dgm:t>
        <a:bodyPr/>
        <a:lstStyle/>
        <a:p>
          <a:endParaRPr lang="en-GB"/>
        </a:p>
      </dgm:t>
    </dgm:pt>
    <dgm:pt modelId="{06C5E032-EAD2-453F-9D65-86FD4B4840B4}">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SQL Server Agent job checks periodically and logs non-compliance</a:t>
          </a:r>
          <a:endParaRPr lang="en-GB" dirty="0">
            <a:solidFill>
              <a:schemeClr val="bg1"/>
            </a:solidFill>
          </a:endParaRPr>
        </a:p>
      </dgm:t>
    </dgm:pt>
    <dgm:pt modelId="{452ACB71-4512-4739-A27C-0ADCCF975D54}" type="parTrans" cxnId="{9BC06F43-FEAE-46D9-A310-55800EADE0CE}">
      <dgm:prSet/>
      <dgm:spPr/>
      <dgm:t>
        <a:bodyPr/>
        <a:lstStyle/>
        <a:p>
          <a:endParaRPr lang="en-GB"/>
        </a:p>
      </dgm:t>
    </dgm:pt>
    <dgm:pt modelId="{7B1E8CF3-0D8C-4422-91D4-E21C06E83651}" type="sibTrans" cxnId="{9BC06F43-FEAE-46D9-A310-55800EADE0CE}">
      <dgm:prSet/>
      <dgm:spPr/>
      <dgm:t>
        <a:bodyPr/>
        <a:lstStyle/>
        <a:p>
          <a:endParaRPr lang="en-GB"/>
        </a:p>
      </dgm:t>
    </dgm:pt>
    <dgm:pt modelId="{32A7E973-69D3-4109-8856-630F9CC4A671}">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DDL trigger rolls back non-compliant changes</a:t>
          </a:r>
          <a:endParaRPr lang="en-GB" dirty="0">
            <a:solidFill>
              <a:schemeClr val="bg1"/>
            </a:solidFill>
          </a:endParaRPr>
        </a:p>
      </dgm:t>
    </dgm:pt>
    <dgm:pt modelId="{D324126B-F8AC-4DD5-8DBE-041342047AB8}" type="parTrans" cxnId="{6D368FBE-8919-44A5-8AC5-D8EB629F1FE4}">
      <dgm:prSet/>
      <dgm:spPr/>
      <dgm:t>
        <a:bodyPr/>
        <a:lstStyle/>
        <a:p>
          <a:endParaRPr lang="en-GB"/>
        </a:p>
      </dgm:t>
    </dgm:pt>
    <dgm:pt modelId="{D73319D2-E2D3-4BFE-A418-F18D0BFA663D}" type="sibTrans" cxnId="{6D368FBE-8919-44A5-8AC5-D8EB629F1FE4}">
      <dgm:prSet/>
      <dgm:spPr/>
      <dgm:t>
        <a:bodyPr/>
        <a:lstStyle/>
        <a:p>
          <a:endParaRPr lang="en-GB"/>
        </a:p>
      </dgm:t>
    </dgm:pt>
    <dgm:pt modelId="{6C0C148D-D7BF-4A5F-81FB-0AD58D1EB955}">
      <dgm:prSet/>
      <dgm:spPr>
        <a:solidFill>
          <a:schemeClr val="tx1">
            <a:lumMod val="75000"/>
            <a:lumOff val="25000"/>
            <a:alpha val="50000"/>
          </a:schemeClr>
        </a:solidFill>
        <a:ln w="19050">
          <a:solidFill>
            <a:schemeClr val="bg1"/>
          </a:solidFill>
        </a:ln>
      </dgm:spPr>
      <dgm:t>
        <a:bodyPr/>
        <a:lstStyle/>
        <a:p>
          <a:pPr rtl="0"/>
          <a:r>
            <a:rPr lang="en-GB" dirty="0" smtClean="0">
              <a:solidFill>
                <a:schemeClr val="bg1"/>
              </a:solidFill>
            </a:rPr>
            <a:t>Event notification logs non-compliant changes</a:t>
          </a:r>
          <a:endParaRPr lang="en-GB" dirty="0">
            <a:solidFill>
              <a:schemeClr val="bg1"/>
            </a:solidFill>
          </a:endParaRPr>
        </a:p>
      </dgm:t>
    </dgm:pt>
    <dgm:pt modelId="{31D76727-7625-4475-B8D6-EB09D29ECF07}" type="parTrans" cxnId="{2BA0B060-7EE8-425E-AB22-A9077A7D550F}">
      <dgm:prSet/>
      <dgm:spPr/>
      <dgm:t>
        <a:bodyPr/>
        <a:lstStyle/>
        <a:p>
          <a:endParaRPr lang="en-GB"/>
        </a:p>
      </dgm:t>
    </dgm:pt>
    <dgm:pt modelId="{81A7860C-8885-4B26-9BFA-6E817BD85499}" type="sibTrans" cxnId="{2BA0B060-7EE8-425E-AB22-A9077A7D550F}">
      <dgm:prSet/>
      <dgm:spPr/>
      <dgm:t>
        <a:bodyPr/>
        <a:lstStyle/>
        <a:p>
          <a:endParaRPr lang="en-GB"/>
        </a:p>
      </dgm:t>
    </dgm:pt>
    <dgm:pt modelId="{FBE27F8B-796F-4C1C-8B83-0A800057EC27}" type="pres">
      <dgm:prSet presAssocID="{C1F350DD-333C-4C16-9C96-4B624FA9422A}" presName="linear" presStyleCnt="0">
        <dgm:presLayoutVars>
          <dgm:dir/>
          <dgm:animLvl val="lvl"/>
          <dgm:resizeHandles val="exact"/>
        </dgm:presLayoutVars>
      </dgm:prSet>
      <dgm:spPr/>
      <dgm:t>
        <a:bodyPr/>
        <a:lstStyle/>
        <a:p>
          <a:endParaRPr lang="en-US"/>
        </a:p>
      </dgm:t>
    </dgm:pt>
    <dgm:pt modelId="{3D1C5D06-2297-4443-8784-45B2658F45AE}" type="pres">
      <dgm:prSet presAssocID="{EF509252-95DF-4615-9A72-B4D30CCBA952}" presName="parentLin" presStyleCnt="0"/>
      <dgm:spPr/>
      <dgm:t>
        <a:bodyPr/>
        <a:lstStyle/>
        <a:p>
          <a:endParaRPr lang="en-US"/>
        </a:p>
      </dgm:t>
    </dgm:pt>
    <dgm:pt modelId="{39CAAAFA-971A-47F4-A768-BE5C47EAEFB4}" type="pres">
      <dgm:prSet presAssocID="{EF509252-95DF-4615-9A72-B4D30CCBA952}" presName="parentLeftMargin" presStyleLbl="node1" presStyleIdx="0" presStyleCnt="4"/>
      <dgm:spPr/>
      <dgm:t>
        <a:bodyPr/>
        <a:lstStyle/>
        <a:p>
          <a:endParaRPr lang="en-US"/>
        </a:p>
      </dgm:t>
    </dgm:pt>
    <dgm:pt modelId="{BD473CE9-D440-4795-9841-6BEDBB20C2B5}" type="pres">
      <dgm:prSet presAssocID="{EF509252-95DF-4615-9A72-B4D30CCBA952}" presName="parentText" presStyleLbl="node1" presStyleIdx="0" presStyleCnt="4" custScaleX="146432" custLinFactNeighborX="-61165">
        <dgm:presLayoutVars>
          <dgm:chMax val="0"/>
          <dgm:bulletEnabled val="1"/>
        </dgm:presLayoutVars>
      </dgm:prSet>
      <dgm:spPr/>
      <dgm:t>
        <a:bodyPr/>
        <a:lstStyle/>
        <a:p>
          <a:endParaRPr lang="en-US"/>
        </a:p>
      </dgm:t>
    </dgm:pt>
    <dgm:pt modelId="{C2EAACDE-1971-46AB-A2A7-1121D3A3F9ED}" type="pres">
      <dgm:prSet presAssocID="{EF509252-95DF-4615-9A72-B4D30CCBA952}" presName="negativeSpace" presStyleCnt="0"/>
      <dgm:spPr/>
      <dgm:t>
        <a:bodyPr/>
        <a:lstStyle/>
        <a:p>
          <a:endParaRPr lang="en-US"/>
        </a:p>
      </dgm:t>
    </dgm:pt>
    <dgm:pt modelId="{DD6E8E3D-CF1E-4A08-8BB3-E9F060AC9ED6}" type="pres">
      <dgm:prSet presAssocID="{EF509252-95DF-4615-9A72-B4D30CCBA952}" presName="childText" presStyleLbl="conFgAcc1" presStyleIdx="0" presStyleCnt="4">
        <dgm:presLayoutVars>
          <dgm:bulletEnabled val="1"/>
        </dgm:presLayoutVars>
      </dgm:prSet>
      <dgm:spPr/>
      <dgm:t>
        <a:bodyPr/>
        <a:lstStyle/>
        <a:p>
          <a:endParaRPr lang="en-GB"/>
        </a:p>
      </dgm:t>
    </dgm:pt>
    <dgm:pt modelId="{F261287B-6D49-4C1D-8009-3CF4F68346AF}" type="pres">
      <dgm:prSet presAssocID="{7BB854E8-F529-47AE-8B57-33F903C97CE5}" presName="spaceBetweenRectangles" presStyleCnt="0"/>
      <dgm:spPr/>
      <dgm:t>
        <a:bodyPr/>
        <a:lstStyle/>
        <a:p>
          <a:endParaRPr lang="en-US"/>
        </a:p>
      </dgm:t>
    </dgm:pt>
    <dgm:pt modelId="{5EEC74A8-EA8F-443A-B3C4-0DFFF2C57A4B}" type="pres">
      <dgm:prSet presAssocID="{52C10CA2-80EA-49AB-BD6A-20F4E03431BB}" presName="parentLin" presStyleCnt="0"/>
      <dgm:spPr/>
      <dgm:t>
        <a:bodyPr/>
        <a:lstStyle/>
        <a:p>
          <a:endParaRPr lang="en-US"/>
        </a:p>
      </dgm:t>
    </dgm:pt>
    <dgm:pt modelId="{8C304B15-64AE-4B36-8CE3-9C891E0CB70B}" type="pres">
      <dgm:prSet presAssocID="{52C10CA2-80EA-49AB-BD6A-20F4E03431BB}" presName="parentLeftMargin" presStyleLbl="node1" presStyleIdx="0" presStyleCnt="4"/>
      <dgm:spPr/>
      <dgm:t>
        <a:bodyPr/>
        <a:lstStyle/>
        <a:p>
          <a:endParaRPr lang="en-US"/>
        </a:p>
      </dgm:t>
    </dgm:pt>
    <dgm:pt modelId="{5ED79D3A-14C2-49B3-9AD2-ED0DA9E51BF0}" type="pres">
      <dgm:prSet presAssocID="{52C10CA2-80EA-49AB-BD6A-20F4E03431BB}" presName="parentText" presStyleLbl="node1" presStyleIdx="1" presStyleCnt="4" custScaleX="146432" custLinFactNeighborX="-61165">
        <dgm:presLayoutVars>
          <dgm:chMax val="0"/>
          <dgm:bulletEnabled val="1"/>
        </dgm:presLayoutVars>
      </dgm:prSet>
      <dgm:spPr/>
      <dgm:t>
        <a:bodyPr/>
        <a:lstStyle/>
        <a:p>
          <a:endParaRPr lang="en-US"/>
        </a:p>
      </dgm:t>
    </dgm:pt>
    <dgm:pt modelId="{28AA6F2A-E7E2-40CF-AB97-EDCBCFBA230A}" type="pres">
      <dgm:prSet presAssocID="{52C10CA2-80EA-49AB-BD6A-20F4E03431BB}" presName="negativeSpace" presStyleCnt="0"/>
      <dgm:spPr/>
      <dgm:t>
        <a:bodyPr/>
        <a:lstStyle/>
        <a:p>
          <a:endParaRPr lang="en-US"/>
        </a:p>
      </dgm:t>
    </dgm:pt>
    <dgm:pt modelId="{3AD0C544-DC22-41E9-8926-28BCFF88B85D}" type="pres">
      <dgm:prSet presAssocID="{52C10CA2-80EA-49AB-BD6A-20F4E03431BB}" presName="childText" presStyleLbl="conFgAcc1" presStyleIdx="1" presStyleCnt="4">
        <dgm:presLayoutVars>
          <dgm:bulletEnabled val="1"/>
        </dgm:presLayoutVars>
      </dgm:prSet>
      <dgm:spPr/>
      <dgm:t>
        <a:bodyPr/>
        <a:lstStyle/>
        <a:p>
          <a:endParaRPr lang="en-US"/>
        </a:p>
      </dgm:t>
    </dgm:pt>
    <dgm:pt modelId="{B3A5A4EE-84C9-434C-9D77-157FE59CC584}" type="pres">
      <dgm:prSet presAssocID="{F4B139C4-233A-4FC7-BE4D-D1D2AFAE0260}" presName="spaceBetweenRectangles" presStyleCnt="0"/>
      <dgm:spPr/>
      <dgm:t>
        <a:bodyPr/>
        <a:lstStyle/>
        <a:p>
          <a:endParaRPr lang="en-US"/>
        </a:p>
      </dgm:t>
    </dgm:pt>
    <dgm:pt modelId="{8892FC55-4741-44B2-8C94-A478AAA5D27F}" type="pres">
      <dgm:prSet presAssocID="{CDF45E52-61C8-4EC4-83A6-3C3B8964BF00}" presName="parentLin" presStyleCnt="0"/>
      <dgm:spPr/>
      <dgm:t>
        <a:bodyPr/>
        <a:lstStyle/>
        <a:p>
          <a:endParaRPr lang="en-US"/>
        </a:p>
      </dgm:t>
    </dgm:pt>
    <dgm:pt modelId="{5CF7F711-CD67-4ECC-BDF2-ACBD9DC6CCDA}" type="pres">
      <dgm:prSet presAssocID="{CDF45E52-61C8-4EC4-83A6-3C3B8964BF00}" presName="parentLeftMargin" presStyleLbl="node1" presStyleIdx="1" presStyleCnt="4"/>
      <dgm:spPr/>
      <dgm:t>
        <a:bodyPr/>
        <a:lstStyle/>
        <a:p>
          <a:endParaRPr lang="en-US"/>
        </a:p>
      </dgm:t>
    </dgm:pt>
    <dgm:pt modelId="{CB83F920-189F-469E-BF15-A0DCBC9A1E23}" type="pres">
      <dgm:prSet presAssocID="{CDF45E52-61C8-4EC4-83A6-3C3B8964BF00}" presName="parentText" presStyleLbl="node1" presStyleIdx="2" presStyleCnt="4" custScaleX="146432" custLinFactNeighborX="-61165">
        <dgm:presLayoutVars>
          <dgm:chMax val="0"/>
          <dgm:bulletEnabled val="1"/>
        </dgm:presLayoutVars>
      </dgm:prSet>
      <dgm:spPr/>
      <dgm:t>
        <a:bodyPr/>
        <a:lstStyle/>
        <a:p>
          <a:endParaRPr lang="en-US"/>
        </a:p>
      </dgm:t>
    </dgm:pt>
    <dgm:pt modelId="{59B7899F-041F-4174-976B-6C4960B336D8}" type="pres">
      <dgm:prSet presAssocID="{CDF45E52-61C8-4EC4-83A6-3C3B8964BF00}" presName="negativeSpace" presStyleCnt="0"/>
      <dgm:spPr/>
      <dgm:t>
        <a:bodyPr/>
        <a:lstStyle/>
        <a:p>
          <a:endParaRPr lang="en-US"/>
        </a:p>
      </dgm:t>
    </dgm:pt>
    <dgm:pt modelId="{817141AC-9E76-43E0-8D6E-3C6E1BBB6085}" type="pres">
      <dgm:prSet presAssocID="{CDF45E52-61C8-4EC4-83A6-3C3B8964BF00}" presName="childText" presStyleLbl="conFgAcc1" presStyleIdx="2" presStyleCnt="4">
        <dgm:presLayoutVars>
          <dgm:bulletEnabled val="1"/>
        </dgm:presLayoutVars>
      </dgm:prSet>
      <dgm:spPr/>
      <dgm:t>
        <a:bodyPr/>
        <a:lstStyle/>
        <a:p>
          <a:endParaRPr lang="en-GB"/>
        </a:p>
      </dgm:t>
    </dgm:pt>
    <dgm:pt modelId="{784944DF-50AA-4AB3-B477-77578C2C654C}" type="pres">
      <dgm:prSet presAssocID="{FF869677-C79C-4C96-AEEA-9B07F9ABCEA6}" presName="spaceBetweenRectangles" presStyleCnt="0"/>
      <dgm:spPr/>
      <dgm:t>
        <a:bodyPr/>
        <a:lstStyle/>
        <a:p>
          <a:endParaRPr lang="en-US"/>
        </a:p>
      </dgm:t>
    </dgm:pt>
    <dgm:pt modelId="{CACED501-247A-4A54-B87F-BACF18004EDC}" type="pres">
      <dgm:prSet presAssocID="{E8C8459C-72F2-47AD-9B30-B08A7EE1E2CC}" presName="parentLin" presStyleCnt="0"/>
      <dgm:spPr/>
      <dgm:t>
        <a:bodyPr/>
        <a:lstStyle/>
        <a:p>
          <a:endParaRPr lang="en-US"/>
        </a:p>
      </dgm:t>
    </dgm:pt>
    <dgm:pt modelId="{3801D7B8-EA0A-41CD-86A9-48E4A4A676A7}" type="pres">
      <dgm:prSet presAssocID="{E8C8459C-72F2-47AD-9B30-B08A7EE1E2CC}" presName="parentLeftMargin" presStyleLbl="node1" presStyleIdx="2" presStyleCnt="4"/>
      <dgm:spPr/>
      <dgm:t>
        <a:bodyPr/>
        <a:lstStyle/>
        <a:p>
          <a:endParaRPr lang="en-US"/>
        </a:p>
      </dgm:t>
    </dgm:pt>
    <dgm:pt modelId="{33BEBFD4-8409-4107-B1A4-FB68E69B571B}" type="pres">
      <dgm:prSet presAssocID="{E8C8459C-72F2-47AD-9B30-B08A7EE1E2CC}" presName="parentText" presStyleLbl="node1" presStyleIdx="3" presStyleCnt="4" custScaleX="146432" custLinFactNeighborX="-61165">
        <dgm:presLayoutVars>
          <dgm:chMax val="0"/>
          <dgm:bulletEnabled val="1"/>
        </dgm:presLayoutVars>
      </dgm:prSet>
      <dgm:spPr/>
      <dgm:t>
        <a:bodyPr/>
        <a:lstStyle/>
        <a:p>
          <a:endParaRPr lang="en-US"/>
        </a:p>
      </dgm:t>
    </dgm:pt>
    <dgm:pt modelId="{EA418C28-4D2B-4D81-836A-F669D11985EF}" type="pres">
      <dgm:prSet presAssocID="{E8C8459C-72F2-47AD-9B30-B08A7EE1E2CC}" presName="negativeSpace" presStyleCnt="0"/>
      <dgm:spPr/>
      <dgm:t>
        <a:bodyPr/>
        <a:lstStyle/>
        <a:p>
          <a:endParaRPr lang="en-US"/>
        </a:p>
      </dgm:t>
    </dgm:pt>
    <dgm:pt modelId="{F8D42EF3-49E5-482D-BB9B-549327449BC9}" type="pres">
      <dgm:prSet presAssocID="{E8C8459C-72F2-47AD-9B30-B08A7EE1E2CC}" presName="childText" presStyleLbl="conFgAcc1" presStyleIdx="3" presStyleCnt="4">
        <dgm:presLayoutVars>
          <dgm:bulletEnabled val="1"/>
        </dgm:presLayoutVars>
      </dgm:prSet>
      <dgm:spPr/>
      <dgm:t>
        <a:bodyPr/>
        <a:lstStyle/>
        <a:p>
          <a:endParaRPr lang="en-GB"/>
        </a:p>
      </dgm:t>
    </dgm:pt>
  </dgm:ptLst>
  <dgm:cxnLst>
    <dgm:cxn modelId="{6792F326-033D-41BD-B72A-03CC7CA41F8C}" type="presOf" srcId="{52C10CA2-80EA-49AB-BD6A-20F4E03431BB}" destId="{5ED79D3A-14C2-49B3-9AD2-ED0DA9E51BF0}" srcOrd="1" destOrd="0" presId="urn:microsoft.com/office/officeart/2005/8/layout/list1"/>
    <dgm:cxn modelId="{409E1255-C7E4-4618-B783-DD163874FE4B}" srcId="{C1F350DD-333C-4C16-9C96-4B624FA9422A}" destId="{E8C8459C-72F2-47AD-9B30-B08A7EE1E2CC}" srcOrd="3" destOrd="0" parTransId="{439EEB5F-75D1-4BE3-A5A7-3DAA68A7D06E}" sibTransId="{22AA2A6E-34BD-4126-B06D-8379EA8D98BE}"/>
    <dgm:cxn modelId="{468C6E1E-9DF8-4FBB-A75B-F4CBF8A6B064}" srcId="{C1F350DD-333C-4C16-9C96-4B624FA9422A}" destId="{52C10CA2-80EA-49AB-BD6A-20F4E03431BB}" srcOrd="1" destOrd="0" parTransId="{2C1F1DBE-9828-4858-A1BA-A1C49E64F8DD}" sibTransId="{F4B139C4-233A-4FC7-BE4D-D1D2AFAE0260}"/>
    <dgm:cxn modelId="{2DB6F328-B7DD-4D8A-AD74-0A272084BF14}" type="presOf" srcId="{06C5E032-EAD2-453F-9D65-86FD4B4840B4}" destId="{3AD0C544-DC22-41E9-8926-28BCFF88B85D}" srcOrd="0" destOrd="0" presId="urn:microsoft.com/office/officeart/2005/8/layout/list1"/>
    <dgm:cxn modelId="{074F3E76-FC6F-4A3E-BD55-DEC7451AE005}" type="presOf" srcId="{CDF45E52-61C8-4EC4-83A6-3C3B8964BF00}" destId="{CB83F920-189F-469E-BF15-A0DCBC9A1E23}" srcOrd="1" destOrd="0" presId="urn:microsoft.com/office/officeart/2005/8/layout/list1"/>
    <dgm:cxn modelId="{81BC61E5-4385-4B6B-9AC4-65C5FA2F4D7A}" type="presOf" srcId="{C1F350DD-333C-4C16-9C96-4B624FA9422A}" destId="{FBE27F8B-796F-4C1C-8B83-0A800057EC27}" srcOrd="0" destOrd="0" presId="urn:microsoft.com/office/officeart/2005/8/layout/list1"/>
    <dgm:cxn modelId="{DAD0E2FD-83FB-487B-8CF4-730B2152C8E3}" type="presOf" srcId="{EF509252-95DF-4615-9A72-B4D30CCBA952}" destId="{39CAAAFA-971A-47F4-A768-BE5C47EAEFB4}" srcOrd="0" destOrd="0" presId="urn:microsoft.com/office/officeart/2005/8/layout/list1"/>
    <dgm:cxn modelId="{7904F000-FFA3-41BF-964D-3DE8310C9B40}" type="presOf" srcId="{32A7E973-69D3-4109-8856-630F9CC4A671}" destId="{817141AC-9E76-43E0-8D6E-3C6E1BBB6085}" srcOrd="0" destOrd="0" presId="urn:microsoft.com/office/officeart/2005/8/layout/list1"/>
    <dgm:cxn modelId="{552E4483-1F5E-469F-8A45-3D2CEFFA1007}" type="presOf" srcId="{52C10CA2-80EA-49AB-BD6A-20F4E03431BB}" destId="{8C304B15-64AE-4B36-8CE3-9C891E0CB70B}" srcOrd="0" destOrd="0" presId="urn:microsoft.com/office/officeart/2005/8/layout/list1"/>
    <dgm:cxn modelId="{EC02710F-5363-45B1-965A-4772C0DC14A6}" type="presOf" srcId="{6C0C148D-D7BF-4A5F-81FB-0AD58D1EB955}" destId="{F8D42EF3-49E5-482D-BB9B-549327449BC9}" srcOrd="0" destOrd="0" presId="urn:microsoft.com/office/officeart/2005/8/layout/list1"/>
    <dgm:cxn modelId="{474FDC44-4D82-4ACC-82D2-93B90CB6D57C}" srcId="{C1F350DD-333C-4C16-9C96-4B624FA9422A}" destId="{CDF45E52-61C8-4EC4-83A6-3C3B8964BF00}" srcOrd="2" destOrd="0" parTransId="{A15C2A01-5248-488B-B61D-11A898FBD8B9}" sibTransId="{FF869677-C79C-4C96-AEEA-9B07F9ABCEA6}"/>
    <dgm:cxn modelId="{9D265673-7E9A-4D03-A1FC-6C24B11B1853}" srcId="{C1F350DD-333C-4C16-9C96-4B624FA9422A}" destId="{EF509252-95DF-4615-9A72-B4D30CCBA952}" srcOrd="0" destOrd="0" parTransId="{544E9D40-B0F8-4FE2-A045-F046D6D5F4A6}" sibTransId="{7BB854E8-F529-47AE-8B57-33F903C97CE5}"/>
    <dgm:cxn modelId="{6D368FBE-8919-44A5-8AC5-D8EB629F1FE4}" srcId="{CDF45E52-61C8-4EC4-83A6-3C3B8964BF00}" destId="{32A7E973-69D3-4109-8856-630F9CC4A671}" srcOrd="0" destOrd="0" parTransId="{D324126B-F8AC-4DD5-8DBE-041342047AB8}" sibTransId="{D73319D2-E2D3-4BFE-A418-F18D0BFA663D}"/>
    <dgm:cxn modelId="{2152F22F-039E-4B5D-AAED-B1C95FD93C34}" type="presOf" srcId="{E8C8459C-72F2-47AD-9B30-B08A7EE1E2CC}" destId="{33BEBFD4-8409-4107-B1A4-FB68E69B571B}" srcOrd="1" destOrd="0" presId="urn:microsoft.com/office/officeart/2005/8/layout/list1"/>
    <dgm:cxn modelId="{96D3F9AD-3668-48A9-BBFC-E45346A20C20}" type="presOf" srcId="{EF509252-95DF-4615-9A72-B4D30CCBA952}" destId="{BD473CE9-D440-4795-9841-6BEDBB20C2B5}" srcOrd="1" destOrd="0" presId="urn:microsoft.com/office/officeart/2005/8/layout/list1"/>
    <dgm:cxn modelId="{2BA0B060-7EE8-425E-AB22-A9077A7D550F}" srcId="{E8C8459C-72F2-47AD-9B30-B08A7EE1E2CC}" destId="{6C0C148D-D7BF-4A5F-81FB-0AD58D1EB955}" srcOrd="0" destOrd="0" parTransId="{31D76727-7625-4475-B8D6-EB09D29ECF07}" sibTransId="{81A7860C-8885-4B26-9BFA-6E817BD85499}"/>
    <dgm:cxn modelId="{E84B3169-D958-4E30-BDE5-C797E81E2800}" srcId="{EF509252-95DF-4615-9A72-B4D30CCBA952}" destId="{BACFAE24-6A61-4B61-8062-30826A519687}" srcOrd="0" destOrd="0" parTransId="{DB9499A7-ECE4-49E7-948A-CCDAAE8DD92F}" sibTransId="{2C540845-5445-46AA-BA2D-707F5672FFDD}"/>
    <dgm:cxn modelId="{887634A4-6762-411A-A47A-20B2EAA2440F}" type="presOf" srcId="{CDF45E52-61C8-4EC4-83A6-3C3B8964BF00}" destId="{5CF7F711-CD67-4ECC-BDF2-ACBD9DC6CCDA}" srcOrd="0" destOrd="0" presId="urn:microsoft.com/office/officeart/2005/8/layout/list1"/>
    <dgm:cxn modelId="{9BC06F43-FEAE-46D9-A310-55800EADE0CE}" srcId="{52C10CA2-80EA-49AB-BD6A-20F4E03431BB}" destId="{06C5E032-EAD2-453F-9D65-86FD4B4840B4}" srcOrd="0" destOrd="0" parTransId="{452ACB71-4512-4739-A27C-0ADCCF975D54}" sibTransId="{7B1E8CF3-0D8C-4422-91D4-E21C06E83651}"/>
    <dgm:cxn modelId="{BF0C5616-AFB8-4185-B8E6-2E11B6268090}" type="presOf" srcId="{BACFAE24-6A61-4B61-8062-30826A519687}" destId="{DD6E8E3D-CF1E-4A08-8BB3-E9F060AC9ED6}" srcOrd="0" destOrd="0" presId="urn:microsoft.com/office/officeart/2005/8/layout/list1"/>
    <dgm:cxn modelId="{2E3F3C61-64E4-4E7A-A33A-1167E8A20A76}" type="presOf" srcId="{E8C8459C-72F2-47AD-9B30-B08A7EE1E2CC}" destId="{3801D7B8-EA0A-41CD-86A9-48E4A4A676A7}" srcOrd="0" destOrd="0" presId="urn:microsoft.com/office/officeart/2005/8/layout/list1"/>
    <dgm:cxn modelId="{282E7CA8-8817-44F8-BE19-0AC25C004A8D}" type="presParOf" srcId="{FBE27F8B-796F-4C1C-8B83-0A800057EC27}" destId="{3D1C5D06-2297-4443-8784-45B2658F45AE}" srcOrd="0" destOrd="0" presId="urn:microsoft.com/office/officeart/2005/8/layout/list1"/>
    <dgm:cxn modelId="{4BE71BA6-C986-40FE-8EBF-150CC3DF34A2}" type="presParOf" srcId="{3D1C5D06-2297-4443-8784-45B2658F45AE}" destId="{39CAAAFA-971A-47F4-A768-BE5C47EAEFB4}" srcOrd="0" destOrd="0" presId="urn:microsoft.com/office/officeart/2005/8/layout/list1"/>
    <dgm:cxn modelId="{513DDBE5-289B-4792-99D2-60EAB758E634}" type="presParOf" srcId="{3D1C5D06-2297-4443-8784-45B2658F45AE}" destId="{BD473CE9-D440-4795-9841-6BEDBB20C2B5}" srcOrd="1" destOrd="0" presId="urn:microsoft.com/office/officeart/2005/8/layout/list1"/>
    <dgm:cxn modelId="{0EE1549D-4A7E-4262-A9FF-F6C62E459D19}" type="presParOf" srcId="{FBE27F8B-796F-4C1C-8B83-0A800057EC27}" destId="{C2EAACDE-1971-46AB-A2A7-1121D3A3F9ED}" srcOrd="1" destOrd="0" presId="urn:microsoft.com/office/officeart/2005/8/layout/list1"/>
    <dgm:cxn modelId="{528DD99E-25AE-4F2B-937F-6862B8D9952C}" type="presParOf" srcId="{FBE27F8B-796F-4C1C-8B83-0A800057EC27}" destId="{DD6E8E3D-CF1E-4A08-8BB3-E9F060AC9ED6}" srcOrd="2" destOrd="0" presId="urn:microsoft.com/office/officeart/2005/8/layout/list1"/>
    <dgm:cxn modelId="{CCF25B21-E9A9-4090-B4FD-07FE184BEAFD}" type="presParOf" srcId="{FBE27F8B-796F-4C1C-8B83-0A800057EC27}" destId="{F261287B-6D49-4C1D-8009-3CF4F68346AF}" srcOrd="3" destOrd="0" presId="urn:microsoft.com/office/officeart/2005/8/layout/list1"/>
    <dgm:cxn modelId="{CAE24182-EEFC-4F93-890E-81DB62F918B4}" type="presParOf" srcId="{FBE27F8B-796F-4C1C-8B83-0A800057EC27}" destId="{5EEC74A8-EA8F-443A-B3C4-0DFFF2C57A4B}" srcOrd="4" destOrd="0" presId="urn:microsoft.com/office/officeart/2005/8/layout/list1"/>
    <dgm:cxn modelId="{50F2DBCF-96E2-4DF4-BB3A-EE2E58E9DBA9}" type="presParOf" srcId="{5EEC74A8-EA8F-443A-B3C4-0DFFF2C57A4B}" destId="{8C304B15-64AE-4B36-8CE3-9C891E0CB70B}" srcOrd="0" destOrd="0" presId="urn:microsoft.com/office/officeart/2005/8/layout/list1"/>
    <dgm:cxn modelId="{F4564CF4-AF22-4401-AC9E-2A5E9A219854}" type="presParOf" srcId="{5EEC74A8-EA8F-443A-B3C4-0DFFF2C57A4B}" destId="{5ED79D3A-14C2-49B3-9AD2-ED0DA9E51BF0}" srcOrd="1" destOrd="0" presId="urn:microsoft.com/office/officeart/2005/8/layout/list1"/>
    <dgm:cxn modelId="{72DF3071-4CC3-4300-896D-5345CC86CAE1}" type="presParOf" srcId="{FBE27F8B-796F-4C1C-8B83-0A800057EC27}" destId="{28AA6F2A-E7E2-40CF-AB97-EDCBCFBA230A}" srcOrd="5" destOrd="0" presId="urn:microsoft.com/office/officeart/2005/8/layout/list1"/>
    <dgm:cxn modelId="{313D1903-2B6B-40EF-A7D7-2C567DB77962}" type="presParOf" srcId="{FBE27F8B-796F-4C1C-8B83-0A800057EC27}" destId="{3AD0C544-DC22-41E9-8926-28BCFF88B85D}" srcOrd="6" destOrd="0" presId="urn:microsoft.com/office/officeart/2005/8/layout/list1"/>
    <dgm:cxn modelId="{03E724CA-0D5E-4267-8CD5-37B7D9E6FC8C}" type="presParOf" srcId="{FBE27F8B-796F-4C1C-8B83-0A800057EC27}" destId="{B3A5A4EE-84C9-434C-9D77-157FE59CC584}" srcOrd="7" destOrd="0" presId="urn:microsoft.com/office/officeart/2005/8/layout/list1"/>
    <dgm:cxn modelId="{FCFA0705-F812-4651-8280-C343754256D4}" type="presParOf" srcId="{FBE27F8B-796F-4C1C-8B83-0A800057EC27}" destId="{8892FC55-4741-44B2-8C94-A478AAA5D27F}" srcOrd="8" destOrd="0" presId="urn:microsoft.com/office/officeart/2005/8/layout/list1"/>
    <dgm:cxn modelId="{FCFFD592-2B4B-4DD6-ACB9-BA1FD7EF5746}" type="presParOf" srcId="{8892FC55-4741-44B2-8C94-A478AAA5D27F}" destId="{5CF7F711-CD67-4ECC-BDF2-ACBD9DC6CCDA}" srcOrd="0" destOrd="0" presId="urn:microsoft.com/office/officeart/2005/8/layout/list1"/>
    <dgm:cxn modelId="{04BE9F30-A0FE-4EEB-97A8-4698BBFD0795}" type="presParOf" srcId="{8892FC55-4741-44B2-8C94-A478AAA5D27F}" destId="{CB83F920-189F-469E-BF15-A0DCBC9A1E23}" srcOrd="1" destOrd="0" presId="urn:microsoft.com/office/officeart/2005/8/layout/list1"/>
    <dgm:cxn modelId="{3ECFD5D4-6659-4172-9BA5-7B38D3A7E522}" type="presParOf" srcId="{FBE27F8B-796F-4C1C-8B83-0A800057EC27}" destId="{59B7899F-041F-4174-976B-6C4960B336D8}" srcOrd="9" destOrd="0" presId="urn:microsoft.com/office/officeart/2005/8/layout/list1"/>
    <dgm:cxn modelId="{CD8A0AF0-DCB3-47FA-8B48-532AB0B3095E}" type="presParOf" srcId="{FBE27F8B-796F-4C1C-8B83-0A800057EC27}" destId="{817141AC-9E76-43E0-8D6E-3C6E1BBB6085}" srcOrd="10" destOrd="0" presId="urn:microsoft.com/office/officeart/2005/8/layout/list1"/>
    <dgm:cxn modelId="{335E486B-4FE8-4AEA-BCDA-063782AE6230}" type="presParOf" srcId="{FBE27F8B-796F-4C1C-8B83-0A800057EC27}" destId="{784944DF-50AA-4AB3-B477-77578C2C654C}" srcOrd="11" destOrd="0" presId="urn:microsoft.com/office/officeart/2005/8/layout/list1"/>
    <dgm:cxn modelId="{3E0953BE-1D64-469A-8036-88733F2F31D9}" type="presParOf" srcId="{FBE27F8B-796F-4C1C-8B83-0A800057EC27}" destId="{CACED501-247A-4A54-B87F-BACF18004EDC}" srcOrd="12" destOrd="0" presId="urn:microsoft.com/office/officeart/2005/8/layout/list1"/>
    <dgm:cxn modelId="{04805B34-F107-46ED-81A3-E5307DB4DCBF}" type="presParOf" srcId="{CACED501-247A-4A54-B87F-BACF18004EDC}" destId="{3801D7B8-EA0A-41CD-86A9-48E4A4A676A7}" srcOrd="0" destOrd="0" presId="urn:microsoft.com/office/officeart/2005/8/layout/list1"/>
    <dgm:cxn modelId="{6D8AB155-5DFA-4FD7-8191-3BE4A892AADB}" type="presParOf" srcId="{CACED501-247A-4A54-B87F-BACF18004EDC}" destId="{33BEBFD4-8409-4107-B1A4-FB68E69B571B}" srcOrd="1" destOrd="0" presId="urn:microsoft.com/office/officeart/2005/8/layout/list1"/>
    <dgm:cxn modelId="{B57AD85B-B481-42D9-8B20-88F0A39639CC}" type="presParOf" srcId="{FBE27F8B-796F-4C1C-8B83-0A800057EC27}" destId="{EA418C28-4D2B-4D81-836A-F669D11985EF}" srcOrd="13" destOrd="0" presId="urn:microsoft.com/office/officeart/2005/8/layout/list1"/>
    <dgm:cxn modelId="{A87C88A3-F5E4-4AEE-8AF2-31A01AB0B08E}" type="presParOf" srcId="{FBE27F8B-796F-4C1C-8B83-0A800057EC27}" destId="{F8D42EF3-49E5-482D-BB9B-549327449B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484835-4E86-4DE4-9705-3DBD23D897B1}" type="doc">
      <dgm:prSet loTypeId="urn:microsoft.com/office/officeart/2005/8/layout/vList3#1" loCatId="list" qsTypeId="urn:microsoft.com/office/officeart/2005/8/quickstyle/3d1" qsCatId="3D" csTypeId="urn:microsoft.com/office/officeart/2005/8/colors/accent2_2" csCatId="accent2" phldr="1"/>
      <dgm:spPr/>
      <dgm:t>
        <a:bodyPr/>
        <a:lstStyle/>
        <a:p>
          <a:endParaRPr lang="en-GB"/>
        </a:p>
      </dgm:t>
    </dgm:pt>
    <dgm:pt modelId="{5DF6B502-2EA8-48EB-931A-AF7D27166F8A}">
      <dgm:prSet custT="1"/>
      <dgm:spPr>
        <a:solidFill>
          <a:schemeClr val="tx1">
            <a:lumMod val="75000"/>
            <a:lumOff val="25000"/>
            <a:alpha val="50000"/>
          </a:schemeClr>
        </a:solidFill>
        <a:ln w="19050">
          <a:solidFill>
            <a:schemeClr val="bg1"/>
          </a:solidFill>
        </a:ln>
      </dgm:spPr>
      <dgm:t>
        <a:bodyPr/>
        <a:lstStyle/>
        <a:p>
          <a:pPr rtl="0"/>
          <a:r>
            <a:rPr lang="en-GB" sz="2400" dirty="0" smtClean="0"/>
            <a:t>SQLCMD</a:t>
          </a:r>
          <a:endParaRPr lang="en-GB" sz="2400" dirty="0"/>
        </a:p>
      </dgm:t>
    </dgm:pt>
    <dgm:pt modelId="{57CB0411-08A1-4F38-B07E-188D0BC6F515}" type="parTrans" cxnId="{23D9CCF9-4694-41F9-9F55-A2B6C52F56D2}">
      <dgm:prSet/>
      <dgm:spPr/>
      <dgm:t>
        <a:bodyPr/>
        <a:lstStyle/>
        <a:p>
          <a:endParaRPr lang="en-GB"/>
        </a:p>
      </dgm:t>
    </dgm:pt>
    <dgm:pt modelId="{A428A183-D021-425E-BC2D-8173ACE53C37}" type="sibTrans" cxnId="{23D9CCF9-4694-41F9-9F55-A2B6C52F56D2}">
      <dgm:prSet/>
      <dgm:spPr/>
      <dgm:t>
        <a:bodyPr/>
        <a:lstStyle/>
        <a:p>
          <a:endParaRPr lang="en-GB"/>
        </a:p>
      </dgm:t>
    </dgm:pt>
    <dgm:pt modelId="{822A1C16-CF48-4090-85BA-A6F2A4D7936C}">
      <dgm:prSet custT="1"/>
      <dgm:spPr>
        <a:solidFill>
          <a:schemeClr val="tx1">
            <a:lumMod val="75000"/>
            <a:lumOff val="25000"/>
            <a:alpha val="50000"/>
          </a:schemeClr>
        </a:solidFill>
        <a:ln w="19050">
          <a:solidFill>
            <a:schemeClr val="bg1"/>
          </a:solidFill>
        </a:ln>
      </dgm:spPr>
      <dgm:t>
        <a:bodyPr/>
        <a:lstStyle/>
        <a:p>
          <a:pPr rtl="0"/>
          <a:r>
            <a:rPr lang="en-GB" sz="2000" dirty="0" smtClean="0"/>
            <a:t>Create batch files</a:t>
          </a:r>
          <a:endParaRPr lang="en-GB" sz="2000" dirty="0"/>
        </a:p>
      </dgm:t>
    </dgm:pt>
    <dgm:pt modelId="{2A493762-AAB6-4532-8FBC-E87EDF105A74}" type="parTrans" cxnId="{EDD3CA17-18FF-4955-AAC8-BEF8C135E381}">
      <dgm:prSet/>
      <dgm:spPr/>
      <dgm:t>
        <a:bodyPr/>
        <a:lstStyle/>
        <a:p>
          <a:endParaRPr lang="en-GB"/>
        </a:p>
      </dgm:t>
    </dgm:pt>
    <dgm:pt modelId="{A6179EA3-D740-4828-9560-D1396363D05E}" type="sibTrans" cxnId="{EDD3CA17-18FF-4955-AAC8-BEF8C135E381}">
      <dgm:prSet/>
      <dgm:spPr/>
      <dgm:t>
        <a:bodyPr/>
        <a:lstStyle/>
        <a:p>
          <a:endParaRPr lang="en-GB"/>
        </a:p>
      </dgm:t>
    </dgm:pt>
    <dgm:pt modelId="{0ED2137F-3802-4F3B-A6C0-C65DF6D24267}">
      <dgm:prSet custT="1"/>
      <dgm:spPr>
        <a:solidFill>
          <a:schemeClr val="tx1">
            <a:lumMod val="75000"/>
            <a:lumOff val="25000"/>
            <a:alpha val="50000"/>
          </a:schemeClr>
        </a:solidFill>
        <a:ln w="19050">
          <a:solidFill>
            <a:schemeClr val="bg1"/>
          </a:solidFill>
        </a:ln>
      </dgm:spPr>
      <dgm:t>
        <a:bodyPr/>
        <a:lstStyle/>
        <a:p>
          <a:pPr rtl="0"/>
          <a:r>
            <a:rPr lang="en-GB" sz="2000" dirty="0" smtClean="0"/>
            <a:t>Automate multiple scripts</a:t>
          </a:r>
          <a:endParaRPr lang="en-GB" sz="2000" dirty="0"/>
        </a:p>
      </dgm:t>
    </dgm:pt>
    <dgm:pt modelId="{0D78EA9E-4E37-4DF0-BD38-94254F6B7848}" type="parTrans" cxnId="{5FC10D4E-F8B4-4E1B-8002-A46DECE0FCB6}">
      <dgm:prSet/>
      <dgm:spPr/>
      <dgm:t>
        <a:bodyPr/>
        <a:lstStyle/>
        <a:p>
          <a:endParaRPr lang="en-GB"/>
        </a:p>
      </dgm:t>
    </dgm:pt>
    <dgm:pt modelId="{622FFA7F-54F0-44D2-A565-F19954CB43FE}" type="sibTrans" cxnId="{5FC10D4E-F8B4-4E1B-8002-A46DECE0FCB6}">
      <dgm:prSet/>
      <dgm:spPr/>
      <dgm:t>
        <a:bodyPr/>
        <a:lstStyle/>
        <a:p>
          <a:endParaRPr lang="en-GB"/>
        </a:p>
      </dgm:t>
    </dgm:pt>
    <dgm:pt modelId="{68A7FC13-0077-4266-BC6E-B61C4CE14027}">
      <dgm:prSet custT="1"/>
      <dgm:spPr>
        <a:solidFill>
          <a:schemeClr val="tx1">
            <a:lumMod val="75000"/>
            <a:lumOff val="25000"/>
            <a:alpha val="50000"/>
          </a:schemeClr>
        </a:solidFill>
        <a:ln w="19050">
          <a:solidFill>
            <a:schemeClr val="bg1"/>
          </a:solidFill>
        </a:ln>
      </dgm:spPr>
      <dgm:t>
        <a:bodyPr/>
        <a:lstStyle/>
        <a:p>
          <a:pPr rtl="0"/>
          <a:r>
            <a:rPr lang="en-GB" sz="2400" dirty="0" smtClean="0"/>
            <a:t>SQL Server Management Objects (SMO)</a:t>
          </a:r>
          <a:endParaRPr lang="en-GB" sz="2400" dirty="0"/>
        </a:p>
      </dgm:t>
    </dgm:pt>
    <dgm:pt modelId="{9753454E-8E47-4704-B621-46D9342E8AA9}" type="parTrans" cxnId="{13D9980F-FC55-4173-8AD7-B29F9BBBAA81}">
      <dgm:prSet/>
      <dgm:spPr/>
      <dgm:t>
        <a:bodyPr/>
        <a:lstStyle/>
        <a:p>
          <a:endParaRPr lang="en-GB"/>
        </a:p>
      </dgm:t>
    </dgm:pt>
    <dgm:pt modelId="{E7E8D8B8-A325-40F3-8DE1-4016B72AAE37}" type="sibTrans" cxnId="{13D9980F-FC55-4173-8AD7-B29F9BBBAA81}">
      <dgm:prSet/>
      <dgm:spPr/>
      <dgm:t>
        <a:bodyPr/>
        <a:lstStyle/>
        <a:p>
          <a:endParaRPr lang="en-GB"/>
        </a:p>
      </dgm:t>
    </dgm:pt>
    <dgm:pt modelId="{A77E129B-40A2-4368-9F57-CC520AAEF24F}">
      <dgm:prSet custT="1"/>
      <dgm:spPr>
        <a:solidFill>
          <a:schemeClr val="tx1">
            <a:lumMod val="75000"/>
            <a:lumOff val="25000"/>
            <a:alpha val="50000"/>
          </a:schemeClr>
        </a:solidFill>
        <a:ln w="19050">
          <a:solidFill>
            <a:schemeClr val="bg1"/>
          </a:solidFill>
        </a:ln>
      </dgm:spPr>
      <dgm:t>
        <a:bodyPr/>
        <a:lstStyle/>
        <a:p>
          <a:pPr rtl="0"/>
          <a:r>
            <a:rPr lang="en-GB" sz="2000" dirty="0" smtClean="0"/>
            <a:t>Create custom  .NET management tools</a:t>
          </a:r>
          <a:endParaRPr lang="en-GB" sz="2000" dirty="0"/>
        </a:p>
      </dgm:t>
    </dgm:pt>
    <dgm:pt modelId="{885D55DE-6E26-4EA7-A8C6-3C38C7CB6FC1}" type="parTrans" cxnId="{669A4226-6151-4945-B3B4-4A57FAE8C41B}">
      <dgm:prSet/>
      <dgm:spPr/>
      <dgm:t>
        <a:bodyPr/>
        <a:lstStyle/>
        <a:p>
          <a:endParaRPr lang="en-GB"/>
        </a:p>
      </dgm:t>
    </dgm:pt>
    <dgm:pt modelId="{D8987D1C-6F97-441E-A351-CD64FAEEE6D5}" type="sibTrans" cxnId="{669A4226-6151-4945-B3B4-4A57FAE8C41B}">
      <dgm:prSet/>
      <dgm:spPr/>
      <dgm:t>
        <a:bodyPr/>
        <a:lstStyle/>
        <a:p>
          <a:endParaRPr lang="en-GB"/>
        </a:p>
      </dgm:t>
    </dgm:pt>
    <dgm:pt modelId="{B3444C77-11E5-4625-B41A-073B977C19D3}">
      <dgm:prSet custT="1"/>
      <dgm:spPr>
        <a:solidFill>
          <a:schemeClr val="tx1">
            <a:lumMod val="75000"/>
            <a:lumOff val="25000"/>
            <a:alpha val="50000"/>
          </a:schemeClr>
        </a:solidFill>
        <a:ln w="19050">
          <a:solidFill>
            <a:schemeClr val="bg1"/>
          </a:solidFill>
        </a:ln>
      </dgm:spPr>
      <dgm:t>
        <a:bodyPr/>
        <a:lstStyle/>
        <a:p>
          <a:pPr algn="l" rtl="0"/>
          <a:r>
            <a:rPr lang="en-GB" sz="2400" dirty="0" err="1" smtClean="0"/>
            <a:t>PowerShell</a:t>
          </a:r>
          <a:r>
            <a:rPr lang="en-GB" sz="2400" dirty="0" smtClean="0"/>
            <a:t> 2.0 Support</a:t>
          </a:r>
          <a:endParaRPr lang="en-GB" sz="2400" dirty="0"/>
        </a:p>
      </dgm:t>
    </dgm:pt>
    <dgm:pt modelId="{7B3815C2-959C-4117-A3F3-40A1FFC99D50}" type="parTrans" cxnId="{2996879B-6B1C-4107-B95A-E47F849A0281}">
      <dgm:prSet/>
      <dgm:spPr/>
      <dgm:t>
        <a:bodyPr/>
        <a:lstStyle/>
        <a:p>
          <a:endParaRPr lang="en-GB"/>
        </a:p>
      </dgm:t>
    </dgm:pt>
    <dgm:pt modelId="{FD849B06-A96D-4989-B608-5E5D67DB8222}" type="sibTrans" cxnId="{2996879B-6B1C-4107-B95A-E47F849A0281}">
      <dgm:prSet/>
      <dgm:spPr/>
      <dgm:t>
        <a:bodyPr/>
        <a:lstStyle/>
        <a:p>
          <a:endParaRPr lang="en-GB"/>
        </a:p>
      </dgm:t>
    </dgm:pt>
    <dgm:pt modelId="{2A383117-8801-48F0-A67A-694A42C63D9D}">
      <dgm:prSet custT="1"/>
      <dgm:spPr>
        <a:solidFill>
          <a:schemeClr val="tx1">
            <a:lumMod val="75000"/>
            <a:lumOff val="25000"/>
            <a:alpha val="50000"/>
          </a:schemeClr>
        </a:solidFill>
        <a:ln w="19050">
          <a:solidFill>
            <a:schemeClr val="bg1"/>
          </a:solidFill>
        </a:ln>
      </dgm:spPr>
      <dgm:t>
        <a:bodyPr/>
        <a:lstStyle/>
        <a:p>
          <a:pPr algn="l" rtl="0"/>
          <a:r>
            <a:rPr lang="en-US" sz="2000" dirty="0" smtClean="0">
              <a:solidFill>
                <a:schemeClr val="bg1"/>
              </a:solidFill>
              <a:latin typeface="+mn-lt"/>
              <a:ea typeface="+mn-ea"/>
              <a:cs typeface="+mn-cs"/>
            </a:rPr>
            <a:t>Build robust administrative scripts</a:t>
          </a:r>
          <a:endParaRPr lang="en-GB" sz="2000" dirty="0">
            <a:solidFill>
              <a:schemeClr val="bg1"/>
            </a:solidFill>
          </a:endParaRPr>
        </a:p>
      </dgm:t>
    </dgm:pt>
    <dgm:pt modelId="{E5D5B4A4-3EB4-4411-A8F5-71D127BD0A59}" type="parTrans" cxnId="{44794CED-12D0-4FB0-9FE1-D512958B45E1}">
      <dgm:prSet/>
      <dgm:spPr/>
      <dgm:t>
        <a:bodyPr/>
        <a:lstStyle/>
        <a:p>
          <a:endParaRPr lang="en-GB"/>
        </a:p>
      </dgm:t>
    </dgm:pt>
    <dgm:pt modelId="{5D64CE7D-BD19-4435-9748-1D9AB4BFB92F}" type="sibTrans" cxnId="{44794CED-12D0-4FB0-9FE1-D512958B45E1}">
      <dgm:prSet/>
      <dgm:spPr/>
      <dgm:t>
        <a:bodyPr/>
        <a:lstStyle/>
        <a:p>
          <a:endParaRPr lang="en-GB"/>
        </a:p>
      </dgm:t>
    </dgm:pt>
    <dgm:pt modelId="{91B27DEC-9F2D-4AA5-9995-932B70E4282B}">
      <dgm:prSet custT="1"/>
      <dgm:spPr>
        <a:solidFill>
          <a:schemeClr val="tx1">
            <a:lumMod val="75000"/>
            <a:lumOff val="25000"/>
            <a:alpha val="50000"/>
          </a:schemeClr>
        </a:solidFill>
        <a:ln w="19050">
          <a:solidFill>
            <a:schemeClr val="bg1"/>
          </a:solidFill>
        </a:ln>
      </dgm:spPr>
      <dgm:t>
        <a:bodyPr/>
        <a:lstStyle/>
        <a:p>
          <a:pPr algn="l" rtl="0"/>
          <a:r>
            <a:rPr lang="en-US" sz="2000" dirty="0" smtClean="0">
              <a:solidFill>
                <a:schemeClr val="bg1"/>
              </a:solidFill>
              <a:latin typeface="+mn-lt"/>
              <a:ea typeface="+mn-ea"/>
              <a:cs typeface="+mn-cs"/>
            </a:rPr>
            <a:t>Manage across multiple Microsoft products</a:t>
          </a:r>
          <a:endParaRPr lang="en-GB" sz="2000" dirty="0">
            <a:solidFill>
              <a:schemeClr val="bg1"/>
            </a:solidFill>
          </a:endParaRPr>
        </a:p>
      </dgm:t>
    </dgm:pt>
    <dgm:pt modelId="{9DD4FC22-1146-4A08-AB9D-A1476046E987}" type="parTrans" cxnId="{20928C9A-381F-47BE-9D32-F5599D5A9990}">
      <dgm:prSet/>
      <dgm:spPr/>
      <dgm:t>
        <a:bodyPr/>
        <a:lstStyle/>
        <a:p>
          <a:endParaRPr lang="en-GB"/>
        </a:p>
      </dgm:t>
    </dgm:pt>
    <dgm:pt modelId="{F5D44C8A-B3D8-4EFC-97DA-BF6BDDA0F7A3}" type="sibTrans" cxnId="{20928C9A-381F-47BE-9D32-F5599D5A9990}">
      <dgm:prSet/>
      <dgm:spPr/>
      <dgm:t>
        <a:bodyPr/>
        <a:lstStyle/>
        <a:p>
          <a:endParaRPr lang="en-GB"/>
        </a:p>
      </dgm:t>
    </dgm:pt>
    <dgm:pt modelId="{6B3D761D-2781-483E-A566-CC9C44F89D9D}" type="pres">
      <dgm:prSet presAssocID="{0D484835-4E86-4DE4-9705-3DBD23D897B1}" presName="linearFlow" presStyleCnt="0">
        <dgm:presLayoutVars>
          <dgm:dir/>
          <dgm:resizeHandles val="exact"/>
        </dgm:presLayoutVars>
      </dgm:prSet>
      <dgm:spPr/>
      <dgm:t>
        <a:bodyPr/>
        <a:lstStyle/>
        <a:p>
          <a:endParaRPr lang="en-US"/>
        </a:p>
      </dgm:t>
    </dgm:pt>
    <dgm:pt modelId="{CDDD6C07-BDA5-439C-9B27-1A5299EE6972}" type="pres">
      <dgm:prSet presAssocID="{B3444C77-11E5-4625-B41A-073B977C19D3}" presName="composite" presStyleCnt="0"/>
      <dgm:spPr/>
    </dgm:pt>
    <dgm:pt modelId="{D1EB5706-F3C0-4CE6-8212-10A71B154C52}" type="pres">
      <dgm:prSet presAssocID="{B3444C77-11E5-4625-B41A-073B977C19D3}" presName="imgShp" presStyleLbl="fgImgPlace1" presStyleIdx="0" presStyleCnt="3" custLinFactNeighborX="-28928"/>
      <dgm:spPr>
        <a:solidFill>
          <a:schemeClr val="tx1"/>
        </a:solidFill>
        <a:ln w="38100">
          <a:solidFill>
            <a:schemeClr val="bg2">
              <a:lumMod val="50000"/>
            </a:schemeClr>
          </a:solidFill>
        </a:ln>
      </dgm:spPr>
      <dgm:t>
        <a:bodyPr/>
        <a:lstStyle/>
        <a:p>
          <a:endParaRPr lang="en-GB"/>
        </a:p>
      </dgm:t>
    </dgm:pt>
    <dgm:pt modelId="{9C2F08BF-9119-4F08-9207-F6EB4AAA3A8A}" type="pres">
      <dgm:prSet presAssocID="{B3444C77-11E5-4625-B41A-073B977C19D3}" presName="txShp" presStyleLbl="node1" presStyleIdx="0" presStyleCnt="3" custScaleX="119767">
        <dgm:presLayoutVars>
          <dgm:bulletEnabled val="1"/>
        </dgm:presLayoutVars>
      </dgm:prSet>
      <dgm:spPr/>
      <dgm:t>
        <a:bodyPr/>
        <a:lstStyle/>
        <a:p>
          <a:endParaRPr lang="en-GB"/>
        </a:p>
      </dgm:t>
    </dgm:pt>
    <dgm:pt modelId="{1EEEFDA9-1553-47BF-94E4-C6D9EBCBE8B9}" type="pres">
      <dgm:prSet presAssocID="{FD849B06-A96D-4989-B608-5E5D67DB8222}" presName="spacing" presStyleCnt="0"/>
      <dgm:spPr/>
    </dgm:pt>
    <dgm:pt modelId="{CFA36138-BFAD-4EEC-8CA9-B4B3C00878BF}" type="pres">
      <dgm:prSet presAssocID="{5DF6B502-2EA8-48EB-931A-AF7D27166F8A}" presName="composite" presStyleCnt="0"/>
      <dgm:spPr/>
    </dgm:pt>
    <dgm:pt modelId="{165BA42E-2063-49DC-9B2C-841324421800}" type="pres">
      <dgm:prSet presAssocID="{5DF6B502-2EA8-48EB-931A-AF7D27166F8A}" presName="imgShp" presStyleLbl="fgImgPlace1" presStyleIdx="1" presStyleCnt="3" custLinFactNeighborX="-26890" custLinFactNeighborY="-54"/>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32597ABB-F467-43C2-BEBD-66B334A25C42}" type="pres">
      <dgm:prSet presAssocID="{5DF6B502-2EA8-48EB-931A-AF7D27166F8A}" presName="txShp" presStyleLbl="node1" presStyleIdx="1" presStyleCnt="3" custScaleX="119983">
        <dgm:presLayoutVars>
          <dgm:bulletEnabled val="1"/>
        </dgm:presLayoutVars>
      </dgm:prSet>
      <dgm:spPr/>
      <dgm:t>
        <a:bodyPr/>
        <a:lstStyle/>
        <a:p>
          <a:endParaRPr lang="en-US"/>
        </a:p>
      </dgm:t>
    </dgm:pt>
    <dgm:pt modelId="{2C64F33C-1FB2-4CCA-B607-3441D2D1CCF7}" type="pres">
      <dgm:prSet presAssocID="{A428A183-D021-425E-BC2D-8173ACE53C37}" presName="spacing" presStyleCnt="0"/>
      <dgm:spPr/>
    </dgm:pt>
    <dgm:pt modelId="{CD80113C-E156-4CEB-BBD2-D509BC046C42}" type="pres">
      <dgm:prSet presAssocID="{68A7FC13-0077-4266-BC6E-B61C4CE14027}" presName="composite" presStyleCnt="0"/>
      <dgm:spPr/>
    </dgm:pt>
    <dgm:pt modelId="{A9A71C4C-2CC8-4FB1-AF4C-E9F97E72B21B}" type="pres">
      <dgm:prSet presAssocID="{68A7FC13-0077-4266-BC6E-B61C4CE14027}" presName="imgShp" presStyleLbl="fgImgPlace1" presStyleIdx="2" presStyleCnt="3" custLinFactNeighborX="-28647" custLinFactNeighborY="-3435"/>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CEA85EFF-CC43-4198-AEEA-18DE5D78F81A}" type="pres">
      <dgm:prSet presAssocID="{68A7FC13-0077-4266-BC6E-B61C4CE14027}" presName="txShp" presStyleLbl="node1" presStyleIdx="2" presStyleCnt="3" custScaleX="117249">
        <dgm:presLayoutVars>
          <dgm:bulletEnabled val="1"/>
        </dgm:presLayoutVars>
      </dgm:prSet>
      <dgm:spPr/>
      <dgm:t>
        <a:bodyPr/>
        <a:lstStyle/>
        <a:p>
          <a:endParaRPr lang="en-US"/>
        </a:p>
      </dgm:t>
    </dgm:pt>
  </dgm:ptLst>
  <dgm:cxnLst>
    <dgm:cxn modelId="{4E359E57-B1B0-4DE6-ADC0-F2F58FEFEE76}" type="presOf" srcId="{0ED2137F-3802-4F3B-A6C0-C65DF6D24267}" destId="{32597ABB-F467-43C2-BEBD-66B334A25C42}" srcOrd="0" destOrd="2" presId="urn:microsoft.com/office/officeart/2005/8/layout/vList3#1"/>
    <dgm:cxn modelId="{2AA3B80F-84CE-4908-9038-E37440C0FFB5}" type="presOf" srcId="{91B27DEC-9F2D-4AA5-9995-932B70E4282B}" destId="{9C2F08BF-9119-4F08-9207-F6EB4AAA3A8A}" srcOrd="0" destOrd="2" presId="urn:microsoft.com/office/officeart/2005/8/layout/vList3#1"/>
    <dgm:cxn modelId="{669A4226-6151-4945-B3B4-4A57FAE8C41B}" srcId="{68A7FC13-0077-4266-BC6E-B61C4CE14027}" destId="{A77E129B-40A2-4368-9F57-CC520AAEF24F}" srcOrd="0" destOrd="0" parTransId="{885D55DE-6E26-4EA7-A8C6-3C38C7CB6FC1}" sibTransId="{D8987D1C-6F97-441E-A351-CD64FAEEE6D5}"/>
    <dgm:cxn modelId="{EB645BD5-4539-4EAC-BE56-604ECD485DCF}" type="presOf" srcId="{2A383117-8801-48F0-A67A-694A42C63D9D}" destId="{9C2F08BF-9119-4F08-9207-F6EB4AAA3A8A}" srcOrd="0" destOrd="1" presId="urn:microsoft.com/office/officeart/2005/8/layout/vList3#1"/>
    <dgm:cxn modelId="{17A5912B-F20E-4246-8C96-18B656F9F1B0}" type="presOf" srcId="{B3444C77-11E5-4625-B41A-073B977C19D3}" destId="{9C2F08BF-9119-4F08-9207-F6EB4AAA3A8A}" srcOrd="0" destOrd="0" presId="urn:microsoft.com/office/officeart/2005/8/layout/vList3#1"/>
    <dgm:cxn modelId="{5FC10D4E-F8B4-4E1B-8002-A46DECE0FCB6}" srcId="{5DF6B502-2EA8-48EB-931A-AF7D27166F8A}" destId="{0ED2137F-3802-4F3B-A6C0-C65DF6D24267}" srcOrd="1" destOrd="0" parTransId="{0D78EA9E-4E37-4DF0-BD38-94254F6B7848}" sibTransId="{622FFA7F-54F0-44D2-A565-F19954CB43FE}"/>
    <dgm:cxn modelId="{CF48163A-B52E-4B40-974B-518AEED9ED44}" type="presOf" srcId="{A77E129B-40A2-4368-9F57-CC520AAEF24F}" destId="{CEA85EFF-CC43-4198-AEEA-18DE5D78F81A}" srcOrd="0" destOrd="1" presId="urn:microsoft.com/office/officeart/2005/8/layout/vList3#1"/>
    <dgm:cxn modelId="{44794CED-12D0-4FB0-9FE1-D512958B45E1}" srcId="{B3444C77-11E5-4625-B41A-073B977C19D3}" destId="{2A383117-8801-48F0-A67A-694A42C63D9D}" srcOrd="0" destOrd="0" parTransId="{E5D5B4A4-3EB4-4411-A8F5-71D127BD0A59}" sibTransId="{5D64CE7D-BD19-4435-9748-1D9AB4BFB92F}"/>
    <dgm:cxn modelId="{7AA5ED55-833C-4FC1-A431-DFDA243160C6}" type="presOf" srcId="{822A1C16-CF48-4090-85BA-A6F2A4D7936C}" destId="{32597ABB-F467-43C2-BEBD-66B334A25C42}" srcOrd="0" destOrd="1" presId="urn:microsoft.com/office/officeart/2005/8/layout/vList3#1"/>
    <dgm:cxn modelId="{2996879B-6B1C-4107-B95A-E47F849A0281}" srcId="{0D484835-4E86-4DE4-9705-3DBD23D897B1}" destId="{B3444C77-11E5-4625-B41A-073B977C19D3}" srcOrd="0" destOrd="0" parTransId="{7B3815C2-959C-4117-A3F3-40A1FFC99D50}" sibTransId="{FD849B06-A96D-4989-B608-5E5D67DB8222}"/>
    <dgm:cxn modelId="{EDD3CA17-18FF-4955-AAC8-BEF8C135E381}" srcId="{5DF6B502-2EA8-48EB-931A-AF7D27166F8A}" destId="{822A1C16-CF48-4090-85BA-A6F2A4D7936C}" srcOrd="0" destOrd="0" parTransId="{2A493762-AAB6-4532-8FBC-E87EDF105A74}" sibTransId="{A6179EA3-D740-4828-9560-D1396363D05E}"/>
    <dgm:cxn modelId="{20928C9A-381F-47BE-9D32-F5599D5A9990}" srcId="{B3444C77-11E5-4625-B41A-073B977C19D3}" destId="{91B27DEC-9F2D-4AA5-9995-932B70E4282B}" srcOrd="1" destOrd="0" parTransId="{9DD4FC22-1146-4A08-AB9D-A1476046E987}" sibTransId="{F5D44C8A-B3D8-4EFC-97DA-BF6BDDA0F7A3}"/>
    <dgm:cxn modelId="{2AB3A9A4-D015-4281-A408-AA3EA2B14E4E}" type="presOf" srcId="{68A7FC13-0077-4266-BC6E-B61C4CE14027}" destId="{CEA85EFF-CC43-4198-AEEA-18DE5D78F81A}" srcOrd="0" destOrd="0" presId="urn:microsoft.com/office/officeart/2005/8/layout/vList3#1"/>
    <dgm:cxn modelId="{44E2A2D6-1C98-4238-985E-D0FA9BB26993}" type="presOf" srcId="{5DF6B502-2EA8-48EB-931A-AF7D27166F8A}" destId="{32597ABB-F467-43C2-BEBD-66B334A25C42}" srcOrd="0" destOrd="0" presId="urn:microsoft.com/office/officeart/2005/8/layout/vList3#1"/>
    <dgm:cxn modelId="{0E97FB2E-E929-4D92-ADA9-5B08647EDB89}" type="presOf" srcId="{0D484835-4E86-4DE4-9705-3DBD23D897B1}" destId="{6B3D761D-2781-483E-A566-CC9C44F89D9D}" srcOrd="0" destOrd="0" presId="urn:microsoft.com/office/officeart/2005/8/layout/vList3#1"/>
    <dgm:cxn modelId="{13D9980F-FC55-4173-8AD7-B29F9BBBAA81}" srcId="{0D484835-4E86-4DE4-9705-3DBD23D897B1}" destId="{68A7FC13-0077-4266-BC6E-B61C4CE14027}" srcOrd="2" destOrd="0" parTransId="{9753454E-8E47-4704-B621-46D9342E8AA9}" sibTransId="{E7E8D8B8-A325-40F3-8DE1-4016B72AAE37}"/>
    <dgm:cxn modelId="{23D9CCF9-4694-41F9-9F55-A2B6C52F56D2}" srcId="{0D484835-4E86-4DE4-9705-3DBD23D897B1}" destId="{5DF6B502-2EA8-48EB-931A-AF7D27166F8A}" srcOrd="1" destOrd="0" parTransId="{57CB0411-08A1-4F38-B07E-188D0BC6F515}" sibTransId="{A428A183-D021-425E-BC2D-8173ACE53C37}"/>
    <dgm:cxn modelId="{11B7C152-4981-413E-B439-82CB080BA4B6}" type="presParOf" srcId="{6B3D761D-2781-483E-A566-CC9C44F89D9D}" destId="{CDDD6C07-BDA5-439C-9B27-1A5299EE6972}" srcOrd="0" destOrd="0" presId="urn:microsoft.com/office/officeart/2005/8/layout/vList3#1"/>
    <dgm:cxn modelId="{4C906333-11E5-4D6F-A116-0390EF2908A6}" type="presParOf" srcId="{CDDD6C07-BDA5-439C-9B27-1A5299EE6972}" destId="{D1EB5706-F3C0-4CE6-8212-10A71B154C52}" srcOrd="0" destOrd="0" presId="urn:microsoft.com/office/officeart/2005/8/layout/vList3#1"/>
    <dgm:cxn modelId="{C4D4D32A-6613-46B7-8512-2E2A8023FB4B}" type="presParOf" srcId="{CDDD6C07-BDA5-439C-9B27-1A5299EE6972}" destId="{9C2F08BF-9119-4F08-9207-F6EB4AAA3A8A}" srcOrd="1" destOrd="0" presId="urn:microsoft.com/office/officeart/2005/8/layout/vList3#1"/>
    <dgm:cxn modelId="{458B986D-3226-4FA8-B9E4-71DDB1982F39}" type="presParOf" srcId="{6B3D761D-2781-483E-A566-CC9C44F89D9D}" destId="{1EEEFDA9-1553-47BF-94E4-C6D9EBCBE8B9}" srcOrd="1" destOrd="0" presId="urn:microsoft.com/office/officeart/2005/8/layout/vList3#1"/>
    <dgm:cxn modelId="{C4661461-2798-48BA-BE1B-952E06748E2E}" type="presParOf" srcId="{6B3D761D-2781-483E-A566-CC9C44F89D9D}" destId="{CFA36138-BFAD-4EEC-8CA9-B4B3C00878BF}" srcOrd="2" destOrd="0" presId="urn:microsoft.com/office/officeart/2005/8/layout/vList3#1"/>
    <dgm:cxn modelId="{F2CA86D4-8617-4460-85A7-A6E887CEE334}" type="presParOf" srcId="{CFA36138-BFAD-4EEC-8CA9-B4B3C00878BF}" destId="{165BA42E-2063-49DC-9B2C-841324421800}" srcOrd="0" destOrd="0" presId="urn:microsoft.com/office/officeart/2005/8/layout/vList3#1"/>
    <dgm:cxn modelId="{39FE9123-F028-48E2-9C8F-2604C977A59C}" type="presParOf" srcId="{CFA36138-BFAD-4EEC-8CA9-B4B3C00878BF}" destId="{32597ABB-F467-43C2-BEBD-66B334A25C42}" srcOrd="1" destOrd="0" presId="urn:microsoft.com/office/officeart/2005/8/layout/vList3#1"/>
    <dgm:cxn modelId="{94FFD140-C5E2-4CD3-99C8-E569E32F5A65}" type="presParOf" srcId="{6B3D761D-2781-483E-A566-CC9C44F89D9D}" destId="{2C64F33C-1FB2-4CCA-B607-3441D2D1CCF7}" srcOrd="3" destOrd="0" presId="urn:microsoft.com/office/officeart/2005/8/layout/vList3#1"/>
    <dgm:cxn modelId="{1D17F6A5-E6F2-4334-9ECD-789E0907C58B}" type="presParOf" srcId="{6B3D761D-2781-483E-A566-CC9C44F89D9D}" destId="{CD80113C-E156-4CEB-BBD2-D509BC046C42}" srcOrd="4" destOrd="0" presId="urn:microsoft.com/office/officeart/2005/8/layout/vList3#1"/>
    <dgm:cxn modelId="{3AC87C87-8593-4BB2-9A10-A67997D63823}" type="presParOf" srcId="{CD80113C-E156-4CEB-BBD2-D509BC046C42}" destId="{A9A71C4C-2CC8-4FB1-AF4C-E9F97E72B21B}" srcOrd="0" destOrd="0" presId="urn:microsoft.com/office/officeart/2005/8/layout/vList3#1"/>
    <dgm:cxn modelId="{CA033F6B-60FF-410D-9141-D3B7B0A0167B}" type="presParOf" srcId="{CD80113C-E156-4CEB-BBD2-D509BC046C42}" destId="{CEA85EFF-CC43-4198-AEEA-18DE5D78F81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E4CC2E-27CC-46F9-B7C7-DBA7366DF168}" type="doc">
      <dgm:prSet loTypeId="urn:microsoft.com/office/officeart/2005/8/layout/vList4#3" loCatId="list" qsTypeId="urn:microsoft.com/office/officeart/2005/8/quickstyle/3d1" qsCatId="3D" csTypeId="urn:microsoft.com/office/officeart/2005/8/colors/accent2_3" csCatId="accent2" phldr="1"/>
      <dgm:spPr/>
      <dgm:t>
        <a:bodyPr/>
        <a:lstStyle/>
        <a:p>
          <a:endParaRPr lang="en-GB"/>
        </a:p>
      </dgm:t>
    </dgm:pt>
    <dgm:pt modelId="{4A9EE7DE-E02D-480B-8BBC-347AA537DF7E}">
      <dgm:prSet custT="1"/>
      <dgm:spPr>
        <a:solidFill>
          <a:schemeClr val="tx1">
            <a:lumMod val="75000"/>
            <a:lumOff val="25000"/>
            <a:alpha val="50000"/>
          </a:schemeClr>
        </a:solidFill>
        <a:ln w="19050">
          <a:solidFill>
            <a:schemeClr val="bg1"/>
          </a:solidFill>
        </a:ln>
      </dgm:spPr>
      <dgm:t>
        <a:bodyPr/>
        <a:lstStyle/>
        <a:p>
          <a:pPr marL="230188" indent="0" rtl="0"/>
          <a:r>
            <a:rPr lang="en-GB" sz="3200" dirty="0" smtClean="0"/>
            <a:t>Gain Resource Insights</a:t>
          </a:r>
          <a:endParaRPr lang="en-GB" sz="3200" dirty="0"/>
        </a:p>
      </dgm:t>
    </dgm:pt>
    <dgm:pt modelId="{DE13A3AF-2F70-4F82-916C-C5F1C8699085}" type="parTrans" cxnId="{D5426C9F-CE0A-45F4-ADE5-9A56AD8EF707}">
      <dgm:prSet/>
      <dgm:spPr/>
      <dgm:t>
        <a:bodyPr/>
        <a:lstStyle/>
        <a:p>
          <a:endParaRPr lang="en-GB" sz="1400"/>
        </a:p>
      </dgm:t>
    </dgm:pt>
    <dgm:pt modelId="{029936C0-6616-4F8B-B4F7-E2A8B405CABA}" type="sibTrans" cxnId="{D5426C9F-CE0A-45F4-ADE5-9A56AD8EF707}">
      <dgm:prSet/>
      <dgm:spPr/>
      <dgm:t>
        <a:bodyPr/>
        <a:lstStyle/>
        <a:p>
          <a:endParaRPr lang="en-GB" sz="1400"/>
        </a:p>
      </dgm:t>
    </dgm:pt>
    <dgm:pt modelId="{34E93A07-D157-4D1D-ADF2-9FD6737FB467}">
      <dgm:prSet custT="1"/>
      <dgm:spPr>
        <a:solidFill>
          <a:schemeClr val="tx1">
            <a:lumMod val="75000"/>
            <a:lumOff val="25000"/>
            <a:alpha val="50000"/>
          </a:schemeClr>
        </a:solidFill>
        <a:ln w="19050">
          <a:solidFill>
            <a:schemeClr val="bg1"/>
          </a:solidFill>
        </a:ln>
      </dgm:spPr>
      <dgm:t>
        <a:bodyPr/>
        <a:lstStyle/>
        <a:p>
          <a:pPr marL="230188" indent="0" rtl="0"/>
          <a:r>
            <a:rPr lang="en-GB" sz="3200" dirty="0" smtClean="0"/>
            <a:t>Perform Real-Time Diagnosis</a:t>
          </a:r>
          <a:endParaRPr lang="en-GB" sz="3200" dirty="0"/>
        </a:p>
      </dgm:t>
    </dgm:pt>
    <dgm:pt modelId="{C1BCA360-9564-49FA-8D81-CDCDED4B752B}" type="parTrans" cxnId="{F3B9A6F3-6FEE-4C2C-8830-3F1013BA6E81}">
      <dgm:prSet/>
      <dgm:spPr/>
      <dgm:t>
        <a:bodyPr/>
        <a:lstStyle/>
        <a:p>
          <a:endParaRPr lang="en-GB" sz="1400"/>
        </a:p>
      </dgm:t>
    </dgm:pt>
    <dgm:pt modelId="{214DD400-28A1-4283-9184-4F4239ECE41E}" type="sibTrans" cxnId="{F3B9A6F3-6FEE-4C2C-8830-3F1013BA6E81}">
      <dgm:prSet/>
      <dgm:spPr/>
      <dgm:t>
        <a:bodyPr/>
        <a:lstStyle/>
        <a:p>
          <a:endParaRPr lang="en-GB" sz="1400"/>
        </a:p>
      </dgm:t>
    </dgm:pt>
    <dgm:pt modelId="{8335232D-B21F-4997-BB26-F0C0DCCEF94A}">
      <dgm:prSet custT="1"/>
      <dgm:spPr>
        <a:solidFill>
          <a:schemeClr val="tx1">
            <a:lumMod val="75000"/>
            <a:lumOff val="25000"/>
            <a:alpha val="50000"/>
          </a:schemeClr>
        </a:solidFill>
        <a:ln w="19050">
          <a:solidFill>
            <a:schemeClr val="bg1"/>
          </a:solidFill>
        </a:ln>
      </dgm:spPr>
      <dgm:t>
        <a:bodyPr/>
        <a:lstStyle/>
        <a:p>
          <a:pPr marL="230188" indent="0" rtl="0"/>
          <a:r>
            <a:rPr lang="en-GB" sz="3200" dirty="0" smtClean="0"/>
            <a:t>Streamline Server Tuning</a:t>
          </a:r>
          <a:endParaRPr lang="en-GB" sz="3200" dirty="0"/>
        </a:p>
      </dgm:t>
    </dgm:pt>
    <dgm:pt modelId="{BA0591D0-E29E-482F-9664-59798650F56C}" type="parTrans" cxnId="{E90779DE-5A87-4ED1-A286-6F0A39087014}">
      <dgm:prSet/>
      <dgm:spPr/>
      <dgm:t>
        <a:bodyPr/>
        <a:lstStyle/>
        <a:p>
          <a:endParaRPr lang="en-GB"/>
        </a:p>
      </dgm:t>
    </dgm:pt>
    <dgm:pt modelId="{9BB7BA49-4590-4028-9520-5CAE1311602B}" type="sibTrans" cxnId="{E90779DE-5A87-4ED1-A286-6F0A39087014}">
      <dgm:prSet/>
      <dgm:spPr/>
      <dgm:t>
        <a:bodyPr/>
        <a:lstStyle/>
        <a:p>
          <a:endParaRPr lang="en-GB"/>
        </a:p>
      </dgm:t>
    </dgm:pt>
    <dgm:pt modelId="{8A47D5A6-A51F-470D-AC06-CF4D0F5634B4}" type="pres">
      <dgm:prSet presAssocID="{00E4CC2E-27CC-46F9-B7C7-DBA7366DF168}" presName="linear" presStyleCnt="0">
        <dgm:presLayoutVars>
          <dgm:dir/>
          <dgm:resizeHandles val="exact"/>
        </dgm:presLayoutVars>
      </dgm:prSet>
      <dgm:spPr/>
      <dgm:t>
        <a:bodyPr/>
        <a:lstStyle/>
        <a:p>
          <a:endParaRPr lang="en-US"/>
        </a:p>
      </dgm:t>
    </dgm:pt>
    <dgm:pt modelId="{E6922879-CE78-410C-80E2-10DB9045B3AB}" type="pres">
      <dgm:prSet presAssocID="{4A9EE7DE-E02D-480B-8BBC-347AA537DF7E}" presName="comp" presStyleCnt="0"/>
      <dgm:spPr/>
      <dgm:t>
        <a:bodyPr/>
        <a:lstStyle/>
        <a:p>
          <a:endParaRPr lang="en-US"/>
        </a:p>
      </dgm:t>
    </dgm:pt>
    <dgm:pt modelId="{5780A383-5900-49F6-845C-7B595AB71754}" type="pres">
      <dgm:prSet presAssocID="{4A9EE7DE-E02D-480B-8BBC-347AA537DF7E}" presName="box" presStyleLbl="node1" presStyleIdx="0" presStyleCnt="3"/>
      <dgm:spPr/>
      <dgm:t>
        <a:bodyPr/>
        <a:lstStyle/>
        <a:p>
          <a:endParaRPr lang="en-GB"/>
        </a:p>
      </dgm:t>
    </dgm:pt>
    <dgm:pt modelId="{FE1B695B-C17E-438D-87B1-22740978219B}" type="pres">
      <dgm:prSet presAssocID="{4A9EE7DE-E02D-480B-8BBC-347AA537DF7E}" presName="img" presStyleLbl="fgImgPlace1" presStyleIdx="0"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54982FDE-63ED-4F76-A7BA-EB8E87777947}" type="pres">
      <dgm:prSet presAssocID="{4A9EE7DE-E02D-480B-8BBC-347AA537DF7E}" presName="text" presStyleLbl="node1" presStyleIdx="0" presStyleCnt="3">
        <dgm:presLayoutVars>
          <dgm:bulletEnabled val="1"/>
        </dgm:presLayoutVars>
      </dgm:prSet>
      <dgm:spPr/>
      <dgm:t>
        <a:bodyPr/>
        <a:lstStyle/>
        <a:p>
          <a:endParaRPr lang="en-GB"/>
        </a:p>
      </dgm:t>
    </dgm:pt>
    <dgm:pt modelId="{AE7C75A2-ABFB-4AEC-B528-1082B2B44EA0}" type="pres">
      <dgm:prSet presAssocID="{029936C0-6616-4F8B-B4F7-E2A8B405CABA}" presName="spacer" presStyleCnt="0"/>
      <dgm:spPr/>
      <dgm:t>
        <a:bodyPr/>
        <a:lstStyle/>
        <a:p>
          <a:endParaRPr lang="en-US"/>
        </a:p>
      </dgm:t>
    </dgm:pt>
    <dgm:pt modelId="{9127054F-F4EE-490E-8AAD-1663D8A7BB9F}" type="pres">
      <dgm:prSet presAssocID="{34E93A07-D157-4D1D-ADF2-9FD6737FB467}" presName="comp" presStyleCnt="0"/>
      <dgm:spPr/>
      <dgm:t>
        <a:bodyPr/>
        <a:lstStyle/>
        <a:p>
          <a:endParaRPr lang="en-US"/>
        </a:p>
      </dgm:t>
    </dgm:pt>
    <dgm:pt modelId="{B431B62A-6E94-4A44-820F-B8BB7D19F727}" type="pres">
      <dgm:prSet presAssocID="{34E93A07-D157-4D1D-ADF2-9FD6737FB467}" presName="box" presStyleLbl="node1" presStyleIdx="1" presStyleCnt="3"/>
      <dgm:spPr/>
      <dgm:t>
        <a:bodyPr/>
        <a:lstStyle/>
        <a:p>
          <a:endParaRPr lang="en-GB"/>
        </a:p>
      </dgm:t>
    </dgm:pt>
    <dgm:pt modelId="{34C3923C-1C18-4B56-A344-C2AAB8C2196A}" type="pres">
      <dgm:prSet presAssocID="{34E93A07-D157-4D1D-ADF2-9FD6737FB467}" presName="img" presStyleLbl="fgImgPlace1" presStyleIdx="1" presStyleCnt="3"/>
      <dgm:spPr>
        <a:solidFill>
          <a:schemeClr val="tx1"/>
        </a:solidFill>
        <a:ln w="38100">
          <a:solidFill>
            <a:schemeClr val="bg2">
              <a:lumMod val="50000"/>
            </a:schemeClr>
          </a:solidFill>
        </a:ln>
        <a:scene3d>
          <a:camera prst="orthographicFront"/>
          <a:lightRig rig="flat" dir="t"/>
        </a:scene3d>
        <a:sp3d z="127000" prstMaterial="plastic">
          <a:bevelT w="88900" h="88900" prst="artDeco"/>
          <a:bevelB w="88900" h="31750" prst="angle"/>
        </a:sp3d>
      </dgm:spPr>
      <dgm:t>
        <a:bodyPr/>
        <a:lstStyle/>
        <a:p>
          <a:endParaRPr lang="en-US"/>
        </a:p>
      </dgm:t>
    </dgm:pt>
    <dgm:pt modelId="{7F05D785-9D7F-4434-BAFD-837106675A83}" type="pres">
      <dgm:prSet presAssocID="{34E93A07-D157-4D1D-ADF2-9FD6737FB467}" presName="text" presStyleLbl="node1" presStyleIdx="1" presStyleCnt="3">
        <dgm:presLayoutVars>
          <dgm:bulletEnabled val="1"/>
        </dgm:presLayoutVars>
      </dgm:prSet>
      <dgm:spPr/>
      <dgm:t>
        <a:bodyPr/>
        <a:lstStyle/>
        <a:p>
          <a:endParaRPr lang="en-GB"/>
        </a:p>
      </dgm:t>
    </dgm:pt>
    <dgm:pt modelId="{3EC90D6D-BFDE-413B-9DC2-0C75A5D01137}" type="pres">
      <dgm:prSet presAssocID="{214DD400-28A1-4283-9184-4F4239ECE41E}" presName="spacer" presStyleCnt="0"/>
      <dgm:spPr/>
    </dgm:pt>
    <dgm:pt modelId="{7CC126F8-8ADE-44C6-AFD6-46B24EEB6ECC}" type="pres">
      <dgm:prSet presAssocID="{8335232D-B21F-4997-BB26-F0C0DCCEF94A}" presName="comp" presStyleCnt="0"/>
      <dgm:spPr/>
    </dgm:pt>
    <dgm:pt modelId="{13D4EDC0-A352-46A3-BB57-70B5F4F4BDEF}" type="pres">
      <dgm:prSet presAssocID="{8335232D-B21F-4997-BB26-F0C0DCCEF94A}" presName="box" presStyleLbl="node1" presStyleIdx="2" presStyleCnt="3"/>
      <dgm:spPr/>
      <dgm:t>
        <a:bodyPr/>
        <a:lstStyle/>
        <a:p>
          <a:endParaRPr lang="en-GB"/>
        </a:p>
      </dgm:t>
    </dgm:pt>
    <dgm:pt modelId="{7E7151E0-F811-4D2C-BA43-DEB31629EEE4}" type="pres">
      <dgm:prSet presAssocID="{8335232D-B21F-4997-BB26-F0C0DCCEF94A}" presName="img" presStyleLbl="fgImgPlace1" presStyleIdx="2" presStyleCnt="3"/>
      <dgm:spPr>
        <a:solidFill>
          <a:schemeClr val="tx1"/>
        </a:solidFill>
        <a:ln w="38100">
          <a:solidFill>
            <a:schemeClr val="bg2">
              <a:lumMod val="50000"/>
            </a:schemeClr>
          </a:solidFill>
        </a:ln>
      </dgm:spPr>
      <dgm:t>
        <a:bodyPr/>
        <a:lstStyle/>
        <a:p>
          <a:endParaRPr lang="en-GB"/>
        </a:p>
      </dgm:t>
    </dgm:pt>
    <dgm:pt modelId="{0CF9543D-4786-49CA-8218-CD32A7CF4C80}" type="pres">
      <dgm:prSet presAssocID="{8335232D-B21F-4997-BB26-F0C0DCCEF94A}" presName="text" presStyleLbl="node1" presStyleIdx="2" presStyleCnt="3">
        <dgm:presLayoutVars>
          <dgm:bulletEnabled val="1"/>
        </dgm:presLayoutVars>
      </dgm:prSet>
      <dgm:spPr/>
      <dgm:t>
        <a:bodyPr/>
        <a:lstStyle/>
        <a:p>
          <a:endParaRPr lang="en-GB"/>
        </a:p>
      </dgm:t>
    </dgm:pt>
  </dgm:ptLst>
  <dgm:cxnLst>
    <dgm:cxn modelId="{A97A69D6-E79F-4037-A2D4-EB3660C8935D}" type="presOf" srcId="{4A9EE7DE-E02D-480B-8BBC-347AA537DF7E}" destId="{5780A383-5900-49F6-845C-7B595AB71754}" srcOrd="0" destOrd="0" presId="urn:microsoft.com/office/officeart/2005/8/layout/vList4#3"/>
    <dgm:cxn modelId="{A388845A-0B8D-4A73-B002-0EE2F47FD15F}" type="presOf" srcId="{4A9EE7DE-E02D-480B-8BBC-347AA537DF7E}" destId="{54982FDE-63ED-4F76-A7BA-EB8E87777947}" srcOrd="1" destOrd="0" presId="urn:microsoft.com/office/officeart/2005/8/layout/vList4#3"/>
    <dgm:cxn modelId="{F9D21F4B-2803-4B1E-A017-31F40A8D6A5B}" type="presOf" srcId="{34E93A07-D157-4D1D-ADF2-9FD6737FB467}" destId="{7F05D785-9D7F-4434-BAFD-837106675A83}" srcOrd="1" destOrd="0" presId="urn:microsoft.com/office/officeart/2005/8/layout/vList4#3"/>
    <dgm:cxn modelId="{743DBC1B-7A9E-4099-A87E-2613BB58B0DD}" type="presOf" srcId="{8335232D-B21F-4997-BB26-F0C0DCCEF94A}" destId="{13D4EDC0-A352-46A3-BB57-70B5F4F4BDEF}" srcOrd="0" destOrd="0" presId="urn:microsoft.com/office/officeart/2005/8/layout/vList4#3"/>
    <dgm:cxn modelId="{8A92DAB5-FE68-4916-8E26-5B89667D590A}" type="presOf" srcId="{34E93A07-D157-4D1D-ADF2-9FD6737FB467}" destId="{B431B62A-6E94-4A44-820F-B8BB7D19F727}" srcOrd="0" destOrd="0" presId="urn:microsoft.com/office/officeart/2005/8/layout/vList4#3"/>
    <dgm:cxn modelId="{E90779DE-5A87-4ED1-A286-6F0A39087014}" srcId="{00E4CC2E-27CC-46F9-B7C7-DBA7366DF168}" destId="{8335232D-B21F-4997-BB26-F0C0DCCEF94A}" srcOrd="2" destOrd="0" parTransId="{BA0591D0-E29E-482F-9664-59798650F56C}" sibTransId="{9BB7BA49-4590-4028-9520-5CAE1311602B}"/>
    <dgm:cxn modelId="{16F17031-6A8E-4797-99E0-FC7403E4B233}" type="presOf" srcId="{00E4CC2E-27CC-46F9-B7C7-DBA7366DF168}" destId="{8A47D5A6-A51F-470D-AC06-CF4D0F5634B4}" srcOrd="0" destOrd="0" presId="urn:microsoft.com/office/officeart/2005/8/layout/vList4#3"/>
    <dgm:cxn modelId="{F3B9A6F3-6FEE-4C2C-8830-3F1013BA6E81}" srcId="{00E4CC2E-27CC-46F9-B7C7-DBA7366DF168}" destId="{34E93A07-D157-4D1D-ADF2-9FD6737FB467}" srcOrd="1" destOrd="0" parTransId="{C1BCA360-9564-49FA-8D81-CDCDED4B752B}" sibTransId="{214DD400-28A1-4283-9184-4F4239ECE41E}"/>
    <dgm:cxn modelId="{D5426C9F-CE0A-45F4-ADE5-9A56AD8EF707}" srcId="{00E4CC2E-27CC-46F9-B7C7-DBA7366DF168}" destId="{4A9EE7DE-E02D-480B-8BBC-347AA537DF7E}" srcOrd="0" destOrd="0" parTransId="{DE13A3AF-2F70-4F82-916C-C5F1C8699085}" sibTransId="{029936C0-6616-4F8B-B4F7-E2A8B405CABA}"/>
    <dgm:cxn modelId="{B32F749A-4082-48C1-A771-3FB26EAAE90F}" type="presOf" srcId="{8335232D-B21F-4997-BB26-F0C0DCCEF94A}" destId="{0CF9543D-4786-49CA-8218-CD32A7CF4C80}" srcOrd="1" destOrd="0" presId="urn:microsoft.com/office/officeart/2005/8/layout/vList4#3"/>
    <dgm:cxn modelId="{1547CBC8-F1A0-418F-AF34-8980D13153F8}" type="presParOf" srcId="{8A47D5A6-A51F-470D-AC06-CF4D0F5634B4}" destId="{E6922879-CE78-410C-80E2-10DB9045B3AB}" srcOrd="0" destOrd="0" presId="urn:microsoft.com/office/officeart/2005/8/layout/vList4#3"/>
    <dgm:cxn modelId="{7DF1F285-CD2D-4B66-8C1D-858FCFD18A83}" type="presParOf" srcId="{E6922879-CE78-410C-80E2-10DB9045B3AB}" destId="{5780A383-5900-49F6-845C-7B595AB71754}" srcOrd="0" destOrd="0" presId="urn:microsoft.com/office/officeart/2005/8/layout/vList4#3"/>
    <dgm:cxn modelId="{84F784F3-A65C-4CEA-86A5-EB0EE132B34B}" type="presParOf" srcId="{E6922879-CE78-410C-80E2-10DB9045B3AB}" destId="{FE1B695B-C17E-438D-87B1-22740978219B}" srcOrd="1" destOrd="0" presId="urn:microsoft.com/office/officeart/2005/8/layout/vList4#3"/>
    <dgm:cxn modelId="{88AEDDC8-9E0F-46A0-A0FC-5E6F08FA86C3}" type="presParOf" srcId="{E6922879-CE78-410C-80E2-10DB9045B3AB}" destId="{54982FDE-63ED-4F76-A7BA-EB8E87777947}" srcOrd="2" destOrd="0" presId="urn:microsoft.com/office/officeart/2005/8/layout/vList4#3"/>
    <dgm:cxn modelId="{71D52332-C559-4302-8E53-50AD619895D1}" type="presParOf" srcId="{8A47D5A6-A51F-470D-AC06-CF4D0F5634B4}" destId="{AE7C75A2-ABFB-4AEC-B528-1082B2B44EA0}" srcOrd="1" destOrd="0" presId="urn:microsoft.com/office/officeart/2005/8/layout/vList4#3"/>
    <dgm:cxn modelId="{2FBA9A84-B5EF-4127-A366-9FCB4E9CA090}" type="presParOf" srcId="{8A47D5A6-A51F-470D-AC06-CF4D0F5634B4}" destId="{9127054F-F4EE-490E-8AAD-1663D8A7BB9F}" srcOrd="2" destOrd="0" presId="urn:microsoft.com/office/officeart/2005/8/layout/vList4#3"/>
    <dgm:cxn modelId="{D8ADDA4A-31BC-4D55-8136-45293A408A20}" type="presParOf" srcId="{9127054F-F4EE-490E-8AAD-1663D8A7BB9F}" destId="{B431B62A-6E94-4A44-820F-B8BB7D19F727}" srcOrd="0" destOrd="0" presId="urn:microsoft.com/office/officeart/2005/8/layout/vList4#3"/>
    <dgm:cxn modelId="{B0722DAC-40DF-4F35-A079-D3D8266EA70A}" type="presParOf" srcId="{9127054F-F4EE-490E-8AAD-1663D8A7BB9F}" destId="{34C3923C-1C18-4B56-A344-C2AAB8C2196A}" srcOrd="1" destOrd="0" presId="urn:microsoft.com/office/officeart/2005/8/layout/vList4#3"/>
    <dgm:cxn modelId="{4DDCCFB9-81D7-4E13-8A39-88EA98A6A5A6}" type="presParOf" srcId="{9127054F-F4EE-490E-8AAD-1663D8A7BB9F}" destId="{7F05D785-9D7F-4434-BAFD-837106675A83}" srcOrd="2" destOrd="0" presId="urn:microsoft.com/office/officeart/2005/8/layout/vList4#3"/>
    <dgm:cxn modelId="{172E13A2-8038-4EA3-8DB1-3F99F3AF110F}" type="presParOf" srcId="{8A47D5A6-A51F-470D-AC06-CF4D0F5634B4}" destId="{3EC90D6D-BFDE-413B-9DC2-0C75A5D01137}" srcOrd="3" destOrd="0" presId="urn:microsoft.com/office/officeart/2005/8/layout/vList4#3"/>
    <dgm:cxn modelId="{FF849C21-447C-47BC-8BC9-F57ECEF70F95}" type="presParOf" srcId="{8A47D5A6-A51F-470D-AC06-CF4D0F5634B4}" destId="{7CC126F8-8ADE-44C6-AFD6-46B24EEB6ECC}" srcOrd="4" destOrd="0" presId="urn:microsoft.com/office/officeart/2005/8/layout/vList4#3"/>
    <dgm:cxn modelId="{CFB92B2D-2E15-4177-81EB-B42DB363EB16}" type="presParOf" srcId="{7CC126F8-8ADE-44C6-AFD6-46B24EEB6ECC}" destId="{13D4EDC0-A352-46A3-BB57-70B5F4F4BDEF}" srcOrd="0" destOrd="0" presId="urn:microsoft.com/office/officeart/2005/8/layout/vList4#3"/>
    <dgm:cxn modelId="{00F1E3BD-1DD1-4C9C-84B1-1A418AEBF3A3}" type="presParOf" srcId="{7CC126F8-8ADE-44C6-AFD6-46B24EEB6ECC}" destId="{7E7151E0-F811-4D2C-BA43-DEB31629EEE4}" srcOrd="1" destOrd="0" presId="urn:microsoft.com/office/officeart/2005/8/layout/vList4#3"/>
    <dgm:cxn modelId="{85D9E41E-FACB-499F-83C5-DC486922C04D}" type="presParOf" srcId="{7CC126F8-8ADE-44C6-AFD6-46B24EEB6ECC}" destId="{0CF9543D-4786-49CA-8218-CD32A7CF4C80}"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0CF0D-8A96-4EF0-9392-D4E685849729}">
      <dsp:nvSpPr>
        <dsp:cNvPr id="0" name=""/>
        <dsp:cNvSpPr/>
      </dsp:nvSpPr>
      <dsp:spPr>
        <a:xfrm>
          <a:off x="0" y="379143"/>
          <a:ext cx="8077200" cy="579600"/>
        </a:xfrm>
        <a:prstGeom prst="rect">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a:bevelT w="63500" h="25400"/>
        </a:sp3d>
      </dsp:spPr>
      <dsp:style>
        <a:lnRef idx="0">
          <a:schemeClr val="accent2"/>
        </a:lnRef>
        <a:fillRef idx="3">
          <a:schemeClr val="accent2"/>
        </a:fillRef>
        <a:effectRef idx="3">
          <a:schemeClr val="accent2"/>
        </a:effectRef>
        <a:fontRef idx="minor">
          <a:schemeClr val="lt1"/>
        </a:fontRef>
      </dsp:style>
    </dsp:sp>
    <dsp:sp modelId="{5A9754F9-000F-4A9E-BAE4-094655290E3B}">
      <dsp:nvSpPr>
        <dsp:cNvPr id="0" name=""/>
        <dsp:cNvSpPr/>
      </dsp:nvSpPr>
      <dsp:spPr>
        <a:xfrm>
          <a:off x="228599" y="39663"/>
          <a:ext cx="7677879" cy="67896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Scaling management to multiple data centers</a:t>
          </a:r>
          <a:endParaRPr lang="en-US" sz="1800" b="1"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261743" y="72807"/>
        <a:ext cx="7611591" cy="612672"/>
      </dsp:txXfrm>
    </dsp:sp>
    <dsp:sp modelId="{E71F0E9A-0EAE-4C7B-B794-9200D1D72FCC}">
      <dsp:nvSpPr>
        <dsp:cNvPr id="0" name=""/>
        <dsp:cNvSpPr/>
      </dsp:nvSpPr>
      <dsp:spPr>
        <a:xfrm>
          <a:off x="0" y="1422423"/>
          <a:ext cx="8077200" cy="579600"/>
        </a:xfrm>
        <a:prstGeom prst="rect">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dsp:spPr>
      <dsp:style>
        <a:lnRef idx="1">
          <a:schemeClr val="accent2"/>
        </a:lnRef>
        <a:fillRef idx="3">
          <a:schemeClr val="accent2"/>
        </a:fillRef>
        <a:effectRef idx="2">
          <a:schemeClr val="accent2"/>
        </a:effectRef>
        <a:fontRef idx="minor">
          <a:schemeClr val="lt1"/>
        </a:fontRef>
      </dsp:style>
    </dsp:sp>
    <dsp:sp modelId="{FDCEB7F8-7C4A-413A-93BB-7CD43B76BCD9}">
      <dsp:nvSpPr>
        <dsp:cNvPr id="0" name=""/>
        <dsp:cNvSpPr/>
      </dsp:nvSpPr>
      <dsp:spPr>
        <a:xfrm>
          <a:off x="228599" y="1082943"/>
          <a:ext cx="7677879" cy="67896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Proactively monitoring and tuning system health</a:t>
          </a:r>
          <a:endParaRPr lang="en-US" sz="1800" b="1"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261743" y="1116087"/>
        <a:ext cx="7611591" cy="612672"/>
      </dsp:txXfrm>
    </dsp:sp>
    <dsp:sp modelId="{9DBE2AE1-85B3-48B0-8AED-604BCB61254D}">
      <dsp:nvSpPr>
        <dsp:cNvPr id="0" name=""/>
        <dsp:cNvSpPr/>
      </dsp:nvSpPr>
      <dsp:spPr>
        <a:xfrm>
          <a:off x="0" y="2465703"/>
          <a:ext cx="8077200" cy="579600"/>
        </a:xfrm>
        <a:prstGeom prst="rect">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a:bevelT w="63500" h="25400"/>
        </a:sp3d>
      </dsp:spPr>
      <dsp:style>
        <a:lnRef idx="0">
          <a:schemeClr val="accent2"/>
        </a:lnRef>
        <a:fillRef idx="3">
          <a:schemeClr val="accent2"/>
        </a:fillRef>
        <a:effectRef idx="3">
          <a:schemeClr val="accent2"/>
        </a:effectRef>
        <a:fontRef idx="minor">
          <a:schemeClr val="lt1"/>
        </a:fontRef>
      </dsp:style>
    </dsp:sp>
    <dsp:sp modelId="{4411A023-39C7-4D03-89F5-9090876DE9A5}">
      <dsp:nvSpPr>
        <dsp:cNvPr id="0" name=""/>
        <dsp:cNvSpPr/>
      </dsp:nvSpPr>
      <dsp:spPr>
        <a:xfrm>
          <a:off x="228599" y="2126223"/>
          <a:ext cx="7677879" cy="67896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Managing complex and high-value tasks</a:t>
          </a:r>
          <a:endParaRPr lang="en-US" sz="1800" b="1"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261743" y="2159367"/>
        <a:ext cx="7611591" cy="612672"/>
      </dsp:txXfrm>
    </dsp:sp>
    <dsp:sp modelId="{F5AC2C9B-5041-4539-B5FE-A489EF98643C}">
      <dsp:nvSpPr>
        <dsp:cNvPr id="0" name=""/>
        <dsp:cNvSpPr/>
      </dsp:nvSpPr>
      <dsp:spPr>
        <a:xfrm>
          <a:off x="0" y="3508983"/>
          <a:ext cx="8077200" cy="579600"/>
        </a:xfrm>
        <a:prstGeom prst="rect">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a:bevelT w="63500" h="25400"/>
        </a:sp3d>
      </dsp:spPr>
      <dsp:style>
        <a:lnRef idx="0">
          <a:schemeClr val="accent2"/>
        </a:lnRef>
        <a:fillRef idx="3">
          <a:schemeClr val="accent2"/>
        </a:fillRef>
        <a:effectRef idx="3">
          <a:schemeClr val="accent2"/>
        </a:effectRef>
        <a:fontRef idx="minor">
          <a:schemeClr val="lt1"/>
        </a:fontRef>
      </dsp:style>
    </dsp:sp>
    <dsp:sp modelId="{D9989156-64ED-4841-A495-16DA416865D2}">
      <dsp:nvSpPr>
        <dsp:cNvPr id="0" name=""/>
        <dsp:cNvSpPr/>
      </dsp:nvSpPr>
      <dsp:spPr>
        <a:xfrm>
          <a:off x="228599" y="3169503"/>
          <a:ext cx="7677879" cy="67896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Gaining insight into historical trends and real-time activities </a:t>
          </a:r>
          <a:endParaRPr lang="en-US" sz="1800" b="1"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261743" y="3202647"/>
        <a:ext cx="7611591"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84420-0A84-4F9E-AB05-CAEEB5CA9458}">
      <dsp:nvSpPr>
        <dsp:cNvPr id="0" name=""/>
        <dsp:cNvSpPr/>
      </dsp:nvSpPr>
      <dsp:spPr>
        <a:xfrm>
          <a:off x="82135" y="1670848"/>
          <a:ext cx="2507912" cy="2068503"/>
        </a:xfrm>
        <a:prstGeom prst="roundRect">
          <a:avLst>
            <a:gd name="adj" fmla="val 10000"/>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solidFill>
                <a:schemeClr val="bg1"/>
              </a:solidFill>
            </a:rPr>
            <a:t>Data providers:</a:t>
          </a:r>
          <a:endParaRPr lang="en-GB" sz="2000" kern="1200" dirty="0">
            <a:solidFill>
              <a:schemeClr val="bg1"/>
            </a:solidFill>
          </a:endParaRPr>
        </a:p>
        <a:p>
          <a:pPr marL="457200" lvl="2" indent="-228600" algn="l" defTabSz="889000" rtl="0">
            <a:lnSpc>
              <a:spcPct val="90000"/>
            </a:lnSpc>
            <a:spcBef>
              <a:spcPct val="0"/>
            </a:spcBef>
            <a:spcAft>
              <a:spcPct val="15000"/>
            </a:spcAft>
            <a:buChar char="••"/>
          </a:pPr>
          <a:r>
            <a:rPr lang="en-GB" sz="2000" kern="1200" dirty="0" smtClean="0">
              <a:solidFill>
                <a:schemeClr val="bg1"/>
              </a:solidFill>
            </a:rPr>
            <a:t>SQL Trace</a:t>
          </a:r>
          <a:endParaRPr lang="en-GB" sz="2000" kern="1200" dirty="0">
            <a:solidFill>
              <a:schemeClr val="bg1"/>
            </a:solidFill>
          </a:endParaRPr>
        </a:p>
        <a:p>
          <a:pPr marL="457200" lvl="2" indent="-228600" algn="l" defTabSz="889000" rtl="0">
            <a:lnSpc>
              <a:spcPct val="90000"/>
            </a:lnSpc>
            <a:spcBef>
              <a:spcPct val="0"/>
            </a:spcBef>
            <a:spcAft>
              <a:spcPct val="15000"/>
            </a:spcAft>
            <a:buChar char="••"/>
          </a:pPr>
          <a:r>
            <a:rPr lang="en-GB" sz="2000" kern="1200" dirty="0" smtClean="0">
              <a:solidFill>
                <a:schemeClr val="bg1"/>
              </a:solidFill>
            </a:rPr>
            <a:t>Performance Counters</a:t>
          </a:r>
          <a:endParaRPr lang="en-GB" sz="2000" kern="1200" dirty="0">
            <a:solidFill>
              <a:schemeClr val="bg1"/>
            </a:solidFill>
          </a:endParaRPr>
        </a:p>
        <a:p>
          <a:pPr marL="457200" lvl="2" indent="-228600" algn="l" defTabSz="889000" rtl="0">
            <a:lnSpc>
              <a:spcPct val="90000"/>
            </a:lnSpc>
            <a:spcBef>
              <a:spcPct val="0"/>
            </a:spcBef>
            <a:spcAft>
              <a:spcPct val="15000"/>
            </a:spcAft>
            <a:buChar char="••"/>
          </a:pPr>
          <a:r>
            <a:rPr lang="en-GB" sz="2000" kern="1200" dirty="0" smtClean="0">
              <a:solidFill>
                <a:schemeClr val="bg1"/>
              </a:solidFill>
            </a:rPr>
            <a:t>Transact-SQL</a:t>
          </a:r>
          <a:endParaRPr lang="en-GB" sz="2000" kern="1200" dirty="0">
            <a:solidFill>
              <a:schemeClr val="bg1"/>
            </a:solidFill>
          </a:endParaRPr>
        </a:p>
      </dsp:txBody>
      <dsp:txXfrm>
        <a:off x="129737" y="1718450"/>
        <a:ext cx="2412708" cy="1530048"/>
      </dsp:txXfrm>
    </dsp:sp>
    <dsp:sp modelId="{3DC41C37-1B48-49F9-868C-21E96486C6DF}">
      <dsp:nvSpPr>
        <dsp:cNvPr id="0" name=""/>
        <dsp:cNvSpPr/>
      </dsp:nvSpPr>
      <dsp:spPr>
        <a:xfrm>
          <a:off x="1600428" y="2362428"/>
          <a:ext cx="2666781" cy="2666781"/>
        </a:xfrm>
        <a:prstGeom prst="leftCircularArrow">
          <a:avLst>
            <a:gd name="adj1" fmla="val 2786"/>
            <a:gd name="adj2" fmla="val 339874"/>
            <a:gd name="adj3" fmla="val 2115385"/>
            <a:gd name="adj4" fmla="val 9024489"/>
            <a:gd name="adj5" fmla="val 3250"/>
          </a:avLst>
        </a:prstGeom>
        <a:solidFill>
          <a:schemeClr val="bg2">
            <a:lumMod val="50000"/>
          </a:schemeClr>
        </a:solid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967762-FB33-4C79-BFF6-BBB469AB0ABC}">
      <dsp:nvSpPr>
        <dsp:cNvPr id="0" name=""/>
        <dsp:cNvSpPr/>
      </dsp:nvSpPr>
      <dsp:spPr>
        <a:xfrm>
          <a:off x="557591" y="3296100"/>
          <a:ext cx="2229255" cy="886501"/>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Low overhead data collection</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583556" y="3322065"/>
        <a:ext cx="2177325" cy="834571"/>
      </dsp:txXfrm>
    </dsp:sp>
    <dsp:sp modelId="{F3D0E6E5-6ADA-47D3-9699-7E20526796CD}">
      <dsp:nvSpPr>
        <dsp:cNvPr id="0" name=""/>
        <dsp:cNvSpPr/>
      </dsp:nvSpPr>
      <dsp:spPr>
        <a:xfrm>
          <a:off x="3140615" y="1670848"/>
          <a:ext cx="2507912" cy="2068503"/>
        </a:xfrm>
        <a:prstGeom prst="roundRect">
          <a:avLst>
            <a:gd name="adj" fmla="val 10000"/>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solidFill>
                <a:schemeClr val="bg1"/>
              </a:solidFill>
            </a:rPr>
            <a:t>Management Data Warehouse</a:t>
          </a:r>
          <a:endParaRPr lang="en-GB" sz="2000" kern="1200" dirty="0">
            <a:solidFill>
              <a:schemeClr val="bg1"/>
            </a:solidFill>
          </a:endParaRPr>
        </a:p>
      </dsp:txBody>
      <dsp:txXfrm>
        <a:off x="3188217" y="2161701"/>
        <a:ext cx="2412708" cy="1530048"/>
      </dsp:txXfrm>
    </dsp:sp>
    <dsp:sp modelId="{81608062-3FBE-4DCC-A84D-2963E04BE3CB}">
      <dsp:nvSpPr>
        <dsp:cNvPr id="0" name=""/>
        <dsp:cNvSpPr/>
      </dsp:nvSpPr>
      <dsp:spPr>
        <a:xfrm>
          <a:off x="4157260" y="304794"/>
          <a:ext cx="2987236" cy="2987236"/>
        </a:xfrm>
        <a:prstGeom prst="circularArrow">
          <a:avLst>
            <a:gd name="adj1" fmla="val 2487"/>
            <a:gd name="adj2" fmla="val 301311"/>
            <a:gd name="adj3" fmla="val 19523178"/>
            <a:gd name="adj4" fmla="val 12575511"/>
            <a:gd name="adj5" fmla="val 2901"/>
          </a:avLst>
        </a:prstGeom>
        <a:solidFill>
          <a:schemeClr val="bg2">
            <a:lumMod val="50000"/>
          </a:schemeClr>
        </a:solid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C8AB7B6-AABC-4743-96AE-C7F71F34A505}">
      <dsp:nvSpPr>
        <dsp:cNvPr id="0" name=""/>
        <dsp:cNvSpPr/>
      </dsp:nvSpPr>
      <dsp:spPr>
        <a:xfrm>
          <a:off x="3697929" y="1227597"/>
          <a:ext cx="2229255" cy="886501"/>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Centralized data storage</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3723894" y="1253562"/>
        <a:ext cx="2177325" cy="834571"/>
      </dsp:txXfrm>
    </dsp:sp>
    <dsp:sp modelId="{8236EE80-30AC-4332-B70C-099D8FE11972}">
      <dsp:nvSpPr>
        <dsp:cNvPr id="0" name=""/>
        <dsp:cNvSpPr/>
      </dsp:nvSpPr>
      <dsp:spPr>
        <a:xfrm>
          <a:off x="6280952" y="1670848"/>
          <a:ext cx="2507912" cy="2068503"/>
        </a:xfrm>
        <a:prstGeom prst="roundRect">
          <a:avLst>
            <a:gd name="adj" fmla="val 10000"/>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endParaRPr lang="en-GB" sz="2000" kern="1200" dirty="0">
            <a:solidFill>
              <a:schemeClr val="bg1"/>
            </a:solidFill>
          </a:endParaRPr>
        </a:p>
      </dsp:txBody>
      <dsp:txXfrm>
        <a:off x="6328554" y="1718450"/>
        <a:ext cx="2412708" cy="1530048"/>
      </dsp:txXfrm>
    </dsp:sp>
    <dsp:sp modelId="{48F1A942-B401-4935-B55C-61EB0387BDBE}">
      <dsp:nvSpPr>
        <dsp:cNvPr id="0" name=""/>
        <dsp:cNvSpPr/>
      </dsp:nvSpPr>
      <dsp:spPr>
        <a:xfrm>
          <a:off x="6838266" y="3296100"/>
          <a:ext cx="2229255" cy="886501"/>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Comprehensive reporting</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6864231" y="3322065"/>
        <a:ext cx="2177325" cy="834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E87D0-3756-4534-A7D4-96BBE9E71B0B}">
      <dsp:nvSpPr>
        <dsp:cNvPr id="0" name=""/>
        <dsp:cNvSpPr/>
      </dsp:nvSpPr>
      <dsp:spPr>
        <a:xfrm>
          <a:off x="2829520" y="2632487"/>
          <a:ext cx="1960959" cy="1960959"/>
        </a:xfrm>
        <a:prstGeom prst="ellipse">
          <a:avLst/>
        </a:prstGeom>
        <a:solidFill>
          <a:schemeClr val="accent2">
            <a:lumMod val="75000"/>
          </a:schemeClr>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l" defTabSz="2889250" rtl="0">
            <a:lnSpc>
              <a:spcPct val="90000"/>
            </a:lnSpc>
            <a:spcBef>
              <a:spcPct val="0"/>
            </a:spcBef>
            <a:spcAft>
              <a:spcPct val="35000"/>
            </a:spcAft>
          </a:pPr>
          <a:r>
            <a:rPr lang="en-GB" sz="65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 </a:t>
          </a:r>
          <a:endParaRPr lang="en-GB" sz="65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3116696" y="2919663"/>
        <a:ext cx="1386607" cy="1386607"/>
      </dsp:txXfrm>
    </dsp:sp>
    <dsp:sp modelId="{C6E3EC44-04C4-40C7-A0D3-B01A5F2DB1EC}">
      <dsp:nvSpPr>
        <dsp:cNvPr id="0" name=""/>
        <dsp:cNvSpPr/>
      </dsp:nvSpPr>
      <dsp:spPr>
        <a:xfrm rot="10800000">
          <a:off x="932039" y="3333530"/>
          <a:ext cx="1793119" cy="558873"/>
        </a:xfrm>
        <a:prstGeom prst="leftArrow">
          <a:avLst>
            <a:gd name="adj1" fmla="val 60000"/>
            <a:gd name="adj2" fmla="val 50000"/>
          </a:avLst>
        </a:prstGeom>
        <a:solidFill>
          <a:schemeClr val="tx1">
            <a:lumMod val="75000"/>
            <a:lumOff val="25000"/>
          </a:schemeClr>
        </a:solidFill>
        <a:ln>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764A8CE-01E4-4F5B-8EDA-CE2F599C1697}">
      <dsp:nvSpPr>
        <dsp:cNvPr id="0" name=""/>
        <dsp:cNvSpPr/>
      </dsp:nvSpPr>
      <dsp:spPr>
        <a:xfrm>
          <a:off x="224598" y="3047014"/>
          <a:ext cx="1414881" cy="1131904"/>
        </a:xfrm>
        <a:prstGeom prst="roundRect">
          <a:avLst>
            <a:gd name="adj" fmla="val 10000"/>
          </a:avLst>
        </a:prstGeom>
        <a:solidFill>
          <a:schemeClr val="tx1"/>
        </a:solidFill>
        <a:ln w="1905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artDeco"/>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1">
          <a:noAutofit/>
        </a:bodyPr>
        <a:lstStyle/>
        <a:p>
          <a:pPr lvl="0" algn="ctr" defTabSz="711200" rtl="0">
            <a:lnSpc>
              <a:spcPct val="90000"/>
            </a:lnSpc>
            <a:spcBef>
              <a:spcPct val="0"/>
            </a:spcBef>
            <a:spcAft>
              <a:spcPct val="35000"/>
            </a:spcAft>
          </a:pPr>
          <a:r>
            <a:rPr lang="en-US" sz="16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Scale for any business size</a:t>
          </a:r>
          <a:endParaRPr lang="en-GB" sz="16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257750" y="3080166"/>
        <a:ext cx="1348577" cy="1065600"/>
      </dsp:txXfrm>
    </dsp:sp>
    <dsp:sp modelId="{B2FFFB91-F3BD-4D60-9A18-B74EE1F09058}">
      <dsp:nvSpPr>
        <dsp:cNvPr id="0" name=""/>
        <dsp:cNvSpPr/>
      </dsp:nvSpPr>
      <dsp:spPr>
        <a:xfrm rot="13508856">
          <a:off x="1504062" y="1897913"/>
          <a:ext cx="1763856" cy="558873"/>
        </a:xfrm>
        <a:prstGeom prst="leftArrow">
          <a:avLst>
            <a:gd name="adj1" fmla="val 60000"/>
            <a:gd name="adj2" fmla="val 50000"/>
          </a:avLst>
        </a:prstGeom>
        <a:solidFill>
          <a:schemeClr val="tx1">
            <a:lumMod val="75000"/>
            <a:lumOff val="25000"/>
          </a:schemeClr>
        </a:solidFill>
        <a:ln>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CC8EC7-E3C3-41AE-8821-379879683D73}">
      <dsp:nvSpPr>
        <dsp:cNvPr id="0" name=""/>
        <dsp:cNvSpPr/>
      </dsp:nvSpPr>
      <dsp:spPr>
        <a:xfrm>
          <a:off x="1094623" y="1028706"/>
          <a:ext cx="1414881" cy="1131904"/>
        </a:xfrm>
        <a:prstGeom prst="roundRect">
          <a:avLst>
            <a:gd name="adj" fmla="val 10000"/>
          </a:avLst>
        </a:prstGeom>
        <a:solidFill>
          <a:schemeClr val="tx1"/>
        </a:solidFill>
        <a:ln w="1905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artDeco"/>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1">
          <a:noAutofit/>
        </a:bodyPr>
        <a:lstStyle/>
        <a:p>
          <a:pPr lvl="0" algn="ctr" defTabSz="711200" rtl="0">
            <a:lnSpc>
              <a:spcPct val="90000"/>
            </a:lnSpc>
            <a:spcBef>
              <a:spcPct val="0"/>
            </a:spcBef>
            <a:spcAft>
              <a:spcPct val="35000"/>
            </a:spcAft>
          </a:pPr>
          <a:r>
            <a:rPr lang="en-GB" sz="16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Conform and comply with system configuration policies</a:t>
          </a:r>
          <a:endParaRPr lang="en-GB" sz="16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1127775" y="1061858"/>
        <a:ext cx="1348577" cy="1065600"/>
      </dsp:txXfrm>
    </dsp:sp>
    <dsp:sp modelId="{C0226032-F38D-4965-9A20-BCFAB8615E98}">
      <dsp:nvSpPr>
        <dsp:cNvPr id="0" name=""/>
        <dsp:cNvSpPr/>
      </dsp:nvSpPr>
      <dsp:spPr>
        <a:xfrm rot="16232357">
          <a:off x="2965694" y="1352156"/>
          <a:ext cx="1793228" cy="558873"/>
        </a:xfrm>
        <a:prstGeom prst="leftArrow">
          <a:avLst>
            <a:gd name="adj1" fmla="val 60000"/>
            <a:gd name="adj2" fmla="val 50000"/>
          </a:avLst>
        </a:prstGeom>
        <a:solidFill>
          <a:schemeClr val="tx1">
            <a:lumMod val="75000"/>
            <a:lumOff val="25000"/>
          </a:schemeClr>
        </a:solidFill>
        <a:ln>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F0177E-0277-4446-95AD-CDB92C61B749}">
      <dsp:nvSpPr>
        <dsp:cNvPr id="0" name=""/>
        <dsp:cNvSpPr/>
      </dsp:nvSpPr>
      <dsp:spPr>
        <a:xfrm>
          <a:off x="3129648" y="169065"/>
          <a:ext cx="1414881" cy="1131904"/>
        </a:xfrm>
        <a:prstGeom prst="roundRect">
          <a:avLst>
            <a:gd name="adj" fmla="val 10000"/>
          </a:avLst>
        </a:prstGeom>
        <a:solidFill>
          <a:schemeClr val="tx1"/>
        </a:solidFill>
        <a:ln w="1905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artDeco"/>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1">
          <a:noAutofit/>
        </a:bodyPr>
        <a:lstStyle/>
        <a:p>
          <a:pPr lvl="0" algn="ctr" defTabSz="711200" rtl="0">
            <a:lnSpc>
              <a:spcPct val="90000"/>
            </a:lnSpc>
            <a:spcBef>
              <a:spcPct val="0"/>
            </a:spcBef>
            <a:spcAft>
              <a:spcPct val="35000"/>
            </a:spcAft>
          </a:pPr>
          <a:r>
            <a:rPr lang="en-US" sz="16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Monitor system health and optimize performance</a:t>
          </a:r>
          <a:endParaRPr lang="en-GB" sz="16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3162800" y="202217"/>
        <a:ext cx="1348577" cy="1065600"/>
      </dsp:txXfrm>
    </dsp:sp>
    <dsp:sp modelId="{4EB15F3E-E7A2-41BC-9E6C-71AA48DD3F85}">
      <dsp:nvSpPr>
        <dsp:cNvPr id="0" name=""/>
        <dsp:cNvSpPr/>
      </dsp:nvSpPr>
      <dsp:spPr>
        <a:xfrm rot="18922723">
          <a:off x="4376676" y="1934636"/>
          <a:ext cx="1811287" cy="558873"/>
        </a:xfrm>
        <a:prstGeom prst="leftArrow">
          <a:avLst>
            <a:gd name="adj1" fmla="val 60000"/>
            <a:gd name="adj2" fmla="val 50000"/>
          </a:avLst>
        </a:prstGeom>
        <a:solidFill>
          <a:schemeClr val="tx1">
            <a:lumMod val="75000"/>
            <a:lumOff val="25000"/>
          </a:schemeClr>
        </a:solidFill>
        <a:ln>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6EC35E-2A51-42E3-BDA6-DE8DAAC26123}">
      <dsp:nvSpPr>
        <dsp:cNvPr id="0" name=""/>
        <dsp:cNvSpPr/>
      </dsp:nvSpPr>
      <dsp:spPr>
        <a:xfrm>
          <a:off x="5164675" y="1011980"/>
          <a:ext cx="1414881" cy="1131904"/>
        </a:xfrm>
        <a:prstGeom prst="roundRect">
          <a:avLst>
            <a:gd name="adj" fmla="val 10000"/>
          </a:avLst>
        </a:prstGeom>
        <a:solidFill>
          <a:schemeClr val="tx1"/>
        </a:solidFill>
        <a:ln w="1905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artDeco"/>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1">
          <a:noAutofit/>
        </a:bodyPr>
        <a:lstStyle/>
        <a:p>
          <a:pPr lvl="0" algn="ctr" defTabSz="711200" rtl="0">
            <a:lnSpc>
              <a:spcPct val="90000"/>
            </a:lnSpc>
            <a:spcBef>
              <a:spcPct val="0"/>
            </a:spcBef>
            <a:spcAft>
              <a:spcPct val="35000"/>
            </a:spcAft>
          </a:pPr>
          <a:r>
            <a:rPr lang="en-GB" sz="16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Perform interactive administration</a:t>
          </a:r>
          <a:endParaRPr lang="en-GB" sz="16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5197827" y="1045132"/>
        <a:ext cx="1348577" cy="1065600"/>
      </dsp:txXfrm>
    </dsp:sp>
    <dsp:sp modelId="{54AACE9B-26D1-40BB-BAA0-B1D18B3B5DC0}">
      <dsp:nvSpPr>
        <dsp:cNvPr id="0" name=""/>
        <dsp:cNvSpPr/>
      </dsp:nvSpPr>
      <dsp:spPr>
        <a:xfrm rot="21561919">
          <a:off x="4894729" y="3343677"/>
          <a:ext cx="1793282" cy="558873"/>
        </a:xfrm>
        <a:prstGeom prst="leftArrow">
          <a:avLst>
            <a:gd name="adj1" fmla="val 60000"/>
            <a:gd name="adj2" fmla="val 50000"/>
          </a:avLst>
        </a:prstGeom>
        <a:solidFill>
          <a:schemeClr val="tx1">
            <a:lumMod val="75000"/>
            <a:lumOff val="25000"/>
          </a:schemeClr>
        </a:solidFill>
        <a:ln>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694E68-6936-432E-A4FC-796C48A93965}">
      <dsp:nvSpPr>
        <dsp:cNvPr id="0" name=""/>
        <dsp:cNvSpPr/>
      </dsp:nvSpPr>
      <dsp:spPr>
        <a:xfrm>
          <a:off x="5980516" y="3015133"/>
          <a:ext cx="1414881" cy="1131904"/>
        </a:xfrm>
        <a:prstGeom prst="roundRect">
          <a:avLst>
            <a:gd name="adj" fmla="val 10000"/>
          </a:avLst>
        </a:prstGeom>
        <a:solidFill>
          <a:schemeClr val="tx1"/>
        </a:solidFill>
        <a:ln w="1905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rot lat="0" lon="0" rev="7500000"/>
          </a:lightRig>
        </a:scene3d>
        <a:sp3d prstMaterial="plastic">
          <a:bevelT w="127000" h="25400" prst="artDeco"/>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1">
          <a:noAutofit/>
        </a:bodyPr>
        <a:lstStyle/>
        <a:p>
          <a:pPr lvl="0" algn="ctr" defTabSz="711200" rtl="0">
            <a:lnSpc>
              <a:spcPct val="90000"/>
            </a:lnSpc>
            <a:spcBef>
              <a:spcPct val="0"/>
            </a:spcBef>
            <a:spcAft>
              <a:spcPct val="35000"/>
            </a:spcAft>
          </a:pPr>
          <a:r>
            <a:rPr lang="en-US" sz="16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Gain insight into historical trends</a:t>
          </a:r>
          <a:endParaRPr lang="en-GB" sz="16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dsp:txBody>
      <dsp:txXfrm>
        <a:off x="6013668" y="3048285"/>
        <a:ext cx="1348577" cy="106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30638-1E5A-4DDC-BED5-68FDAB011D34}">
      <dsp:nvSpPr>
        <dsp:cNvPr id="0" name=""/>
        <dsp:cNvSpPr/>
      </dsp:nvSpPr>
      <dsp:spPr>
        <a:xfrm>
          <a:off x="0" y="0"/>
          <a:ext cx="8229600" cy="1547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28600" lvl="0" indent="0" algn="l" defTabSz="1422400" rtl="0">
            <a:lnSpc>
              <a:spcPct val="90000"/>
            </a:lnSpc>
            <a:spcBef>
              <a:spcPct val="0"/>
            </a:spcBef>
            <a:spcAft>
              <a:spcPct val="35000"/>
            </a:spcAft>
          </a:pPr>
          <a:r>
            <a:rPr lang="en-GB" sz="3200" kern="1200" dirty="0" smtClean="0"/>
            <a:t>Centralized Management through a Single Management Console</a:t>
          </a:r>
          <a:endParaRPr lang="en-GB" sz="3200" kern="1200" dirty="0"/>
        </a:p>
      </dsp:txBody>
      <dsp:txXfrm>
        <a:off x="1800701" y="0"/>
        <a:ext cx="6428898" cy="1547812"/>
      </dsp:txXfrm>
    </dsp:sp>
    <dsp:sp modelId="{9DA3650E-E5BE-4FEF-ABD1-5D56B7F79822}">
      <dsp:nvSpPr>
        <dsp:cNvPr id="0" name=""/>
        <dsp:cNvSpPr/>
      </dsp:nvSpPr>
      <dsp:spPr>
        <a:xfrm>
          <a:off x="154781" y="154781"/>
          <a:ext cx="1645920" cy="12382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2C9EEBC5-F9EB-437E-81A6-D6804F810690}">
      <dsp:nvSpPr>
        <dsp:cNvPr id="0" name=""/>
        <dsp:cNvSpPr/>
      </dsp:nvSpPr>
      <dsp:spPr>
        <a:xfrm>
          <a:off x="0" y="1702593"/>
          <a:ext cx="8229600" cy="1547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28600" lvl="0" indent="0" algn="l" defTabSz="1422400" rtl="0">
            <a:lnSpc>
              <a:spcPct val="90000"/>
            </a:lnSpc>
            <a:spcBef>
              <a:spcPct val="0"/>
            </a:spcBef>
            <a:spcAft>
              <a:spcPct val="35000"/>
            </a:spcAft>
          </a:pPr>
          <a:r>
            <a:rPr lang="en-GB" sz="3200" kern="1200" dirty="0" smtClean="0"/>
            <a:t>Streamlined Application and Multi-Instance Management</a:t>
          </a:r>
        </a:p>
      </dsp:txBody>
      <dsp:txXfrm>
        <a:off x="1800701" y="1702593"/>
        <a:ext cx="6428898" cy="1547812"/>
      </dsp:txXfrm>
    </dsp:sp>
    <dsp:sp modelId="{A88379D3-CB32-49E3-AC53-25205A4526EA}">
      <dsp:nvSpPr>
        <dsp:cNvPr id="0" name=""/>
        <dsp:cNvSpPr/>
      </dsp:nvSpPr>
      <dsp:spPr>
        <a:xfrm>
          <a:off x="154781" y="1857374"/>
          <a:ext cx="1645920" cy="12382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DCF28AEB-1E8A-4157-82B3-69452181E456}">
      <dsp:nvSpPr>
        <dsp:cNvPr id="0" name=""/>
        <dsp:cNvSpPr/>
      </dsp:nvSpPr>
      <dsp:spPr>
        <a:xfrm>
          <a:off x="0" y="3405187"/>
          <a:ext cx="8229600" cy="1547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marL="228600" lvl="0" indent="0" algn="l" defTabSz="1422400" rtl="0">
            <a:lnSpc>
              <a:spcPct val="90000"/>
            </a:lnSpc>
            <a:spcBef>
              <a:spcPct val="0"/>
            </a:spcBef>
            <a:spcAft>
              <a:spcPct val="35000"/>
            </a:spcAft>
          </a:pPr>
          <a:r>
            <a:rPr lang="en-GB" sz="3200" kern="1200" dirty="0" smtClean="0"/>
            <a:t>Scalable Management with Systems Center Operations Manager </a:t>
          </a:r>
          <a:endParaRPr lang="en-GB" sz="3200" kern="1200" dirty="0"/>
        </a:p>
        <a:p>
          <a:pPr marL="228600" lvl="1" indent="0" algn="l" defTabSz="1422400" rtl="0">
            <a:lnSpc>
              <a:spcPct val="90000"/>
            </a:lnSpc>
            <a:spcBef>
              <a:spcPct val="0"/>
            </a:spcBef>
            <a:spcAft>
              <a:spcPct val="15000"/>
            </a:spcAft>
            <a:buChar char="••"/>
          </a:pPr>
          <a:endParaRPr lang="en-GB" sz="3200" kern="1200" dirty="0"/>
        </a:p>
      </dsp:txBody>
      <dsp:txXfrm>
        <a:off x="1800701" y="3405187"/>
        <a:ext cx="6428898" cy="1547812"/>
      </dsp:txXfrm>
    </dsp:sp>
    <dsp:sp modelId="{D5E50B80-4312-4005-9177-BB870B978D7A}">
      <dsp:nvSpPr>
        <dsp:cNvPr id="0" name=""/>
        <dsp:cNvSpPr/>
      </dsp:nvSpPr>
      <dsp:spPr>
        <a:xfrm>
          <a:off x="154781" y="3559968"/>
          <a:ext cx="1645920" cy="12382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30638-1E5A-4DDC-BED5-68FDAB011D34}">
      <dsp:nvSpPr>
        <dsp:cNvPr id="0" name=""/>
        <dsp:cNvSpPr/>
      </dsp:nvSpPr>
      <dsp:spPr>
        <a:xfrm>
          <a:off x="0" y="0"/>
          <a:ext cx="8229600" cy="1166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28600" lvl="0" indent="0" algn="l" defTabSz="1422400" rtl="0">
            <a:lnSpc>
              <a:spcPct val="90000"/>
            </a:lnSpc>
            <a:spcBef>
              <a:spcPct val="0"/>
            </a:spcBef>
            <a:spcAft>
              <a:spcPct val="35000"/>
            </a:spcAft>
          </a:pPr>
          <a:r>
            <a:rPr lang="en-GB" sz="3200" kern="1200" dirty="0" smtClean="0"/>
            <a:t>Manage Configuration and Security with Policies</a:t>
          </a:r>
          <a:endParaRPr lang="en-GB" sz="3200" kern="1200" dirty="0"/>
        </a:p>
      </dsp:txBody>
      <dsp:txXfrm>
        <a:off x="1762601" y="0"/>
        <a:ext cx="6466998" cy="1166812"/>
      </dsp:txXfrm>
    </dsp:sp>
    <dsp:sp modelId="{9DA3650E-E5BE-4FEF-ABD1-5D56B7F79822}">
      <dsp:nvSpPr>
        <dsp:cNvPr id="0" name=""/>
        <dsp:cNvSpPr/>
      </dsp:nvSpPr>
      <dsp:spPr>
        <a:xfrm>
          <a:off x="116681" y="116681"/>
          <a:ext cx="1645920" cy="93345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2C9EEBC5-F9EB-437E-81A6-D6804F810690}">
      <dsp:nvSpPr>
        <dsp:cNvPr id="0" name=""/>
        <dsp:cNvSpPr/>
      </dsp:nvSpPr>
      <dsp:spPr>
        <a:xfrm>
          <a:off x="0" y="1283493"/>
          <a:ext cx="8229600" cy="1166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28600" lvl="0" indent="0" algn="l" defTabSz="1422400" rtl="0">
            <a:lnSpc>
              <a:spcPct val="90000"/>
            </a:lnSpc>
            <a:spcBef>
              <a:spcPct val="0"/>
            </a:spcBef>
            <a:spcAft>
              <a:spcPct val="35000"/>
            </a:spcAft>
          </a:pPr>
          <a:r>
            <a:rPr lang="en-GB" sz="3200" kern="1200" dirty="0" smtClean="0"/>
            <a:t>Automate Administration and Deployment</a:t>
          </a:r>
          <a:endParaRPr lang="en-GB" sz="3200" kern="1200" dirty="0"/>
        </a:p>
      </dsp:txBody>
      <dsp:txXfrm>
        <a:off x="1762601" y="1283493"/>
        <a:ext cx="6466998" cy="1166812"/>
      </dsp:txXfrm>
    </dsp:sp>
    <dsp:sp modelId="{A88379D3-CB32-49E3-AC53-25205A4526EA}">
      <dsp:nvSpPr>
        <dsp:cNvPr id="0" name=""/>
        <dsp:cNvSpPr/>
      </dsp:nvSpPr>
      <dsp:spPr>
        <a:xfrm>
          <a:off x="116681" y="1400175"/>
          <a:ext cx="1645920" cy="93345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DCF28AEB-1E8A-4157-82B3-69452181E456}">
      <dsp:nvSpPr>
        <dsp:cNvPr id="0" name=""/>
        <dsp:cNvSpPr/>
      </dsp:nvSpPr>
      <dsp:spPr>
        <a:xfrm>
          <a:off x="0" y="2566987"/>
          <a:ext cx="8229600" cy="11668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28600" lvl="0" indent="0" algn="l" defTabSz="1422400" rtl="0">
            <a:lnSpc>
              <a:spcPct val="90000"/>
            </a:lnSpc>
            <a:spcBef>
              <a:spcPct val="0"/>
            </a:spcBef>
            <a:spcAft>
              <a:spcPct val="35000"/>
            </a:spcAft>
          </a:pPr>
          <a:r>
            <a:rPr lang="en-GB" sz="3200" kern="1200" dirty="0" smtClean="0"/>
            <a:t>Schedule Tasks and Workflows</a:t>
          </a:r>
          <a:endParaRPr lang="en-GB" sz="3200" kern="1200" dirty="0"/>
        </a:p>
      </dsp:txBody>
      <dsp:txXfrm>
        <a:off x="1762601" y="2566987"/>
        <a:ext cx="6466998" cy="1166812"/>
      </dsp:txXfrm>
    </dsp:sp>
    <dsp:sp modelId="{D5E50B80-4312-4005-9177-BB870B978D7A}">
      <dsp:nvSpPr>
        <dsp:cNvPr id="0" name=""/>
        <dsp:cNvSpPr/>
      </dsp:nvSpPr>
      <dsp:spPr>
        <a:xfrm>
          <a:off x="116681" y="2683668"/>
          <a:ext cx="1645920" cy="93345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15BB-1623-46D6-A22F-50B2495F77BE}">
      <dsp:nvSpPr>
        <dsp:cNvPr id="0" name=""/>
        <dsp:cNvSpPr/>
      </dsp:nvSpPr>
      <dsp:spPr>
        <a:xfrm>
          <a:off x="4320" y="972300"/>
          <a:ext cx="1964455" cy="112320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ctr" defTabSz="1155700" rtl="0">
            <a:lnSpc>
              <a:spcPct val="90000"/>
            </a:lnSpc>
            <a:spcBef>
              <a:spcPct val="0"/>
            </a:spcBef>
            <a:spcAft>
              <a:spcPct val="35000"/>
            </a:spcAft>
          </a:pPr>
          <a:r>
            <a:rPr lang="en-GB" sz="2600" kern="1200" dirty="0" smtClean="0"/>
            <a:t>Facets</a:t>
          </a:r>
          <a:endParaRPr lang="en-GB" sz="2600" kern="1200" dirty="0"/>
        </a:p>
      </dsp:txBody>
      <dsp:txXfrm>
        <a:off x="4320" y="972300"/>
        <a:ext cx="1964455" cy="748800"/>
      </dsp:txXfrm>
    </dsp:sp>
    <dsp:sp modelId="{7126820D-556B-4051-AD2F-CFC797971E4E}">
      <dsp:nvSpPr>
        <dsp:cNvPr id="0" name=""/>
        <dsp:cNvSpPr/>
      </dsp:nvSpPr>
      <dsp:spPr>
        <a:xfrm>
          <a:off x="381003" y="2057401"/>
          <a:ext cx="1964455" cy="14976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C9CBBA-61C9-4E0D-8747-C79085642C18}">
      <dsp:nvSpPr>
        <dsp:cNvPr id="0" name=""/>
        <dsp:cNvSpPr/>
      </dsp:nvSpPr>
      <dsp:spPr>
        <a:xfrm>
          <a:off x="2266580" y="1102153"/>
          <a:ext cx="631345" cy="489092"/>
        </a:xfrm>
        <a:prstGeom prst="rightArrow">
          <a:avLst>
            <a:gd name="adj1" fmla="val 60000"/>
            <a:gd name="adj2" fmla="val 50000"/>
          </a:avLst>
        </a:prstGeom>
        <a:solidFill>
          <a:schemeClr val="bg2">
            <a:lumMod val="50000"/>
          </a:schemeClr>
        </a:solid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2266580" y="1199971"/>
        <a:ext cx="484617" cy="293456"/>
      </dsp:txXfrm>
    </dsp:sp>
    <dsp:sp modelId="{8A1BCE2B-7CD6-41A5-BBB1-A12F9066ABCE}">
      <dsp:nvSpPr>
        <dsp:cNvPr id="0" name=""/>
        <dsp:cNvSpPr/>
      </dsp:nvSpPr>
      <dsp:spPr>
        <a:xfrm>
          <a:off x="3159993" y="972300"/>
          <a:ext cx="1964455" cy="112320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rtl="0">
            <a:lnSpc>
              <a:spcPct val="90000"/>
            </a:lnSpc>
            <a:spcBef>
              <a:spcPct val="0"/>
            </a:spcBef>
            <a:spcAft>
              <a:spcPct val="35000"/>
            </a:spcAft>
          </a:pPr>
          <a:r>
            <a:rPr lang="en-GB" sz="2600" kern="1200" dirty="0" smtClean="0"/>
            <a:t>Conditions</a:t>
          </a:r>
          <a:endParaRPr lang="en-GB" sz="2600" kern="1200" dirty="0"/>
        </a:p>
      </dsp:txBody>
      <dsp:txXfrm>
        <a:off x="3159993" y="972300"/>
        <a:ext cx="1964455" cy="748800"/>
      </dsp:txXfrm>
    </dsp:sp>
    <dsp:sp modelId="{8B76975D-8C06-4310-8883-B44A6B1B5E45}">
      <dsp:nvSpPr>
        <dsp:cNvPr id="0" name=""/>
        <dsp:cNvSpPr/>
      </dsp:nvSpPr>
      <dsp:spPr>
        <a:xfrm>
          <a:off x="3505205" y="1981203"/>
          <a:ext cx="1964455" cy="14976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70E59E-0EDC-42A2-8E1A-0643C98E94CC}">
      <dsp:nvSpPr>
        <dsp:cNvPr id="0" name=""/>
        <dsp:cNvSpPr/>
      </dsp:nvSpPr>
      <dsp:spPr>
        <a:xfrm>
          <a:off x="5422252" y="1102153"/>
          <a:ext cx="631345" cy="489092"/>
        </a:xfrm>
        <a:prstGeom prst="rightArrow">
          <a:avLst>
            <a:gd name="adj1" fmla="val 60000"/>
            <a:gd name="adj2" fmla="val 50000"/>
          </a:avLst>
        </a:prstGeom>
        <a:solidFill>
          <a:schemeClr val="bg2">
            <a:lumMod val="50000"/>
          </a:schemeClr>
        </a:solid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422252" y="1199971"/>
        <a:ext cx="484617" cy="293456"/>
      </dsp:txXfrm>
    </dsp:sp>
    <dsp:sp modelId="{5A87B80B-F5E7-442C-AC95-E105BBDAF9C0}">
      <dsp:nvSpPr>
        <dsp:cNvPr id="0" name=""/>
        <dsp:cNvSpPr/>
      </dsp:nvSpPr>
      <dsp:spPr>
        <a:xfrm>
          <a:off x="6315665" y="972300"/>
          <a:ext cx="1964455" cy="1123200"/>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ctr" defTabSz="1155700" rtl="0">
            <a:lnSpc>
              <a:spcPct val="90000"/>
            </a:lnSpc>
            <a:spcBef>
              <a:spcPct val="0"/>
            </a:spcBef>
            <a:spcAft>
              <a:spcPct val="35000"/>
            </a:spcAft>
          </a:pPr>
          <a:r>
            <a:rPr lang="en-GB" sz="2600" kern="1200" dirty="0" smtClean="0"/>
            <a:t>Policies</a:t>
          </a:r>
          <a:endParaRPr lang="en-GB" sz="2600" kern="1200" dirty="0"/>
        </a:p>
      </dsp:txBody>
      <dsp:txXfrm>
        <a:off x="6315665" y="972300"/>
        <a:ext cx="1964455" cy="748800"/>
      </dsp:txXfrm>
    </dsp:sp>
    <dsp:sp modelId="{4E4A01B8-8391-426C-A5AD-E61A501884D8}">
      <dsp:nvSpPr>
        <dsp:cNvPr id="0" name=""/>
        <dsp:cNvSpPr/>
      </dsp:nvSpPr>
      <dsp:spPr>
        <a:xfrm>
          <a:off x="6400803" y="2007605"/>
          <a:ext cx="1964455" cy="14976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8A53-051B-4487-9591-D296778AD250}">
      <dsp:nvSpPr>
        <dsp:cNvPr id="0" name=""/>
        <dsp:cNvSpPr/>
      </dsp:nvSpPr>
      <dsp:spPr>
        <a:xfrm rot="16200000">
          <a:off x="-772260" y="1724802"/>
          <a:ext cx="2161447" cy="54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6814" bIns="0" numCol="1" spcCol="1270" anchor="t" anchorCtr="0">
          <a:noAutofit/>
        </a:bodyPr>
        <a:lstStyle/>
        <a:p>
          <a:pPr lvl="0" algn="r" defTabSz="1511300" rtl="0">
            <a:lnSpc>
              <a:spcPct val="90000"/>
            </a:lnSpc>
            <a:spcBef>
              <a:spcPct val="0"/>
            </a:spcBef>
            <a:spcAft>
              <a:spcPct val="35000"/>
            </a:spcAft>
          </a:pPr>
          <a:r>
            <a:rPr lang="en-GB" sz="3400" kern="1200" dirty="0" smtClean="0">
              <a:solidFill>
                <a:schemeClr val="bg1"/>
              </a:solidFill>
            </a:rPr>
            <a:t>Facets</a:t>
          </a:r>
          <a:endParaRPr lang="en-GB" sz="3400" kern="1200" dirty="0">
            <a:solidFill>
              <a:schemeClr val="bg1"/>
            </a:solidFill>
          </a:endParaRPr>
        </a:p>
      </dsp:txBody>
      <dsp:txXfrm rot="16200000">
        <a:off x="-772260" y="1724802"/>
        <a:ext cx="2161447" cy="540639"/>
      </dsp:txXfrm>
    </dsp:sp>
    <dsp:sp modelId="{0D44BD10-B59B-47AF-BE58-801B6AE62807}">
      <dsp:nvSpPr>
        <dsp:cNvPr id="0" name=""/>
        <dsp:cNvSpPr/>
      </dsp:nvSpPr>
      <dsp:spPr>
        <a:xfrm>
          <a:off x="578782" y="717247"/>
          <a:ext cx="3267531" cy="2555748"/>
        </a:xfrm>
        <a:prstGeom prst="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476814" rIns="170688" bIns="170688"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Define aspects of system configuration</a:t>
          </a:r>
          <a:endParaRPr lang="en-GB" sz="1900" kern="1200" dirty="0"/>
        </a:p>
        <a:p>
          <a:pPr marL="342900" lvl="2" indent="-171450" algn="l" defTabSz="844550" rtl="0">
            <a:lnSpc>
              <a:spcPct val="90000"/>
            </a:lnSpc>
            <a:spcBef>
              <a:spcPct val="0"/>
            </a:spcBef>
            <a:spcAft>
              <a:spcPct val="15000"/>
            </a:spcAft>
            <a:buChar char="••"/>
          </a:pPr>
          <a:r>
            <a:rPr lang="en-GB" sz="1900" kern="1200" dirty="0" smtClean="0"/>
            <a:t>Physical properties that relate to settings</a:t>
          </a:r>
          <a:endParaRPr lang="en-GB" sz="1900" kern="1200" dirty="0"/>
        </a:p>
        <a:p>
          <a:pPr marL="342900" lvl="2" indent="-171450" algn="l" defTabSz="844550" rtl="0">
            <a:lnSpc>
              <a:spcPct val="90000"/>
            </a:lnSpc>
            <a:spcBef>
              <a:spcPct val="0"/>
            </a:spcBef>
            <a:spcAft>
              <a:spcPct val="15000"/>
            </a:spcAft>
            <a:buChar char="••"/>
          </a:pPr>
          <a:r>
            <a:rPr lang="en-GB" sz="1900" kern="1200" dirty="0" smtClean="0"/>
            <a:t>Logical properties that encapsulate business rules</a:t>
          </a:r>
          <a:endParaRPr lang="en-GB" sz="1900" kern="1200" dirty="0"/>
        </a:p>
      </dsp:txBody>
      <dsp:txXfrm>
        <a:off x="578782" y="717247"/>
        <a:ext cx="3267531" cy="2555748"/>
      </dsp:txXfrm>
    </dsp:sp>
    <dsp:sp modelId="{D158C454-E1CB-4658-AA4C-EB8D84E7DAE4}">
      <dsp:nvSpPr>
        <dsp:cNvPr id="0" name=""/>
        <dsp:cNvSpPr/>
      </dsp:nvSpPr>
      <dsp:spPr>
        <a:xfrm>
          <a:off x="38143" y="3604"/>
          <a:ext cx="1081278" cy="1081278"/>
        </a:xfrm>
        <a:prstGeom prst="rect">
          <a:avLst/>
        </a:prstGeom>
        <a:no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7B1273-506D-463B-B3AF-DB6ED5A42726}">
      <dsp:nvSpPr>
        <dsp:cNvPr id="0" name=""/>
        <dsp:cNvSpPr/>
      </dsp:nvSpPr>
      <dsp:spPr>
        <a:xfrm rot="16200000">
          <a:off x="3680531" y="1724802"/>
          <a:ext cx="2555748" cy="54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6814" bIns="0" numCol="1" spcCol="1270" anchor="t" anchorCtr="0">
          <a:noAutofit/>
        </a:bodyPr>
        <a:lstStyle/>
        <a:p>
          <a:pPr lvl="0" algn="r" defTabSz="1511300" rtl="0">
            <a:lnSpc>
              <a:spcPct val="90000"/>
            </a:lnSpc>
            <a:spcBef>
              <a:spcPct val="0"/>
            </a:spcBef>
            <a:spcAft>
              <a:spcPct val="35000"/>
            </a:spcAft>
          </a:pPr>
          <a:r>
            <a:rPr lang="en-GB" sz="3400" kern="1200" dirty="0" smtClean="0">
              <a:solidFill>
                <a:schemeClr val="bg1"/>
              </a:solidFill>
            </a:rPr>
            <a:t>Conditions</a:t>
          </a:r>
          <a:endParaRPr lang="en-GB" sz="3400" kern="1200" dirty="0">
            <a:solidFill>
              <a:schemeClr val="bg1"/>
            </a:solidFill>
          </a:endParaRPr>
        </a:p>
      </dsp:txBody>
      <dsp:txXfrm rot="16200000">
        <a:off x="3680531" y="1724802"/>
        <a:ext cx="2555748" cy="540639"/>
      </dsp:txXfrm>
    </dsp:sp>
    <dsp:sp modelId="{8264A702-7FA5-4E56-8AAD-6D88E11D8FF0}">
      <dsp:nvSpPr>
        <dsp:cNvPr id="0" name=""/>
        <dsp:cNvSpPr/>
      </dsp:nvSpPr>
      <dsp:spPr>
        <a:xfrm>
          <a:off x="5228724" y="717247"/>
          <a:ext cx="3267531" cy="2555748"/>
        </a:xfrm>
        <a:prstGeom prst="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476814" rIns="170688" bIns="170688"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Capture the declarative intent (desired state)</a:t>
          </a:r>
          <a:endParaRPr lang="en-GB" sz="1900" kern="1200" dirty="0"/>
        </a:p>
        <a:p>
          <a:pPr marL="171450" lvl="1" indent="-171450" algn="l" defTabSz="844550" rtl="0">
            <a:lnSpc>
              <a:spcPct val="90000"/>
            </a:lnSpc>
            <a:spcBef>
              <a:spcPct val="0"/>
            </a:spcBef>
            <a:spcAft>
              <a:spcPct val="15000"/>
            </a:spcAft>
            <a:buChar char="••"/>
          </a:pPr>
          <a:r>
            <a:rPr lang="en-GB" sz="1900" kern="1200" dirty="0" smtClean="0"/>
            <a:t>Simplify compliance enforcement</a:t>
          </a:r>
          <a:endParaRPr lang="en-GB" sz="1900" kern="1200" dirty="0"/>
        </a:p>
      </dsp:txBody>
      <dsp:txXfrm>
        <a:off x="5228724" y="717247"/>
        <a:ext cx="3267531" cy="2555748"/>
      </dsp:txXfrm>
    </dsp:sp>
    <dsp:sp modelId="{4F545C58-91BE-4D22-9F0B-326A3438C966}">
      <dsp:nvSpPr>
        <dsp:cNvPr id="0" name=""/>
        <dsp:cNvSpPr/>
      </dsp:nvSpPr>
      <dsp:spPr>
        <a:xfrm>
          <a:off x="4688085" y="3604"/>
          <a:ext cx="1081278" cy="1081278"/>
        </a:xfrm>
        <a:prstGeom prst="rect">
          <a:avLst/>
        </a:prstGeom>
        <a:noFill/>
        <a:ln>
          <a:no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E8E3D-CF1E-4A08-8BB3-E9F060AC9ED6}">
      <dsp:nvSpPr>
        <dsp:cNvPr id="0" name=""/>
        <dsp:cNvSpPr/>
      </dsp:nvSpPr>
      <dsp:spPr>
        <a:xfrm>
          <a:off x="0" y="331496"/>
          <a:ext cx="7848600" cy="876487"/>
        </a:xfrm>
        <a:prstGeom prst="rect">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139" tIns="437388" rIns="609139"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smtClean="0">
              <a:solidFill>
                <a:schemeClr val="bg1"/>
              </a:solidFill>
            </a:rPr>
            <a:t>Manual checking by administrator</a:t>
          </a:r>
          <a:endParaRPr lang="en-GB" sz="2100" kern="1200" dirty="0">
            <a:solidFill>
              <a:schemeClr val="bg1"/>
            </a:solidFill>
          </a:endParaRPr>
        </a:p>
      </dsp:txBody>
      <dsp:txXfrm>
        <a:off x="0" y="331496"/>
        <a:ext cx="7848600" cy="876487"/>
      </dsp:txXfrm>
    </dsp:sp>
    <dsp:sp modelId="{BD473CE9-D440-4795-9841-6BEDBB20C2B5}">
      <dsp:nvSpPr>
        <dsp:cNvPr id="0" name=""/>
        <dsp:cNvSpPr/>
      </dsp:nvSpPr>
      <dsp:spPr>
        <a:xfrm>
          <a:off x="141684" y="21536"/>
          <a:ext cx="7479339" cy="61992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lvl="0" algn="l" defTabSz="933450" rtl="0">
            <a:lnSpc>
              <a:spcPct val="90000"/>
            </a:lnSpc>
            <a:spcBef>
              <a:spcPct val="0"/>
            </a:spcBef>
            <a:spcAft>
              <a:spcPct val="35000"/>
            </a:spcAft>
          </a:pPr>
          <a:r>
            <a:rPr lang="en-GB" sz="2100" kern="1200" dirty="0" smtClean="0"/>
            <a:t>On Demand</a:t>
          </a:r>
          <a:endParaRPr lang="en-GB" sz="2100" kern="1200" dirty="0"/>
        </a:p>
      </dsp:txBody>
      <dsp:txXfrm>
        <a:off x="171946" y="51798"/>
        <a:ext cx="7418815" cy="559396"/>
      </dsp:txXfrm>
    </dsp:sp>
    <dsp:sp modelId="{3AD0C544-DC22-41E9-8926-28BCFF88B85D}">
      <dsp:nvSpPr>
        <dsp:cNvPr id="0" name=""/>
        <dsp:cNvSpPr/>
      </dsp:nvSpPr>
      <dsp:spPr>
        <a:xfrm>
          <a:off x="0" y="1631343"/>
          <a:ext cx="7848600" cy="1157625"/>
        </a:xfrm>
        <a:prstGeom prst="rect">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139" tIns="437388" rIns="609139"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smtClean="0">
              <a:solidFill>
                <a:schemeClr val="bg1"/>
              </a:solidFill>
            </a:rPr>
            <a:t>SQL Server Agent job checks periodically and logs non-compliance</a:t>
          </a:r>
          <a:endParaRPr lang="en-GB" sz="2100" kern="1200" dirty="0">
            <a:solidFill>
              <a:schemeClr val="bg1"/>
            </a:solidFill>
          </a:endParaRPr>
        </a:p>
      </dsp:txBody>
      <dsp:txXfrm>
        <a:off x="0" y="1631343"/>
        <a:ext cx="7848600" cy="1157625"/>
      </dsp:txXfrm>
    </dsp:sp>
    <dsp:sp modelId="{5ED79D3A-14C2-49B3-9AD2-ED0DA9E51BF0}">
      <dsp:nvSpPr>
        <dsp:cNvPr id="0" name=""/>
        <dsp:cNvSpPr/>
      </dsp:nvSpPr>
      <dsp:spPr>
        <a:xfrm>
          <a:off x="141684" y="1321383"/>
          <a:ext cx="7479339" cy="61992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lvl="0" algn="l" defTabSz="933450" rtl="0">
            <a:lnSpc>
              <a:spcPct val="90000"/>
            </a:lnSpc>
            <a:spcBef>
              <a:spcPct val="0"/>
            </a:spcBef>
            <a:spcAft>
              <a:spcPct val="35000"/>
            </a:spcAft>
          </a:pPr>
          <a:r>
            <a:rPr lang="en-GB" sz="2100" kern="1200" dirty="0" smtClean="0"/>
            <a:t>On Schedule, log out-of-compliance</a:t>
          </a:r>
          <a:endParaRPr lang="en-GB" sz="2100" kern="1200" dirty="0"/>
        </a:p>
      </dsp:txBody>
      <dsp:txXfrm>
        <a:off x="171946" y="1351645"/>
        <a:ext cx="7418815" cy="559396"/>
      </dsp:txXfrm>
    </dsp:sp>
    <dsp:sp modelId="{817141AC-9E76-43E0-8D6E-3C6E1BBB6085}">
      <dsp:nvSpPr>
        <dsp:cNvPr id="0" name=""/>
        <dsp:cNvSpPr/>
      </dsp:nvSpPr>
      <dsp:spPr>
        <a:xfrm>
          <a:off x="0" y="3212328"/>
          <a:ext cx="7848600" cy="876487"/>
        </a:xfrm>
        <a:prstGeom prst="rect">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139" tIns="437388" rIns="609139"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smtClean="0">
              <a:solidFill>
                <a:schemeClr val="bg1"/>
              </a:solidFill>
            </a:rPr>
            <a:t>DDL trigger rolls back non-compliant changes</a:t>
          </a:r>
          <a:endParaRPr lang="en-GB" sz="2100" kern="1200" dirty="0">
            <a:solidFill>
              <a:schemeClr val="bg1"/>
            </a:solidFill>
          </a:endParaRPr>
        </a:p>
      </dsp:txBody>
      <dsp:txXfrm>
        <a:off x="0" y="3212328"/>
        <a:ext cx="7848600" cy="876487"/>
      </dsp:txXfrm>
    </dsp:sp>
    <dsp:sp modelId="{CB83F920-189F-469E-BF15-A0DCBC9A1E23}">
      <dsp:nvSpPr>
        <dsp:cNvPr id="0" name=""/>
        <dsp:cNvSpPr/>
      </dsp:nvSpPr>
      <dsp:spPr>
        <a:xfrm>
          <a:off x="141684" y="2902368"/>
          <a:ext cx="7479339" cy="61992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lvl="0" algn="l" defTabSz="933450" rtl="0">
            <a:lnSpc>
              <a:spcPct val="90000"/>
            </a:lnSpc>
            <a:spcBef>
              <a:spcPct val="0"/>
            </a:spcBef>
            <a:spcAft>
              <a:spcPct val="35000"/>
            </a:spcAft>
          </a:pPr>
          <a:r>
            <a:rPr lang="en-GB" sz="2100" kern="1200" dirty="0" smtClean="0"/>
            <a:t>Changes are attempted, prevent out-of-compliance</a:t>
          </a:r>
          <a:endParaRPr lang="en-GB" sz="2100" kern="1200" dirty="0"/>
        </a:p>
      </dsp:txBody>
      <dsp:txXfrm>
        <a:off x="171946" y="2932630"/>
        <a:ext cx="7418815" cy="559396"/>
      </dsp:txXfrm>
    </dsp:sp>
    <dsp:sp modelId="{F8D42EF3-49E5-482D-BB9B-549327449BC9}">
      <dsp:nvSpPr>
        <dsp:cNvPr id="0" name=""/>
        <dsp:cNvSpPr/>
      </dsp:nvSpPr>
      <dsp:spPr>
        <a:xfrm>
          <a:off x="0" y="4512176"/>
          <a:ext cx="7848600" cy="876487"/>
        </a:xfrm>
        <a:prstGeom prst="rect">
          <a:avLst/>
        </a:prstGeom>
        <a:solidFill>
          <a:schemeClr val="tx1">
            <a:lumMod val="75000"/>
            <a:lumOff val="25000"/>
            <a:alpha val="50000"/>
          </a:schemeClr>
        </a:solidFill>
        <a:ln w="19050" cap="flat" cmpd="sng" algn="ctr">
          <a:solidFill>
            <a:schemeClr val="bg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139" tIns="437388" rIns="609139"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smtClean="0">
              <a:solidFill>
                <a:schemeClr val="bg1"/>
              </a:solidFill>
            </a:rPr>
            <a:t>Event notification logs non-compliant changes</a:t>
          </a:r>
          <a:endParaRPr lang="en-GB" sz="2100" kern="1200" dirty="0">
            <a:solidFill>
              <a:schemeClr val="bg1"/>
            </a:solidFill>
          </a:endParaRPr>
        </a:p>
      </dsp:txBody>
      <dsp:txXfrm>
        <a:off x="0" y="4512176"/>
        <a:ext cx="7848600" cy="876487"/>
      </dsp:txXfrm>
    </dsp:sp>
    <dsp:sp modelId="{33BEBFD4-8409-4107-B1A4-FB68E69B571B}">
      <dsp:nvSpPr>
        <dsp:cNvPr id="0" name=""/>
        <dsp:cNvSpPr/>
      </dsp:nvSpPr>
      <dsp:spPr>
        <a:xfrm>
          <a:off x="141684" y="4202216"/>
          <a:ext cx="7479339" cy="619920"/>
        </a:xfrm>
        <a:prstGeom prst="roundRect">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lvl="0" algn="l" defTabSz="933450" rtl="0">
            <a:lnSpc>
              <a:spcPct val="90000"/>
            </a:lnSpc>
            <a:spcBef>
              <a:spcPct val="0"/>
            </a:spcBef>
            <a:spcAft>
              <a:spcPct val="35000"/>
            </a:spcAft>
          </a:pPr>
          <a:r>
            <a:rPr lang="en-GB" sz="2100" kern="1200" dirty="0" smtClean="0"/>
            <a:t>Changes are attempted, log out-of-compliance</a:t>
          </a:r>
          <a:endParaRPr lang="en-GB" sz="2100" kern="1200" dirty="0"/>
        </a:p>
      </dsp:txBody>
      <dsp:txXfrm>
        <a:off x="171946" y="4232478"/>
        <a:ext cx="741881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F08BF-9119-4F08-9207-F6EB4AAA3A8A}">
      <dsp:nvSpPr>
        <dsp:cNvPr id="0" name=""/>
        <dsp:cNvSpPr/>
      </dsp:nvSpPr>
      <dsp:spPr>
        <a:xfrm rot="10800000">
          <a:off x="924161" y="941"/>
          <a:ext cx="6675848" cy="1386160"/>
        </a:xfrm>
        <a:prstGeom prst="homePlate">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1258" tIns="91440" rIns="170688" bIns="91440" numCol="1" spcCol="1270" anchor="t" anchorCtr="0">
          <a:noAutofit/>
        </a:bodyPr>
        <a:lstStyle/>
        <a:p>
          <a:pPr lvl="0" algn="l" defTabSz="1066800" rtl="0">
            <a:lnSpc>
              <a:spcPct val="90000"/>
            </a:lnSpc>
            <a:spcBef>
              <a:spcPct val="0"/>
            </a:spcBef>
            <a:spcAft>
              <a:spcPct val="35000"/>
            </a:spcAft>
          </a:pPr>
          <a:r>
            <a:rPr lang="en-GB" sz="2400" kern="1200" dirty="0" err="1" smtClean="0"/>
            <a:t>PowerShell</a:t>
          </a:r>
          <a:r>
            <a:rPr lang="en-GB" sz="2400" kern="1200" dirty="0" smtClean="0"/>
            <a:t> 2.0 Support</a:t>
          </a:r>
          <a:endParaRPr lang="en-GB" sz="2400" kern="1200" dirty="0"/>
        </a:p>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mn-lt"/>
              <a:ea typeface="+mn-ea"/>
              <a:cs typeface="+mn-cs"/>
            </a:rPr>
            <a:t>Build robust administrative scripts</a:t>
          </a:r>
          <a:endParaRPr lang="en-GB"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mn-lt"/>
              <a:ea typeface="+mn-ea"/>
              <a:cs typeface="+mn-cs"/>
            </a:rPr>
            <a:t>Manage across multiple Microsoft products</a:t>
          </a:r>
          <a:endParaRPr lang="en-GB" sz="2000" kern="1200" dirty="0">
            <a:solidFill>
              <a:schemeClr val="bg1"/>
            </a:solidFill>
          </a:endParaRPr>
        </a:p>
      </dsp:txBody>
      <dsp:txXfrm rot="21600000">
        <a:off x="1270701" y="941"/>
        <a:ext cx="6329308" cy="1386160"/>
      </dsp:txXfrm>
    </dsp:sp>
    <dsp:sp modelId="{D1EB5706-F3C0-4CE6-8212-10A71B154C52}">
      <dsp:nvSpPr>
        <dsp:cNvPr id="0" name=""/>
        <dsp:cNvSpPr/>
      </dsp:nvSpPr>
      <dsp:spPr>
        <a:xfrm>
          <a:off x="381001" y="941"/>
          <a:ext cx="1386160" cy="1386160"/>
        </a:xfrm>
        <a:prstGeom prst="ellipse">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2597ABB-F467-43C2-BEBD-66B334A25C42}">
      <dsp:nvSpPr>
        <dsp:cNvPr id="0" name=""/>
        <dsp:cNvSpPr/>
      </dsp:nvSpPr>
      <dsp:spPr>
        <a:xfrm rot="10800000">
          <a:off x="915131" y="1800882"/>
          <a:ext cx="6687888" cy="1386160"/>
        </a:xfrm>
        <a:prstGeom prst="homePlate">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1258" tIns="91440" rIns="170688" bIns="91440" numCol="1" spcCol="1270" anchor="t" anchorCtr="0">
          <a:noAutofit/>
        </a:bodyPr>
        <a:lstStyle/>
        <a:p>
          <a:pPr lvl="0" algn="l" defTabSz="1066800" rtl="0">
            <a:lnSpc>
              <a:spcPct val="90000"/>
            </a:lnSpc>
            <a:spcBef>
              <a:spcPct val="0"/>
            </a:spcBef>
            <a:spcAft>
              <a:spcPct val="35000"/>
            </a:spcAft>
          </a:pPr>
          <a:r>
            <a:rPr lang="en-GB" sz="2400" kern="1200" dirty="0" smtClean="0"/>
            <a:t>SQLCMD</a:t>
          </a:r>
          <a:endParaRPr lang="en-GB" sz="2400" kern="1200" dirty="0"/>
        </a:p>
        <a:p>
          <a:pPr marL="228600" lvl="1" indent="-228600" algn="l" defTabSz="889000" rtl="0">
            <a:lnSpc>
              <a:spcPct val="90000"/>
            </a:lnSpc>
            <a:spcBef>
              <a:spcPct val="0"/>
            </a:spcBef>
            <a:spcAft>
              <a:spcPct val="15000"/>
            </a:spcAft>
            <a:buChar char="••"/>
          </a:pPr>
          <a:r>
            <a:rPr lang="en-GB" sz="2000" kern="1200" dirty="0" smtClean="0"/>
            <a:t>Create batch files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Automate multiple scripts</a:t>
          </a:r>
          <a:endParaRPr lang="en-GB" sz="2000" kern="1200" dirty="0"/>
        </a:p>
      </dsp:txBody>
      <dsp:txXfrm rot="21600000">
        <a:off x="1261671" y="1800882"/>
        <a:ext cx="6341348" cy="1386160"/>
      </dsp:txXfrm>
    </dsp:sp>
    <dsp:sp modelId="{165BA42E-2063-49DC-9B2C-841324421800}">
      <dsp:nvSpPr>
        <dsp:cNvPr id="0" name=""/>
        <dsp:cNvSpPr/>
      </dsp:nvSpPr>
      <dsp:spPr>
        <a:xfrm>
          <a:off x="406241" y="1800133"/>
          <a:ext cx="1386160" cy="1386160"/>
        </a:xfrm>
        <a:prstGeom prst="ellipse">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CEA85EFF-CC43-4198-AEEA-18DE5D78F81A}">
      <dsp:nvSpPr>
        <dsp:cNvPr id="0" name=""/>
        <dsp:cNvSpPr/>
      </dsp:nvSpPr>
      <dsp:spPr>
        <a:xfrm rot="10800000">
          <a:off x="1029426" y="3600822"/>
          <a:ext cx="6535494" cy="1386160"/>
        </a:xfrm>
        <a:prstGeom prst="homePlate">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1258" tIns="91440" rIns="170688" bIns="91440" numCol="1" spcCol="1270" anchor="t" anchorCtr="0">
          <a:noAutofit/>
        </a:bodyPr>
        <a:lstStyle/>
        <a:p>
          <a:pPr lvl="0" algn="l" defTabSz="1066800" rtl="0">
            <a:lnSpc>
              <a:spcPct val="90000"/>
            </a:lnSpc>
            <a:spcBef>
              <a:spcPct val="0"/>
            </a:spcBef>
            <a:spcAft>
              <a:spcPct val="35000"/>
            </a:spcAft>
          </a:pPr>
          <a:r>
            <a:rPr lang="en-GB" sz="2400" kern="1200" dirty="0" smtClean="0"/>
            <a:t>SQL Server Management Objects (SMO)</a:t>
          </a:r>
          <a:endParaRPr lang="en-GB" sz="2400" kern="1200" dirty="0"/>
        </a:p>
        <a:p>
          <a:pPr marL="228600" lvl="1" indent="-228600" algn="l" defTabSz="889000" rtl="0">
            <a:lnSpc>
              <a:spcPct val="90000"/>
            </a:lnSpc>
            <a:spcBef>
              <a:spcPct val="0"/>
            </a:spcBef>
            <a:spcAft>
              <a:spcPct val="15000"/>
            </a:spcAft>
            <a:buChar char="••"/>
          </a:pPr>
          <a:r>
            <a:rPr lang="en-GB" sz="2000" kern="1200" dirty="0" smtClean="0"/>
            <a:t>Create custom  .NET management tools</a:t>
          </a:r>
          <a:endParaRPr lang="en-GB" sz="2000" kern="1200" dirty="0"/>
        </a:p>
      </dsp:txBody>
      <dsp:txXfrm rot="21600000">
        <a:off x="1375966" y="3600822"/>
        <a:ext cx="6188954" cy="1386160"/>
      </dsp:txXfrm>
    </dsp:sp>
    <dsp:sp modelId="{A9A71C4C-2CC8-4FB1-AF4C-E9F97E72B21B}">
      <dsp:nvSpPr>
        <dsp:cNvPr id="0" name=""/>
        <dsp:cNvSpPr/>
      </dsp:nvSpPr>
      <dsp:spPr>
        <a:xfrm>
          <a:off x="419985" y="3553207"/>
          <a:ext cx="1386160" cy="1386160"/>
        </a:xfrm>
        <a:prstGeom prst="ellipse">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0A383-5900-49F6-845C-7B595AB71754}">
      <dsp:nvSpPr>
        <dsp:cNvPr id="0" name=""/>
        <dsp:cNvSpPr/>
      </dsp:nvSpPr>
      <dsp:spPr>
        <a:xfrm>
          <a:off x="0" y="0"/>
          <a:ext cx="8229600" cy="13573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30188" lvl="0" indent="0" algn="l" defTabSz="1422400" rtl="0">
            <a:lnSpc>
              <a:spcPct val="90000"/>
            </a:lnSpc>
            <a:spcBef>
              <a:spcPct val="0"/>
            </a:spcBef>
            <a:spcAft>
              <a:spcPct val="35000"/>
            </a:spcAft>
          </a:pPr>
          <a:r>
            <a:rPr lang="en-GB" sz="3200" kern="1200" dirty="0" smtClean="0"/>
            <a:t>Gain Resource Insights</a:t>
          </a:r>
          <a:endParaRPr lang="en-GB" sz="3200" kern="1200" dirty="0"/>
        </a:p>
      </dsp:txBody>
      <dsp:txXfrm>
        <a:off x="1781651" y="0"/>
        <a:ext cx="6447948" cy="1357312"/>
      </dsp:txXfrm>
    </dsp:sp>
    <dsp:sp modelId="{FE1B695B-C17E-438D-87B1-22740978219B}">
      <dsp:nvSpPr>
        <dsp:cNvPr id="0" name=""/>
        <dsp:cNvSpPr/>
      </dsp:nvSpPr>
      <dsp:spPr>
        <a:xfrm>
          <a:off x="135731" y="135731"/>
          <a:ext cx="1645920" cy="10858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B431B62A-6E94-4A44-820F-B8BB7D19F727}">
      <dsp:nvSpPr>
        <dsp:cNvPr id="0" name=""/>
        <dsp:cNvSpPr/>
      </dsp:nvSpPr>
      <dsp:spPr>
        <a:xfrm>
          <a:off x="0" y="1493043"/>
          <a:ext cx="8229600" cy="13573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30188" lvl="0" indent="0" algn="l" defTabSz="1422400" rtl="0">
            <a:lnSpc>
              <a:spcPct val="90000"/>
            </a:lnSpc>
            <a:spcBef>
              <a:spcPct val="0"/>
            </a:spcBef>
            <a:spcAft>
              <a:spcPct val="35000"/>
            </a:spcAft>
          </a:pPr>
          <a:r>
            <a:rPr lang="en-GB" sz="3200" kern="1200" dirty="0" smtClean="0"/>
            <a:t>Perform Real-Time Diagnosis</a:t>
          </a:r>
          <a:endParaRPr lang="en-GB" sz="3200" kern="1200" dirty="0"/>
        </a:p>
      </dsp:txBody>
      <dsp:txXfrm>
        <a:off x="1781651" y="1493043"/>
        <a:ext cx="6447948" cy="1357312"/>
      </dsp:txXfrm>
    </dsp:sp>
    <dsp:sp modelId="{34C3923C-1C18-4B56-A344-C2AAB8C2196A}">
      <dsp:nvSpPr>
        <dsp:cNvPr id="0" name=""/>
        <dsp:cNvSpPr/>
      </dsp:nvSpPr>
      <dsp:spPr>
        <a:xfrm>
          <a:off x="135731" y="1628774"/>
          <a:ext cx="1645920" cy="10858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13D4EDC0-A352-46A3-BB57-70B5F4F4BDEF}">
      <dsp:nvSpPr>
        <dsp:cNvPr id="0" name=""/>
        <dsp:cNvSpPr/>
      </dsp:nvSpPr>
      <dsp:spPr>
        <a:xfrm>
          <a:off x="0" y="2986087"/>
          <a:ext cx="8229600" cy="1357312"/>
        </a:xfrm>
        <a:prstGeom prst="roundRect">
          <a:avLst>
            <a:gd name="adj" fmla="val 10000"/>
          </a:avLst>
        </a:prstGeom>
        <a:solidFill>
          <a:schemeClr val="tx1">
            <a:lumMod val="75000"/>
            <a:lumOff val="25000"/>
            <a:alpha val="50000"/>
          </a:schemeClr>
        </a:solidFill>
        <a:ln w="19050">
          <a:solidFill>
            <a:schemeClr val="bg1"/>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30188" lvl="0" indent="0" algn="l" defTabSz="1422400" rtl="0">
            <a:lnSpc>
              <a:spcPct val="90000"/>
            </a:lnSpc>
            <a:spcBef>
              <a:spcPct val="0"/>
            </a:spcBef>
            <a:spcAft>
              <a:spcPct val="35000"/>
            </a:spcAft>
          </a:pPr>
          <a:r>
            <a:rPr lang="en-GB" sz="3200" kern="1200" dirty="0" smtClean="0"/>
            <a:t>Streamline Server Tuning</a:t>
          </a:r>
          <a:endParaRPr lang="en-GB" sz="3200" kern="1200" dirty="0"/>
        </a:p>
      </dsp:txBody>
      <dsp:txXfrm>
        <a:off x="1781651" y="2986087"/>
        <a:ext cx="6447948" cy="1357312"/>
      </dsp:txXfrm>
    </dsp:sp>
    <dsp:sp modelId="{7E7151E0-F811-4D2C-BA43-DEB31629EEE4}">
      <dsp:nvSpPr>
        <dsp:cNvPr id="0" name=""/>
        <dsp:cNvSpPr/>
      </dsp:nvSpPr>
      <dsp:spPr>
        <a:xfrm>
          <a:off x="135731" y="3121818"/>
          <a:ext cx="1645920" cy="1085849"/>
        </a:xfrm>
        <a:prstGeom prst="roundRect">
          <a:avLst>
            <a:gd name="adj" fmla="val 10000"/>
          </a:avLst>
        </a:prstGeom>
        <a:solidFill>
          <a:schemeClr val="tx1"/>
        </a:solidFill>
        <a:ln w="38100">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4/6/2010</a:t>
            </a:fld>
            <a:endParaRPr lang="en-US">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latin typeface="Segoe" pitchFamily="34" charset="0"/>
              </a:rPr>
            </a:br>
            <a:r>
              <a:rPr lang="en-US" sz="500" dirty="0" smtClean="0">
                <a:solidFill>
                  <a:srgbClr xmlns:mc="http://schemas.openxmlformats.org/markup-compatibility/2006" xmlns:a14="http://schemas.microsoft.com/office/drawing/2007/7/7/main" val="000000" mc:Ignorable=""/>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07/7/12/main" val="2194306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4/6/2010</a:t>
            </a:fld>
            <a:endParaRPr lang="en-US">
              <a:latin typeface="Segoe" pitchFamily="34" charset="0"/>
            </a:endParaRPr>
          </a:p>
        </p:txBody>
      </p:sp>
      <p:sp>
        <p:nvSpPr>
          <p:cNvPr id="10"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latin typeface="Segoe" pitchFamily="34" charset="0"/>
              </a:rPr>
            </a:br>
            <a:r>
              <a:rPr lang="en-US" sz="500" dirty="0" smtClean="0">
                <a:solidFill>
                  <a:srgbClr xmlns:mc="http://schemas.openxmlformats.org/markup-compatibility/2006" xmlns:a14="http://schemas.microsoft.com/office/drawing/2007/7/7/main" val="000000" mc:Ignorable=""/>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07/7/12/main" val="260531679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a:t>
            </a:fld>
            <a:endParaRPr lang="en-US">
              <a:latin typeface="Sego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lvl="0" indent="0" algn="l" defTabSz="914363" rtl="0" eaLnBrk="0" fontAlgn="base" latinLnBrk="0" hangingPunct="0">
              <a:lnSpc>
                <a:spcPct val="90000"/>
              </a:lnSpc>
              <a:spcBef>
                <a:spcPts val="0"/>
              </a:spcBef>
              <a:spcAft>
                <a:spcPts val="333"/>
              </a:spcAft>
              <a:buClrTx/>
              <a:buSzTx/>
              <a:buFontTx/>
              <a:buNone/>
              <a:tabLst/>
              <a:defRPr/>
            </a:pPr>
            <a:r>
              <a:rPr lang="en-US" sz="900" b="1" dirty="0" smtClean="0"/>
              <a:t>Insight into Utilization and Policy Violations</a:t>
            </a:r>
          </a:p>
          <a:p>
            <a:pPr marL="0" marR="0" lvl="0" indent="0" algn="l" defTabSz="914363" rtl="0" eaLnBrk="0" fontAlgn="base" latinLnBrk="0" hangingPunct="0">
              <a:lnSpc>
                <a:spcPct val="90000"/>
              </a:lnSpc>
              <a:spcBef>
                <a:spcPts val="0"/>
              </a:spcBef>
              <a:spcAft>
                <a:spcPts val="333"/>
              </a:spcAft>
              <a:buClrTx/>
              <a:buSzTx/>
              <a:buFontTx/>
              <a:buNone/>
              <a:tabLst/>
              <a:defRPr/>
            </a:pPr>
            <a:r>
              <a:rPr lang="en-US" dirty="0" smtClean="0"/>
              <a:t>After instances are</a:t>
            </a:r>
            <a:r>
              <a:rPr lang="en-US" baseline="0" dirty="0" smtClean="0"/>
              <a:t> enrolled</a:t>
            </a:r>
            <a:r>
              <a:rPr lang="en-US" b="0" baseline="0" dirty="0" smtClean="0"/>
              <a:t>, </a:t>
            </a:r>
            <a:r>
              <a:rPr lang="en-US" sz="1200" b="0" kern="1200" baseline="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t-a-glance dashboard viewpoints </a:t>
            </a:r>
            <a:r>
              <a:rPr lang="en-US" sz="1200" kern="1200" dirty="0" smtClean="0">
                <a:solidFill>
                  <a:schemeClr val="tx1"/>
                </a:solidFill>
                <a:latin typeface="+mn-lt"/>
                <a:ea typeface="+mn-ea"/>
                <a:cs typeface="+mn-cs"/>
              </a:rPr>
              <a:t>provide </a:t>
            </a:r>
            <a:r>
              <a:rPr lang="en-US" sz="1200" b="0" kern="1200" dirty="0" smtClean="0">
                <a:solidFill>
                  <a:schemeClr val="tx1"/>
                </a:solidFill>
                <a:latin typeface="+mn-lt"/>
                <a:ea typeface="+mn-ea"/>
                <a:cs typeface="+mn-cs"/>
              </a:rPr>
              <a:t>insights into application and database utilization </a:t>
            </a:r>
            <a:r>
              <a:rPr lang="en-US" sz="1200" kern="1200" dirty="0" smtClean="0">
                <a:solidFill>
                  <a:schemeClr val="tx1"/>
                </a:solidFill>
                <a:latin typeface="+mn-lt"/>
                <a:ea typeface="+mn-ea"/>
                <a:cs typeface="+mn-cs"/>
              </a:rPr>
              <a:t>and capacity policy violations to help identify </a:t>
            </a:r>
            <a:r>
              <a:rPr lang="en-US" sz="1200" b="0" kern="1200" dirty="0" smtClean="0">
                <a:solidFill>
                  <a:schemeClr val="tx1"/>
                </a:solidFill>
                <a:latin typeface="+mn-lt"/>
                <a:ea typeface="+mn-ea"/>
                <a:cs typeface="+mn-cs"/>
              </a:rPr>
              <a:t>consolidation opportunities, </a:t>
            </a:r>
            <a:r>
              <a:rPr lang="en-US" sz="1200" kern="1200" dirty="0" smtClean="0">
                <a:solidFill>
                  <a:schemeClr val="tx1"/>
                </a:solidFill>
                <a:latin typeface="+mn-lt"/>
                <a:ea typeface="+mn-ea"/>
                <a:cs typeface="+mn-cs"/>
              </a:rPr>
              <a:t>maximize investments, and ultimately maintain healthy systems.</a:t>
            </a:r>
            <a:endParaRPr lang="en-US" sz="1200" b="1" kern="1200" dirty="0" smtClean="0">
              <a:solidFill>
                <a:schemeClr val="tx1"/>
              </a:solidFill>
              <a:latin typeface="+mn-lt"/>
              <a:ea typeface="+mn-ea"/>
              <a:cs typeface="+mn-cs"/>
            </a:endParaRPr>
          </a:p>
          <a:p>
            <a:pPr marL="0" marR="0" lvl="0" indent="0" algn="l" defTabSz="914363" rtl="0" eaLnBrk="0" fontAlgn="base" latinLnBrk="0" hangingPunct="0">
              <a:lnSpc>
                <a:spcPct val="90000"/>
              </a:lnSpc>
              <a:spcBef>
                <a:spcPts val="0"/>
              </a:spcBef>
              <a:spcAft>
                <a:spcPts val="333"/>
              </a:spcAft>
              <a:buClrTx/>
              <a:buSzTx/>
              <a:buFontTx/>
              <a:buNone/>
              <a:tabLst/>
              <a:defRPr/>
            </a:pPr>
            <a:r>
              <a:rPr lang="en-US" baseline="0" dirty="0" smtClean="0"/>
              <a:t>DBAs can use </a:t>
            </a:r>
            <a:r>
              <a:rPr lang="en-US" b="0" baseline="0" dirty="0" smtClean="0"/>
              <a:t>simple UI</a:t>
            </a:r>
            <a:r>
              <a:rPr lang="en-US" b="1" baseline="0" dirty="0" smtClean="0"/>
              <a:t> </a:t>
            </a:r>
            <a:r>
              <a:rPr lang="en-US" baseline="0" dirty="0" smtClean="0"/>
              <a:t>tools to </a:t>
            </a:r>
            <a:r>
              <a:rPr lang="en-US" sz="1200" kern="1200" dirty="0" smtClean="0">
                <a:solidFill>
                  <a:schemeClr val="tx1"/>
                </a:solidFill>
                <a:latin typeface="+mn-lt"/>
                <a:ea typeface="+mn-ea"/>
                <a:cs typeface="+mn-cs"/>
              </a:rPr>
              <a:t>adjust default policies to </a:t>
            </a:r>
            <a:r>
              <a:rPr lang="en-US" sz="1200" b="0" kern="1200" dirty="0" smtClean="0">
                <a:solidFill>
                  <a:schemeClr val="tx1"/>
                </a:solidFill>
                <a:latin typeface="+mn-lt"/>
                <a:ea typeface="+mn-ea"/>
                <a:cs typeface="+mn-cs"/>
              </a:rPr>
              <a:t>define desired utilization thresholds </a:t>
            </a:r>
            <a:r>
              <a:rPr lang="en-US" sz="1200" kern="1200" dirty="0" smtClean="0">
                <a:solidFill>
                  <a:schemeClr val="tx1"/>
                </a:solidFill>
                <a:latin typeface="+mn-lt"/>
                <a:ea typeface="+mn-ea"/>
                <a:cs typeface="+mn-cs"/>
              </a:rPr>
              <a:t>across database instances or applications in the SQL Server</a:t>
            </a:r>
            <a:r>
              <a:rPr lang="en-US" sz="1200" kern="1200" baseline="0" dirty="0" smtClean="0">
                <a:solidFill>
                  <a:schemeClr val="tx1"/>
                </a:solidFill>
                <a:latin typeface="+mn-lt"/>
                <a:ea typeface="+mn-ea"/>
                <a:cs typeface="+mn-cs"/>
              </a:rPr>
              <a:t> Control Point</a:t>
            </a:r>
            <a:r>
              <a:rPr lang="en-US" sz="1200" kern="1200" dirty="0" smtClean="0">
                <a:solidFill>
                  <a:schemeClr val="tx1"/>
                </a:solidFill>
                <a:latin typeface="+mn-lt"/>
                <a:ea typeface="+mn-ea"/>
                <a:cs typeface="+mn-cs"/>
              </a:rPr>
              <a:t>.</a:t>
            </a:r>
          </a:p>
          <a:p>
            <a:pPr marL="0" marR="0" lvl="0" indent="0" algn="l" defTabSz="914363" rtl="0" eaLnBrk="0" fontAlgn="base" latinLnBrk="0" hangingPunct="0">
              <a:lnSpc>
                <a:spcPct val="90000"/>
              </a:lnSpc>
              <a:spcBef>
                <a:spcPts val="0"/>
              </a:spcBef>
              <a:spcAft>
                <a:spcPts val="333"/>
              </a:spcAft>
              <a:buClrTx/>
              <a:buSzTx/>
              <a:buFontTx/>
              <a:buNone/>
              <a:tabLst/>
              <a:defRPr/>
            </a:pPr>
            <a:endParaRPr lang="en-US" baseline="0" dirty="0" smtClean="0"/>
          </a:p>
          <a:p>
            <a:pPr marL="0" marR="0" lvl="0" indent="0" algn="l" defTabSz="914363" rtl="0" eaLnBrk="0" fontAlgn="base" latinLnBrk="0" hangingPunct="0">
              <a:lnSpc>
                <a:spcPct val="90000"/>
              </a:lnSpc>
              <a:spcBef>
                <a:spcPts val="0"/>
              </a:spcBef>
              <a:spcAft>
                <a:spcPts val="333"/>
              </a:spcAft>
              <a:buClrTx/>
              <a:buSzTx/>
              <a:buFontTx/>
              <a:buNone/>
              <a:tabLst/>
              <a:defRPr/>
            </a:pPr>
            <a:endParaRPr lang="en-US" baseline="0" dirty="0" smtClean="0"/>
          </a:p>
          <a:p>
            <a:pPr marL="0" marR="0" lvl="0" indent="0" algn="l" defTabSz="914363" rtl="0" eaLnBrk="0" fontAlgn="base" latinLnBrk="0" hangingPunct="0">
              <a:lnSpc>
                <a:spcPct val="90000"/>
              </a:lnSpc>
              <a:spcBef>
                <a:spcPts val="0"/>
              </a:spcBef>
              <a:spcAft>
                <a:spcPts val="333"/>
              </a:spcAft>
              <a:buClrTx/>
              <a:buSzTx/>
              <a:buFontTx/>
              <a:buNone/>
              <a:tabLst/>
              <a:defRPr/>
            </a:pPr>
            <a:r>
              <a:rPr lang="en-US" baseline="0" dirty="0" smtClean="0"/>
              <a:t> </a:t>
            </a:r>
          </a:p>
          <a:p>
            <a:pPr marL="0" marR="0" lvl="0" indent="0" algn="l" defTabSz="914363" rtl="0" eaLnBrk="0" fontAlgn="base" latinLnBrk="0" hangingPunct="0">
              <a:lnSpc>
                <a:spcPct val="90000"/>
              </a:lnSpc>
              <a:spcBef>
                <a:spcPts val="0"/>
              </a:spcBef>
              <a:spcAft>
                <a:spcPts val="333"/>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dirty="0">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1" kern="1200" dirty="0" smtClean="0">
                <a:solidFill>
                  <a:schemeClr val="tx1"/>
                </a:solidFill>
                <a:latin typeface="+mn-lt"/>
                <a:ea typeface="+mn-ea"/>
                <a:cs typeface="+mn-cs"/>
              </a:rPr>
              <a:t>Data-Tier Application</a:t>
            </a:r>
          </a:p>
          <a:p>
            <a:r>
              <a:rPr lang="en-US" sz="900" kern="1200" dirty="0" smtClean="0">
                <a:solidFill>
                  <a:schemeClr val="tx1"/>
                </a:solidFill>
                <a:latin typeface="Segoe" pitchFamily="34" charset="0"/>
                <a:ea typeface="+mn-ea"/>
                <a:cs typeface="+mn-cs"/>
              </a:rPr>
              <a:t>A key challenge for many database developers and administrators is deploying new applications or upgrading or migrating database applications from one server instance to another—for example, from a staging server to a production server, from one SQL Server instance to another in a server consolidation scenario, or from an older instance of SQL Server to SQL Server 2008 R2. Moving an application from the development environment to a test server and ultimately to the production environment can be problematic for a variety of reasons. For example, the newly deployed database may use a different storage configuration from the development database, or it may rely on dependent server-level objects such as logins that must also be created on the production server for the application to function correctly.</a:t>
            </a:r>
            <a:endParaRPr lang="en-GB"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To address these problems, and to help make deployments go more smoothly, SQL Server 2008 R2 introduces the concept of the </a:t>
            </a:r>
            <a:r>
              <a:rPr lang="en-US" sz="900" i="1" kern="1200" dirty="0" smtClean="0">
                <a:solidFill>
                  <a:schemeClr val="tx1"/>
                </a:solidFill>
                <a:latin typeface="Segoe" pitchFamily="34" charset="0"/>
                <a:ea typeface="+mn-ea"/>
                <a:cs typeface="+mn-cs"/>
              </a:rPr>
              <a:t>data-tier application</a:t>
            </a:r>
            <a:r>
              <a:rPr lang="en-US" sz="900" kern="1200" dirty="0" smtClean="0">
                <a:solidFill>
                  <a:schemeClr val="tx1"/>
                </a:solidFill>
                <a:latin typeface="Segoe" pitchFamily="34" charset="0"/>
                <a:ea typeface="+mn-ea"/>
                <a:cs typeface="+mn-cs"/>
              </a:rPr>
              <a:t>. The data tier of an application includes the logical database structure, physical data objects, and dependent server-level objects, such as logins and database and log files. A data-tier application encapsulates these elements into a single unit of deployment called a data-tier application package. Developers can add deployment requirement policies to the data-tier application package as they create or modify it. For example, deployment requirements can be as basic as “</a:t>
            </a:r>
            <a:r>
              <a:rPr lang="en-US" sz="900" kern="1200" dirty="0" err="1" smtClean="0">
                <a:solidFill>
                  <a:schemeClr val="tx1"/>
                </a:solidFill>
                <a:latin typeface="Segoe" pitchFamily="34" charset="0"/>
                <a:ea typeface="+mn-ea"/>
                <a:cs typeface="+mn-cs"/>
              </a:rPr>
              <a:t>VersionMajor</a:t>
            </a:r>
            <a:r>
              <a:rPr lang="en-US" sz="900" kern="1200" dirty="0" smtClean="0">
                <a:solidFill>
                  <a:schemeClr val="tx1"/>
                </a:solidFill>
                <a:latin typeface="Segoe" pitchFamily="34" charset="0"/>
                <a:ea typeface="+mn-ea"/>
                <a:cs typeface="+mn-cs"/>
              </a:rPr>
              <a:t> is greater than or equal to 10.” These built-in requirements help reduce the loss of information during transition from development to IT. Developers and administrators can create these packages by using SQL Server Management Studio and Microsoft Visual Studio</a:t>
            </a:r>
            <a:r>
              <a:rPr lang="en-US" sz="900" kern="1200" baseline="30000" dirty="0" smtClean="0">
                <a:solidFill>
                  <a:schemeClr val="tx1"/>
                </a:solidFill>
                <a:latin typeface="Segoe" pitchFamily="34" charset="0"/>
                <a:ea typeface="+mn-ea"/>
                <a:cs typeface="+mn-cs"/>
              </a:rPr>
              <a:t>®</a:t>
            </a:r>
            <a:r>
              <a:rPr lang="en-US" sz="900" kern="1200" dirty="0" smtClean="0">
                <a:solidFill>
                  <a:schemeClr val="tx1"/>
                </a:solidFill>
                <a:latin typeface="Segoe" pitchFamily="34" charset="0"/>
                <a:ea typeface="+mn-ea"/>
                <a:cs typeface="+mn-cs"/>
              </a:rPr>
              <a:t> 2010.</a:t>
            </a:r>
            <a:endParaRPr lang="en-GB" sz="900" kern="1200" dirty="0" smtClean="0">
              <a:solidFill>
                <a:schemeClr val="tx1"/>
              </a:solidFill>
              <a:latin typeface="Segoe" pitchFamily="34" charset="0"/>
              <a:ea typeface="+mn-ea"/>
              <a:cs typeface="+mn-cs"/>
            </a:endParaRPr>
          </a:p>
          <a:p>
            <a:r>
              <a:rPr lang="en-US" sz="1000" b="1" kern="1200" dirty="0" smtClean="0">
                <a:solidFill>
                  <a:schemeClr val="tx1"/>
                </a:solidFill>
                <a:latin typeface="+mn-lt"/>
                <a:ea typeface="+mn-ea"/>
                <a:cs typeface="+mn-cs"/>
              </a:rPr>
              <a:t>Create and Manage in SQL Server Management Studio and Visual</a:t>
            </a:r>
            <a:r>
              <a:rPr lang="en-US" sz="1000" b="1" kern="1200" baseline="0" dirty="0" smtClean="0">
                <a:solidFill>
                  <a:schemeClr val="tx1"/>
                </a:solidFill>
                <a:latin typeface="+mn-lt"/>
                <a:ea typeface="+mn-ea"/>
                <a:cs typeface="+mn-cs"/>
              </a:rPr>
              <a:t> Studio 2010</a:t>
            </a:r>
            <a:endParaRPr lang="en-US" sz="1000" b="1" kern="1200" dirty="0" smtClean="0">
              <a:solidFill>
                <a:schemeClr val="tx1"/>
              </a:solidFill>
              <a:latin typeface="+mn-lt"/>
              <a:ea typeface="+mn-ea"/>
              <a:cs typeface="+mn-cs"/>
            </a:endParaRPr>
          </a:p>
          <a:p>
            <a:r>
              <a:rPr lang="en-US" sz="900" kern="1200" dirty="0" smtClean="0">
                <a:solidFill>
                  <a:schemeClr val="tx1"/>
                </a:solidFill>
                <a:latin typeface="Segoe" pitchFamily="34" charset="0"/>
                <a:ea typeface="+mn-ea"/>
                <a:cs typeface="+mn-cs"/>
              </a:rPr>
              <a:t>In SQL Server Management Studio, you can use the Extract Data-tier Application wizard to extract information from existing databases to build a package, which can be redeployed elsewhere. If you need to modify the database application before redeployment, you can do so by opening the extracted package in Visual Studio 2010, where you can create new objects such as tables, logins, and users, or add other new deployment requirements. You can also use Visual Studio 2010 to create new data-tier application packages from scratch. Packages that developers create or update by using Visual Studio 2010 can then be passed to database administrators for deployment.</a:t>
            </a:r>
            <a:endParaRPr lang="en-GB"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You can deploy new or updated data application component packages by using the Deploy Data-tier Application wizard in SQL Server Management Studio. This easy-to-use interface greatly simplifies the deployment and migration of database applications, reducing the time and effort administrators need to spend on this task. You can also create scripts to deploy packages by using Microsoft Powershell™, which can be useful if you need to deploy the same application multiple times.</a:t>
            </a:r>
            <a:endParaRPr lang="en-GB" sz="900" kern="1200" dirty="0" smtClean="0">
              <a:solidFill>
                <a:schemeClr val="tx1"/>
              </a:solidFill>
              <a:latin typeface="Segoe" pitchFamily="34" charset="0"/>
              <a:ea typeface="+mn-ea"/>
              <a:cs typeface="+mn-cs"/>
            </a:endParaRPr>
          </a:p>
          <a:p>
            <a:r>
              <a:rPr lang="en-US" sz="1000" b="1" kern="1200" dirty="0" smtClean="0">
                <a:solidFill>
                  <a:schemeClr val="tx1"/>
                </a:solidFill>
                <a:latin typeface="+mn-lt"/>
                <a:ea typeface="+mn-ea"/>
                <a:cs typeface="+mn-cs"/>
              </a:rPr>
              <a:t>Simplify Upgrades</a:t>
            </a:r>
            <a:endParaRPr lang="en-GB" sz="1000" b="1" kern="1200" dirty="0" smtClean="0">
              <a:solidFill>
                <a:schemeClr val="tx1"/>
              </a:solidFill>
              <a:latin typeface="+mn-lt"/>
              <a:ea typeface="+mn-ea"/>
              <a:cs typeface="+mn-cs"/>
            </a:endParaRPr>
          </a:p>
          <a:p>
            <a:r>
              <a:rPr lang="en-US" sz="900" kern="1200" dirty="0" smtClean="0">
                <a:solidFill>
                  <a:schemeClr val="tx1"/>
                </a:solidFill>
                <a:latin typeface="Segoe" pitchFamily="34" charset="0"/>
                <a:ea typeface="+mn-ea"/>
                <a:cs typeface="+mn-cs"/>
              </a:rPr>
              <a:t>applications from older platforms, including SQL Server 2000, SQL Server 2005, and SQL Server 2008, to the SQL Server 2008 R2 platform. You can use the Extract Data-tier Application wizard in SQL Server 2008 R2 Management Studio to capture the required information from the database on the older platform into a data-tier application package, and then redeploy it onto a SQL Server 2008 R2 instance as previously described.</a:t>
            </a:r>
            <a:endParaRPr lang="en-GB" sz="900" kern="1200" dirty="0" smtClean="0">
              <a:solidFill>
                <a:schemeClr val="tx1"/>
              </a:solidFill>
              <a:latin typeface="Segoe" pitchFamily="34" charset="0"/>
              <a:ea typeface="+mn-ea"/>
              <a:cs typeface="+mn-cs"/>
            </a:endParaRPr>
          </a:p>
          <a:p>
            <a:pPr lvl="0"/>
            <a:endParaRPr lang="en-US" sz="9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45FB35-1966-4402-A919-0305DCE9E7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1" kern="1200" dirty="0" smtClean="0">
                <a:solidFill>
                  <a:schemeClr val="tx1"/>
                </a:solidFill>
                <a:latin typeface="+mn-lt"/>
                <a:ea typeface="+mn-ea"/>
                <a:cs typeface="+mn-cs"/>
              </a:rPr>
              <a:t>SQL Server Management Pack</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SQL Server Management Pack for Microsoft System Center Operations Manager monitors the availability and performance of SQL Server 2008 R2, and can issue alerts for configuration problems. The Management Pack collects Event Log alerts and provides associated knowledge articles that provide additional user details, possible causes, and suggested resolutions.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kern="1200" dirty="0" smtClean="0">
                <a:solidFill>
                  <a:schemeClr val="tx1"/>
                </a:solidFill>
                <a:latin typeface="+mn-lt"/>
                <a:ea typeface="+mn-ea"/>
                <a:cs typeface="+mn-cs"/>
              </a:rPr>
              <a:t>Use the SQL Server Management Pack to enable broader system administration that is scalable across your enterprise. Implement end to end service management of line-of-business (LOB) applications for greater visibility. Use rich, reports and an easy-to-customize reporting environment to bring additional insight when troubleshooting and planning.</a:t>
            </a:r>
          </a:p>
          <a:p>
            <a:endParaRPr lang="en-GB" b="0" dirty="0" smtClean="0"/>
          </a:p>
          <a:p>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With highly productive features like Policy-Based Management, SQL Server significantly helps reduce the burden on database administrators, enabling them to focus on high-value activities and help ensure compliance.</a:t>
            </a:r>
            <a:endParaRPr lang="en-GB" sz="1000" kern="1200" dirty="0" smtClean="0">
              <a:solidFill>
                <a:schemeClr val="tx1"/>
              </a:solidFill>
              <a:latin typeface="+mn-lt"/>
              <a:ea typeface="+mn-ea"/>
              <a:cs typeface="+mn-cs"/>
            </a:endParaRPr>
          </a:p>
          <a:p>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The DMF uses the following objects when configuring policy management: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Facets</a:t>
            </a:r>
            <a:r>
              <a:rPr lang="en-US" sz="1000" kern="1200" dirty="0" smtClean="0">
                <a:solidFill>
                  <a:schemeClr val="tx1"/>
                </a:solidFill>
                <a:latin typeface="+mn-lt"/>
                <a:ea typeface="+mn-ea"/>
                <a:cs typeface="+mn-cs"/>
              </a:rPr>
              <a:t>. Contain properties that expose options related to an area of policy management. For example, the </a:t>
            </a:r>
            <a:r>
              <a:rPr lang="en-US" sz="1000" b="1" kern="1200" dirty="0" smtClean="0">
                <a:solidFill>
                  <a:schemeClr val="tx1"/>
                </a:solidFill>
                <a:latin typeface="+mn-lt"/>
                <a:ea typeface="+mn-ea"/>
                <a:cs typeface="+mn-cs"/>
              </a:rPr>
              <a:t>Surface Area </a:t>
            </a:r>
            <a:r>
              <a:rPr lang="en-US" sz="1000" kern="1200" dirty="0" smtClean="0">
                <a:solidFill>
                  <a:schemeClr val="tx1"/>
                </a:solidFill>
                <a:latin typeface="+mn-lt"/>
                <a:ea typeface="+mn-ea"/>
                <a:cs typeface="+mn-cs"/>
              </a:rPr>
              <a:t>includes properties that relate to specific SQL Server features, such as </a:t>
            </a:r>
            <a:r>
              <a:rPr lang="en-US" sz="1000" b="1" kern="1200" dirty="0" smtClean="0">
                <a:solidFill>
                  <a:schemeClr val="tx1"/>
                </a:solidFill>
                <a:latin typeface="+mn-lt"/>
                <a:ea typeface="+mn-ea"/>
                <a:cs typeface="+mn-cs"/>
              </a:rPr>
              <a:t>Database Mail Enabled</a:t>
            </a:r>
            <a:r>
              <a:rPr lang="en-US" sz="1000" kern="1200" dirty="0" smtClean="0">
                <a:solidFill>
                  <a:schemeClr val="tx1"/>
                </a:solidFill>
                <a:latin typeface="+mn-lt"/>
                <a:ea typeface="+mn-ea"/>
                <a:cs typeface="+mn-cs"/>
              </a:rPr>
              <a:t> and </a:t>
            </a:r>
            <a:r>
              <a:rPr lang="en-US" sz="1000" b="1" kern="1200" dirty="0" smtClean="0">
                <a:solidFill>
                  <a:schemeClr val="tx1"/>
                </a:solidFill>
                <a:latin typeface="+mn-lt"/>
                <a:ea typeface="+mn-ea"/>
                <a:cs typeface="+mn-cs"/>
              </a:rPr>
              <a:t>CLR Integration Enabled</a:t>
            </a:r>
            <a:r>
              <a:rPr lang="en-US" sz="1000" kern="1200" dirty="0" smtClean="0">
                <a:solidFill>
                  <a:schemeClr val="tx1"/>
                </a:solidFill>
                <a:latin typeface="+mn-lt"/>
                <a:ea typeface="+mn-ea"/>
                <a:cs typeface="+mn-cs"/>
              </a:rPr>
              <a: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Conditions</a:t>
            </a:r>
            <a:r>
              <a:rPr lang="en-US" sz="1000" kern="1200" dirty="0" smtClean="0">
                <a:solidFill>
                  <a:schemeClr val="tx1"/>
                </a:solidFill>
                <a:latin typeface="+mn-lt"/>
                <a:ea typeface="+mn-ea"/>
                <a:cs typeface="+mn-cs"/>
              </a:rPr>
              <a:t>. Express the state of a facet. are based on a single facet, and can be used in one or more policies. For example, you could create a condition named </a:t>
            </a:r>
            <a:r>
              <a:rPr lang="en-US" sz="1000" b="1" kern="1200" dirty="0" smtClean="0">
                <a:solidFill>
                  <a:schemeClr val="tx1"/>
                </a:solidFill>
                <a:latin typeface="+mn-lt"/>
                <a:ea typeface="+mn-ea"/>
                <a:cs typeface="+mn-cs"/>
              </a:rPr>
              <a:t>Minimal Surface Area</a:t>
            </a:r>
            <a:r>
              <a:rPr lang="en-US" sz="1000" kern="1200" dirty="0" smtClean="0">
                <a:solidFill>
                  <a:schemeClr val="tx1"/>
                </a:solidFill>
                <a:latin typeface="+mn-lt"/>
                <a:ea typeface="+mn-ea"/>
                <a:cs typeface="+mn-cs"/>
              </a:rPr>
              <a:t> in which all of the properties in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 are assigned the value </a:t>
            </a:r>
            <a:r>
              <a:rPr lang="en-US" sz="1000" b="1" kern="1200" dirty="0" smtClean="0">
                <a:solidFill>
                  <a:schemeClr val="tx1"/>
                </a:solidFill>
                <a:latin typeface="+mn-lt"/>
                <a:ea typeface="+mn-ea"/>
                <a:cs typeface="+mn-cs"/>
              </a:rPr>
              <a:t>False</a:t>
            </a:r>
            <a:r>
              <a:rPr lang="en-US" sz="1000" kern="1200" dirty="0" smtClean="0">
                <a:solidFill>
                  <a:schemeClr val="tx1"/>
                </a:solidFill>
                <a:latin typeface="+mn-lt"/>
                <a:ea typeface="+mn-ea"/>
                <a:cs typeface="+mn-cs"/>
              </a:rPr>
              <a: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Policies</a:t>
            </a:r>
            <a:r>
              <a:rPr lang="en-US" sz="1000" kern="1200" dirty="0" smtClean="0">
                <a:solidFill>
                  <a:schemeClr val="tx1"/>
                </a:solidFill>
                <a:latin typeface="+mn-lt"/>
                <a:ea typeface="+mn-ea"/>
                <a:cs typeface="+mn-cs"/>
              </a:rPr>
              <a:t>. Contain a single condition that is enforced for one or more targets. For example, you could create a policy named </a:t>
            </a:r>
            <a:r>
              <a:rPr lang="en-US" sz="1000" b="1" kern="1200" dirty="0" smtClean="0">
                <a:solidFill>
                  <a:schemeClr val="tx1"/>
                </a:solidFill>
                <a:latin typeface="+mn-lt"/>
                <a:ea typeface="+mn-ea"/>
                <a:cs typeface="+mn-cs"/>
              </a:rPr>
              <a:t>Locked Down Server</a:t>
            </a:r>
            <a:r>
              <a:rPr lang="en-US" sz="1000" kern="1200" dirty="0" smtClean="0">
                <a:solidFill>
                  <a:schemeClr val="tx1"/>
                </a:solidFill>
                <a:latin typeface="+mn-lt"/>
                <a:ea typeface="+mn-ea"/>
                <a:cs typeface="+mn-cs"/>
              </a:rPr>
              <a:t> that assigns the </a:t>
            </a:r>
            <a:r>
              <a:rPr lang="en-US" sz="1000" b="1" kern="1200" dirty="0" smtClean="0">
                <a:solidFill>
                  <a:schemeClr val="tx1"/>
                </a:solidFill>
                <a:latin typeface="+mn-lt"/>
                <a:ea typeface="+mn-ea"/>
                <a:cs typeface="+mn-cs"/>
              </a:rPr>
              <a:t>Minimal Surface Area</a:t>
            </a:r>
            <a:r>
              <a:rPr lang="en-US" sz="1000" kern="1200" dirty="0" smtClean="0">
                <a:solidFill>
                  <a:schemeClr val="tx1"/>
                </a:solidFill>
                <a:latin typeface="+mn-lt"/>
                <a:ea typeface="+mn-ea"/>
                <a:cs typeface="+mn-cs"/>
              </a:rPr>
              <a:t> condition to the server.</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Categories</a:t>
            </a:r>
            <a:r>
              <a:rPr lang="en-US" sz="1000" kern="1200" dirty="0" smtClean="0">
                <a:solidFill>
                  <a:schemeClr val="tx1"/>
                </a:solidFill>
                <a:latin typeface="+mn-lt"/>
                <a:ea typeface="+mn-ea"/>
                <a:cs typeface="+mn-cs"/>
              </a:rPr>
              <a:t>. Contain one or more policies. Database owners can subscribe a database to one or more category. For example, you could create a category named </a:t>
            </a:r>
            <a:r>
              <a:rPr lang="en-US" sz="1000" b="1" kern="1200" dirty="0" smtClean="0">
                <a:solidFill>
                  <a:schemeClr val="tx1"/>
                </a:solidFill>
                <a:latin typeface="+mn-lt"/>
                <a:ea typeface="+mn-ea"/>
                <a:cs typeface="+mn-cs"/>
              </a:rPr>
              <a:t>Corporate DB Policies </a:t>
            </a:r>
            <a:r>
              <a:rPr lang="en-US" sz="1000" kern="1200" dirty="0" smtClean="0">
                <a:solidFill>
                  <a:schemeClr val="tx1"/>
                </a:solidFill>
                <a:latin typeface="+mn-lt"/>
                <a:ea typeface="+mn-ea"/>
                <a:cs typeface="+mn-cs"/>
              </a:rPr>
              <a:t>that contains a policy to enforce database object naming conventions and another policy to enforce a specific database compatibility level, and subscribe line of business databases to the category. By default, all databases implicitly subscribe to the default category. Additionally, categories can be marked as </a:t>
            </a:r>
            <a:r>
              <a:rPr lang="en-US" sz="1000" i="1" kern="1200" dirty="0" smtClean="0">
                <a:solidFill>
                  <a:schemeClr val="tx1"/>
                </a:solidFill>
                <a:latin typeface="+mn-lt"/>
                <a:ea typeface="+mn-ea"/>
                <a:cs typeface="+mn-cs"/>
              </a:rPr>
              <a:t>Active</a:t>
            </a:r>
            <a:r>
              <a:rPr lang="en-US" sz="1000" kern="1200" dirty="0" smtClean="0">
                <a:solidFill>
                  <a:schemeClr val="tx1"/>
                </a:solidFill>
                <a:latin typeface="+mn-lt"/>
                <a:ea typeface="+mn-ea"/>
                <a:cs typeface="+mn-cs"/>
              </a:rPr>
              <a:t> or </a:t>
            </a:r>
            <a:r>
              <a:rPr lang="en-US" sz="1000" i="1" kern="1200" dirty="0" smtClean="0">
                <a:solidFill>
                  <a:schemeClr val="tx1"/>
                </a:solidFill>
                <a:latin typeface="+mn-lt"/>
                <a:ea typeface="+mn-ea"/>
                <a:cs typeface="+mn-cs"/>
              </a:rPr>
              <a:t>Inactive</a:t>
            </a:r>
            <a:r>
              <a:rPr lang="en-US" sz="1000" kern="1200" dirty="0" smtClean="0">
                <a:solidFill>
                  <a:schemeClr val="tx1"/>
                </a:solidFill>
                <a:latin typeface="+mn-lt"/>
                <a:ea typeface="+mn-ea"/>
                <a:cs typeface="+mn-cs"/>
              </a:rPr>
              <a:t> at the server or database level, which enables administrators to control policy enforcement.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Targets</a:t>
            </a:r>
            <a:r>
              <a:rPr lang="en-US" sz="1000" kern="1200" dirty="0" smtClean="0">
                <a:solidFill>
                  <a:schemeClr val="tx1"/>
                </a:solidFill>
                <a:latin typeface="+mn-lt"/>
                <a:ea typeface="+mn-ea"/>
                <a:cs typeface="+mn-cs"/>
              </a:rPr>
              <a:t>. Are entities, such as servers, databases, logins, tables, or other database objects to which policies are assigned. All targets in a SQL Server instance form a target hierarchy. Within a policy, a target set is defined when a set of filters are applied to the target hierarchy. For example, a target set can include all of the indexes owned by the </a:t>
            </a:r>
            <a:r>
              <a:rPr lang="en-US" sz="1000" b="1" kern="1200" dirty="0" smtClean="0">
                <a:solidFill>
                  <a:schemeClr val="tx1"/>
                </a:solidFill>
                <a:latin typeface="+mn-lt"/>
                <a:ea typeface="+mn-ea"/>
                <a:cs typeface="+mn-cs"/>
              </a:rPr>
              <a:t>Production</a:t>
            </a:r>
            <a:r>
              <a:rPr lang="en-US" sz="1000" kern="1200" dirty="0" smtClean="0">
                <a:solidFill>
                  <a:schemeClr val="tx1"/>
                </a:solidFill>
                <a:latin typeface="+mn-lt"/>
                <a:ea typeface="+mn-ea"/>
                <a:cs typeface="+mn-cs"/>
              </a:rPr>
              <a:t> schema.</a:t>
            </a:r>
            <a:endParaRPr lang="en-GB"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Each DMF facet represents an aspect of SQL Server management in which one or more related configuration options is defined. SQL Server 2008 R2 includes a number of pre-defined facets, which you can use to define policies that enforce specific configuration option values. For example, SQL Server 2008 R2 includes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a:t>
            </a:r>
          </a:p>
          <a:p>
            <a:r>
              <a:rPr lang="en-US" sz="1000" kern="1200" dirty="0" smtClean="0">
                <a:solidFill>
                  <a:schemeClr val="tx1"/>
                </a:solidFill>
                <a:latin typeface="+mn-lt"/>
                <a:ea typeface="+mn-ea"/>
                <a:cs typeface="+mn-cs"/>
              </a:rPr>
              <a:t>You can create conditions to define a desired configuration that is based on the settings in a facet</a:t>
            </a:r>
          </a:p>
          <a:p>
            <a:r>
              <a:rPr lang="en-US" sz="1000" kern="1200" dirty="0" smtClean="0">
                <a:solidFill>
                  <a:schemeClr val="tx1"/>
                </a:solidFill>
                <a:latin typeface="+mn-lt"/>
                <a:ea typeface="+mn-ea"/>
                <a:cs typeface="+mn-cs"/>
              </a:rPr>
              <a:t>Finally, to define a policy, you simply specify the condition that you want to enforce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SQL Server 2008 R2 provides a comprehensive set of facets that you can use to specify configuration settings and rules for your SQL Server 2008 R2 implementation. Some examples of ways in which you can use the provided facets to define policies include: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Server</a:t>
            </a:r>
            <a:r>
              <a:rPr lang="en-US" sz="1000" kern="1200" dirty="0" smtClean="0">
                <a:solidFill>
                  <a:schemeClr val="tx1"/>
                </a:solidFill>
                <a:latin typeface="+mn-lt"/>
                <a:ea typeface="+mn-ea"/>
                <a:cs typeface="+mn-cs"/>
              </a:rPr>
              <a:t> facet to enforce specific server configuration settings such as the login authentication mode.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 to control which features are enabled, and reduce the surface area of the server.</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Database</a:t>
            </a:r>
            <a:r>
              <a:rPr lang="en-US" sz="1000" kern="1200" dirty="0" smtClean="0">
                <a:solidFill>
                  <a:schemeClr val="tx1"/>
                </a:solidFill>
                <a:latin typeface="+mn-lt"/>
                <a:ea typeface="+mn-ea"/>
                <a:cs typeface="+mn-cs"/>
              </a:rPr>
              <a:t> facet to enforce specific database settings such as the compatibility level.</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Multipart Name</a:t>
            </a:r>
            <a:r>
              <a:rPr lang="en-US" sz="1000" kern="1200" dirty="0" smtClean="0">
                <a:solidFill>
                  <a:schemeClr val="tx1"/>
                </a:solidFill>
                <a:latin typeface="+mn-lt"/>
                <a:ea typeface="+mn-ea"/>
                <a:cs typeface="+mn-cs"/>
              </a:rPr>
              <a:t> facet to enforce naming conventions for tables views, and other schema-bound database objects.</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a range of facets to enforce known best practices for your database solution, such as ensuring that data files are stored on a separate drive from log files.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Distributing Policies Across the Enterprise </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DMF provides the capability to publish policy categories to additional SQL Servers in your environment. You can define policies on a SQL Server instance (known as the </a:t>
            </a:r>
            <a:r>
              <a:rPr lang="en-US" sz="1000" i="1" kern="1200" dirty="0" smtClean="0">
                <a:solidFill>
                  <a:schemeClr val="tx1"/>
                </a:solidFill>
                <a:latin typeface="+mn-lt"/>
                <a:ea typeface="+mn-ea"/>
                <a:cs typeface="+mn-cs"/>
              </a:rPr>
              <a:t>configuration server</a:t>
            </a:r>
            <a:r>
              <a:rPr lang="en-US" sz="1000" kern="1200" dirty="0" smtClean="0">
                <a:solidFill>
                  <a:schemeClr val="tx1"/>
                </a:solidFill>
                <a:latin typeface="+mn-lt"/>
                <a:ea typeface="+mn-ea"/>
                <a:cs typeface="+mn-cs"/>
              </a:rPr>
              <a:t>) and then replicate those policies to other servers (known as </a:t>
            </a:r>
            <a:r>
              <a:rPr lang="en-US" sz="1000" i="1" kern="1200" dirty="0" smtClean="0">
                <a:solidFill>
                  <a:schemeClr val="tx1"/>
                </a:solidFill>
                <a:latin typeface="+mn-lt"/>
                <a:ea typeface="+mn-ea"/>
                <a:cs typeface="+mn-cs"/>
              </a:rPr>
              <a:t>configuration targets</a:t>
            </a:r>
            <a:r>
              <a:rPr lang="en-US" sz="1000" kern="1200" dirty="0" smtClean="0">
                <a:solidFill>
                  <a:schemeClr val="tx1"/>
                </a:solidFill>
                <a:latin typeface="+mn-lt"/>
                <a:ea typeface="+mn-ea"/>
                <a:cs typeface="+mn-cs"/>
              </a:rPr>
              <a:t>). Any changes made to the policies or the categories on the configuration server (such as marking a particular category as inactive) are automatically propagated to all of the configuration targets, which significantly reduces the overhead that is associated with enforcing configuration policy compliance across the enterprise. In addition to the distribution of policies, you can execute queries against the set of configuration targets by using the Query Editor.</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Manage by Intent: the ability to declaratively define the desired configuration of a particular facet of the system. In DMF this maps to the facets and conditions. The power of facets is that they’re not bound to physical properties  - they can encapsulate business logic and create new logical properties on objects. The condition is what captures the declarative intent (the desired state). Is it easier to alter a trigger and get the code correct or make a simple change to a condition (in some respect the condition represents the ‘IF’ part of your trigger (If schema != ‘</a:t>
            </a:r>
            <a:r>
              <a:rPr lang="en-US" sz="1000" kern="1200" dirty="0" err="1" smtClean="0">
                <a:solidFill>
                  <a:schemeClr val="tx1"/>
                </a:solidFill>
                <a:latin typeface="+mn-lt"/>
                <a:ea typeface="+mn-ea"/>
                <a:cs typeface="+mn-cs"/>
              </a:rPr>
              <a:t>dbo</a:t>
            </a:r>
            <a:r>
              <a:rPr lang="en-US" sz="1000" kern="1200" dirty="0" smtClean="0">
                <a:solidFill>
                  <a:schemeClr val="tx1"/>
                </a:solidFill>
                <a:latin typeface="+mn-lt"/>
                <a:ea typeface="+mn-ea"/>
                <a:cs typeface="+mn-cs"/>
              </a:rPr>
              <a:t>’))? Probably depends on the user and/or the specific shop.</a:t>
            </a:r>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47500" lnSpcReduction="20000"/>
          </a:bodyPr>
          <a:lstStyle/>
          <a:p>
            <a:r>
              <a:rPr lang="en-US" sz="1000" kern="1200" dirty="0" smtClean="0">
                <a:solidFill>
                  <a:schemeClr val="tx1"/>
                </a:solidFill>
                <a:latin typeface="+mn-lt"/>
                <a:ea typeface="+mn-ea"/>
                <a:cs typeface="+mn-cs"/>
              </a:rPr>
              <a:t>When you define a policy, you select an execution mode for the policy, which will determine whether the policy is enforced proactively, on a scheduled basis, or manually through administrative intervention. The following four execution mode options are in the policy properties: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On Demand</a:t>
            </a:r>
            <a:r>
              <a:rPr lang="en-US" sz="1000" kern="1200" dirty="0" smtClean="0">
                <a:solidFill>
                  <a:schemeClr val="tx1"/>
                </a:solidFill>
                <a:latin typeface="+mn-lt"/>
                <a:ea typeface="+mn-ea"/>
                <a:cs typeface="+mn-cs"/>
              </a:rPr>
              <a:t>. An administrator manually invokes policy checking. </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On Schedule, log out-of-compliance</a:t>
            </a:r>
            <a:r>
              <a:rPr lang="en-US" sz="1000" kern="1200" dirty="0" smtClean="0">
                <a:solidFill>
                  <a:schemeClr val="tx1"/>
                </a:solidFill>
                <a:latin typeface="+mn-lt"/>
                <a:ea typeface="+mn-ea"/>
                <a:cs typeface="+mn-cs"/>
              </a:rPr>
              <a:t>. A SQL Server Agent job periodically executes the policy and records any configuration settings that do not comply with active policies. </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Changes are attempted, prevent out-of-compliance</a:t>
            </a:r>
            <a:r>
              <a:rPr lang="en-US" sz="1000" kern="1200" dirty="0" smtClean="0">
                <a:solidFill>
                  <a:schemeClr val="tx1"/>
                </a:solidFill>
                <a:latin typeface="+mn-lt"/>
                <a:ea typeface="+mn-ea"/>
                <a:cs typeface="+mn-cs"/>
              </a:rPr>
              <a:t>. DDL triggers roll-back transactions that do not comply with active policies.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Changes are attempted, log out-of-compliance</a:t>
            </a:r>
            <a:r>
              <a:rPr lang="en-US" sz="1000" kern="1200" dirty="0" smtClean="0">
                <a:solidFill>
                  <a:schemeClr val="tx1"/>
                </a:solidFill>
                <a:latin typeface="+mn-lt"/>
                <a:ea typeface="+mn-ea"/>
                <a:cs typeface="+mn-cs"/>
              </a:rPr>
              <a:t>. Event notification evaluates a policy when a relevant change occurs and records any configuration settings that do not comply with active policies.</a:t>
            </a:r>
            <a:endParaRPr lang="en-GB" sz="1000" kern="1200" dirty="0" smtClean="0">
              <a:solidFill>
                <a:schemeClr val="tx1"/>
              </a:solidFill>
              <a:latin typeface="+mn-lt"/>
              <a:ea typeface="+mn-ea"/>
              <a:cs typeface="+mn-cs"/>
            </a:endParaRPr>
          </a:p>
          <a:p>
            <a:endParaRPr lang="en-GB" dirty="0" smtClean="0"/>
          </a:p>
          <a:p>
            <a:r>
              <a:rPr lang="en-US" sz="1000" kern="1200" dirty="0" smtClean="0">
                <a:solidFill>
                  <a:schemeClr val="tx1"/>
                </a:solidFill>
                <a:latin typeface="+mn-lt"/>
                <a:ea typeface="+mn-ea"/>
                <a:cs typeface="+mn-cs"/>
              </a:rPr>
              <a:t>The policy defines which objects should conform to the desired state (condition) and when and how they should be checked (when changed – prevent out of compliance, when changed – log out of compliance, and on schedule – log out of compliance). You could do all this on your own but you’ll end up with a very complex implementation that will be difficult to maintain. DMF does all of the hard work (trigger maintenance, service broker queue maintenance, and Agent job maintenance) for you. All you have to worry about is does the condition reflect your management intent and is the policy configured to behave as you desire.</a:t>
            </a:r>
            <a:endParaRPr lang="en-GB" dirty="0" smtClean="0"/>
          </a:p>
          <a:p>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There are two main elements: the ability to manually run policies against groups of servers and the ability to automate policies against groups of servers. This capability provides a central definition of policies and ‘pushes’ the policy out to the desired servers. The policy is then automated on the remote server and returns health state on a periodic basis. This prevents you from having to jump from server to server and maintain your triggers, etc. Once again, DMF is doing the work for you. Your mental picture here should be something like group policy. Integration with System Center is also a critical component of this. </a:t>
            </a:r>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You can customize and extend your management capabilities by creating applications and scripts to perform common administrative tasks. This approach can significantly simplify the operation and management of your data services by delegating management tasks to less experienced administrators and providing a simple utility that contains only the functionality that is required for those tasks.</a:t>
            </a:r>
            <a:endParaRPr lang="en-GB" sz="1000" kern="1200" dirty="0" smtClean="0">
              <a:solidFill>
                <a:schemeClr val="tx1"/>
              </a:solidFill>
              <a:latin typeface="+mn-lt"/>
              <a:ea typeface="+mn-ea"/>
              <a:cs typeface="+mn-cs"/>
            </a:endParaRPr>
          </a:p>
          <a:p>
            <a:endParaRPr lang="en-US" sz="1000" b="1"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PowerShell 2.0</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Use the PowerShell language to build more robust administrator scripts and manage across multiple Microsoft products. Use the SQL Server provider to quickly navigate paths to locate objects within your servers. Use the set of cmdlets to take actions against the system such as running scripts containing T-SQL or </a:t>
            </a:r>
            <a:r>
              <a:rPr lang="en-US" sz="1000" kern="1200" dirty="0" err="1" smtClean="0">
                <a:solidFill>
                  <a:schemeClr val="tx1"/>
                </a:solidFill>
                <a:latin typeface="+mn-lt"/>
                <a:ea typeface="+mn-ea"/>
                <a:cs typeface="+mn-cs"/>
              </a:rPr>
              <a:t>XQuery</a:t>
            </a:r>
            <a:r>
              <a:rPr lang="en-US" sz="1000" kern="1200" dirty="0" smtClean="0">
                <a:solidFill>
                  <a:schemeClr val="tx1"/>
                </a:solidFill>
                <a:latin typeface="+mn-lt"/>
                <a:ea typeface="+mn-ea"/>
                <a:cs typeface="+mn-cs"/>
              </a:rPr>
              <a:t> statements.</a:t>
            </a:r>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SQLCMD</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To facilitate multi-script automation through batch files, SQL Server 2008 includes SQLCMD. SQLCMD is a comprehensive command-line tool that you can use to run parameterized and multi-server scripts that perform administrative tasks. By incorporating SQLCMD operations in a batch file or script, you can achieve a high level of administrative automation without requiring operators to use complex management interfaces.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Server Management Objects</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Server Management Objects (SMO) is an enhanced Application Programming Interface (API) that exposes the full management environment of SQL Server to developers. You can use SMO to build powerful custom applications to manage SQL Server–based solutions.</a:t>
            </a:r>
            <a:endParaRPr lang="en-GB" sz="1000" kern="1200" dirty="0" smtClean="0">
              <a:solidFill>
                <a:schemeClr val="tx1"/>
              </a:solidFill>
              <a:latin typeface="+mn-lt"/>
              <a:ea typeface="+mn-ea"/>
              <a:cs typeface="+mn-cs"/>
            </a:endParaRPr>
          </a:p>
          <a:p>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1" kern="1200" dirty="0" smtClean="0">
                <a:solidFill>
                  <a:schemeClr val="tx1"/>
                </a:solidFill>
                <a:latin typeface="+mn-lt"/>
                <a:ea typeface="+mn-ea"/>
                <a:cs typeface="+mn-cs"/>
              </a:rPr>
              <a:t>Automated Maintenance</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Through the SQL Server Agent service, SQL Server 2008 gives administrators the flexibility to provide an automated and proactive management and maintenance strategy for their database environment. The SQL Server Agent provides the following components to configure your automated environment: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Jobs</a:t>
            </a:r>
            <a:r>
              <a:rPr lang="en-US" sz="1000" kern="1200" dirty="0" smtClean="0">
                <a:solidFill>
                  <a:schemeClr val="tx1"/>
                </a:solidFill>
                <a:latin typeface="+mn-lt"/>
                <a:ea typeface="+mn-ea"/>
                <a:cs typeface="+mn-cs"/>
              </a:rPr>
              <a:t>. A series of one or more steps to be completed. These steps can consist of Transact SQL statements, SQL Server Integration Services package, or command-line statements.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Alerts</a:t>
            </a:r>
            <a:r>
              <a:rPr lang="en-US" sz="1000" kern="1200" dirty="0" smtClean="0">
                <a:solidFill>
                  <a:schemeClr val="tx1"/>
                </a:solidFill>
                <a:latin typeface="+mn-lt"/>
                <a:ea typeface="+mn-ea"/>
                <a:cs typeface="+mn-cs"/>
              </a:rPr>
              <a:t>. Preconfigured messages that are generated automatically when a particular event occurs on a SQL Server. </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Operators</a:t>
            </a:r>
            <a:r>
              <a:rPr lang="en-US" sz="1000" kern="1200" dirty="0" smtClean="0">
                <a:solidFill>
                  <a:schemeClr val="tx1"/>
                </a:solidFill>
                <a:latin typeface="+mn-lt"/>
                <a:ea typeface="+mn-ea"/>
                <a:cs typeface="+mn-cs"/>
              </a:rPr>
              <a:t>. Users defined with additional contact information that may include an e-mail address, pager number, or </a:t>
            </a:r>
            <a:r>
              <a:rPr lang="en-US" sz="1000" i="1" kern="1200" dirty="0" smtClean="0">
                <a:solidFill>
                  <a:schemeClr val="tx1"/>
                </a:solidFill>
                <a:latin typeface="+mn-lt"/>
                <a:ea typeface="+mn-ea"/>
                <a:cs typeface="+mn-cs"/>
              </a:rPr>
              <a:t>net send</a:t>
            </a:r>
            <a:r>
              <a:rPr lang="en-US" sz="1000" kern="1200" dirty="0" smtClean="0">
                <a:solidFill>
                  <a:schemeClr val="tx1"/>
                </a:solidFill>
                <a:latin typeface="+mn-lt"/>
                <a:ea typeface="+mn-ea"/>
                <a:cs typeface="+mn-cs"/>
              </a:rPr>
              <a:t> address. Alerts are sent to these operators when preconfigured events occur, or to notify them of success, failure, or completion of a job or job step.</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Schedules</a:t>
            </a:r>
            <a:r>
              <a:rPr lang="en-US" sz="1000" kern="1200" dirty="0" smtClean="0">
                <a:solidFill>
                  <a:schemeClr val="tx1"/>
                </a:solidFill>
                <a:latin typeface="+mn-lt"/>
                <a:ea typeface="+mn-ea"/>
                <a:cs typeface="+mn-cs"/>
              </a:rPr>
              <a:t>. Specifies when a job runs. A job can be associated with more than one schedule.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Multi-server jobs can be maintained at a centralized server and used to manage SQL Server instances across your organization.</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Maintenance Plans</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Maintenance plans enable administrators to quickly configure standard maintenance policies, such as regular database and transaction log backups, and index maintenance to be implemented on SQL Server instances. The Maintenance Plan Wizard provides a quick and user-friendly way to define maintenance plans for one or more databases. Similarly to jobs, multi-server maintenance plans can be managed from a centralized server in a </a:t>
            </a:r>
            <a:r>
              <a:rPr lang="en-US" sz="1000" i="1" kern="1200" dirty="0" smtClean="0">
                <a:solidFill>
                  <a:schemeClr val="tx1"/>
                </a:solidFill>
                <a:latin typeface="+mn-lt"/>
                <a:ea typeface="+mn-ea"/>
                <a:cs typeface="+mn-cs"/>
              </a:rPr>
              <a:t>master server/target server</a:t>
            </a:r>
            <a:r>
              <a:rPr lang="en-US" sz="1000" kern="1200" dirty="0" smtClean="0">
                <a:solidFill>
                  <a:schemeClr val="tx1"/>
                </a:solidFill>
                <a:latin typeface="+mn-lt"/>
                <a:ea typeface="+mn-ea"/>
                <a:cs typeface="+mn-cs"/>
              </a:rPr>
              <a:t> configuration. In addition to the Maintenance Plan Wizard, SQL Server Management Studio provides an extensive design surface with which you can define an enhanced workflow for maintenance plan tasks. </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These</a:t>
            </a:r>
            <a:r>
              <a:rPr lang="en-US" baseline="0" dirty="0" smtClean="0"/>
              <a:t> challenges facing database administrators and operators today include:</a:t>
            </a:r>
          </a:p>
          <a:p>
            <a:pPr marL="180000" indent="-180000" eaLnBrk="0" hangingPunct="0">
              <a:lnSpc>
                <a:spcPct val="90000"/>
              </a:lnSpc>
              <a:spcBef>
                <a:spcPct val="30000"/>
              </a:spcBef>
              <a:buClr>
                <a:schemeClr val="tx2"/>
              </a:buClr>
              <a:buFont typeface="Arial" pitchFamily="34" charset="0"/>
              <a:buChar char="•"/>
              <a:defRPr/>
            </a:pPr>
            <a:r>
              <a:rPr lang="en-GB" dirty="0" smtClean="0"/>
              <a:t>Managing complex and high-value tasks</a:t>
            </a:r>
          </a:p>
          <a:p>
            <a:pPr marL="180000" indent="-180000" eaLnBrk="0" hangingPunct="0">
              <a:lnSpc>
                <a:spcPct val="90000"/>
              </a:lnSpc>
              <a:spcBef>
                <a:spcPct val="30000"/>
              </a:spcBef>
              <a:buClr>
                <a:schemeClr val="tx2"/>
              </a:buClr>
              <a:buFont typeface="Arial" pitchFamily="34" charset="0"/>
              <a:buChar char="•"/>
              <a:defRPr/>
            </a:pPr>
            <a:r>
              <a:rPr lang="en-GB" dirty="0" smtClean="0"/>
              <a:t>Proactively monitoring and tuning system health</a:t>
            </a:r>
          </a:p>
          <a:p>
            <a:pPr marL="180000" indent="-180000" eaLnBrk="0" hangingPunct="0">
              <a:lnSpc>
                <a:spcPct val="90000"/>
              </a:lnSpc>
              <a:spcBef>
                <a:spcPct val="30000"/>
              </a:spcBef>
              <a:buClr>
                <a:schemeClr val="tx2"/>
              </a:buClr>
              <a:buFont typeface="Arial" pitchFamily="34" charset="0"/>
              <a:buChar char="•"/>
              <a:defRPr/>
            </a:pPr>
            <a:r>
              <a:rPr lang="en-GB" dirty="0" smtClean="0"/>
              <a:t>Scaling management to multiple data </a:t>
            </a:r>
            <a:r>
              <a:rPr lang="en-GB" dirty="0" err="1" smtClean="0"/>
              <a:t>centers</a:t>
            </a:r>
            <a:endParaRPr lang="en-GB" dirty="0" smtClean="0"/>
          </a:p>
          <a:p>
            <a:pPr marL="180000" indent="-180000" eaLnBrk="0" hangingPunct="0">
              <a:lnSpc>
                <a:spcPct val="90000"/>
              </a:lnSpc>
              <a:spcBef>
                <a:spcPct val="30000"/>
              </a:spcBef>
              <a:buClr>
                <a:schemeClr val="tx2"/>
              </a:buClr>
              <a:buFont typeface="Arial" pitchFamily="34" charset="0"/>
              <a:buChar char="•"/>
              <a:defRPr/>
            </a:pPr>
            <a:r>
              <a:rPr lang="en-GB" dirty="0" smtClean="0"/>
              <a:t>Gaining insight into historical trends and real-time activities </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Accelerate impact analysis and pinpoint problems through Performance Data Collector, SQL Server Profiler, and Database Engine Tuning Advisor.</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SQL Server 2008 R2 provides Performance Studio, which is an integrated framework that you can use to collect, analyze, troubleshoot, and store SQL Server diagnostics information. Performance Studio provides an end-to-end solution for performance monitoring that includes low overhead collection, centralized storage, and analytical reporting of performance data. You can use SQL Server Management Studio to manage collection tasks, such as enabling the data collector, starting a collection set, and viewing system collection set reports as a performance dashboard. You can also use system stored procedures and the Performance Studio application programming interface (API) to build your own performance management utilities based on Performance Studio.</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Performance Studio provides a unified data collection infrastructure that consists of a data collector in each SQL Server instance you want to monitor. The data collector is flexible and provides the ability to manage the scope of data collection to fit development, test, and production environments. You can easily collect both performance and general diagnostic data with the data collection framework.  </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data collector infrastructure introduces the following new concepts and definitions: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 Provider</a:t>
            </a:r>
            <a:r>
              <a:rPr lang="en-US" sz="1000" kern="1200" dirty="0" smtClean="0">
                <a:solidFill>
                  <a:schemeClr val="tx1"/>
                </a:solidFill>
                <a:latin typeface="+mn-lt"/>
                <a:ea typeface="+mn-ea"/>
                <a:cs typeface="+mn-cs"/>
              </a:rPr>
              <a:t>. Sources of performance or diagnostic information that can include SQL Trace, performance counters, and Transact-SQL queries (for example, to retrieve data from Distributed Management Views).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Collector Type</a:t>
            </a:r>
            <a:r>
              <a:rPr lang="en-US" sz="1000" kern="1200" dirty="0" smtClean="0">
                <a:solidFill>
                  <a:schemeClr val="tx1"/>
                </a:solidFill>
                <a:latin typeface="+mn-lt"/>
                <a:ea typeface="+mn-ea"/>
                <a:cs typeface="+mn-cs"/>
              </a:rPr>
              <a:t>. A logical wrapper that provides the mechanism for collecting the data from the data provider.</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Collection Item</a:t>
            </a:r>
            <a:r>
              <a:rPr lang="en-US" sz="1000" kern="1200" dirty="0" smtClean="0">
                <a:solidFill>
                  <a:schemeClr val="tx1"/>
                </a:solidFill>
                <a:latin typeface="+mn-lt"/>
                <a:ea typeface="+mn-ea"/>
                <a:cs typeface="+mn-cs"/>
              </a:rPr>
              <a:t>. An instance of a collector type. When you create a collection item, you define the input properties and collection frequency for the item. A collection item cannot exist on its own.</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Collection Set</a:t>
            </a:r>
            <a:r>
              <a:rPr lang="en-US" sz="1000" kern="1200" dirty="0" smtClean="0">
                <a:solidFill>
                  <a:schemeClr val="tx1"/>
                </a:solidFill>
                <a:latin typeface="+mn-lt"/>
                <a:ea typeface="+mn-ea"/>
                <a:cs typeface="+mn-cs"/>
              </a:rPr>
              <a:t>.</a:t>
            </a:r>
            <a:r>
              <a:rPr lang="en-US" sz="1000" b="1"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 basic unit of data collection. A collection set is a group of collection items that are defined and deployed on a SQL Server instance. Collection sets can run independently of each other.  </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Collection Mode</a:t>
            </a:r>
            <a:r>
              <a:rPr lang="en-US" sz="1000" kern="1200" dirty="0" smtClean="0">
                <a:solidFill>
                  <a:schemeClr val="tx1"/>
                </a:solidFill>
                <a:latin typeface="+mn-lt"/>
                <a:ea typeface="+mn-ea"/>
                <a:cs typeface="+mn-cs"/>
              </a:rPr>
              <a:t>. The manner in which the data in a collection set is collected and stored. The collection mode can be set to cached or non-cached. The collection mode affects the type of jobs and schedules that exist for the collection set.</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data collector is extensible and supports the addition of new data providers.</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When the data collector is configured, a relational database with the default name </a:t>
            </a:r>
            <a:r>
              <a:rPr lang="en-US" sz="1000" b="1" kern="1200" dirty="0" smtClean="0">
                <a:solidFill>
                  <a:schemeClr val="tx1"/>
                </a:solidFill>
                <a:latin typeface="+mn-lt"/>
                <a:ea typeface="+mn-ea"/>
                <a:cs typeface="+mn-cs"/>
              </a:rPr>
              <a:t>MDW</a:t>
            </a:r>
            <a:r>
              <a:rPr lang="en-US" sz="1000" kern="1200" dirty="0" smtClean="0">
                <a:solidFill>
                  <a:schemeClr val="tx1"/>
                </a:solidFill>
                <a:latin typeface="+mn-lt"/>
                <a:ea typeface="+mn-ea"/>
                <a:cs typeface="+mn-cs"/>
              </a:rPr>
              <a:t> is created as a management data warehouse in which to store the collected data. This database can reside on the same system as the data collector, or on a separate server. Objects in the management data warehouse are grouped into the following three preconfigured schemas, each of which has a different purpose: </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a:t>
            </a:r>
            <a:r>
              <a:rPr lang="en-US" sz="1000" b="1" kern="1200" dirty="0" smtClean="0">
                <a:solidFill>
                  <a:schemeClr val="tx1"/>
                </a:solidFill>
                <a:latin typeface="+mn-lt"/>
                <a:ea typeface="+mn-ea"/>
                <a:cs typeface="+mn-cs"/>
              </a:rPr>
              <a:t>Core</a:t>
            </a:r>
            <a:r>
              <a:rPr lang="en-US" sz="1000" kern="1200" dirty="0" smtClean="0">
                <a:solidFill>
                  <a:schemeClr val="tx1"/>
                </a:solidFill>
                <a:latin typeface="+mn-lt"/>
                <a:ea typeface="+mn-ea"/>
                <a:cs typeface="+mn-cs"/>
              </a:rPr>
              <a:t> schema includes tables and stored procedures for organizing and identifying the collected date.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a:t>
            </a:r>
            <a:r>
              <a:rPr lang="en-US" sz="1000" b="1" kern="1200" dirty="0" smtClean="0">
                <a:solidFill>
                  <a:schemeClr val="tx1"/>
                </a:solidFill>
                <a:latin typeface="+mn-lt"/>
                <a:ea typeface="+mn-ea"/>
                <a:cs typeface="+mn-cs"/>
              </a:rPr>
              <a:t>Snapshot</a:t>
            </a:r>
            <a:r>
              <a:rPr lang="en-US" sz="1000" kern="1200" dirty="0" smtClean="0">
                <a:solidFill>
                  <a:schemeClr val="tx1"/>
                </a:solidFill>
                <a:latin typeface="+mn-lt"/>
                <a:ea typeface="+mn-ea"/>
                <a:cs typeface="+mn-cs"/>
              </a:rPr>
              <a:t> schema includes data tables, views, and other objects to support the data collected from the standard collector types.</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a:t>
            </a:r>
            <a:r>
              <a:rPr lang="en-US" sz="1000" b="1" kern="1200" dirty="0" smtClean="0">
                <a:solidFill>
                  <a:schemeClr val="tx1"/>
                </a:solidFill>
                <a:latin typeface="+mn-lt"/>
                <a:ea typeface="+mn-ea"/>
                <a:cs typeface="+mn-cs"/>
              </a:rPr>
              <a:t>Custom Snapshot</a:t>
            </a:r>
            <a:r>
              <a:rPr lang="en-US" sz="1000" kern="1200" dirty="0" smtClean="0">
                <a:solidFill>
                  <a:schemeClr val="tx1"/>
                </a:solidFill>
                <a:latin typeface="+mn-lt"/>
                <a:ea typeface="+mn-ea"/>
                <a:cs typeface="+mn-cs"/>
              </a:rPr>
              <a:t> schema enables the creation of new data tables to support user-defined collection sets that are created from standard and extended collector types.</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Performance Studio provides a robust set of preconfigured system collection sets, including </a:t>
            </a:r>
            <a:r>
              <a:rPr lang="en-US" sz="1000" b="1" kern="1200" dirty="0" smtClean="0">
                <a:solidFill>
                  <a:schemeClr val="tx1"/>
                </a:solidFill>
                <a:latin typeface="+mn-lt"/>
                <a:ea typeface="+mn-ea"/>
                <a:cs typeface="+mn-cs"/>
              </a:rPr>
              <a:t>Server Activity</a:t>
            </a:r>
            <a:r>
              <a:rPr lang="en-US" sz="1000" kern="120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Query Statistics</a:t>
            </a:r>
            <a:r>
              <a:rPr lang="en-US" sz="1000" kern="1200" dirty="0" smtClean="0">
                <a:solidFill>
                  <a:schemeClr val="tx1"/>
                </a:solidFill>
                <a:latin typeface="+mn-lt"/>
                <a:ea typeface="+mn-ea"/>
                <a:cs typeface="+mn-cs"/>
              </a:rPr>
              <a:t> and </a:t>
            </a:r>
            <a:r>
              <a:rPr lang="en-US" sz="1000" b="1" kern="1200" dirty="0" smtClean="0">
                <a:solidFill>
                  <a:schemeClr val="tx1"/>
                </a:solidFill>
                <a:latin typeface="+mn-lt"/>
                <a:ea typeface="+mn-ea"/>
                <a:cs typeface="+mn-cs"/>
              </a:rPr>
              <a:t>Disk Usage</a:t>
            </a:r>
            <a:r>
              <a:rPr lang="en-US" sz="1000" kern="1200" dirty="0" smtClean="0">
                <a:solidFill>
                  <a:schemeClr val="tx1"/>
                </a:solidFill>
                <a:latin typeface="+mn-lt"/>
                <a:ea typeface="+mn-ea"/>
                <a:cs typeface="+mn-cs"/>
              </a:rPr>
              <a:t>, to help you to quickly analyze your collected data. You usually start your monitoring and troubleshooting with the </a:t>
            </a:r>
            <a:r>
              <a:rPr lang="en-US" sz="1000" b="1" kern="1200" dirty="0" smtClean="0">
                <a:solidFill>
                  <a:schemeClr val="tx1"/>
                </a:solidFill>
                <a:latin typeface="+mn-lt"/>
                <a:ea typeface="+mn-ea"/>
                <a:cs typeface="+mn-cs"/>
              </a:rPr>
              <a:t>Server Activity</a:t>
            </a:r>
            <a:r>
              <a:rPr lang="en-US" sz="1000" kern="1200" dirty="0" smtClean="0">
                <a:solidFill>
                  <a:schemeClr val="tx1"/>
                </a:solidFill>
                <a:latin typeface="+mn-lt"/>
                <a:ea typeface="+mn-ea"/>
                <a:cs typeface="+mn-cs"/>
              </a:rPr>
              <a:t> system collection set. A set of reports associated with each system collection set is published in SQL Server Management Studio, and you can use these reports as a performance dashboard to help you to analyze the performance of your database systems.</a:t>
            </a:r>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sz="1000" kern="1200" dirty="0" smtClean="0">
                <a:solidFill>
                  <a:schemeClr val="tx1"/>
                </a:solidFill>
                <a:latin typeface="+mn-lt"/>
                <a:ea typeface="+mn-ea"/>
                <a:cs typeface="+mn-cs"/>
              </a:rPr>
              <a:t>Use SQL Server Profiler to capture server events for real-time diagnosis. Correlate traces with performance counters to analyze events and diagnose issues. Plus monitor the health of server instances, diagnose problems, and tune performance with Dynamic Management Views (DMV) and functions that relay server state information</a:t>
            </a:r>
          </a:p>
          <a:p>
            <a:r>
              <a:rPr lang="en-US" sz="1000" b="1" kern="1200" dirty="0" smtClean="0">
                <a:solidFill>
                  <a:schemeClr val="tx1"/>
                </a:solidFill>
                <a:latin typeface="+mn-lt"/>
                <a:ea typeface="+mn-ea"/>
                <a:cs typeface="+mn-cs"/>
              </a:rPr>
              <a:t>SQL Server Profiler</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SQL Server Profiler shows how SQL Server internally resolves queries by providing a graphical interface for the functionality provided through SQL Trace. With SQL Server Profiler, you can capture the activity generated by a workload on a SQL Server instance. The events that are captured and displayed can be defined by using predefined templates, and you can modify the system provided templates to create your own templates. You can save the captured workload to a table or to a file for future evaluation. You can immediately start a new trace from SQL Server Management Studio based on your connection context. For example, if you want to trace statement execution for a particular Query Editor session, the new </a:t>
            </a:r>
            <a:r>
              <a:rPr lang="en-US" sz="1000" b="1" kern="1200" dirty="0" smtClean="0">
                <a:solidFill>
                  <a:schemeClr val="tx1"/>
                </a:solidFill>
                <a:latin typeface="+mn-lt"/>
                <a:ea typeface="+mn-ea"/>
                <a:cs typeface="+mn-cs"/>
              </a:rPr>
              <a:t>Trace Query in SQL</a:t>
            </a:r>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1" kern="1200" dirty="0" smtClean="0">
                <a:solidFill>
                  <a:schemeClr val="tx1"/>
                </a:solidFill>
                <a:latin typeface="+mn-lt"/>
                <a:ea typeface="+mn-ea"/>
                <a:cs typeface="+mn-cs"/>
              </a:rPr>
              <a:t>Database Engine Tuning Advisor</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You can use the Database Engine Tuning Advisor (DTA) to gain insight into the existing indexing and partitioning structure of your databases, and to get recommendations for how to improve database performance by creating appropriate indexing and partitioning structures. In addition to optimizing your indexing structure, DTA can recommend new physical data structures, including partitioning. DTA also offers you the ability to tune across multiple servers and limit the amount of time the tuning algorithms run. DTA is available as both a command-line and graphical utility. The command-line utility enables you to take advantage of advanced scripting options.</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defRPr/>
            </a:pPr>
            <a:r>
              <a:rPr lang="en-US" sz="1000" dirty="0" smtClean="0"/>
              <a:t>At </a:t>
            </a:r>
            <a:r>
              <a:rPr lang="en-US" sz="1000" dirty="0" smtClean="0"/>
              <a:t>the core of all innovation in relation to Microsoft products are the people who use those products. It is our goal to develop a synergistic and symbiotic relationship between what you do want to do, how you do it, and how we can support those goals with innovative technology.</a:t>
            </a:r>
          </a:p>
          <a:p>
            <a:pPr>
              <a:defRPr/>
            </a:pPr>
            <a:r>
              <a:rPr lang="en-US" sz="1000" dirty="0" smtClean="0"/>
              <a:t>Our commitment is to deliver value and innovation across the entire IT lifecycle by enabling solutions that make administration easier and more productive. SQL Server 2008 R2:</a:t>
            </a:r>
          </a:p>
          <a:p>
            <a:pPr marL="224325" indent="-224325">
              <a:buFontTx/>
              <a:buAutoNum type="arabicParenR"/>
              <a:defRPr/>
            </a:pPr>
            <a:r>
              <a:rPr lang="en-US" sz="1000" dirty="0" smtClean="0"/>
              <a:t>Provides tools to ease development, deployment &amp; configuration</a:t>
            </a:r>
          </a:p>
          <a:p>
            <a:pPr marL="224325" indent="-224325">
              <a:buFontTx/>
              <a:buAutoNum type="arabicParenR"/>
              <a:defRPr/>
            </a:pPr>
            <a:r>
              <a:rPr lang="en-US" sz="1000" dirty="0" smtClean="0"/>
              <a:t>Helps system</a:t>
            </a:r>
            <a:r>
              <a:rPr lang="en-US" sz="1000" baseline="0" dirty="0" smtClean="0"/>
              <a:t> maintenance </a:t>
            </a:r>
            <a:r>
              <a:rPr lang="en-US" sz="1000" dirty="0" smtClean="0"/>
              <a:t>with proactive administration through visual tools and reports</a:t>
            </a:r>
          </a:p>
          <a:p>
            <a:pPr marL="224325" indent="-224325">
              <a:buFontTx/>
              <a:buAutoNum type="arabicParenR"/>
              <a:defRPr/>
            </a:pPr>
            <a:r>
              <a:rPr lang="en-US" sz="1000" dirty="0" smtClean="0"/>
              <a:t>Provides great instrumentation to support alert monitoring &amp; tuning</a:t>
            </a:r>
          </a:p>
          <a:p>
            <a:pPr marL="224325" indent="-224325">
              <a:buFontTx/>
              <a:buAutoNum type="arabicParenR"/>
              <a:defRPr/>
            </a:pPr>
            <a:r>
              <a:rPr lang="en-US" sz="1000" dirty="0" smtClean="0"/>
              <a:t>Enables scalable administration : Amplifying the impact of your people</a:t>
            </a:r>
          </a:p>
          <a:p>
            <a:pPr marL="224325" indent="-224325">
              <a:buFontTx/>
              <a:buNone/>
              <a:defRPr/>
            </a:pPr>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0" kern="1200" dirty="0" smtClean="0">
                <a:solidFill>
                  <a:schemeClr val="tx1"/>
                </a:solidFill>
                <a:latin typeface="Times New Roman" pitchFamily="18" charset="0"/>
                <a:ea typeface="+mn-ea"/>
                <a:cs typeface="+mn-cs"/>
              </a:rPr>
              <a:t>SQL Server 2008 R2 enables you to manage at scale, automate administrative tasks, and streamline troubleshooting with a range of</a:t>
            </a:r>
            <a:r>
              <a:rPr lang="en-US" sz="1000" b="0" kern="1200" baseline="0" dirty="0" smtClean="0">
                <a:solidFill>
                  <a:schemeClr val="tx1"/>
                </a:solidFill>
                <a:latin typeface="Times New Roman" pitchFamily="18" charset="0"/>
                <a:ea typeface="+mn-ea"/>
                <a:cs typeface="+mn-cs"/>
              </a:rPr>
              <a:t> innovative and effective features.</a:t>
            </a:r>
            <a:endParaRPr lang="en-US" sz="1000" b="0" kern="1200" dirty="0" smtClean="0">
              <a:solidFill>
                <a:schemeClr val="tx1"/>
              </a:solidFill>
              <a:latin typeface="Times New Roman" pitchFamily="18" charset="0"/>
              <a:ea typeface="+mn-ea"/>
              <a:cs typeface="+mn-cs"/>
            </a:endParaRPr>
          </a:p>
          <a:p>
            <a:r>
              <a:rPr lang="en-US" sz="1000" b="0" kern="1200" dirty="0" smtClean="0">
                <a:solidFill>
                  <a:schemeClr val="tx1"/>
                </a:solidFill>
                <a:latin typeface="Times New Roman" pitchFamily="18" charset="0"/>
                <a:ea typeface="+mn-ea"/>
                <a:cs typeface="+mn-cs"/>
              </a:rPr>
              <a:t>SQL Server  2008 R2 addresses manageability challenges by providing</a:t>
            </a:r>
            <a:r>
              <a:rPr lang="en-US" sz="1000" b="0" kern="1200" baseline="0" dirty="0" smtClean="0">
                <a:solidFill>
                  <a:schemeClr val="tx1"/>
                </a:solidFill>
                <a:latin typeface="Times New Roman" pitchFamily="18" charset="0"/>
                <a:ea typeface="+mn-ea"/>
                <a:cs typeface="+mn-cs"/>
              </a:rPr>
              <a:t> the ability to:</a:t>
            </a:r>
            <a:endParaRPr lang="en-US" sz="1000" b="0" kern="1200" dirty="0" smtClean="0">
              <a:solidFill>
                <a:schemeClr val="tx1"/>
              </a:solidFill>
              <a:latin typeface="Times New Roman"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Times New Roman" pitchFamily="18" charset="0"/>
                <a:ea typeface="+mn-ea"/>
                <a:cs typeface="+mn-cs"/>
              </a:rPr>
              <a:t>Conform  and comply with system configuration policies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Times New Roman" pitchFamily="18" charset="0"/>
                <a:ea typeface="+mn-ea"/>
                <a:cs typeface="+mn-cs"/>
              </a:rPr>
              <a:t>Scale for any business size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Times New Roman" pitchFamily="18" charset="0"/>
                <a:ea typeface="+mn-ea"/>
                <a:cs typeface="+mn-cs"/>
              </a:rPr>
              <a:t>Monitor system health and optimize performance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Times New Roman" pitchFamily="18" charset="0"/>
                <a:ea typeface="+mn-ea"/>
                <a:cs typeface="+mn-cs"/>
              </a:rPr>
              <a:t>Leverage interactive administration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Times New Roman" pitchFamily="18" charset="0"/>
                <a:ea typeface="+mn-ea"/>
                <a:cs typeface="+mn-cs"/>
              </a:rPr>
              <a:t>gain insight into historical trends</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kern="1200" dirty="0" smtClean="0">
                <a:solidFill>
                  <a:schemeClr val="tx1"/>
                </a:solidFill>
                <a:latin typeface="+mn-lt"/>
                <a:ea typeface="+mn-ea"/>
                <a:cs typeface="+mn-cs"/>
              </a:rPr>
              <a:t>SQL Server Management Studio delivers a portfolio of tools through a single console to centrally manage SQL Server instances, applications, and all SQL Server services, allowing administrators to more efficiently manage at scale.</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kern="1200" dirty="0" smtClean="0">
                <a:solidFill>
                  <a:schemeClr val="tx1"/>
                </a:solidFill>
                <a:latin typeface="+mn-lt"/>
                <a:ea typeface="+mn-ea"/>
                <a:cs typeface="+mn-cs"/>
              </a:rPr>
              <a:t>Today’s organizations need to store and manage ever-increasing volumes of data, and support a growing number of software applications and services that access that data. This trend has led to data services solutions that span the enterprise, which dramatically increases the workload for database administrators and other operational support personnel.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800" b="0" kern="1200" dirty="0" smtClean="0">
                <a:solidFill>
                  <a:schemeClr val="tx1"/>
                </a:solidFill>
                <a:latin typeface="+mn-lt"/>
                <a:ea typeface="+mn-ea"/>
                <a:cs typeface="+mn-cs"/>
              </a:rPr>
              <a:t>SQL</a:t>
            </a:r>
            <a:r>
              <a:rPr lang="en-US" sz="800" b="0" kern="1200" baseline="0" dirty="0" smtClean="0">
                <a:solidFill>
                  <a:schemeClr val="tx1"/>
                </a:solidFill>
                <a:latin typeface="+mn-lt"/>
                <a:ea typeface="+mn-ea"/>
                <a:cs typeface="+mn-cs"/>
              </a:rPr>
              <a:t> Server 2008 R2 provides centralized data services administration with SQL Server Management Studio </a:t>
            </a:r>
            <a:r>
              <a:rPr lang="en-US" sz="800" b="0" kern="1200" baseline="0" dirty="0" smtClean="0">
                <a:solidFill>
                  <a:srgbClr xmlns:mc="http://schemas.openxmlformats.org/markup-compatibility/2006" xmlns:a14="http://schemas.microsoft.com/office/drawing/2007/7/7/main" val="FF0000" mc:Ignorable=""/>
                </a:solidFill>
                <a:latin typeface="+mn-lt"/>
                <a:ea typeface="+mn-ea"/>
                <a:cs typeface="+mn-cs"/>
              </a:rPr>
              <a:t>and Integrated Configuration options with SQL Server Configuration Manager.</a:t>
            </a:r>
          </a:p>
          <a:p>
            <a:r>
              <a:rPr lang="en-US" sz="1000" b="1" kern="1200" dirty="0" smtClean="0">
                <a:solidFill>
                  <a:schemeClr val="tx1"/>
                </a:solidFill>
                <a:latin typeface="+mn-lt"/>
                <a:ea typeface="+mn-ea"/>
                <a:cs typeface="+mn-cs"/>
              </a:rPr>
              <a:t>Centralized Data Services Administration</a:t>
            </a:r>
          </a:p>
          <a:p>
            <a:r>
              <a:rPr lang="en-US" sz="1000" kern="1200" dirty="0" smtClean="0">
                <a:solidFill>
                  <a:schemeClr val="tx1"/>
                </a:solidFill>
                <a:latin typeface="+mn-lt"/>
                <a:ea typeface="+mn-ea"/>
                <a:cs typeface="+mn-cs"/>
              </a:rPr>
              <a:t>SQL Server Management Studio</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is a comprehensive, centralized management tool that enables you to manage all of your SQL Server instances through a single interface. </a:t>
            </a:r>
            <a:r>
              <a:rPr lang="en-GB" sz="1000" kern="1200" dirty="0" smtClean="0">
                <a:solidFill>
                  <a:schemeClr val="tx1"/>
                </a:solidFill>
                <a:latin typeface="+mn-lt"/>
                <a:ea typeface="+mn-ea"/>
                <a:cs typeface="+mn-cs"/>
              </a:rPr>
              <a:t>Use SQL Server Management Studio to manage all SQL Server instances and services including relational databases, Reporting Services, Analysis Services, Integration Services, and SQL Server Compact databases.  Using a single, consistent management interface reduces training requirements and makes it easier to manage data services across the enterprise. </a:t>
            </a:r>
          </a:p>
          <a:p>
            <a:r>
              <a:rPr lang="en-US" sz="1000" b="1" kern="1200" dirty="0" smtClean="0">
                <a:solidFill>
                  <a:schemeClr val="tx1"/>
                </a:solidFill>
                <a:latin typeface="+mn-lt"/>
                <a:ea typeface="+mn-ea"/>
                <a:cs typeface="+mn-cs"/>
              </a:rPr>
              <a:t>Integrated Configuration</a:t>
            </a:r>
          </a:p>
          <a:p>
            <a:r>
              <a:rPr lang="en-US" sz="1000" kern="1200" dirty="0" smtClean="0">
                <a:solidFill>
                  <a:schemeClr val="tx1"/>
                </a:solidFill>
                <a:latin typeface="+mn-lt"/>
                <a:ea typeface="+mn-ea"/>
                <a:cs typeface="+mn-cs"/>
              </a:rPr>
              <a:t>SQL Server Configuration Manager</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enables system administrators to manage SQL Server services and network libraries from a single location.  You can add the SQL Server Configuration Tool as a snap-in to the Microsoft Management Console (MMC). By creating a custom management console that is specifically designed to support their job functions, system administrators can save time by not having to open multiple tools. Additionally, the SQL Server configuration tool helps system administrators to manage portions of the services that relate to their functions, which relieves the database administrator to manage databases and database performance.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0" kern="1200" dirty="0" smtClean="0">
              <a:solidFill>
                <a:schemeClr val="tx1"/>
              </a:solidFill>
              <a:latin typeface="Times New Roman" pitchFamily="18" charset="0"/>
              <a:ea typeface="+mn-ea"/>
              <a:cs typeface="+mn-cs"/>
            </a:endParaRPr>
          </a:p>
          <a:p>
            <a:pPr lvl="0" rtl="0"/>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dirty="0" smtClean="0"/>
              <a:t>SQL Server Management Studio includes a number of standard </a:t>
            </a:r>
            <a:r>
              <a:rPr lang="en-GB" baseline="0" dirty="0" smtClean="0"/>
              <a:t> administrative reports that you can use to view information about your SQL Server instances, databases, and other objects.</a:t>
            </a:r>
          </a:p>
          <a:p>
            <a:r>
              <a:rPr lang="en-GB" baseline="0" dirty="0" smtClean="0"/>
              <a:t>Additionally, you can create custom reports and integrate them into the SQL Server Management Studio interface.</a:t>
            </a:r>
          </a:p>
          <a:p>
            <a:r>
              <a:rPr lang="en-GB" baseline="0" dirty="0" smtClean="0"/>
              <a:t>Performance Studio provides a number of custom reports based on data collection sets that have been collected from SQL Server instances and stored in the management data warehouse. You can use these reports as performance dashboards to help you gain insight into the historical performance and health of your SQL Server instances across the enterprise.</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000" b="1" kern="1200" dirty="0" smtClean="0">
                <a:solidFill>
                  <a:schemeClr val="tx1"/>
                </a:solidFill>
                <a:latin typeface="+mn-lt"/>
                <a:ea typeface="+mn-ea"/>
                <a:cs typeface="+mn-cs"/>
              </a:rPr>
              <a:t>Utility Control Point</a:t>
            </a:r>
          </a:p>
          <a:p>
            <a:r>
              <a:rPr lang="en-US" sz="900" kern="1200" dirty="0" smtClean="0">
                <a:solidFill>
                  <a:schemeClr val="tx1"/>
                </a:solidFill>
                <a:latin typeface="Segoe" pitchFamily="34" charset="0"/>
                <a:ea typeface="+mn-ea"/>
                <a:cs typeface="+mn-cs"/>
              </a:rPr>
              <a:t>SQL Server 2008 R2 delivers a new way to monitor and manage the utilization of multiple SQL Server instances and data-tier applications by introducing a centralized </a:t>
            </a:r>
            <a:r>
              <a:rPr lang="en-US" sz="900" i="1" kern="1200" dirty="0" smtClean="0">
                <a:solidFill>
                  <a:schemeClr val="tx1"/>
                </a:solidFill>
                <a:latin typeface="Segoe" pitchFamily="34" charset="0"/>
                <a:ea typeface="+mn-ea"/>
                <a:cs typeface="+mn-cs"/>
              </a:rPr>
              <a:t>utility control point</a:t>
            </a:r>
            <a:r>
              <a:rPr lang="en-US" sz="900" kern="1200" dirty="0" smtClean="0">
                <a:solidFill>
                  <a:schemeClr val="tx1"/>
                </a:solidFill>
                <a:latin typeface="Segoe" pitchFamily="34" charset="0"/>
                <a:ea typeface="+mn-ea"/>
                <a:cs typeface="+mn-cs"/>
              </a:rPr>
              <a:t> and enrolling SQL Server instances and applications from across your enterprise. Default policies evaluate the resource utilization levels of the enrolled instances and assess violations of these policies to give an overall, enterprise-wide view of database server utilization.</a:t>
            </a:r>
            <a:endParaRPr lang="en-GB" sz="900" kern="1200" dirty="0" smtClean="0">
              <a:solidFill>
                <a:schemeClr val="tx1"/>
              </a:solidFill>
              <a:latin typeface="Segoe"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Setting up a UCP</a:t>
            </a:r>
            <a:r>
              <a:rPr lang="en-US" sz="1000" kern="1200" dirty="0" smtClean="0">
                <a:solidFill>
                  <a:schemeClr val="tx1"/>
                </a:solidFill>
                <a:latin typeface="+mn-lt"/>
                <a:ea typeface="+mn-ea"/>
                <a:cs typeface="+mn-cs"/>
              </a:rPr>
              <a:t> </a:t>
            </a:r>
          </a:p>
          <a:p>
            <a:r>
              <a:rPr lang="en-US" sz="900" kern="1200" dirty="0" smtClean="0">
                <a:solidFill>
                  <a:schemeClr val="tx1"/>
                </a:solidFill>
                <a:latin typeface="Segoe" pitchFamily="34" charset="0"/>
                <a:ea typeface="+mn-ea"/>
                <a:cs typeface="+mn-cs"/>
              </a:rPr>
              <a:t>Setting up a Control Point is very straightforward. A new wizard in SQL Server Management Studio guides you through a simple five-step process of creating the Control Point on your chosen SQL Server 2008 R2 instance, and additional wizards enable you to enroll instances and register data-tier applications to be managed by the Control Point . With SQL Server 2008 R2, you have the flexibility to enroll instances one at a time or batch-enroll using PowerShell integration.</a:t>
            </a:r>
            <a:endParaRPr lang="en-GB" sz="900" kern="1200" dirty="0" smtClean="0">
              <a:solidFill>
                <a:schemeClr val="tx1"/>
              </a:solidFill>
              <a:latin typeface="Segoe" pitchFamily="34" charset="0"/>
              <a:ea typeface="+mn-ea"/>
              <a:cs typeface="+mn-cs"/>
            </a:endParaRPr>
          </a:p>
          <a:p>
            <a:r>
              <a:rPr lang="en-US" sz="1050" b="1" kern="1200" dirty="0" smtClean="0">
                <a:solidFill>
                  <a:schemeClr val="tx1"/>
                </a:solidFill>
                <a:latin typeface="Segoe" pitchFamily="34" charset="0"/>
                <a:ea typeface="+mn-ea"/>
                <a:cs typeface="+mn-cs"/>
              </a:rPr>
              <a:t>Data-Tier Applications</a:t>
            </a:r>
          </a:p>
          <a:p>
            <a:r>
              <a:rPr lang="en-US" sz="1000" kern="1200" dirty="0" smtClean="0">
                <a:solidFill>
                  <a:schemeClr val="tx1"/>
                </a:solidFill>
                <a:latin typeface="Segoe" pitchFamily="34" charset="0"/>
                <a:ea typeface="+mn-ea"/>
                <a:cs typeface="+mn-cs"/>
              </a:rPr>
              <a:t>Control Point also supports management of data-tier applications. A data-tier application is a container that defines and bundles the database schema, reference data, and deployment requirements of an application together so you can manage them as a single entity. You can manage data-tier applications through the Control Point and evaluate resource utilization just as you can for SQL Server instances. </a:t>
            </a:r>
            <a:endParaRPr lang="en-GB" sz="1000" kern="1200" dirty="0" smtClean="0">
              <a:solidFill>
                <a:schemeClr val="tx1"/>
              </a:solidFill>
              <a:latin typeface="Segoe" pitchFamily="34" charset="0"/>
              <a:ea typeface="+mn-ea"/>
              <a:cs typeface="+mn-cs"/>
            </a:endParaRPr>
          </a:p>
          <a:p>
            <a:r>
              <a:rPr lang="en-US" sz="1000" b="1" kern="1200" dirty="0" smtClean="0">
                <a:solidFill>
                  <a:schemeClr val="tx1"/>
                </a:solidFill>
                <a:latin typeface="+mn-lt"/>
                <a:ea typeface="+mn-ea"/>
                <a:cs typeface="+mn-cs"/>
              </a:rPr>
              <a:t>Utility Explorer</a:t>
            </a:r>
          </a:p>
          <a:p>
            <a:r>
              <a:rPr lang="en-US" sz="900" kern="1200" dirty="0" smtClean="0">
                <a:solidFill>
                  <a:schemeClr val="tx1"/>
                </a:solidFill>
                <a:latin typeface="Segoe" pitchFamily="34" charset="0"/>
                <a:ea typeface="+mn-ea"/>
                <a:cs typeface="+mn-cs"/>
              </a:rPr>
              <a:t>To manage the Control Point and enrolled instances and registered data-tier applications, SQL Server 2008 R2 Management Studio has a new feature called Utility Explorer. A sister feature to Object Explorer that helps you manage individual databases, Utility Explorer is the management interface for multi-instance management. Utility Explorer allows you to access each Control Point, and it displays summary and detail information about enrolled instances and registered data-tier applications, including database file utilization, storage volume utilization, and Control Point utilization. From the Utility Explorer you can also adjust policies and security settings for the Control Point. It features an intuitive dashboard view with color-coded charts that enable administrators to see at a glance which SQL Server instances and data-tier applications are overutilized or underutilized, helping them to make informed, proactive decisions about server consolidation or expansion to optimize hardware resource utilization. </a:t>
            </a:r>
          </a:p>
          <a:p>
            <a:r>
              <a:rPr lang="en-US" sz="1000" b="1" kern="1200" dirty="0" smtClean="0">
                <a:solidFill>
                  <a:schemeClr val="tx1"/>
                </a:solidFill>
                <a:latin typeface="+mn-lt"/>
                <a:ea typeface="+mn-ea"/>
                <a:cs typeface="+mn-cs"/>
              </a:rPr>
              <a:t>Utilization</a:t>
            </a:r>
            <a:r>
              <a:rPr lang="en-US" sz="1000" b="1" kern="1200" baseline="0" dirty="0" smtClean="0">
                <a:solidFill>
                  <a:schemeClr val="tx1"/>
                </a:solidFill>
                <a:latin typeface="+mn-lt"/>
                <a:ea typeface="+mn-ea"/>
                <a:cs typeface="+mn-cs"/>
              </a:rPr>
              <a:t> Policies</a:t>
            </a:r>
            <a:endParaRPr lang="en-US" sz="1000" b="1" kern="1200" dirty="0" smtClean="0">
              <a:solidFill>
                <a:schemeClr val="tx1"/>
              </a:solidFill>
              <a:latin typeface="+mn-lt"/>
              <a:ea typeface="+mn-ea"/>
              <a:cs typeface="+mn-cs"/>
            </a:endParaRPr>
          </a:p>
          <a:p>
            <a:r>
              <a:rPr lang="en-US" sz="900" kern="1200" dirty="0" smtClean="0">
                <a:solidFill>
                  <a:schemeClr val="tx1"/>
                </a:solidFill>
                <a:latin typeface="Segoe" pitchFamily="34" charset="0"/>
                <a:ea typeface="+mn-ea"/>
                <a:cs typeface="+mn-cs"/>
              </a:rPr>
              <a:t>You can use Utility Explorer to adjust global policies that specify thresholds for underutilization and overutilization of resources. For example, you can specify that 80 percent represents the point at which instance processor utilization is overutilized, and 20 percent as the point where it is underutilized. Performance figures collected from enrolled instances are compared to these values, and any instances that exceed or fall below these figures will be immediately obvious in the dashboard view in Utility Explorer.</a:t>
            </a:r>
            <a:endParaRPr lang="en-GB"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After you have identified an overutilized or underutilized instance, you can drill down from the summary information offered in the dashboard view to a more detailed breakdown for that instance by selecting the instance under the </a:t>
            </a:r>
            <a:r>
              <a:rPr lang="en-US" sz="900" b="1" kern="1200" dirty="0" smtClean="0">
                <a:solidFill>
                  <a:schemeClr val="tx1"/>
                </a:solidFill>
                <a:latin typeface="Segoe" pitchFamily="34" charset="0"/>
                <a:ea typeface="+mn-ea"/>
                <a:cs typeface="+mn-cs"/>
              </a:rPr>
              <a:t>Managed Instances</a:t>
            </a:r>
            <a:r>
              <a:rPr lang="en-US" sz="900" kern="1200" dirty="0" smtClean="0">
                <a:solidFill>
                  <a:schemeClr val="tx1"/>
                </a:solidFill>
                <a:latin typeface="Segoe" pitchFamily="34" charset="0"/>
                <a:ea typeface="+mn-ea"/>
                <a:cs typeface="+mn-cs"/>
              </a:rPr>
              <a:t> node in the Utility Explorer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Utility Policies can define maximum and minimum thresholds for:</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Instance processor utilization</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Computer processor utilization</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File space utilization for database and log files</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Computer volume space utilization</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As well as setting global policies, you can also define individual policy settings for individual instances, giving you greater flexibility in your management of multiple SQL Server instances. Any policies defined individually in this way will override the global settings where configured thresholds differ.</a:t>
            </a:r>
            <a:endParaRPr lang="en-GB" sz="1000" kern="1200" dirty="0" smtClean="0">
              <a:solidFill>
                <a:schemeClr val="tx1"/>
              </a:solidFill>
              <a:latin typeface="+mn-lt"/>
              <a:ea typeface="+mn-ea"/>
              <a:cs typeface="+mn-cs"/>
            </a:endParaRPr>
          </a:p>
          <a:p>
            <a:endParaRPr lang="en-GB"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45FB35-1966-4402-A919-0305DCE9E7D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baseline="0" dirty="0" smtClean="0">
                <a:solidFill>
                  <a:schemeClr val="tx1"/>
                </a:solidFill>
                <a:latin typeface="Segoe" pitchFamily="34" charset="0"/>
                <a:ea typeface="+mn-ea"/>
                <a:cs typeface="+mn-cs"/>
              </a:rPr>
              <a:t>SQL Server Control Point</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0" kern="1200" baseline="0" dirty="0" smtClean="0">
                <a:solidFill>
                  <a:schemeClr val="tx1"/>
                </a:solidFill>
                <a:latin typeface="Segoe" pitchFamily="34" charset="0"/>
                <a:ea typeface="+mn-ea"/>
                <a:cs typeface="+mn-cs"/>
              </a:rPr>
              <a:t>DBA teams will g</a:t>
            </a:r>
            <a:r>
              <a:rPr lang="en-US" sz="900" b="0" kern="1200" dirty="0" smtClean="0">
                <a:solidFill>
                  <a:schemeClr val="tx1"/>
                </a:solidFill>
                <a:latin typeface="Segoe" pitchFamily="34" charset="0"/>
                <a:ea typeface="+mn-ea"/>
                <a:cs typeface="+mn-cs"/>
              </a:rPr>
              <a:t>ain more visibility</a:t>
            </a:r>
            <a:r>
              <a:rPr lang="en-US" sz="900" b="0" kern="1200" baseline="0" dirty="0" smtClean="0">
                <a:solidFill>
                  <a:schemeClr val="tx1"/>
                </a:solidFill>
                <a:latin typeface="Segoe" pitchFamily="34" charset="0"/>
                <a:ea typeface="+mn-ea"/>
                <a:cs typeface="+mn-cs"/>
              </a:rPr>
              <a:t> and </a:t>
            </a:r>
            <a:r>
              <a:rPr lang="en-US" sz="900" b="0" kern="1200" dirty="0" smtClean="0">
                <a:solidFill>
                  <a:schemeClr val="tx1"/>
                </a:solidFill>
                <a:latin typeface="Segoe" pitchFamily="34" charset="0"/>
                <a:ea typeface="+mn-ea"/>
                <a:cs typeface="+mn-cs"/>
              </a:rPr>
              <a:t>control over their environment through</a:t>
            </a:r>
            <a:r>
              <a:rPr lang="en-US" sz="900" b="0" kern="1200" baseline="0" dirty="0" smtClean="0">
                <a:solidFill>
                  <a:schemeClr val="tx1"/>
                </a:solidFill>
                <a:latin typeface="Segoe" pitchFamily="34" charset="0"/>
                <a:ea typeface="+mn-ea"/>
                <a:cs typeface="+mn-cs"/>
              </a:rPr>
              <a:t> new extensions in SQL Server Management Studio</a:t>
            </a:r>
            <a:r>
              <a:rPr lang="en-US" sz="900" b="0" kern="1200" dirty="0" smtClean="0">
                <a:solidFill>
                  <a:schemeClr val="tx1"/>
                </a:solidFill>
                <a:latin typeface="Segoe" pitchFamily="34" charset="0"/>
                <a:ea typeface="+mn-ea"/>
                <a:cs typeface="+mn-cs"/>
              </a:rPr>
              <a:t>.</a:t>
            </a:r>
            <a:endParaRPr lang="en-US" sz="1200" kern="1200" dirty="0" smtClean="0">
              <a:solidFill>
                <a:schemeClr val="tx1"/>
              </a:solidFill>
              <a:latin typeface="+mn-lt"/>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mn-lt"/>
                <a:ea typeface="+mn-ea"/>
                <a:cs typeface="+mn-cs"/>
              </a:rPr>
              <a:t>New wizards </a:t>
            </a:r>
            <a:r>
              <a:rPr lang="en-US" sz="1200" kern="1200" dirty="0" smtClean="0">
                <a:solidFill>
                  <a:schemeClr val="tx1"/>
                </a:solidFill>
                <a:latin typeface="+mn-lt"/>
                <a:ea typeface="+mn-ea"/>
                <a:cs typeface="+mn-cs"/>
              </a:rPr>
              <a:t>allow database administrators (DBAs) to quickly designate</a:t>
            </a:r>
            <a:r>
              <a:rPr lang="en-US" sz="1200" kern="1200" baseline="0" dirty="0" smtClean="0">
                <a:solidFill>
                  <a:schemeClr val="tx1"/>
                </a:solidFill>
                <a:latin typeface="+mn-lt"/>
                <a:ea typeface="+mn-ea"/>
                <a:cs typeface="+mn-cs"/>
              </a:rPr>
              <a:t> a SQL Server instance as </a:t>
            </a:r>
            <a:r>
              <a:rPr lang="en-US" sz="1200" b="1" kern="1200" baseline="0" dirty="0" smtClean="0">
                <a:solidFill>
                  <a:schemeClr val="tx1"/>
                </a:solidFill>
                <a:latin typeface="+mn-lt"/>
                <a:ea typeface="+mn-ea"/>
                <a:cs typeface="+mn-cs"/>
              </a:rPr>
              <a:t>a SQL Server Control Point </a:t>
            </a:r>
            <a:r>
              <a:rPr lang="en-US" sz="1200" kern="1200" baseline="0" dirty="0" smtClean="0">
                <a:solidFill>
                  <a:schemeClr val="tx1"/>
                </a:solidFill>
                <a:latin typeface="+mn-lt"/>
                <a:ea typeface="+mn-ea"/>
                <a:cs typeface="+mn-cs"/>
              </a:rPr>
              <a:t>and then</a:t>
            </a:r>
            <a:r>
              <a:rPr lang="en-US" sz="120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enroll instances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into centralized multi-server management. This enables DBAs to gain visibility into relevant information, such as SQL Server versions, and helps them to control the sprawl of unsanctioned and non-standard instances and applications.</a:t>
            </a:r>
            <a:r>
              <a:rPr lang="en-US" sz="120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W</a:t>
            </a:r>
            <a:r>
              <a:rPr lang="en-US" sz="1200" b="0" kern="1200" dirty="0" smtClean="0">
                <a:solidFill>
                  <a:schemeClr val="tx1"/>
                </a:solidFill>
                <a:latin typeface="+mn-lt"/>
                <a:ea typeface="+mn-ea"/>
                <a:cs typeface="+mn-cs"/>
              </a:rPr>
              <a:t>ithin about 15 minutes </a:t>
            </a:r>
            <a:r>
              <a:rPr lang="en-US" sz="1200" kern="1200" dirty="0" smtClean="0">
                <a:solidFill>
                  <a:schemeClr val="tx1"/>
                </a:solidFill>
                <a:latin typeface="+mn-lt"/>
                <a:ea typeface="+mn-ea"/>
                <a:cs typeface="+mn-cs"/>
              </a:rPr>
              <a:t>from setup, DBAs will have insights into database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utilization</a:t>
            </a:r>
            <a:r>
              <a:rPr lang="en-US" sz="1200" kern="1200" baseline="0" dirty="0" smtClean="0">
                <a:solidFill>
                  <a:schemeClr val="tx1"/>
                </a:solidFill>
                <a:latin typeface="+mn-lt"/>
                <a:ea typeface="+mn-ea"/>
                <a:cs typeface="+mn-cs"/>
              </a:rPr>
              <a:t>, enabling them to make decisions about consolidation candidates or proactively address applications and instances that are overutilized. Dashboard views provide easy-to-understand information.</a:t>
            </a:r>
            <a:endParaRPr lang="en-US" sz="1200" kern="1200" dirty="0" smtClean="0">
              <a:solidFill>
                <a:schemeClr val="tx1"/>
              </a:solidFill>
              <a:latin typeface="+mn-lt"/>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baseline="0" dirty="0" smtClean="0">
              <a:solidFill>
                <a:schemeClr val="tx1"/>
              </a:solidFill>
              <a:latin typeface="Segoe" pitchFamily="34" charset="0"/>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dirty="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8" name="Straight Connector 7"/>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userDrawn="1">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13" name="Straight Connector 12"/>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userDrawn="1"/>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userDrawn="1">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13" name="Straight Connector 12"/>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userDrawn="1"/>
        </p:nvPicPr>
        <p:blipFill>
          <a:blip r:embed="rId4"/>
          <a:stretch>
            <a:fillRect/>
          </a:stretch>
        </p:blipFill>
        <p:spPr>
          <a:xfrm>
            <a:off x="4" y="5857875"/>
            <a:ext cx="6864728" cy="885771"/>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6" r:id="rId10"/>
    <p:sldLayoutId id="2147483703" r:id="rId11"/>
    <p:sldLayoutId id="2147483704"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a:ln w="3175">
            <a:noFill/>
          </a:ln>
          <a:solidFill>
            <a:schemeClr val="bg1"/>
          </a:solidFill>
          <a:effectLst/>
          <a:latin typeface="Segoe UI" pitchFamily="34" charset="0"/>
          <a:ea typeface="Segoe UI" pitchFamily="34" charset="0"/>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gif"/><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31.png"/><Relationship Id="rId5" Type="http://schemas.openxmlformats.org/officeDocument/2006/relationships/diagramQuickStyle" Target="../diagrams/quickStyle4.xml"/><Relationship Id="rId10" Type="http://schemas.openxmlformats.org/officeDocument/2006/relationships/image" Target="../media/image30.png"/><Relationship Id="rId4" Type="http://schemas.openxmlformats.org/officeDocument/2006/relationships/diagramLayout" Target="../diagrams/layout4.xml"/><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60.png"/><Relationship Id="rId5" Type="http://schemas.openxmlformats.org/officeDocument/2006/relationships/diagramQuickStyle" Target="../diagrams/quickStyle5.xml"/><Relationship Id="rId10" Type="http://schemas.openxmlformats.org/officeDocument/2006/relationships/image" Target="../media/image59.jpeg"/><Relationship Id="rId4" Type="http://schemas.openxmlformats.org/officeDocument/2006/relationships/diagramLayout" Target="../diagrams/layout5.xml"/><Relationship Id="rId9" Type="http://schemas.openxmlformats.org/officeDocument/2006/relationships/image" Target="../media/image58.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2.png"/><Relationship Id="rId4" Type="http://schemas.openxmlformats.org/officeDocument/2006/relationships/diagramLayout" Target="../diagrams/layout6.xml"/><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68.png"/><Relationship Id="rId5" Type="http://schemas.openxmlformats.org/officeDocument/2006/relationships/diagramQuickStyle" Target="../diagrams/quickStyle9.xml"/><Relationship Id="rId10" Type="http://schemas.openxmlformats.org/officeDocument/2006/relationships/image" Target="../media/image18.png"/><Relationship Id="rId4" Type="http://schemas.openxmlformats.org/officeDocument/2006/relationships/diagramLayout" Target="../diagrams/layout9.xml"/><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71.png"/><Relationship Id="rId4" Type="http://schemas.openxmlformats.org/officeDocument/2006/relationships/diagramLayout" Target="../diagrams/layout10.xml"/><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2.png"/><Relationship Id="rId5" Type="http://schemas.openxmlformats.org/officeDocument/2006/relationships/diagramQuickStyle" Target="../diagrams/quickStyle2.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1.png"/><Relationship Id="rId5" Type="http://schemas.openxmlformats.org/officeDocument/2006/relationships/diagramQuickStyle" Target="../diagrams/quickStyle3.xml"/><Relationship Id="rId10" Type="http://schemas.openxmlformats.org/officeDocument/2006/relationships/image" Target="../media/image30.png"/><Relationship Id="rId4" Type="http://schemas.openxmlformats.org/officeDocument/2006/relationships/diagramLayout" Target="../diagrams/layout3.xml"/><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4.gif"/><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3133229" y="2586733"/>
            <a:ext cx="5617368" cy="1329595"/>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SQL Server 2008 R2</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Manageability</a:t>
            </a:r>
            <a:endParaRPr kumimoji="0" lang="en-US" sz="48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533400" y="1524000"/>
            <a:ext cx="2743200" cy="3657600"/>
            <a:chOff x="628650" y="1752600"/>
            <a:chExt cx="7677150" cy="809625"/>
          </a:xfrm>
          <a:solidFill>
            <a:schemeClr val="tx1">
              <a:alpha val="35000"/>
            </a:schemeClr>
          </a:solidFill>
        </p:grpSpPr>
        <p:sp>
          <p:nvSpPr>
            <p:cNvPr id="29" name="Rounded Rectangle 28"/>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30" name="Rounded Rectangle 29"/>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pic>
        <p:nvPicPr>
          <p:cNvPr id="24" name="Picture 23" descr="Multi-Server-Mgmt-Dashboard.png"/>
          <p:cNvPicPr>
            <a:picLocks noChangeAspect="1"/>
          </p:cNvPicPr>
          <p:nvPr/>
        </p:nvPicPr>
        <p:blipFill>
          <a:blip r:embed="rId3" cstate="print"/>
          <a:stretch>
            <a:fillRect/>
          </a:stretch>
        </p:blipFill>
        <p:spPr>
          <a:xfrm>
            <a:off x="3657600" y="1637128"/>
            <a:ext cx="4733365" cy="3239672"/>
          </a:xfrm>
          <a:prstGeom prst="rect">
            <a:avLst/>
          </a:prstGeom>
        </p:spPr>
      </p:pic>
      <p:sp>
        <p:nvSpPr>
          <p:cNvPr id="3" name="Content Placeholder 2"/>
          <p:cNvSpPr>
            <a:spLocks noGrp="1"/>
          </p:cNvSpPr>
          <p:nvPr>
            <p:ph idx="1"/>
          </p:nvPr>
        </p:nvSpPr>
        <p:spPr>
          <a:xfrm>
            <a:off x="609600" y="1691147"/>
            <a:ext cx="3048000" cy="3338053"/>
          </a:xfrm>
        </p:spPr>
        <p:txBody>
          <a:bodyPr vert="horz" lIns="91440" tIns="45720" rIns="91440" bIns="45720" rtlCol="0">
            <a:normAutofit fontScale="92500" lnSpcReduction="10000"/>
          </a:bodyPr>
          <a:lstStyle/>
          <a:p>
            <a:pPr marL="252000" indent="-252000">
              <a:buBlip>
                <a:blip r:embed="rId4"/>
              </a:buBlip>
            </a:pPr>
            <a:r>
              <a:rPr lang="en-US" sz="2000" dirty="0" smtClean="0">
                <a:solidFill>
                  <a:schemeClr val="bg1"/>
                </a:solidFill>
              </a:rPr>
              <a:t>At-a-glance views </a:t>
            </a:r>
            <a:br>
              <a:rPr lang="en-US" sz="2000" dirty="0" smtClean="0">
                <a:solidFill>
                  <a:schemeClr val="bg1"/>
                </a:solidFill>
              </a:rPr>
            </a:br>
            <a:r>
              <a:rPr lang="en-US" sz="2000" dirty="0" smtClean="0">
                <a:solidFill>
                  <a:schemeClr val="bg1"/>
                </a:solidFill>
              </a:rPr>
              <a:t>for insights</a:t>
            </a:r>
          </a:p>
          <a:p>
            <a:pPr marL="252000" lvl="0" indent="-252000">
              <a:buBlip>
                <a:blip r:embed="rId4"/>
              </a:buBlip>
            </a:pPr>
            <a:endParaRPr lang="en-US" sz="2000" dirty="0" smtClean="0">
              <a:solidFill>
                <a:schemeClr val="bg1"/>
              </a:solidFill>
            </a:endParaRPr>
          </a:p>
          <a:p>
            <a:pPr marL="252000" indent="-252000">
              <a:buBlip>
                <a:blip r:embed="rId4"/>
              </a:buBlip>
            </a:pPr>
            <a:r>
              <a:rPr lang="en-US" sz="2000" dirty="0" smtClean="0">
                <a:solidFill>
                  <a:schemeClr val="bg1"/>
                </a:solidFill>
              </a:rPr>
              <a:t>ID consolidation </a:t>
            </a:r>
            <a:br>
              <a:rPr lang="en-US" sz="2000" dirty="0" smtClean="0">
                <a:solidFill>
                  <a:schemeClr val="bg1"/>
                </a:solidFill>
              </a:rPr>
            </a:br>
            <a:r>
              <a:rPr lang="en-US" sz="2000" dirty="0" smtClean="0">
                <a:solidFill>
                  <a:schemeClr val="bg1"/>
                </a:solidFill>
              </a:rPr>
              <a:t>opportunities or potential issues</a:t>
            </a:r>
          </a:p>
          <a:p>
            <a:pPr marL="252000" lvl="0" indent="-252000">
              <a:buBlip>
                <a:blip r:embed="rId4"/>
              </a:buBlip>
            </a:pPr>
            <a:endParaRPr lang="en-US" sz="2000" dirty="0" smtClean="0">
              <a:solidFill>
                <a:schemeClr val="bg1"/>
              </a:solidFill>
            </a:endParaRPr>
          </a:p>
          <a:p>
            <a:pPr marL="252000" lvl="0" indent="-252000">
              <a:buBlip>
                <a:blip r:embed="rId4"/>
              </a:buBlip>
            </a:pPr>
            <a:r>
              <a:rPr lang="en-US" sz="2000" dirty="0" smtClean="0">
                <a:solidFill>
                  <a:schemeClr val="bg1"/>
                </a:solidFill>
              </a:rPr>
              <a:t>Quickly drill down </a:t>
            </a:r>
            <a:br>
              <a:rPr lang="en-US" sz="2000" dirty="0" smtClean="0">
                <a:solidFill>
                  <a:schemeClr val="bg1"/>
                </a:solidFill>
              </a:rPr>
            </a:br>
            <a:r>
              <a:rPr lang="en-US" sz="2000" dirty="0" smtClean="0">
                <a:solidFill>
                  <a:schemeClr val="bg1"/>
                </a:solidFill>
              </a:rPr>
              <a:t>to detailed views</a:t>
            </a:r>
          </a:p>
          <a:p>
            <a:pPr marL="252000" indent="-252000">
              <a:buBlip>
                <a:blip r:embed="rId4"/>
              </a:buBlip>
            </a:pPr>
            <a:endParaRPr lang="en-US" sz="2000" dirty="0" smtClean="0">
              <a:solidFill>
                <a:schemeClr val="bg1"/>
              </a:solidFill>
            </a:endParaRPr>
          </a:p>
          <a:p>
            <a:pPr marL="252000" lvl="0" indent="-252000">
              <a:buBlip>
                <a:blip r:embed="rId4"/>
              </a:buBlip>
            </a:pPr>
            <a:r>
              <a:rPr lang="en-US" sz="2000" dirty="0" smtClean="0">
                <a:solidFill>
                  <a:schemeClr val="bg1"/>
                </a:solidFill>
              </a:rPr>
              <a:t>Simple UI for </a:t>
            </a:r>
            <a:br>
              <a:rPr lang="en-US" sz="2000" dirty="0" smtClean="0">
                <a:solidFill>
                  <a:schemeClr val="bg1"/>
                </a:solidFill>
              </a:rPr>
            </a:br>
            <a:r>
              <a:rPr lang="en-US" sz="2000" dirty="0" smtClean="0">
                <a:solidFill>
                  <a:schemeClr val="bg1"/>
                </a:solidFill>
              </a:rPr>
              <a:t>policy adjustments</a:t>
            </a:r>
          </a:p>
          <a:p>
            <a:pPr marL="180000" indent="-180000">
              <a:buBlip>
                <a:blip r:embed="rId4"/>
              </a:buBlip>
            </a:pPr>
            <a:endParaRPr lang="en-US" sz="2000" dirty="0" smtClean="0">
              <a:solidFill>
                <a:schemeClr val="bg1"/>
              </a:solidFill>
            </a:endParaRPr>
          </a:p>
        </p:txBody>
      </p:sp>
      <p:grpSp>
        <p:nvGrpSpPr>
          <p:cNvPr id="4" name="Group 19"/>
          <p:cNvGrpSpPr/>
          <p:nvPr/>
        </p:nvGrpSpPr>
        <p:grpSpPr>
          <a:xfrm>
            <a:off x="2904565" y="2438400"/>
            <a:ext cx="2277035" cy="1066800"/>
            <a:chOff x="2850418" y="2438400"/>
            <a:chExt cx="2459198" cy="1066800"/>
          </a:xfrm>
        </p:grpSpPr>
        <p:cxnSp>
          <p:nvCxnSpPr>
            <p:cNvPr id="15" name="Straight Arrow Connector 14"/>
            <p:cNvCxnSpPr/>
            <p:nvPr/>
          </p:nvCxnSpPr>
          <p:spPr>
            <a:xfrm flipV="1">
              <a:off x="2850418" y="2438400"/>
              <a:ext cx="2459198" cy="237565"/>
            </a:xfrm>
            <a:prstGeom prst="straightConnector1">
              <a:avLst/>
            </a:prstGeom>
            <a:ln w="38100">
              <a:solidFill>
                <a:srgbClr xmlns:mc="http://schemas.openxmlformats.org/markup-compatibility/2006" xmlns:a14="http://schemas.microsoft.com/office/drawing/2007/7/7/main" val="C00000" mc:Ignorabl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64942" y="2675965"/>
              <a:ext cx="2197788" cy="829235"/>
            </a:xfrm>
            <a:prstGeom prst="straightConnector1">
              <a:avLst/>
            </a:prstGeom>
            <a:ln w="38100">
              <a:solidFill>
                <a:srgbClr xmlns:mc="http://schemas.openxmlformats.org/markup-compatibility/2006" xmlns:a14="http://schemas.microsoft.com/office/drawing/2007/7/7/main" val="C00000" mc:Ignorable=""/>
              </a:solidFill>
              <a:tailEnd type="arrow"/>
            </a:ln>
          </p:spPr>
          <p:style>
            <a:lnRef idx="1">
              <a:schemeClr val="accent1"/>
            </a:lnRef>
            <a:fillRef idx="0">
              <a:schemeClr val="accent1"/>
            </a:fillRef>
            <a:effectRef idx="0">
              <a:schemeClr val="accent1"/>
            </a:effectRef>
            <a:fontRef idx="minor">
              <a:schemeClr val="tx1"/>
            </a:fontRef>
          </p:style>
        </p:cxnSp>
      </p:grpSp>
      <p:sp>
        <p:nvSpPr>
          <p:cNvPr id="18" name="Content Placeholder 2"/>
          <p:cNvSpPr txBox="1">
            <a:spLocks/>
          </p:cNvSpPr>
          <p:nvPr/>
        </p:nvSpPr>
        <p:spPr>
          <a:xfrm>
            <a:off x="819616" y="2504658"/>
            <a:ext cx="3053136" cy="664797"/>
          </a:xfrm>
          <a:prstGeom prst="rect">
            <a:avLst/>
          </a:prstGeom>
        </p:spPr>
        <p:txBody>
          <a:bodyPr vert="horz" lIns="91440" tIns="45720" rIns="91440" bIns="45720" rtlCol="0">
            <a:normAutofit/>
          </a:bodyPr>
          <a:lstStyle/>
          <a:p>
            <a:pPr marR="0" lvl="0" fontAlgn="auto">
              <a:lnSpc>
                <a:spcPct val="90000"/>
              </a:lnSpc>
              <a:spcBef>
                <a:spcPct val="20000"/>
              </a:spcBef>
              <a:spcAft>
                <a:spcPts val="0"/>
              </a:spcAft>
              <a:buClrTx/>
              <a:buSzPct val="80000"/>
              <a:tabLst/>
              <a:defRPr/>
            </a:pPr>
            <a:endParaRPr lang="en-US" sz="2000" dirty="0" smtClean="0">
              <a:solidFill>
                <a:schemeClr val="bg1"/>
              </a:solidFill>
            </a:endParaRPr>
          </a:p>
        </p:txBody>
      </p:sp>
      <p:pic>
        <p:nvPicPr>
          <p:cNvPr id="27" name="Picture 26" descr="StorageUtilization-ByDatabase.jpg"/>
          <p:cNvPicPr>
            <a:picLocks noChangeAspect="1"/>
          </p:cNvPicPr>
          <p:nvPr/>
        </p:nvPicPr>
        <p:blipFill>
          <a:blip r:embed="rId5" cstate="print"/>
          <a:stretch>
            <a:fillRect/>
          </a:stretch>
        </p:blipFill>
        <p:spPr>
          <a:xfrm>
            <a:off x="4429406" y="2885141"/>
            <a:ext cx="4195482" cy="3146612"/>
          </a:xfrm>
          <a:prstGeom prst="rect">
            <a:avLst/>
          </a:prstGeom>
        </p:spPr>
      </p:pic>
      <p:grpSp>
        <p:nvGrpSpPr>
          <p:cNvPr id="5" name="Group 21"/>
          <p:cNvGrpSpPr/>
          <p:nvPr/>
        </p:nvGrpSpPr>
        <p:grpSpPr>
          <a:xfrm>
            <a:off x="3442445" y="2205316"/>
            <a:ext cx="4063823" cy="3585883"/>
            <a:chOff x="4343400" y="2590800"/>
            <a:chExt cx="4605666" cy="3772482"/>
          </a:xfrm>
        </p:grpSpPr>
        <p:pic>
          <p:nvPicPr>
            <p:cNvPr id="48" name="Picture 3"/>
            <p:cNvPicPr>
              <a:picLocks noChangeAspect="1" noChangeArrowheads="1"/>
            </p:cNvPicPr>
            <p:nvPr/>
          </p:nvPicPr>
          <p:blipFill>
            <a:blip r:embed="rId6" cstate="print"/>
            <a:srcRect/>
            <a:stretch>
              <a:fillRect/>
            </a:stretch>
          </p:blipFill>
          <p:spPr bwMode="auto">
            <a:xfrm>
              <a:off x="4343400" y="2590800"/>
              <a:ext cx="4572000" cy="3772482"/>
            </a:xfrm>
            <a:prstGeom prst="rect">
              <a:avLst/>
            </a:prstGeom>
            <a:noFill/>
            <a:ln w="9525">
              <a:noFill/>
              <a:miter lim="800000"/>
              <a:headEnd/>
              <a:tailEnd/>
            </a:ln>
            <a:effectLst>
              <a:outerShdw blurRad="50800" dist="266700" dir="2700000" algn="tl" rotWithShape="0">
                <a:prstClr val="black">
                  <a:alpha val="40000"/>
                </a:prstClr>
              </a:outerShdw>
            </a:effectLst>
          </p:spPr>
        </p:pic>
        <p:sp>
          <p:nvSpPr>
            <p:cNvPr id="21" name="Oval 20"/>
            <p:cNvSpPr/>
            <p:nvPr/>
          </p:nvSpPr>
          <p:spPr bwMode="auto">
            <a:xfrm>
              <a:off x="6629399" y="2667000"/>
              <a:ext cx="2319667" cy="3352800"/>
            </a:xfrm>
            <a:prstGeom prst="ellipse">
              <a:avLst/>
            </a:prstGeom>
            <a:noFill/>
            <a:ln w="38100">
              <a:solidFill>
                <a:srgbClr xmlns:mc="http://schemas.openxmlformats.org/markup-compatibility/2006" xmlns:a14="http://schemas.microsoft.com/office/drawing/2007/7/7/main" val="FF0000" mc:Ignorable=""/>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33" name="Content Placeholder 2"/>
          <p:cNvSpPr txBox="1">
            <a:spLocks/>
          </p:cNvSpPr>
          <p:nvPr/>
        </p:nvSpPr>
        <p:spPr>
          <a:xfrm>
            <a:off x="819616" y="3340486"/>
            <a:ext cx="2784194" cy="664797"/>
          </a:xfrm>
          <a:prstGeom prst="rect">
            <a:avLst/>
          </a:prstGeom>
        </p:spPr>
        <p:txBody>
          <a:bodyPr vert="horz" lIns="91440" tIns="45720" rIns="91440" bIns="45720" rtlCol="0">
            <a:normAutofit/>
          </a:bodyPr>
          <a:lstStyle/>
          <a:p>
            <a:pPr marR="0" lvl="0" fontAlgn="auto">
              <a:lnSpc>
                <a:spcPct val="90000"/>
              </a:lnSpc>
              <a:spcBef>
                <a:spcPct val="20000"/>
              </a:spcBef>
              <a:spcAft>
                <a:spcPts val="0"/>
              </a:spcAft>
              <a:buClrTx/>
              <a:buSzPct val="80000"/>
              <a:tabLst/>
              <a:defRPr/>
            </a:pPr>
            <a:endParaRPr lang="en-US" sz="2000" dirty="0" smtClean="0">
              <a:solidFill>
                <a:schemeClr val="bg1"/>
              </a:solidFill>
            </a:endParaRPr>
          </a:p>
        </p:txBody>
      </p:sp>
      <p:sp>
        <p:nvSpPr>
          <p:cNvPr id="31" name="Title 1"/>
          <p:cNvSpPr>
            <a:spLocks noGrp="1"/>
          </p:cNvSpPr>
          <p:nvPr>
            <p:ph type="title"/>
          </p:nvPr>
        </p:nvSpPr>
        <p:spPr>
          <a:xfrm>
            <a:off x="228600" y="266700"/>
            <a:ext cx="8915400" cy="723900"/>
          </a:xfrm>
        </p:spPr>
        <p:txBody>
          <a:bodyPr/>
          <a:lstStyle/>
          <a:p>
            <a:r>
              <a:rPr lang="en-US" sz="4000" dirty="0" smtClean="0"/>
              <a:t>Insight </a:t>
            </a:r>
            <a:r>
              <a:rPr lang="en-US" sz="4000" dirty="0"/>
              <a:t>into </a:t>
            </a:r>
            <a:r>
              <a:rPr lang="en-US" sz="4000" dirty="0" smtClean="0"/>
              <a:t>Utilization </a:t>
            </a:r>
            <a:r>
              <a:rPr lang="en-US" sz="4000" dirty="0"/>
              <a:t>and </a:t>
            </a:r>
            <a:r>
              <a:rPr lang="en-US" sz="4000" dirty="0" smtClean="0"/>
              <a:t>Policy Violations</a:t>
            </a:r>
            <a:endParaRPr lang="en-US" sz="4000"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xit" presetSubtype="0" fill="hold"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52400" y="4343400"/>
            <a:ext cx="8763000" cy="2362200"/>
            <a:chOff x="628650" y="1752600"/>
            <a:chExt cx="7677150" cy="809625"/>
          </a:xfrm>
          <a:solidFill>
            <a:schemeClr val="tx1">
              <a:alpha val="35000"/>
            </a:schemeClr>
          </a:solidFill>
        </p:grpSpPr>
        <p:sp>
          <p:nvSpPr>
            <p:cNvPr id="90" name="Rounded Rectangle 89"/>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100" name="Rounded Rectangle 99"/>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13" name="Rectangle 12"/>
          <p:cNvSpPr/>
          <p:nvPr/>
        </p:nvSpPr>
        <p:spPr bwMode="auto">
          <a:xfrm>
            <a:off x="4800600" y="1447801"/>
            <a:ext cx="4187506" cy="2809876"/>
          </a:xfrm>
          <a:prstGeom prst="rect">
            <a:avLst/>
          </a:prstGeom>
          <a:noFill/>
          <a:ln w="12700" cmpd="sng">
            <a:gradFill>
              <a:gsLst>
                <a:gs pos="0">
                  <a:srgbClr xmlns:mc="http://schemas.openxmlformats.org/markup-compatibility/2006" xmlns:a14="http://schemas.microsoft.com/office/drawing/2007/7/7/main" val="FFFFFF" mc:Ignorable="">
                    <a:alpha val="0"/>
                  </a:srgbClr>
                </a:gs>
                <a:gs pos="33000">
                  <a:srgbClr xmlns:mc="http://schemas.openxmlformats.org/markup-compatibility/2006" xmlns:a14="http://schemas.microsoft.com/office/drawing/2007/7/7/main" val="FFFFFF" mc:Ignorable=""/>
                </a:gs>
                <a:gs pos="6600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alpha val="0"/>
                  </a:srgbClr>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bg1"/>
                </a:solidFill>
                <a:cs typeface="Arial" pitchFamily="34" charset="0"/>
              </a:rPr>
              <a:t>Deployment with DAC</a:t>
            </a:r>
          </a:p>
        </p:txBody>
      </p:sp>
      <p:sp>
        <p:nvSpPr>
          <p:cNvPr id="10" name="Rectangle 9"/>
          <p:cNvSpPr/>
          <p:nvPr/>
        </p:nvSpPr>
        <p:spPr bwMode="auto">
          <a:xfrm>
            <a:off x="-323164" y="2072077"/>
            <a:ext cx="9848164" cy="1715572"/>
          </a:xfrm>
          <a:prstGeom prst="rect">
            <a:avLst/>
          </a:prstGeom>
          <a:gradFill>
            <a:gsLst>
              <a:gs pos="5000">
                <a:srgbClr xmlns:mc="http://schemas.openxmlformats.org/markup-compatibility/2006" xmlns:a14="http://schemas.microsoft.com/office/drawing/2007/7/7/main" val="000000" mc:Ignorable="">
                  <a:alpha val="0"/>
                </a:srgbClr>
              </a:gs>
              <a:gs pos="33000">
                <a:srgbClr xmlns:mc="http://schemas.openxmlformats.org/markup-compatibility/2006" xmlns:a14="http://schemas.microsoft.com/office/drawing/2007/7/7/main" val="000000" mc:Ignorable="">
                  <a:alpha val="50000"/>
                </a:srgbClr>
              </a:gs>
              <a:gs pos="66000">
                <a:srgbClr xmlns:mc="http://schemas.openxmlformats.org/markup-compatibility/2006" xmlns:a14="http://schemas.microsoft.com/office/drawing/2007/7/7/main" val="000000" mc:Ignorable="">
                  <a:alpha val="50000"/>
                </a:srgbClr>
              </a:gs>
              <a:gs pos="100000">
                <a:srgbClr xmlns:mc="http://schemas.openxmlformats.org/markup-compatibility/2006" xmlns:a14="http://schemas.microsoft.com/office/drawing/2007/7/7/main" val="000000" mc:Ignorable="">
                  <a:alpha val="0"/>
                </a:srgbClr>
              </a:gs>
            </a:gsLst>
            <a:lin ang="0" scaled="1"/>
          </a:gradFill>
          <a:ln w="12700" cmpd="sng">
            <a:gradFill>
              <a:gsLst>
                <a:gs pos="0">
                  <a:srgbClr xmlns:mc="http://schemas.openxmlformats.org/markup-compatibility/2006" xmlns:a14="http://schemas.microsoft.com/office/drawing/2007/7/7/main" val="FFFFFF" mc:Ignorable="">
                    <a:alpha val="0"/>
                  </a:srgbClr>
                </a:gs>
                <a:gs pos="33000">
                  <a:srgbClr xmlns:mc="http://schemas.openxmlformats.org/markup-compatibility/2006" xmlns:a14="http://schemas.microsoft.com/office/drawing/2007/7/7/main" val="FFFFFF" mc:Ignorable=""/>
                </a:gs>
                <a:gs pos="6600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alpha val="0"/>
                  </a:srgbClr>
                </a:gs>
              </a:gsLst>
              <a:lin ang="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lvl="2">
              <a:lnSpc>
                <a:spcPct val="90000"/>
              </a:lnSpc>
            </a:pPr>
            <a:endParaRPr lang="en-US" altLang="zh-CN" i="1" kern="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pic>
        <p:nvPicPr>
          <p:cNvPr id="174" name="Picture 173" descr="Generic_DAP.png"/>
          <p:cNvPicPr>
            <a:picLocks noChangeAspect="1"/>
          </p:cNvPicPr>
          <p:nvPr/>
        </p:nvPicPr>
        <p:blipFill>
          <a:blip r:embed="rId3" cstate="print">
            <a:duotone>
              <a:prstClr val="black"/>
              <a:schemeClr val="accent4">
                <a:tint val="45000"/>
                <a:satMod val="400000"/>
              </a:schemeClr>
            </a:duotone>
          </a:blip>
          <a:stretch>
            <a:fillRect/>
          </a:stretch>
        </p:blipFill>
        <p:spPr>
          <a:xfrm>
            <a:off x="6578025" y="2205894"/>
            <a:ext cx="448708" cy="945154"/>
          </a:xfrm>
          <a:prstGeom prst="rect">
            <a:avLst/>
          </a:prstGeom>
          <a:noFill/>
        </p:spPr>
      </p:pic>
      <p:sp>
        <p:nvSpPr>
          <p:cNvPr id="175" name="Right Arrow 174"/>
          <p:cNvSpPr/>
          <p:nvPr/>
        </p:nvSpPr>
        <p:spPr bwMode="auto">
          <a:xfrm>
            <a:off x="6151221" y="2856256"/>
            <a:ext cx="1329758" cy="696050"/>
          </a:xfrm>
          <a:prstGeom prst="rightArrow">
            <a:avLst>
              <a:gd name="adj1" fmla="val 50000"/>
              <a:gd name="adj2" fmla="val 46296"/>
            </a:avLst>
          </a:prstGeom>
          <a:gradFill>
            <a:gsLst>
              <a:gs pos="5000">
                <a:schemeClr val="tx1">
                  <a:alpha val="0"/>
                </a:schemeClr>
              </a:gs>
              <a:gs pos="100000">
                <a:srgbClr xmlns:mc="http://schemas.openxmlformats.org/markup-compatibility/2006" xmlns:a14="http://schemas.microsoft.com/office/drawing/2007/7/7/main" val="FFFFFF" mc:Ignorable=""/>
              </a:gs>
            </a:gsLst>
            <a:lin ang="0" scaled="1"/>
          </a:gradFill>
          <a:ln w="12700" cmpd="sng">
            <a:gradFill>
              <a:gsLst>
                <a:gs pos="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0" scaled="0"/>
            </a:gra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a:lnSpc>
                <a:spcPct val="90000"/>
              </a:lnSpc>
            </a:pPr>
            <a:endParaRPr lang="en-US" altLang="zh-CN" sz="1600" kern="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sp>
        <p:nvSpPr>
          <p:cNvPr id="173" name="Right Arrow 172"/>
          <p:cNvSpPr/>
          <p:nvPr/>
        </p:nvSpPr>
        <p:spPr bwMode="auto">
          <a:xfrm rot="10800000">
            <a:off x="6151833" y="2856256"/>
            <a:ext cx="1329758" cy="696048"/>
          </a:xfrm>
          <a:prstGeom prst="rightArrow">
            <a:avLst>
              <a:gd name="adj1" fmla="val 50000"/>
              <a:gd name="adj2" fmla="val 46296"/>
            </a:avLst>
          </a:prstGeom>
          <a:gradFill>
            <a:gsLst>
              <a:gs pos="5000">
                <a:schemeClr val="tx1">
                  <a:alpha val="0"/>
                </a:schemeClr>
              </a:gs>
              <a:gs pos="100000">
                <a:srgbClr xmlns:mc="http://schemas.openxmlformats.org/markup-compatibility/2006" xmlns:a14="http://schemas.microsoft.com/office/drawing/2007/7/7/main" val="FFFFFF" mc:Ignorable=""/>
              </a:gs>
            </a:gsLst>
            <a:lin ang="0" scaled="1"/>
          </a:gradFill>
          <a:ln w="12700" cmpd="sng">
            <a:gradFill>
              <a:gsLst>
                <a:gs pos="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0" scaled="0"/>
            </a:gra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a:lnSpc>
                <a:spcPct val="90000"/>
              </a:lnSpc>
            </a:pPr>
            <a:endParaRPr lang="en-US" altLang="zh-CN" sz="1600" kern="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pic>
        <p:nvPicPr>
          <p:cNvPr id="176" name="Picture 11" descr="C:\program files\Microsoft Resource DVD Artwork\DVD_ART\Artwork_Imagery\HARDWARE_IMAGERY\Illustration - Misc Hardware\Windows Vista Illustration Icons\Complete.png"/>
          <p:cNvPicPr>
            <a:picLocks noChangeAspect="1" noChangeArrowheads="1"/>
          </p:cNvPicPr>
          <p:nvPr/>
        </p:nvPicPr>
        <p:blipFill>
          <a:blip r:embed="rId4" cstate="print"/>
          <a:srcRect/>
          <a:stretch>
            <a:fillRect/>
          </a:stretch>
        </p:blipFill>
        <p:spPr bwMode="auto">
          <a:xfrm>
            <a:off x="6509051" y="2863105"/>
            <a:ext cx="624894" cy="624894"/>
          </a:xfrm>
          <a:prstGeom prst="rect">
            <a:avLst/>
          </a:prstGeom>
          <a:noFill/>
          <a:effectLst>
            <a:outerShdw blurRad="50800" dist="38100" dir="5400000" algn="t" rotWithShape="0">
              <a:prstClr val="black">
                <a:alpha val="40000"/>
              </a:prstClr>
            </a:outerShdw>
          </a:effectLst>
        </p:spPr>
      </p:pic>
      <p:sp>
        <p:nvSpPr>
          <p:cNvPr id="2" name="Title 1"/>
          <p:cNvSpPr>
            <a:spLocks noGrp="1"/>
          </p:cNvSpPr>
          <p:nvPr>
            <p:ph type="title"/>
          </p:nvPr>
        </p:nvSpPr>
        <p:spPr>
          <a:xfrm>
            <a:off x="533400" y="152400"/>
            <a:ext cx="8686800" cy="1107996"/>
          </a:xfrm>
        </p:spPr>
        <p:txBody>
          <a:bodyPr/>
          <a:lstStyle/>
          <a:p>
            <a:r>
              <a:rPr lang="en-US" sz="4000" dirty="0" smtClean="0"/>
              <a:t>Single Unit of Deployment—Data-Tier Application</a:t>
            </a:r>
            <a:endParaRPr lang="en-US" sz="4000" dirty="0"/>
          </a:p>
        </p:txBody>
      </p:sp>
      <p:sp>
        <p:nvSpPr>
          <p:cNvPr id="12" name="Rectangle 11"/>
          <p:cNvSpPr/>
          <p:nvPr/>
        </p:nvSpPr>
        <p:spPr bwMode="auto">
          <a:xfrm>
            <a:off x="149932" y="1447800"/>
            <a:ext cx="4117268" cy="2809876"/>
          </a:xfrm>
          <a:prstGeom prst="rect">
            <a:avLst/>
          </a:prstGeom>
          <a:gradFill>
            <a:gsLst>
              <a:gs pos="0">
                <a:schemeClr val="tx1">
                  <a:alpha val="0"/>
                </a:schemeClr>
              </a:gs>
              <a:gs pos="33000">
                <a:schemeClr val="tx1">
                  <a:alpha val="73000"/>
                </a:schemeClr>
              </a:gs>
              <a:gs pos="66000">
                <a:schemeClr val="tx1">
                  <a:alpha val="39000"/>
                </a:schemeClr>
              </a:gs>
              <a:gs pos="100000">
                <a:schemeClr val="tx1">
                  <a:alpha val="0"/>
                </a:schemeClr>
              </a:gs>
            </a:gsLst>
            <a:lin ang="5400000" scaled="0"/>
          </a:gradFill>
          <a:ln w="12700" cmpd="sng">
            <a:gradFill>
              <a:gsLst>
                <a:gs pos="0">
                  <a:srgbClr xmlns:mc="http://schemas.openxmlformats.org/markup-compatibility/2006" xmlns:a14="http://schemas.microsoft.com/office/drawing/2007/7/7/main" val="FFFFFF" mc:Ignorable="">
                    <a:alpha val="0"/>
                  </a:srgbClr>
                </a:gs>
                <a:gs pos="33000">
                  <a:srgbClr xmlns:mc="http://schemas.openxmlformats.org/markup-compatibility/2006" xmlns:a14="http://schemas.microsoft.com/office/drawing/2007/7/7/main" val="FFFFFF" mc:Ignorable=""/>
                </a:gs>
                <a:gs pos="6600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alpha val="0"/>
                  </a:srgbClr>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bg1"/>
                </a:solidFill>
                <a:cs typeface="Arial" pitchFamily="34" charset="0"/>
              </a:rPr>
              <a:t>Deployment without DAC</a:t>
            </a:r>
          </a:p>
        </p:txBody>
      </p:sp>
      <p:sp>
        <p:nvSpPr>
          <p:cNvPr id="86" name="Right Arrow 85"/>
          <p:cNvSpPr/>
          <p:nvPr/>
        </p:nvSpPr>
        <p:spPr bwMode="auto">
          <a:xfrm>
            <a:off x="4176684" y="2351446"/>
            <a:ext cx="776316" cy="1091536"/>
          </a:xfrm>
          <a:prstGeom prst="rightArrow">
            <a:avLst>
              <a:gd name="adj1" fmla="val 60823"/>
              <a:gd name="adj2" fmla="val 50000"/>
            </a:avLst>
          </a:prstGeom>
          <a:gradFill>
            <a:gsLst>
              <a:gs pos="5000">
                <a:schemeClr val="bg2">
                  <a:alpha val="22000"/>
                </a:schemeClr>
              </a:gs>
              <a:gs pos="100000">
                <a:schemeClr val="bg2">
                  <a:alpha val="83000"/>
                </a:schemeClr>
              </a:gs>
            </a:gsLst>
            <a:lin ang="0" scaled="1"/>
          </a:gradFill>
          <a:ln w="12700" cmpd="sng">
            <a:gradFill>
              <a:gsLst>
                <a:gs pos="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0" scaled="0"/>
            </a:gra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a:lnSpc>
                <a:spcPct val="90000"/>
              </a:lnSpc>
            </a:pPr>
            <a:endParaRPr lang="en-US" altLang="zh-CN" sz="1600" kern="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pic>
        <p:nvPicPr>
          <p:cNvPr id="171" name="Picture 2" descr="\\server2\ftp_root\clients\white_whale\8-10004_Haydn_Richardson\Art\SQL_Server_Logo.png"/>
          <p:cNvPicPr>
            <a:picLocks noChangeAspect="1" noChangeArrowheads="1"/>
          </p:cNvPicPr>
          <p:nvPr/>
        </p:nvPicPr>
        <p:blipFill>
          <a:blip r:embed="rId5" cstate="print"/>
          <a:srcRect/>
          <a:stretch>
            <a:fillRect/>
          </a:stretch>
        </p:blipFill>
        <p:spPr bwMode="auto">
          <a:xfrm>
            <a:off x="7587866" y="2458803"/>
            <a:ext cx="717934" cy="1058132"/>
          </a:xfrm>
          <a:prstGeom prst="rect">
            <a:avLst/>
          </a:prstGeom>
          <a:noFill/>
        </p:spPr>
      </p:pic>
      <p:grpSp>
        <p:nvGrpSpPr>
          <p:cNvPr id="4" name="Group 39"/>
          <p:cNvGrpSpPr/>
          <p:nvPr/>
        </p:nvGrpSpPr>
        <p:grpSpPr>
          <a:xfrm>
            <a:off x="5181600" y="2607085"/>
            <a:ext cx="931946" cy="877470"/>
            <a:chOff x="766891" y="4572000"/>
            <a:chExt cx="1066799" cy="954219"/>
          </a:xfrm>
        </p:grpSpPr>
        <p:pic>
          <p:nvPicPr>
            <p:cNvPr id="177" name="Picture 3" descr="E:\DVD27\Artwork_Imagery\HARDWARE_IMAGERY\Illustration - Misc Hardware\XML Icons\User yellow.png"/>
            <p:cNvPicPr>
              <a:picLocks noChangeAspect="1" noChangeArrowheads="1"/>
            </p:cNvPicPr>
            <p:nvPr/>
          </p:nvPicPr>
          <p:blipFill>
            <a:blip r:embed="rId6" cstate="print"/>
            <a:srcRect/>
            <a:stretch>
              <a:fillRect/>
            </a:stretch>
          </p:blipFill>
          <p:spPr bwMode="auto">
            <a:xfrm>
              <a:off x="766891" y="4876797"/>
              <a:ext cx="479210" cy="649422"/>
            </a:xfrm>
            <a:prstGeom prst="rect">
              <a:avLst/>
            </a:prstGeom>
            <a:noFill/>
          </p:spPr>
        </p:pic>
        <p:pic>
          <p:nvPicPr>
            <p:cNvPr id="178" name="Picture 3" descr="E:\DVD27\Artwork_Imagery\HARDWARE_IMAGERY\Illustration - Misc Hardware\XML Icons\LCD flat panel and keyboard.png"/>
            <p:cNvPicPr>
              <a:picLocks noChangeAspect="1" noChangeArrowheads="1"/>
            </p:cNvPicPr>
            <p:nvPr/>
          </p:nvPicPr>
          <p:blipFill>
            <a:blip r:embed="rId7" cstate="print"/>
            <a:srcRect/>
            <a:stretch>
              <a:fillRect/>
            </a:stretch>
          </p:blipFill>
          <p:spPr bwMode="auto">
            <a:xfrm>
              <a:off x="1224090" y="4572000"/>
              <a:ext cx="609600" cy="803787"/>
            </a:xfrm>
            <a:prstGeom prst="rect">
              <a:avLst/>
            </a:prstGeom>
            <a:noFill/>
          </p:spPr>
        </p:pic>
      </p:grpSp>
      <p:pic>
        <p:nvPicPr>
          <p:cNvPr id="75" name="Picture 2" descr="\\server2\ftp_root\clients\white_whale\8-10004_Haydn_Richardson\Art\SQL_Server_Logo.png"/>
          <p:cNvPicPr>
            <a:picLocks noChangeAspect="1" noChangeArrowheads="1"/>
          </p:cNvPicPr>
          <p:nvPr/>
        </p:nvPicPr>
        <p:blipFill>
          <a:blip r:embed="rId5" cstate="print"/>
          <a:srcRect/>
          <a:stretch>
            <a:fillRect/>
          </a:stretch>
        </p:blipFill>
        <p:spPr bwMode="auto">
          <a:xfrm>
            <a:off x="3190624" y="2497872"/>
            <a:ext cx="695576" cy="1025184"/>
          </a:xfrm>
          <a:prstGeom prst="rect">
            <a:avLst/>
          </a:prstGeom>
          <a:noFill/>
        </p:spPr>
      </p:pic>
      <p:grpSp>
        <p:nvGrpSpPr>
          <p:cNvPr id="5" name="Group 39"/>
          <p:cNvGrpSpPr/>
          <p:nvPr/>
        </p:nvGrpSpPr>
        <p:grpSpPr>
          <a:xfrm>
            <a:off x="609600" y="2581404"/>
            <a:ext cx="1021228" cy="935064"/>
            <a:chOff x="516284" y="4380284"/>
            <a:chExt cx="1317406" cy="1145939"/>
          </a:xfrm>
        </p:grpSpPr>
        <p:pic>
          <p:nvPicPr>
            <p:cNvPr id="83" name="Picture 3" descr="E:\DVD27\Artwork_Imagery\HARDWARE_IMAGERY\Illustration - Misc Hardware\XML Icons\User yellow.png"/>
            <p:cNvPicPr>
              <a:picLocks noChangeAspect="1" noChangeArrowheads="1"/>
            </p:cNvPicPr>
            <p:nvPr/>
          </p:nvPicPr>
          <p:blipFill>
            <a:blip r:embed="rId6" cstate="print"/>
            <a:srcRect/>
            <a:stretch>
              <a:fillRect/>
            </a:stretch>
          </p:blipFill>
          <p:spPr bwMode="auto">
            <a:xfrm>
              <a:off x="516284" y="4721904"/>
              <a:ext cx="593508" cy="804319"/>
            </a:xfrm>
            <a:prstGeom prst="rect">
              <a:avLst/>
            </a:prstGeom>
            <a:noFill/>
          </p:spPr>
        </p:pic>
        <p:pic>
          <p:nvPicPr>
            <p:cNvPr id="85" name="Picture 3" descr="E:\DVD27\Artwork_Imagery\HARDWARE_IMAGERY\Illustration - Misc Hardware\XML Icons\LCD flat panel and keyboard.png"/>
            <p:cNvPicPr>
              <a:picLocks noChangeAspect="1" noChangeArrowheads="1"/>
            </p:cNvPicPr>
            <p:nvPr/>
          </p:nvPicPr>
          <p:blipFill>
            <a:blip r:embed="rId7" cstate="print"/>
            <a:srcRect/>
            <a:stretch>
              <a:fillRect/>
            </a:stretch>
          </p:blipFill>
          <p:spPr bwMode="auto">
            <a:xfrm>
              <a:off x="1078693" y="4380284"/>
              <a:ext cx="754997" cy="995500"/>
            </a:xfrm>
            <a:prstGeom prst="rect">
              <a:avLst/>
            </a:prstGeom>
            <a:noFill/>
          </p:spPr>
        </p:pic>
      </p:grpSp>
      <p:pic>
        <p:nvPicPr>
          <p:cNvPr id="77" name="Picture 76" descr="Policy.png"/>
          <p:cNvPicPr>
            <a:picLocks noChangeAspect="1"/>
          </p:cNvPicPr>
          <p:nvPr/>
        </p:nvPicPr>
        <p:blipFill>
          <a:blip r:embed="rId8" cstate="print"/>
          <a:stretch>
            <a:fillRect/>
          </a:stretch>
        </p:blipFill>
        <p:spPr>
          <a:xfrm>
            <a:off x="2387210" y="2418126"/>
            <a:ext cx="300766" cy="300764"/>
          </a:xfrm>
          <a:prstGeom prst="rect">
            <a:avLst/>
          </a:prstGeom>
        </p:spPr>
      </p:pic>
      <p:pic>
        <p:nvPicPr>
          <p:cNvPr id="78" name="Picture 77" descr="table.png"/>
          <p:cNvPicPr>
            <a:picLocks noChangeAspect="1"/>
          </p:cNvPicPr>
          <p:nvPr/>
        </p:nvPicPr>
        <p:blipFill>
          <a:blip r:embed="rId9" cstate="print"/>
          <a:stretch>
            <a:fillRect/>
          </a:stretch>
        </p:blipFill>
        <p:spPr>
          <a:xfrm>
            <a:off x="2148800" y="2416522"/>
            <a:ext cx="291642" cy="291642"/>
          </a:xfrm>
          <a:prstGeom prst="rect">
            <a:avLst/>
          </a:prstGeom>
        </p:spPr>
      </p:pic>
      <p:grpSp>
        <p:nvGrpSpPr>
          <p:cNvPr id="6" name="Group 78"/>
          <p:cNvGrpSpPr/>
          <p:nvPr/>
        </p:nvGrpSpPr>
        <p:grpSpPr>
          <a:xfrm>
            <a:off x="1731621" y="2764621"/>
            <a:ext cx="1329758" cy="696050"/>
            <a:chOff x="1447800" y="5791200"/>
            <a:chExt cx="1143612" cy="582793"/>
          </a:xfrm>
        </p:grpSpPr>
        <p:sp>
          <p:nvSpPr>
            <p:cNvPr id="81" name="Right Arrow 80"/>
            <p:cNvSpPr/>
            <p:nvPr/>
          </p:nvSpPr>
          <p:spPr bwMode="auto">
            <a:xfrm>
              <a:off x="1447800" y="5791200"/>
              <a:ext cx="1143612" cy="582793"/>
            </a:xfrm>
            <a:prstGeom prst="rightArrow">
              <a:avLst>
                <a:gd name="adj1" fmla="val 50000"/>
                <a:gd name="adj2" fmla="val 46296"/>
              </a:avLst>
            </a:prstGeom>
            <a:gradFill>
              <a:gsLst>
                <a:gs pos="5000">
                  <a:schemeClr val="tx1">
                    <a:alpha val="0"/>
                  </a:schemeClr>
                </a:gs>
                <a:gs pos="100000">
                  <a:srgbClr xmlns:mc="http://schemas.openxmlformats.org/markup-compatibility/2006" xmlns:a14="http://schemas.microsoft.com/office/drawing/2007/7/7/main" val="FFFFFF" mc:Ignorable=""/>
                </a:gs>
              </a:gsLst>
              <a:lin ang="0" scaled="1"/>
            </a:gradFill>
            <a:ln w="12700" cmpd="sng">
              <a:gradFill>
                <a:gsLst>
                  <a:gs pos="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0" scaled="0"/>
              </a:gra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a:lnSpc>
                  <a:spcPct val="90000"/>
                </a:lnSpc>
              </a:pPr>
              <a:endParaRPr lang="en-US" altLang="zh-CN" sz="1600" kern="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sp>
          <p:nvSpPr>
            <p:cNvPr id="82" name="Right Arrow 81"/>
            <p:cNvSpPr/>
            <p:nvPr/>
          </p:nvSpPr>
          <p:spPr bwMode="auto">
            <a:xfrm rot="10800000">
              <a:off x="1447800" y="5791200"/>
              <a:ext cx="1143612" cy="582793"/>
            </a:xfrm>
            <a:prstGeom prst="rightArrow">
              <a:avLst>
                <a:gd name="adj1" fmla="val 50000"/>
                <a:gd name="adj2" fmla="val 46296"/>
              </a:avLst>
            </a:prstGeom>
            <a:gradFill>
              <a:gsLst>
                <a:gs pos="5000">
                  <a:schemeClr val="tx1">
                    <a:alpha val="0"/>
                  </a:schemeClr>
                </a:gs>
                <a:gs pos="100000">
                  <a:srgbClr xmlns:mc="http://schemas.openxmlformats.org/markup-compatibility/2006" xmlns:a14="http://schemas.microsoft.com/office/drawing/2007/7/7/main" val="FFFFFF" mc:Ignorable=""/>
                </a:gs>
              </a:gsLst>
              <a:lin ang="0" scaled="1"/>
            </a:gradFill>
            <a:ln w="12700" cmpd="sng">
              <a:gradFill>
                <a:gsLst>
                  <a:gs pos="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0" scaled="0"/>
              </a:gra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5486400" tIns="45718" rIns="91436" bIns="45718" numCol="1" rtlCol="0" anchor="ctr" anchorCtr="0" compatLnSpc="1">
              <a:prstTxWarp prst="textNoShape">
                <a:avLst/>
              </a:prstTxWarp>
            </a:bodyPr>
            <a:lstStyle/>
            <a:p>
              <a:pPr>
                <a:lnSpc>
                  <a:spcPct val="90000"/>
                </a:lnSpc>
              </a:pPr>
              <a:endParaRPr lang="en-US" altLang="zh-CN" sz="1600" kern="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endParaRPr>
            </a:p>
          </p:txBody>
        </p:sp>
      </p:grpSp>
      <p:pic>
        <p:nvPicPr>
          <p:cNvPr id="80" name="Picture 12" descr="C:\program files\Microsoft Resource DVD Artwork\DVD_ART\Artwork_Imagery\HARDWARE_IMAGERY\Illustration - Misc Hardware\Windows Vista Illustration Icons\Error.png"/>
          <p:cNvPicPr>
            <a:picLocks noChangeAspect="1" noChangeArrowheads="1"/>
          </p:cNvPicPr>
          <p:nvPr/>
        </p:nvPicPr>
        <p:blipFill>
          <a:blip r:embed="rId10" cstate="print"/>
          <a:srcRect/>
          <a:stretch>
            <a:fillRect/>
          </a:stretch>
        </p:blipFill>
        <p:spPr bwMode="auto">
          <a:xfrm>
            <a:off x="2094503" y="2749442"/>
            <a:ext cx="619394" cy="619394"/>
          </a:xfrm>
          <a:prstGeom prst="rect">
            <a:avLst/>
          </a:prstGeom>
          <a:noFill/>
          <a:effectLst>
            <a:outerShdw blurRad="50800" dist="38100" dir="5400000" algn="t" rotWithShape="0">
              <a:prstClr val="black">
                <a:alpha val="40000"/>
              </a:prstClr>
            </a:outerShdw>
          </a:effectLst>
        </p:spPr>
      </p:pic>
      <p:sp>
        <p:nvSpPr>
          <p:cNvPr id="87" name="TextBox 86"/>
          <p:cNvSpPr txBox="1"/>
          <p:nvPr/>
        </p:nvSpPr>
        <p:spPr>
          <a:xfrm>
            <a:off x="609600" y="4419600"/>
            <a:ext cx="8001000" cy="2142125"/>
          </a:xfrm>
          <a:prstGeom prst="rect">
            <a:avLst/>
          </a:prstGeom>
          <a:noFill/>
        </p:spPr>
        <p:txBody>
          <a:bodyPr wrap="square" rtlCol="0">
            <a:spAutoFit/>
          </a:bodyPr>
          <a:lstStyle/>
          <a:p>
            <a:pPr marL="0" lvl="2">
              <a:lnSpc>
                <a:spcPct val="90000"/>
              </a:lnSpc>
            </a:pPr>
            <a:r>
              <a:rPr lang="en-US" altLang="zh-CN" sz="28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Data-Tier Application Package </a:t>
            </a:r>
          </a:p>
          <a:p>
            <a:pPr marL="252000" lvl="2" indent="-252000">
              <a:lnSpc>
                <a:spcPct val="90000"/>
              </a:lnSpc>
              <a:buBlip>
                <a:blip r:embed="rId11"/>
              </a:buBlip>
            </a:pPr>
            <a:r>
              <a:rPr lang="en-GB" altLang="zh-CN" sz="24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Packages data-tier objects</a:t>
            </a:r>
          </a:p>
          <a:p>
            <a:pPr marL="252000" lvl="2" indent="-252000">
              <a:lnSpc>
                <a:spcPct val="90000"/>
              </a:lnSpc>
              <a:buBlip>
                <a:blip r:embed="rId11"/>
              </a:buBlip>
            </a:pPr>
            <a:r>
              <a:rPr lang="en-GB" altLang="zh-CN" sz="24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Integrated with Visual Studio 2010</a:t>
            </a:r>
          </a:p>
          <a:p>
            <a:pPr marL="252000" lvl="2" indent="-252000">
              <a:lnSpc>
                <a:spcPct val="90000"/>
              </a:lnSpc>
              <a:buBlip>
                <a:blip r:embed="rId11"/>
              </a:buBlip>
            </a:pPr>
            <a:r>
              <a:rPr lang="en-GB" altLang="zh-CN" sz="24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Encapsulates deployment requirements</a:t>
            </a:r>
          </a:p>
          <a:p>
            <a:pPr marL="252000" lvl="2" indent="-252000">
              <a:lnSpc>
                <a:spcPct val="90000"/>
              </a:lnSpc>
              <a:buBlip>
                <a:blip r:embed="rId11"/>
              </a:buBlip>
            </a:pPr>
            <a:r>
              <a:rPr lang="en-GB" altLang="zh-CN" sz="24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Reduces manual tasks, improves quality</a:t>
            </a:r>
          </a:p>
          <a:p>
            <a:pPr marL="252000" lvl="2" indent="-252000">
              <a:lnSpc>
                <a:spcPct val="90000"/>
              </a:lnSpc>
              <a:buBlip>
                <a:blip r:embed="rId11"/>
              </a:buBlip>
            </a:pPr>
            <a:r>
              <a:rPr lang="en-US" altLang="zh-CN" sz="2400" kern="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a typeface="宋体" pitchFamily="2" charset="-122"/>
                <a:cs typeface="Arial" pitchFamily="34" charset="0"/>
              </a:rPr>
              <a:t>Increase deployment and upgrade efficiencies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eople (9).jpg"/>
          <p:cNvPicPr>
            <a:picLocks noChangeAspect="1"/>
          </p:cNvPicPr>
          <p:nvPr/>
        </p:nvPicPr>
        <p:blipFill>
          <a:blip r:embed="rId3" cstate="print"/>
          <a:stretch>
            <a:fillRect/>
          </a:stretch>
        </p:blipFill>
        <p:spPr>
          <a:xfrm>
            <a:off x="-76289" y="2363807"/>
            <a:ext cx="6400889" cy="4265593"/>
          </a:xfrm>
          <a:prstGeom prst="rect">
            <a:avLst/>
          </a:prstGeom>
          <a:effectLst>
            <a:softEdge rad="635000"/>
          </a:effectLst>
        </p:spPr>
      </p:pic>
      <p:grpSp>
        <p:nvGrpSpPr>
          <p:cNvPr id="3" name="Group 5"/>
          <p:cNvGrpSpPr/>
          <p:nvPr/>
        </p:nvGrpSpPr>
        <p:grpSpPr>
          <a:xfrm>
            <a:off x="5486400" y="2135207"/>
            <a:ext cx="3505200" cy="4191000"/>
            <a:chOff x="628650" y="1752600"/>
            <a:chExt cx="7677150" cy="809625"/>
          </a:xfrm>
          <a:solidFill>
            <a:schemeClr val="tx1">
              <a:alpha val="35000"/>
            </a:schemeClr>
          </a:solidFill>
        </p:grpSpPr>
        <p:sp>
          <p:nvSpPr>
            <p:cNvPr id="20" name="Rounded Rectangle 19"/>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21" name="Rounded Rectangle 20"/>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2" name="Title 1"/>
          <p:cNvSpPr>
            <a:spLocks noGrp="1"/>
          </p:cNvSpPr>
          <p:nvPr>
            <p:ph type="title" idx="4294967295"/>
          </p:nvPr>
        </p:nvSpPr>
        <p:spPr>
          <a:xfrm>
            <a:off x="304800" y="284202"/>
            <a:ext cx="8153400" cy="553998"/>
          </a:xfrm>
        </p:spPr>
        <p:txBody>
          <a:bodyPr/>
          <a:lstStyle/>
          <a:p>
            <a:r>
              <a:rPr lang="en-GB" sz="4000" dirty="0" smtClean="0"/>
              <a:t>Scalable Management </a:t>
            </a:r>
            <a:endParaRPr lang="en-GB" sz="4000" kern="1200" dirty="0" smtClean="0">
              <a:latin typeface="Arial" charset="0"/>
              <a:ea typeface="+mn-ea"/>
              <a:cs typeface="+mn-cs"/>
            </a:endParaRPr>
          </a:p>
        </p:txBody>
      </p:sp>
      <p:sp>
        <p:nvSpPr>
          <p:cNvPr id="16" name="TextBox 15"/>
          <p:cNvSpPr txBox="1"/>
          <p:nvPr/>
        </p:nvSpPr>
        <p:spPr>
          <a:xfrm>
            <a:off x="306572" y="874968"/>
            <a:ext cx="8837428" cy="978729"/>
          </a:xfrm>
          <a:prstGeom prst="rect">
            <a:avLst/>
          </a:prstGeom>
          <a:noFill/>
        </p:spPr>
        <p:txBody>
          <a:bodyPr wrap="square" rtlCol="0">
            <a:spAutoFit/>
          </a:bodyPr>
          <a:lstStyle/>
          <a:p>
            <a:pPr lvl="0">
              <a:lnSpc>
                <a:spcPct val="90000"/>
              </a:lnSpc>
            </a:pPr>
            <a:r>
              <a:rPr lang="en-GB" sz="3200" dirty="0" smtClean="0">
                <a:solidFill>
                  <a:schemeClr val="bg1">
                    <a:lumMod val="85000"/>
                  </a:schemeClr>
                </a:solidFill>
              </a:rPr>
              <a:t>SQL Server Management Pack For Microsoft System </a:t>
            </a:r>
            <a:r>
              <a:rPr lang="en-US" sz="3200" dirty="0" smtClean="0">
                <a:solidFill>
                  <a:schemeClr val="bg1">
                    <a:lumMod val="85000"/>
                  </a:schemeClr>
                </a:solidFill>
              </a:rPr>
              <a:t>Center </a:t>
            </a:r>
            <a:r>
              <a:rPr lang="en-GB" sz="3200" dirty="0" smtClean="0">
                <a:solidFill>
                  <a:schemeClr val="bg1">
                    <a:lumMod val="85000"/>
                  </a:schemeClr>
                </a:solidFill>
              </a:rPr>
              <a:t>Operations Manager</a:t>
            </a:r>
          </a:p>
        </p:txBody>
      </p:sp>
      <p:sp>
        <p:nvSpPr>
          <p:cNvPr id="18" name="TextBox 17"/>
          <p:cNvSpPr txBox="1"/>
          <p:nvPr/>
        </p:nvSpPr>
        <p:spPr>
          <a:xfrm>
            <a:off x="5486400" y="2440007"/>
            <a:ext cx="3352800" cy="3600986"/>
          </a:xfrm>
          <a:prstGeom prst="rect">
            <a:avLst/>
          </a:prstGeom>
          <a:noFill/>
        </p:spPr>
        <p:txBody>
          <a:bodyPr wrap="square" rtlCol="0">
            <a:spAutoFit/>
          </a:bodyPr>
          <a:lstStyle/>
          <a:p>
            <a:pPr marL="252000" indent="-252000">
              <a:lnSpc>
                <a:spcPct val="90000"/>
              </a:lnSpc>
              <a:spcBef>
                <a:spcPct val="20000"/>
              </a:spcBef>
              <a:buClr>
                <a:srgbClr xmlns:mc="http://schemas.openxmlformats.org/markup-compatibility/2006" xmlns:a14="http://schemas.microsoft.com/office/drawing/2007/7/7/main" val="777777" mc:Ignorable=""/>
              </a:buClr>
              <a:buBlip>
                <a:blip r:embed="rId4"/>
              </a:buBlip>
            </a:pPr>
            <a:r>
              <a:rPr lang="en-GB" sz="2000" dirty="0" smtClean="0">
                <a:solidFill>
                  <a:schemeClr val="bg1"/>
                </a:solidFill>
              </a:rPr>
              <a:t>Improved troubleshooting and planning</a:t>
            </a:r>
          </a:p>
          <a:p>
            <a:pPr marL="252000" indent="-252000">
              <a:lnSpc>
                <a:spcPct val="90000"/>
              </a:lnSpc>
              <a:spcBef>
                <a:spcPct val="20000"/>
              </a:spcBef>
              <a:buClr>
                <a:srgbClr xmlns:mc="http://schemas.openxmlformats.org/markup-compatibility/2006" xmlns:a14="http://schemas.microsoft.com/office/drawing/2007/7/7/main" val="777777" mc:Ignorable=""/>
              </a:buClr>
              <a:buBlip>
                <a:blip r:embed="rId4"/>
              </a:buBlip>
            </a:pPr>
            <a:r>
              <a:rPr lang="en-GB" sz="2000" dirty="0" smtClean="0">
                <a:solidFill>
                  <a:schemeClr val="bg1"/>
                </a:solidFill>
              </a:rPr>
              <a:t>System administration that is scalable across your enterprise</a:t>
            </a:r>
          </a:p>
          <a:p>
            <a:pPr marL="252000" indent="-252000">
              <a:lnSpc>
                <a:spcPct val="90000"/>
              </a:lnSpc>
              <a:spcBef>
                <a:spcPct val="20000"/>
              </a:spcBef>
              <a:buClr>
                <a:srgbClr xmlns:mc="http://schemas.openxmlformats.org/markup-compatibility/2006" xmlns:a14="http://schemas.microsoft.com/office/drawing/2007/7/7/main" val="777777" mc:Ignorable=""/>
              </a:buClr>
              <a:buBlip>
                <a:blip r:embed="rId4"/>
              </a:buBlip>
            </a:pPr>
            <a:r>
              <a:rPr lang="en-GB" sz="2000" dirty="0" smtClean="0">
                <a:solidFill>
                  <a:schemeClr val="bg1"/>
                </a:solidFill>
              </a:rPr>
              <a:t>End to end service management of line-of-business (LOB) applications </a:t>
            </a:r>
          </a:p>
          <a:p>
            <a:pPr marL="252000" indent="-252000">
              <a:lnSpc>
                <a:spcPct val="90000"/>
              </a:lnSpc>
              <a:spcBef>
                <a:spcPct val="20000"/>
              </a:spcBef>
              <a:buClr>
                <a:srgbClr xmlns:mc="http://schemas.openxmlformats.org/markup-compatibility/2006" xmlns:a14="http://schemas.microsoft.com/office/drawing/2007/7/7/main" val="777777" mc:Ignorable=""/>
              </a:buClr>
              <a:buBlip>
                <a:blip r:embed="rId4"/>
              </a:buBlip>
            </a:pPr>
            <a:r>
              <a:rPr lang="en-GB" sz="2000" dirty="0" smtClean="0">
                <a:solidFill>
                  <a:schemeClr val="bg1"/>
                </a:solidFill>
              </a:rPr>
              <a:t>Rich, easy-to-customize reports bring additional insight</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533400" y="19812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762000" y="3495637"/>
            <a:ext cx="1371600" cy="1897068"/>
            <a:chOff x="549275" y="3114637"/>
            <a:chExt cx="1371600" cy="1897068"/>
          </a:xfrm>
        </p:grpSpPr>
        <p:pic>
          <p:nvPicPr>
            <p:cNvPr id="4" name="Picture 2" descr="C:\Work\Katmai Marketing\PAG_icon library\PAG_icon library\settings checklist icon.png"/>
            <p:cNvPicPr>
              <a:picLocks noChangeAspect="1" noChangeArrowheads="1"/>
            </p:cNvPicPr>
            <p:nvPr/>
          </p:nvPicPr>
          <p:blipFill>
            <a:blip r:embed="rId8" cstate="print"/>
            <a:srcRect/>
            <a:stretch>
              <a:fillRect/>
            </a:stretch>
          </p:blipFill>
          <p:spPr bwMode="auto">
            <a:xfrm>
              <a:off x="1235075" y="3124200"/>
              <a:ext cx="685800" cy="695739"/>
            </a:xfrm>
            <a:prstGeom prst="rect">
              <a:avLst/>
            </a:prstGeom>
            <a:noFill/>
          </p:spPr>
        </p:pic>
        <p:pic>
          <p:nvPicPr>
            <p:cNvPr id="5" name="Picture 4"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549275" y="3114637"/>
              <a:ext cx="621767" cy="695363"/>
            </a:xfrm>
            <a:prstGeom prst="rect">
              <a:avLst/>
            </a:prstGeom>
            <a:noFill/>
          </p:spPr>
        </p:pic>
        <p:pic>
          <p:nvPicPr>
            <p:cNvPr id="16" name="Picture 15"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1387475" y="4572000"/>
              <a:ext cx="393167" cy="439705"/>
            </a:xfrm>
            <a:prstGeom prst="rect">
              <a:avLst/>
            </a:prstGeom>
            <a:noFill/>
          </p:spPr>
        </p:pic>
      </p:grpSp>
      <p:pic>
        <p:nvPicPr>
          <p:cNvPr id="11" name="Picture 3" descr="C:\Work\Katmai Marketing\PAG_icon library\PAG_icon library\user blue.png"/>
          <p:cNvPicPr>
            <a:picLocks noChangeAspect="1" noChangeArrowheads="1"/>
          </p:cNvPicPr>
          <p:nvPr/>
        </p:nvPicPr>
        <p:blipFill>
          <a:blip r:embed="rId10" cstate="print"/>
          <a:srcRect/>
          <a:stretch>
            <a:fillRect/>
          </a:stretch>
        </p:blipFill>
        <p:spPr bwMode="auto">
          <a:xfrm>
            <a:off x="1752600" y="2209800"/>
            <a:ext cx="417513" cy="564206"/>
          </a:xfrm>
          <a:prstGeom prst="rect">
            <a:avLst/>
          </a:prstGeom>
          <a:noFill/>
        </p:spPr>
      </p:pic>
      <p:grpSp>
        <p:nvGrpSpPr>
          <p:cNvPr id="6" name="Group 11"/>
          <p:cNvGrpSpPr/>
          <p:nvPr/>
        </p:nvGrpSpPr>
        <p:grpSpPr>
          <a:xfrm>
            <a:off x="914400" y="2133600"/>
            <a:ext cx="1006475" cy="784412"/>
            <a:chOff x="838200" y="1752600"/>
            <a:chExt cx="1006475" cy="784412"/>
          </a:xfrm>
        </p:grpSpPr>
        <p:pic>
          <p:nvPicPr>
            <p:cNvPr id="13"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838200" y="1752600"/>
              <a:ext cx="533400" cy="784412"/>
            </a:xfrm>
            <a:prstGeom prst="rect">
              <a:avLst/>
            </a:prstGeom>
            <a:noFill/>
          </p:spPr>
        </p:pic>
        <p:pic>
          <p:nvPicPr>
            <p:cNvPr id="14" name="Picture 2" descr="C:\Work\Katmai Marketing\PAG_icon library\PAG_icon library\settings checklist icon.png"/>
            <p:cNvPicPr>
              <a:picLocks noChangeAspect="1" noChangeArrowheads="1"/>
            </p:cNvPicPr>
            <p:nvPr/>
          </p:nvPicPr>
          <p:blipFill>
            <a:blip r:embed="rId12" cstate="print"/>
            <a:srcRect/>
            <a:stretch>
              <a:fillRect/>
            </a:stretch>
          </p:blipFill>
          <p:spPr bwMode="auto">
            <a:xfrm>
              <a:off x="1295400" y="1905000"/>
              <a:ext cx="549275" cy="557236"/>
            </a:xfrm>
            <a:prstGeom prst="rect">
              <a:avLst/>
            </a:prstGeom>
            <a:noFill/>
          </p:spPr>
        </p:pic>
      </p:grpSp>
      <p:sp>
        <p:nvSpPr>
          <p:cNvPr id="15" name="Rectangle 14"/>
          <p:cNvSpPr txBox="1">
            <a:spLocks noChangeArrowheads="1"/>
          </p:cNvSpPr>
          <p:nvPr/>
        </p:nvSpPr>
        <p:spPr>
          <a:xfrm>
            <a:off x="381000" y="325803"/>
            <a:ext cx="8382000" cy="740997"/>
          </a:xfrm>
          <a:prstGeom prst="rect">
            <a:avLst/>
          </a:prstGeom>
        </p:spPr>
        <p:txBody>
          <a:bodyPr>
            <a:noAutofit/>
          </a:bodyPr>
          <a:lstStyle/>
          <a:p>
            <a:pPr lvl="0" defTabSz="914363">
              <a:lnSpc>
                <a:spcPct val="90000"/>
              </a:lnSpc>
              <a:spcBef>
                <a:spcPct val="0"/>
              </a:spcBef>
            </a:pPr>
            <a:r>
              <a:rPr lang="en-GB" sz="4000" dirty="0" smtClean="0">
                <a:solidFill>
                  <a:schemeClr val="bg1"/>
                </a:solidFill>
              </a:rPr>
              <a:t>Effective Automation</a:t>
            </a:r>
            <a:endParaRPr kumimoji="0" lang="en-US" sz="32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pic>
        <p:nvPicPr>
          <p:cNvPr id="17" name="Picture 16" descr="calendar clock icon.png"/>
          <p:cNvPicPr>
            <a:picLocks noChangeAspect="1"/>
          </p:cNvPicPr>
          <p:nvPr/>
        </p:nvPicPr>
        <p:blipFill>
          <a:blip r:embed="rId13" cstate="print"/>
          <a:stretch>
            <a:fillRect/>
          </a:stretch>
        </p:blipFill>
        <p:spPr>
          <a:xfrm>
            <a:off x="771525" y="4724400"/>
            <a:ext cx="752475" cy="761487"/>
          </a:xfrm>
          <a:prstGeom prst="rect">
            <a:avLst/>
          </a:prstGeom>
          <a:scene3d>
            <a:camera prst="orthographicFront">
              <a:rot lat="0" lon="10800000" rev="0"/>
            </a:camera>
            <a:lightRig rig="threePt" dir="t"/>
          </a:scene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30188"/>
            <a:ext cx="8153400" cy="989012"/>
          </a:xfrm>
        </p:spPr>
        <p:txBody>
          <a:bodyPr>
            <a:normAutofit fontScale="90000"/>
          </a:bodyPr>
          <a:lstStyle/>
          <a:p>
            <a:r>
              <a:rPr lang="en-GB" sz="4400" dirty="0" smtClean="0"/>
              <a:t>Policy-Based Management</a:t>
            </a:r>
            <a:r>
              <a:rPr lang="en-GB" dirty="0" smtClean="0">
                <a:solidFill>
                  <a:schemeClr val="tx1"/>
                </a:solidFill>
              </a:rPr>
              <a:t/>
            </a:r>
            <a:br>
              <a:rPr lang="en-GB" dirty="0" smtClean="0">
                <a:solidFill>
                  <a:schemeClr val="tx1"/>
                </a:solidFill>
              </a:rPr>
            </a:br>
            <a:r>
              <a:rPr lang="en-GB" sz="3600" dirty="0" smtClean="0">
                <a:solidFill>
                  <a:schemeClr val="bg1">
                    <a:lumMod val="85000"/>
                  </a:schemeClr>
                </a:solidFill>
              </a:rPr>
              <a:t>Defining Policies</a:t>
            </a:r>
          </a:p>
        </p:txBody>
      </p:sp>
      <p:graphicFrame>
        <p:nvGraphicFramePr>
          <p:cNvPr id="3" name="Content Placeholder 3"/>
          <p:cNvGraphicFramePr>
            <a:graphicFrameLocks/>
          </p:cNvGraphicFramePr>
          <p:nvPr/>
        </p:nvGraphicFramePr>
        <p:xfrm>
          <a:off x="457200" y="8382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QL Server 2008 Manageability WhtPaper01.gif"/>
          <p:cNvPicPr>
            <a:picLocks noChangeAspect="1"/>
          </p:cNvPicPr>
          <p:nvPr/>
        </p:nvPicPr>
        <p:blipFill>
          <a:blip r:embed="rId8" cstate="print">
            <a:duotone>
              <a:prstClr val="black"/>
              <a:srgbClr xmlns:mc="http://schemas.openxmlformats.org/markup-compatibility/2006" xmlns:a14="http://schemas.microsoft.com/office/drawing/2007/7/7/main" val="D9C3A5" mc:Ignorable="">
                <a:tint val="50000"/>
                <a:satMod val="180000"/>
              </a:srgbClr>
            </a:duotone>
          </a:blip>
          <a:stretch>
            <a:fillRect/>
          </a:stretch>
        </p:blipFill>
        <p:spPr>
          <a:xfrm>
            <a:off x="685800" y="2811806"/>
            <a:ext cx="2362893" cy="1703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SQL Server 2008 Manageability WhtPaper02.gif"/>
          <p:cNvPicPr>
            <a:picLocks noChangeAspect="1"/>
          </p:cNvPicPr>
          <p:nvPr/>
        </p:nvPicPr>
        <p:blipFill>
          <a:blip r:embed="rId9" cstate="print">
            <a:duotone>
              <a:prstClr val="black"/>
              <a:srgbClr xmlns:mc="http://schemas.openxmlformats.org/markup-compatibility/2006" xmlns:a14="http://schemas.microsoft.com/office/drawing/2007/7/7/main" val="D9C3A5" mc:Ignorable="">
                <a:tint val="50000"/>
                <a:satMod val="180000"/>
              </a:srgbClr>
            </a:duotone>
          </a:blip>
          <a:stretch>
            <a:fillRect/>
          </a:stretch>
        </p:blipFill>
        <p:spPr>
          <a:xfrm>
            <a:off x="3733800" y="2784708"/>
            <a:ext cx="2381249" cy="1669583"/>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6" name="Picture 5" descr="SQL Server 2008 Manageability WhtPaper03.gif"/>
          <p:cNvPicPr>
            <a:picLocks noChangeAspect="1"/>
          </p:cNvPicPr>
          <p:nvPr/>
        </p:nvPicPr>
        <p:blipFill>
          <a:blip r:embed="rId10" cstate="print">
            <a:duotone>
              <a:prstClr val="black"/>
              <a:srgbClr xmlns:mc="http://schemas.openxmlformats.org/markup-compatibility/2006" xmlns:a14="http://schemas.microsoft.com/office/drawing/2007/7/7/main" val="D9C3A5" mc:Ignorable="">
                <a:tint val="50000"/>
                <a:satMod val="180000"/>
              </a:srgbClr>
            </a:duotone>
          </a:blip>
          <a:stretch>
            <a:fillRect/>
          </a:stretch>
        </p:blipFill>
        <p:spPr>
          <a:xfrm>
            <a:off x="6761883" y="2781238"/>
            <a:ext cx="2382117" cy="1648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ounded Rectangle 6"/>
          <p:cNvSpPr/>
          <p:nvPr/>
        </p:nvSpPr>
        <p:spPr>
          <a:xfrm>
            <a:off x="6934200" y="5129464"/>
            <a:ext cx="2057400" cy="1066800"/>
          </a:xfrm>
          <a:prstGeom prst="roundRect">
            <a:avLst/>
          </a:prstGeom>
          <a:solidFill>
            <a:schemeClr val="tx1"/>
          </a:solidFill>
          <a:ln w="38100">
            <a:solidFill>
              <a:schemeClr val="bg2">
                <a:lumMod val="50000"/>
              </a:schemeClr>
            </a:solidFill>
          </a:ln>
          <a:scene3d>
            <a:camera prst="orthographicFront">
              <a:rot lat="0" lon="0" rev="0"/>
            </a:camera>
            <a:lightRig rig="threePt" dir="t">
              <a:rot lat="0" lon="0" rev="1200000"/>
            </a:lightRig>
          </a:scene3d>
          <a:sp3d>
            <a:bevelT w="63500" h="25400" prst="artDeco"/>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dirty="0" smtClean="0"/>
              <a:t>Categories</a:t>
            </a:r>
            <a:endParaRPr lang="en-GB" sz="2800" dirty="0"/>
          </a:p>
        </p:txBody>
      </p:sp>
      <p:sp>
        <p:nvSpPr>
          <p:cNvPr id="8" name="Rounded Rectangle 7"/>
          <p:cNvSpPr/>
          <p:nvPr/>
        </p:nvSpPr>
        <p:spPr>
          <a:xfrm>
            <a:off x="4038600" y="5129464"/>
            <a:ext cx="1905000" cy="1066800"/>
          </a:xfrm>
          <a:prstGeom prst="roundRect">
            <a:avLst/>
          </a:prstGeom>
          <a:solidFill>
            <a:schemeClr val="tx1"/>
          </a:solidFill>
          <a:ln w="38100">
            <a:solidFill>
              <a:schemeClr val="bg2">
                <a:lumMod val="50000"/>
              </a:schemeClr>
            </a:solidFill>
          </a:ln>
          <a:scene3d>
            <a:camera prst="orthographicFront">
              <a:rot lat="0" lon="0" rev="0"/>
            </a:camera>
            <a:lightRig rig="threePt" dir="t">
              <a:rot lat="0" lon="0" rev="1200000"/>
            </a:lightRig>
          </a:scene3d>
          <a:sp3d>
            <a:bevelT w="63500" h="25400" prst="artDeco"/>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dirty="0" smtClean="0"/>
              <a:t>Targets</a:t>
            </a:r>
            <a:endParaRPr lang="en-GB" sz="2800" dirty="0"/>
          </a:p>
        </p:txBody>
      </p:sp>
      <p:grpSp>
        <p:nvGrpSpPr>
          <p:cNvPr id="9" name="Group 8"/>
          <p:cNvGrpSpPr/>
          <p:nvPr/>
        </p:nvGrpSpPr>
        <p:grpSpPr>
          <a:xfrm>
            <a:off x="4380674" y="4724400"/>
            <a:ext cx="1181926" cy="617538"/>
            <a:chOff x="2590800" y="4953000"/>
            <a:chExt cx="1181926" cy="617538"/>
          </a:xfrm>
        </p:grpSpPr>
        <p:pic>
          <p:nvPicPr>
            <p:cNvPr id="10"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2590800" y="4953000"/>
              <a:ext cx="419926" cy="617538"/>
            </a:xfrm>
            <a:prstGeom prst="rect">
              <a:avLst/>
            </a:prstGeom>
            <a:noFill/>
          </p:spPr>
        </p:pic>
        <p:pic>
          <p:nvPicPr>
            <p:cNvPr id="11"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2971800" y="4953000"/>
              <a:ext cx="419926" cy="617538"/>
            </a:xfrm>
            <a:prstGeom prst="rect">
              <a:avLst/>
            </a:prstGeom>
            <a:noFill/>
          </p:spPr>
        </p:pic>
        <p:pic>
          <p:nvPicPr>
            <p:cNvPr id="12"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3352800" y="4953000"/>
              <a:ext cx="419926" cy="617538"/>
            </a:xfrm>
            <a:prstGeom prst="rect">
              <a:avLst/>
            </a:prstGeom>
            <a:noFill/>
          </p:spPr>
        </p:pic>
      </p:grpSp>
      <p:grpSp>
        <p:nvGrpSpPr>
          <p:cNvPr id="13" name="Group 12"/>
          <p:cNvGrpSpPr/>
          <p:nvPr/>
        </p:nvGrpSpPr>
        <p:grpSpPr>
          <a:xfrm flipH="1">
            <a:off x="6096000" y="5326172"/>
            <a:ext cx="631345" cy="489092"/>
            <a:chOff x="5422252" y="1102153"/>
            <a:chExt cx="631345" cy="489092"/>
          </a:xfrm>
          <a:solidFill>
            <a:schemeClr val="bg2">
              <a:lumMod val="50000"/>
            </a:schemeClr>
          </a:solidFill>
          <a:scene3d>
            <a:camera prst="orthographicFront"/>
            <a:lightRig rig="flat" dir="t"/>
          </a:scene3d>
        </p:grpSpPr>
        <p:sp>
          <p:nvSpPr>
            <p:cNvPr id="14" name="Right Arrow 13"/>
            <p:cNvSpPr/>
            <p:nvPr/>
          </p:nvSpPr>
          <p:spPr>
            <a:xfrm>
              <a:off x="5422252" y="1102153"/>
              <a:ext cx="631345" cy="489092"/>
            </a:xfrm>
            <a:prstGeom prst="rightArrow">
              <a:avLst>
                <a:gd name="adj1" fmla="val 60000"/>
                <a:gd name="adj2" fmla="val 50000"/>
              </a:avLst>
            </a:prstGeom>
            <a:grpFill/>
            <a:sp3d z="-80000" prstMaterial="plastic">
              <a:bevelT w="50800" h="50800"/>
              <a:bevelB w="25400" h="25400" prst="angle"/>
            </a:sp3d>
          </p:spPr>
          <p:style>
            <a:lnRef idx="0">
              <a:schemeClr val="accent2">
                <a:tint val="60000"/>
                <a:hueOff val="0"/>
                <a:satOff val="0"/>
                <a:lumOff val="0"/>
                <a:alphaOff val="0"/>
              </a:schemeClr>
            </a:lnRef>
            <a:fillRef idx="3">
              <a:scrgbClr r="0" g="0" b="0"/>
            </a:fillRef>
            <a:effectRef idx="2">
              <a:schemeClr val="accent2">
                <a:tint val="60000"/>
                <a:hueOff val="0"/>
                <a:satOff val="0"/>
                <a:lumOff val="0"/>
                <a:alphaOff val="0"/>
              </a:schemeClr>
            </a:effectRef>
            <a:fontRef idx="minor">
              <a:schemeClr val="lt1"/>
            </a:fontRef>
          </p:style>
        </p:sp>
        <p:sp>
          <p:nvSpPr>
            <p:cNvPr id="15" name="Right Arrow 4"/>
            <p:cNvSpPr/>
            <p:nvPr/>
          </p:nvSpPr>
          <p:spPr>
            <a:xfrm>
              <a:off x="5422252" y="1199971"/>
              <a:ext cx="484617" cy="293456"/>
            </a:xfrm>
            <a:prstGeom prst="rect">
              <a:avLst/>
            </a:prstGeom>
            <a:grpFill/>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grpSp>
        <p:nvGrpSpPr>
          <p:cNvPr id="16" name="Group 15"/>
          <p:cNvGrpSpPr/>
          <p:nvPr/>
        </p:nvGrpSpPr>
        <p:grpSpPr>
          <a:xfrm rot="5400000">
            <a:off x="7625073" y="4545181"/>
            <a:ext cx="631345" cy="489092"/>
            <a:chOff x="5422252" y="1102153"/>
            <a:chExt cx="631345" cy="489092"/>
          </a:xfrm>
          <a:solidFill>
            <a:schemeClr val="bg2">
              <a:lumMod val="50000"/>
            </a:schemeClr>
          </a:solidFill>
          <a:scene3d>
            <a:camera prst="orthographicFront"/>
            <a:lightRig rig="flat" dir="t"/>
          </a:scene3d>
        </p:grpSpPr>
        <p:sp>
          <p:nvSpPr>
            <p:cNvPr id="17" name="Right Arrow 16"/>
            <p:cNvSpPr/>
            <p:nvPr/>
          </p:nvSpPr>
          <p:spPr>
            <a:xfrm>
              <a:off x="5422252" y="1102153"/>
              <a:ext cx="631345" cy="489092"/>
            </a:xfrm>
            <a:prstGeom prst="rightArrow">
              <a:avLst>
                <a:gd name="adj1" fmla="val 60000"/>
                <a:gd name="adj2" fmla="val 50000"/>
              </a:avLst>
            </a:prstGeom>
            <a:grpFill/>
            <a:sp3d z="-80000" prstMaterial="plastic">
              <a:bevelT w="50800" h="50800"/>
              <a:bevelB w="25400" h="25400" prst="angle"/>
            </a:sp3d>
          </p:spPr>
          <p:style>
            <a:lnRef idx="0">
              <a:schemeClr val="accent2">
                <a:tint val="60000"/>
                <a:hueOff val="0"/>
                <a:satOff val="0"/>
                <a:lumOff val="0"/>
                <a:alphaOff val="0"/>
              </a:schemeClr>
            </a:lnRef>
            <a:fillRef idx="3">
              <a:scrgbClr r="0" g="0" b="0"/>
            </a:fillRef>
            <a:effectRef idx="2">
              <a:schemeClr val="accent2">
                <a:tint val="60000"/>
                <a:hueOff val="0"/>
                <a:satOff val="0"/>
                <a:lumOff val="0"/>
                <a:alphaOff val="0"/>
              </a:schemeClr>
            </a:effectRef>
            <a:fontRef idx="minor">
              <a:schemeClr val="lt1"/>
            </a:fontRef>
          </p:style>
        </p:sp>
        <p:sp>
          <p:nvSpPr>
            <p:cNvPr id="18" name="Right Arrow 4"/>
            <p:cNvSpPr/>
            <p:nvPr/>
          </p:nvSpPr>
          <p:spPr>
            <a:xfrm>
              <a:off x="5422252" y="1199971"/>
              <a:ext cx="484617" cy="293456"/>
            </a:xfrm>
            <a:prstGeom prst="rect">
              <a:avLst/>
            </a:prstGeom>
            <a:grpFill/>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838200"/>
            <a:ext cx="8153400" cy="665162"/>
          </a:xfrm>
        </p:spPr>
        <p:txBody>
          <a:bodyPr>
            <a:normAutofit fontScale="90000"/>
          </a:bodyPr>
          <a:lstStyle/>
          <a:p>
            <a:r>
              <a:rPr lang="en-GB" sz="5300" dirty="0" smtClean="0">
                <a:solidFill>
                  <a:schemeClr val="tx1"/>
                </a:solidFill>
              </a:rPr>
              <a:t> </a:t>
            </a:r>
            <a:r>
              <a:rPr lang="en-GB" dirty="0" smtClean="0"/>
              <a:t/>
            </a:r>
            <a:br>
              <a:rPr lang="en-GB" dirty="0" smtClean="0"/>
            </a:br>
            <a:endParaRPr lang="en-GB" sz="3600" dirty="0" smtClean="0">
              <a:solidFill>
                <a:schemeClr val="accent4"/>
              </a:solidFill>
            </a:endParaRPr>
          </a:p>
        </p:txBody>
      </p:sp>
      <p:graphicFrame>
        <p:nvGraphicFramePr>
          <p:cNvPr id="3" name="Content Placeholder 6"/>
          <p:cNvGraphicFramePr>
            <a:graphicFrameLocks/>
          </p:cNvGraphicFramePr>
          <p:nvPr/>
        </p:nvGraphicFramePr>
        <p:xfrm>
          <a:off x="381000" y="2286000"/>
          <a:ext cx="8534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Work\Katmai Marketing\PAG_icon library\PAG_icon library\SQL sm.png"/>
          <p:cNvPicPr>
            <a:picLocks noChangeAspect="1" noChangeArrowheads="1"/>
          </p:cNvPicPr>
          <p:nvPr/>
        </p:nvPicPr>
        <p:blipFill>
          <a:blip r:embed="rId8" cstate="print"/>
          <a:srcRect/>
          <a:stretch>
            <a:fillRect/>
          </a:stretch>
        </p:blipFill>
        <p:spPr bwMode="auto">
          <a:xfrm>
            <a:off x="685800" y="2320925"/>
            <a:ext cx="685800" cy="1008530"/>
          </a:xfrm>
          <a:prstGeom prst="rect">
            <a:avLst/>
          </a:prstGeom>
          <a:noFill/>
        </p:spPr>
      </p:pic>
      <p:pic>
        <p:nvPicPr>
          <p:cNvPr id="5" name="Picture 2" descr="C:\Work\MSL Graphics\Document_Boxes.png"/>
          <p:cNvPicPr>
            <a:picLocks noChangeAspect="1" noChangeArrowheads="1"/>
          </p:cNvPicPr>
          <p:nvPr/>
        </p:nvPicPr>
        <p:blipFill>
          <a:blip r:embed="rId9" cstate="print"/>
          <a:srcRect/>
          <a:stretch>
            <a:fillRect/>
          </a:stretch>
        </p:blipFill>
        <p:spPr bwMode="auto">
          <a:xfrm>
            <a:off x="1143000" y="2168525"/>
            <a:ext cx="481510" cy="784860"/>
          </a:xfrm>
          <a:prstGeom prst="rect">
            <a:avLst/>
          </a:prstGeom>
          <a:noFill/>
        </p:spPr>
      </p:pic>
      <p:pic>
        <p:nvPicPr>
          <p:cNvPr id="6" name="Picture 3" descr="C:\Work\MSL Graphics\Document_CheckList02.png"/>
          <p:cNvPicPr>
            <a:picLocks noChangeAspect="1" noChangeArrowheads="1"/>
          </p:cNvPicPr>
          <p:nvPr/>
        </p:nvPicPr>
        <p:blipFill>
          <a:blip r:embed="rId10" cstate="print"/>
          <a:srcRect/>
          <a:stretch>
            <a:fillRect/>
          </a:stretch>
        </p:blipFill>
        <p:spPr bwMode="auto">
          <a:xfrm>
            <a:off x="5257801" y="2244725"/>
            <a:ext cx="702666" cy="1168400"/>
          </a:xfrm>
          <a:prstGeom prst="rect">
            <a:avLst/>
          </a:prstGeom>
          <a:noFill/>
        </p:spPr>
      </p:pic>
      <p:sp>
        <p:nvSpPr>
          <p:cNvPr id="7" name="Rectangle 14"/>
          <p:cNvSpPr txBox="1">
            <a:spLocks noChangeArrowheads="1"/>
          </p:cNvSpPr>
          <p:nvPr/>
        </p:nvSpPr>
        <p:spPr>
          <a:xfrm>
            <a:off x="228600" y="173403"/>
            <a:ext cx="8382000" cy="1121997"/>
          </a:xfrm>
          <a:prstGeom prst="rect">
            <a:avLst/>
          </a:prstGeom>
        </p:spPr>
        <p:txBody>
          <a:bodyPr>
            <a:noAutofit/>
          </a:bodyPr>
          <a:lstStyle/>
          <a:p>
            <a:pPr lvl="0" defTabSz="914363">
              <a:lnSpc>
                <a:spcPct val="90000"/>
              </a:lnSpc>
              <a:spcBef>
                <a:spcPct val="0"/>
              </a:spcBef>
            </a:pPr>
            <a:r>
              <a:rPr lang="en-GB" sz="4000" dirty="0" smtClean="0">
                <a:solidFill>
                  <a:schemeClr val="bg1"/>
                </a:solidFill>
              </a:rPr>
              <a:t>Manage by Intent</a:t>
            </a:r>
            <a:r>
              <a:rPr kumimoji="0" lang="en-US" sz="4000" b="0" i="0" u="none" strike="noStrike" kern="1200" cap="none" spc="-150" normalizeH="0" baseline="0" noProof="0" dirty="0" smtClean="0">
                <a:ln w="3175">
                  <a:noFill/>
                </a:ln>
                <a:solidFill>
                  <a:srgbClr xmlns:mc="http://schemas.openxmlformats.org/markup-compatibility/2006" xmlns:a14="http://schemas.microsoft.com/office/drawing/2007/7/7/main" val="777777" mc:Ignorable=""/>
                </a:solidFill>
                <a:effectLst/>
                <a:uLnTx/>
                <a:uFillTx/>
                <a:latin typeface="Segoe" pitchFamily="34" charset="0"/>
                <a:ea typeface="+mn-ea"/>
                <a:cs typeface="Arial" charset="0"/>
              </a:rPr>
              <a:t/>
            </a:r>
            <a:br>
              <a:rPr kumimoji="0" lang="en-US" sz="4000" b="0" i="0" u="none" strike="noStrike" kern="1200" cap="none" spc="-150" normalizeH="0" baseline="0" noProof="0" dirty="0" smtClean="0">
                <a:ln w="3175">
                  <a:noFill/>
                </a:ln>
                <a:solidFill>
                  <a:srgbClr xmlns:mc="http://schemas.openxmlformats.org/markup-compatibility/2006" xmlns:a14="http://schemas.microsoft.com/office/drawing/2007/7/7/main" val="777777" mc:Ignorable=""/>
                </a:solidFill>
                <a:effectLst/>
                <a:uLnTx/>
                <a:uFillTx/>
                <a:latin typeface="Segoe" pitchFamily="34" charset="0"/>
                <a:ea typeface="+mn-ea"/>
                <a:cs typeface="Arial" charset="0"/>
              </a:rPr>
            </a:br>
            <a:r>
              <a:rPr lang="en-GB" sz="3200" dirty="0" smtClean="0">
                <a:solidFill>
                  <a:schemeClr val="bg1">
                    <a:lumMod val="85000"/>
                  </a:schemeClr>
                </a:solidFill>
              </a:rPr>
              <a:t>Policy checking and governance</a:t>
            </a:r>
            <a:endParaRPr kumimoji="0" lang="en-US" sz="3200" b="0" i="0" u="none" strike="noStrike" kern="1200" cap="none" spc="-150" normalizeH="0" baseline="0" noProof="0" dirty="0">
              <a:ln w="3175">
                <a:noFill/>
              </a:ln>
              <a:solidFill>
                <a:schemeClr val="bg1">
                  <a:lumMod val="85000"/>
                </a:schemeClr>
              </a:solidFill>
              <a:effectLst/>
              <a:uLnTx/>
              <a:uFillTx/>
              <a:latin typeface="Segoe"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647700" y="1143000"/>
          <a:ext cx="7848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4"/>
          <p:cNvSpPr txBox="1">
            <a:spLocks noChangeArrowheads="1"/>
          </p:cNvSpPr>
          <p:nvPr/>
        </p:nvSpPr>
        <p:spPr>
          <a:xfrm>
            <a:off x="228600" y="173403"/>
            <a:ext cx="8382000" cy="1121997"/>
          </a:xfrm>
          <a:prstGeom prst="rect">
            <a:avLst/>
          </a:prstGeom>
        </p:spPr>
        <p:txBody>
          <a:bodyPr>
            <a:noAutofit/>
          </a:bodyPr>
          <a:lstStyle/>
          <a:p>
            <a:pPr lvl="0" defTabSz="914363">
              <a:lnSpc>
                <a:spcPct val="90000"/>
              </a:lnSpc>
              <a:spcBef>
                <a:spcPct val="0"/>
              </a:spcBef>
            </a:pPr>
            <a:r>
              <a:rPr lang="en-US" sz="4000" dirty="0" smtClean="0">
                <a:solidFill>
                  <a:schemeClr val="bg1"/>
                </a:solidFill>
              </a:rPr>
              <a:t>Intelligent Monitoring </a:t>
            </a:r>
            <a:endParaRPr kumimoji="0" lang="en-US" sz="32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066800" y="4572000"/>
            <a:ext cx="2438400" cy="1143000"/>
          </a:xfrm>
          <a:prstGeom prst="ellipse">
            <a:avLst/>
          </a:prstGeom>
          <a:solidFill>
            <a:schemeClr val="tx1">
              <a:alpha val="50000"/>
            </a:schemeClr>
          </a:solidFill>
          <a:ln w="38100">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schemeClr val="bg1"/>
              </a:solidFill>
            </a:endParaRPr>
          </a:p>
        </p:txBody>
      </p:sp>
      <p:sp>
        <p:nvSpPr>
          <p:cNvPr id="2" name="Oval 1"/>
          <p:cNvSpPr/>
          <p:nvPr/>
        </p:nvSpPr>
        <p:spPr>
          <a:xfrm>
            <a:off x="4343400" y="2819400"/>
            <a:ext cx="3581400" cy="1524000"/>
          </a:xfrm>
          <a:prstGeom prst="ellipse">
            <a:avLst/>
          </a:prstGeom>
          <a:solidFill>
            <a:schemeClr val="tx1">
              <a:alpha val="50000"/>
            </a:schemeClr>
          </a:solidFill>
          <a:ln w="38100">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schemeClr val="bg1"/>
              </a:solidFill>
            </a:endParaRPr>
          </a:p>
        </p:txBody>
      </p:sp>
      <p:pic>
        <p:nvPicPr>
          <p:cNvPr id="3" name="Picture 2" descr="C:\Work\Katmai Marketing\PAG_icon library\PAG_icon library\SQL sm.png"/>
          <p:cNvPicPr>
            <a:picLocks noChangeAspect="1" noChangeArrowheads="1"/>
          </p:cNvPicPr>
          <p:nvPr/>
        </p:nvPicPr>
        <p:blipFill>
          <a:blip r:embed="rId3" cstate="print"/>
          <a:srcRect/>
          <a:stretch>
            <a:fillRect/>
          </a:stretch>
        </p:blipFill>
        <p:spPr bwMode="auto">
          <a:xfrm>
            <a:off x="6477000" y="2438400"/>
            <a:ext cx="762000" cy="1120589"/>
          </a:xfrm>
          <a:prstGeom prst="rect">
            <a:avLst/>
          </a:prstGeom>
          <a:noFill/>
        </p:spPr>
      </p:pic>
      <p:sp>
        <p:nvSpPr>
          <p:cNvPr id="4" name="Title 1"/>
          <p:cNvSpPr>
            <a:spLocks noGrp="1"/>
          </p:cNvSpPr>
          <p:nvPr>
            <p:ph type="title" idx="4294967295"/>
          </p:nvPr>
        </p:nvSpPr>
        <p:spPr>
          <a:xfrm>
            <a:off x="228600" y="208002"/>
            <a:ext cx="8153400" cy="553998"/>
          </a:xfrm>
        </p:spPr>
        <p:txBody>
          <a:bodyPr/>
          <a:lstStyle/>
          <a:p>
            <a:r>
              <a:rPr lang="en-US" sz="4000" dirty="0" smtClean="0"/>
              <a:t>Scale with Policies</a:t>
            </a:r>
            <a:endParaRPr lang="en-US" sz="4000" dirty="0"/>
          </a:p>
        </p:txBody>
      </p:sp>
      <p:pic>
        <p:nvPicPr>
          <p:cNvPr id="5" name="Picture 2" descr="C:\Work\Katmai Marketing\PAG_icon library\PAG_icon library\SQL sm.png"/>
          <p:cNvPicPr>
            <a:picLocks noChangeAspect="1" noChangeArrowheads="1"/>
          </p:cNvPicPr>
          <p:nvPr/>
        </p:nvPicPr>
        <p:blipFill>
          <a:blip r:embed="rId3" cstate="print"/>
          <a:srcRect/>
          <a:stretch>
            <a:fillRect/>
          </a:stretch>
        </p:blipFill>
        <p:spPr bwMode="auto">
          <a:xfrm>
            <a:off x="1600200" y="3352800"/>
            <a:ext cx="1371600" cy="2017060"/>
          </a:xfrm>
          <a:prstGeom prst="rect">
            <a:avLst/>
          </a:prstGeom>
          <a:noFill/>
        </p:spPr>
      </p:pic>
      <p:pic>
        <p:nvPicPr>
          <p:cNvPr id="6" name="Picture 2" descr="C:\Work\Katmai Marketing\PAG_icon library\PAG_icon library\SQL sm.png"/>
          <p:cNvPicPr>
            <a:picLocks noChangeAspect="1" noChangeArrowheads="1"/>
          </p:cNvPicPr>
          <p:nvPr/>
        </p:nvPicPr>
        <p:blipFill>
          <a:blip r:embed="rId3" cstate="print"/>
          <a:srcRect/>
          <a:stretch>
            <a:fillRect/>
          </a:stretch>
        </p:blipFill>
        <p:spPr bwMode="auto">
          <a:xfrm>
            <a:off x="5334000" y="2286000"/>
            <a:ext cx="762000" cy="1120589"/>
          </a:xfrm>
          <a:prstGeom prst="rect">
            <a:avLst/>
          </a:prstGeom>
          <a:noFill/>
        </p:spPr>
      </p:pic>
      <p:pic>
        <p:nvPicPr>
          <p:cNvPr id="7" name="Picture 2" descr="C:\Work\Katmai Marketing\PAG_icon library\PAG_icon library\SQL sm.png"/>
          <p:cNvPicPr>
            <a:picLocks noChangeAspect="1" noChangeArrowheads="1"/>
          </p:cNvPicPr>
          <p:nvPr/>
        </p:nvPicPr>
        <p:blipFill>
          <a:blip r:embed="rId3" cstate="print"/>
          <a:srcRect/>
          <a:stretch>
            <a:fillRect/>
          </a:stretch>
        </p:blipFill>
        <p:spPr bwMode="auto">
          <a:xfrm>
            <a:off x="5867400" y="3124200"/>
            <a:ext cx="762000" cy="1120589"/>
          </a:xfrm>
          <a:prstGeom prst="rect">
            <a:avLst/>
          </a:prstGeom>
          <a:noFill/>
        </p:spPr>
      </p:pic>
      <p:pic>
        <p:nvPicPr>
          <p:cNvPr id="8"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5791200" y="2743200"/>
            <a:ext cx="478518" cy="485453"/>
          </a:xfrm>
          <a:prstGeom prst="rect">
            <a:avLst/>
          </a:prstGeom>
          <a:noFill/>
        </p:spPr>
      </p:pic>
      <p:pic>
        <p:nvPicPr>
          <p:cNvPr id="9"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7010400" y="2971800"/>
            <a:ext cx="478518" cy="485453"/>
          </a:xfrm>
          <a:prstGeom prst="rect">
            <a:avLst/>
          </a:prstGeom>
          <a:noFill/>
        </p:spPr>
      </p:pic>
      <p:pic>
        <p:nvPicPr>
          <p:cNvPr id="10"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6324600" y="3581400"/>
            <a:ext cx="478518" cy="485453"/>
          </a:xfrm>
          <a:prstGeom prst="rect">
            <a:avLst/>
          </a:prstGeom>
          <a:noFill/>
        </p:spPr>
      </p:pic>
      <p:grpSp>
        <p:nvGrpSpPr>
          <p:cNvPr id="11" name="Group 10"/>
          <p:cNvGrpSpPr/>
          <p:nvPr/>
        </p:nvGrpSpPr>
        <p:grpSpPr>
          <a:xfrm>
            <a:off x="2590800" y="4191000"/>
            <a:ext cx="3065606" cy="1207532"/>
            <a:chOff x="2590800" y="4191000"/>
            <a:chExt cx="3065606" cy="1207532"/>
          </a:xfrm>
        </p:grpSpPr>
        <p:pic>
          <p:nvPicPr>
            <p:cNvPr id="12" name="Picture 2" descr="C:\Work\Katmai Marketing\PAG_icon library\PAG_icon library\settings checklist icon.png"/>
            <p:cNvPicPr>
              <a:picLocks noChangeAspect="1" noChangeArrowheads="1"/>
            </p:cNvPicPr>
            <p:nvPr/>
          </p:nvPicPr>
          <p:blipFill>
            <a:blip r:embed="rId5" cstate="print"/>
            <a:srcRect/>
            <a:stretch>
              <a:fillRect/>
            </a:stretch>
          </p:blipFill>
          <p:spPr bwMode="auto">
            <a:xfrm>
              <a:off x="2590800" y="4191000"/>
              <a:ext cx="854075" cy="866453"/>
            </a:xfrm>
            <a:prstGeom prst="rect">
              <a:avLst/>
            </a:prstGeom>
            <a:noFill/>
          </p:spPr>
        </p:pic>
        <p:sp>
          <p:nvSpPr>
            <p:cNvPr id="13" name="TextBox 12"/>
            <p:cNvSpPr txBox="1"/>
            <p:nvPr/>
          </p:nvSpPr>
          <p:spPr>
            <a:xfrm>
              <a:off x="3048000" y="5029200"/>
              <a:ext cx="2608406" cy="369332"/>
            </a:xfrm>
            <a:prstGeom prst="rect">
              <a:avLst/>
            </a:prstGeom>
            <a:noFill/>
          </p:spPr>
          <p:txBody>
            <a:bodyPr wrap="none" rtlCol="0">
              <a:spAutoFit/>
            </a:bodyPr>
            <a:lstStyle/>
            <a:p>
              <a:r>
                <a:rPr lang="en-GB" dirty="0" smtClean="0">
                  <a:solidFill>
                    <a:schemeClr val="bg1"/>
                  </a:solidFill>
                </a:rPr>
                <a:t>Define policies centrally</a:t>
              </a:r>
              <a:endParaRPr lang="en-GB" dirty="0">
                <a:solidFill>
                  <a:schemeClr val="bg1"/>
                </a:solidFill>
              </a:endParaRPr>
            </a:p>
          </p:txBody>
        </p:sp>
      </p:grpSp>
      <p:sp>
        <p:nvSpPr>
          <p:cNvPr id="14" name="TextBox 13"/>
          <p:cNvSpPr txBox="1"/>
          <p:nvPr/>
        </p:nvSpPr>
        <p:spPr>
          <a:xfrm>
            <a:off x="5562600" y="1752600"/>
            <a:ext cx="2819400" cy="923330"/>
          </a:xfrm>
          <a:prstGeom prst="rect">
            <a:avLst/>
          </a:prstGeom>
          <a:noFill/>
        </p:spPr>
        <p:txBody>
          <a:bodyPr wrap="square" rtlCol="0">
            <a:spAutoFit/>
          </a:bodyPr>
          <a:lstStyle/>
          <a:p>
            <a:pPr algn="r"/>
            <a:r>
              <a:rPr lang="en-GB" dirty="0" smtClean="0">
                <a:solidFill>
                  <a:schemeClr val="bg1"/>
                </a:solidFill>
              </a:rPr>
              <a:t>Automate policy enforcement across the enterprise</a:t>
            </a:r>
            <a:endParaRPr lang="en-GB" dirty="0">
              <a:solidFill>
                <a:schemeClr val="bg1"/>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56" presetClass="path" presetSubtype="0" accel="50000" decel="50000" fill="hold" nodeType="withEffect">
                                  <p:stCondLst>
                                    <p:cond delay="0"/>
                                  </p:stCondLst>
                                  <p:childTnLst>
                                    <p:animMotion origin="layout" path="M -0.34271 0.22014 L 5E-6 3.33333E-6 " pathEditMode="relative" rAng="0" ptsTypes="AA">
                                      <p:cBhvr>
                                        <p:cTn id="16" dur="2000" fill="hold"/>
                                        <p:tgtEl>
                                          <p:spTgt spid="8"/>
                                        </p:tgtEl>
                                        <p:attrNameLst>
                                          <p:attrName>ppt_x</p:attrName>
                                          <p:attrName>ppt_y</p:attrName>
                                        </p:attrNameLst>
                                      </p:cBhvr>
                                      <p:rCtr x="171" y="-110"/>
                                    </p:animMotion>
                                  </p:childTnLst>
                                </p:cTn>
                              </p:par>
                              <p:par>
                                <p:cTn id="17" presetID="56" presetClass="path" presetSubtype="0" accel="50000" decel="50000" fill="hold" nodeType="withEffect">
                                  <p:stCondLst>
                                    <p:cond delay="0"/>
                                  </p:stCondLst>
                                  <p:childTnLst>
                                    <p:animMotion origin="layout" path="M -0.46666 0.2 L -3.33333E-6 4.44444E-6 " pathEditMode="relative" rAng="0" ptsTypes="AA">
                                      <p:cBhvr>
                                        <p:cTn id="18" dur="2000" fill="hold"/>
                                        <p:tgtEl>
                                          <p:spTgt spid="9"/>
                                        </p:tgtEl>
                                        <p:attrNameLst>
                                          <p:attrName>ppt_x</p:attrName>
                                          <p:attrName>ppt_y</p:attrName>
                                        </p:attrNameLst>
                                      </p:cBhvr>
                                      <p:rCtr x="233" y="-100"/>
                                    </p:animMotion>
                                  </p:childTnLst>
                                </p:cTn>
                              </p:par>
                              <p:par>
                                <p:cTn id="19" presetID="56" presetClass="path" presetSubtype="0" accel="50000" decel="50000" fill="hold" nodeType="withEffect">
                                  <p:stCondLst>
                                    <p:cond delay="0"/>
                                  </p:stCondLst>
                                  <p:childTnLst>
                                    <p:animMotion origin="layout" path="M -0.39166 0.11111 L -3.33333E-6 4.44444E-6 " pathEditMode="relative" rAng="0" ptsTypes="AA">
                                      <p:cBhvr>
                                        <p:cTn id="20" dur="2000" fill="hold"/>
                                        <p:tgtEl>
                                          <p:spTgt spid="10"/>
                                        </p:tgtEl>
                                        <p:attrNameLst>
                                          <p:attrName>ppt_x</p:attrName>
                                          <p:attrName>ppt_y</p:attrName>
                                        </p:attrNameLst>
                                      </p:cBhvr>
                                      <p:rCtr x="196" y="-56"/>
                                    </p:animMotion>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228600" y="208002"/>
            <a:ext cx="8763000" cy="1107996"/>
          </a:xfrm>
        </p:spPr>
        <p:txBody>
          <a:bodyPr/>
          <a:lstStyle/>
          <a:p>
            <a:r>
              <a:rPr lang="en-GB" sz="4000" dirty="0" smtClean="0"/>
              <a:t>Automate Administration and Deployment</a:t>
            </a:r>
            <a:endParaRPr lang="en-GB" sz="4000" dirty="0"/>
          </a:p>
        </p:txBody>
      </p:sp>
      <p:graphicFrame>
        <p:nvGraphicFramePr>
          <p:cNvPr id="4" name="Content Placeholder 3"/>
          <p:cNvGraphicFramePr>
            <a:graphicFrameLocks/>
          </p:cNvGraphicFramePr>
          <p:nvPr/>
        </p:nvGraphicFramePr>
        <p:xfrm>
          <a:off x="381000" y="1412875"/>
          <a:ext cx="83820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Work\MSL_PNG_Object_Library\SolutionExplorer.png"/>
          <p:cNvPicPr>
            <a:picLocks noChangeAspect="1" noChangeArrowheads="1"/>
          </p:cNvPicPr>
          <p:nvPr/>
        </p:nvPicPr>
        <p:blipFill>
          <a:blip r:embed="rId8" cstate="print"/>
          <a:srcRect/>
          <a:stretch>
            <a:fillRect/>
          </a:stretch>
        </p:blipFill>
        <p:spPr bwMode="auto">
          <a:xfrm>
            <a:off x="990600" y="5222875"/>
            <a:ext cx="1086575" cy="854477"/>
          </a:xfrm>
          <a:prstGeom prst="rect">
            <a:avLst/>
          </a:prstGeom>
          <a:noFill/>
        </p:spPr>
      </p:pic>
      <p:grpSp>
        <p:nvGrpSpPr>
          <p:cNvPr id="2" name="Group 7"/>
          <p:cNvGrpSpPr/>
          <p:nvPr/>
        </p:nvGrpSpPr>
        <p:grpSpPr>
          <a:xfrm>
            <a:off x="914400" y="3539220"/>
            <a:ext cx="1066800" cy="783209"/>
            <a:chOff x="1442958" y="1600200"/>
            <a:chExt cx="1372180" cy="1219200"/>
          </a:xfrm>
        </p:grpSpPr>
        <p:pic>
          <p:nvPicPr>
            <p:cNvPr id="7" name="Picture 6" descr="Application_Console - Black.png"/>
            <p:cNvPicPr>
              <a:picLocks noChangeAspect="1"/>
            </p:cNvPicPr>
            <p:nvPr/>
          </p:nvPicPr>
          <p:blipFill>
            <a:blip r:embed="rId9" cstate="print"/>
            <a:stretch>
              <a:fillRect/>
            </a:stretch>
          </p:blipFill>
          <p:spPr>
            <a:xfrm>
              <a:off x="1442958" y="1600200"/>
              <a:ext cx="1372180" cy="1219200"/>
            </a:xfrm>
            <a:prstGeom prst="rect">
              <a:avLst/>
            </a:prstGeom>
          </p:spPr>
        </p:pic>
        <p:sp>
          <p:nvSpPr>
            <p:cNvPr id="8" name="TextBox 7"/>
            <p:cNvSpPr txBox="1"/>
            <p:nvPr/>
          </p:nvSpPr>
          <p:spPr>
            <a:xfrm>
              <a:off x="1442959" y="1905000"/>
              <a:ext cx="1252189" cy="626745"/>
            </a:xfrm>
            <a:prstGeom prst="rect">
              <a:avLst/>
            </a:prstGeom>
            <a:noFill/>
            <a:scene3d>
              <a:camera prst="isometricOffAxis2Left"/>
              <a:lightRig rig="threePt" dir="t"/>
            </a:scene3d>
          </p:spPr>
          <p:txBody>
            <a:bodyPr wrap="square" rtlCol="0">
              <a:spAutoFit/>
            </a:bodyPr>
            <a:lstStyle/>
            <a:p>
              <a:r>
                <a:rPr lang="en-GB" sz="1100" dirty="0" smtClean="0">
                  <a:solidFill>
                    <a:schemeClr val="bg1"/>
                  </a:solidFill>
                  <a:latin typeface="Andalus" pitchFamily="2" charset="-78"/>
                  <a:cs typeface="Andalus" pitchFamily="2" charset="-78"/>
                </a:rPr>
                <a:t>C:\&gt;sqlcmd –I Insert..</a:t>
              </a:r>
              <a:endParaRPr lang="en-GB" sz="1100" dirty="0">
                <a:solidFill>
                  <a:schemeClr val="bg1"/>
                </a:solidFill>
                <a:latin typeface="Andalus" pitchFamily="2" charset="-78"/>
                <a:cs typeface="Andalus" pitchFamily="2" charset="-78"/>
              </a:endParaRPr>
            </a:p>
          </p:txBody>
        </p:sp>
      </p:grpSp>
      <p:grpSp>
        <p:nvGrpSpPr>
          <p:cNvPr id="6" name="Group 7"/>
          <p:cNvGrpSpPr/>
          <p:nvPr/>
        </p:nvGrpSpPr>
        <p:grpSpPr>
          <a:xfrm>
            <a:off x="990600" y="1641475"/>
            <a:ext cx="915470" cy="838200"/>
            <a:chOff x="1442958" y="1506415"/>
            <a:chExt cx="1372180" cy="1219200"/>
          </a:xfrm>
        </p:grpSpPr>
        <p:pic>
          <p:nvPicPr>
            <p:cNvPr id="13" name="Picture 12" descr="Application_Console - Black.png"/>
            <p:cNvPicPr>
              <a:picLocks noChangeAspect="1"/>
            </p:cNvPicPr>
            <p:nvPr/>
          </p:nvPicPr>
          <p:blipFill>
            <a:blip r:embed="rId9" cstate="print"/>
            <a:stretch>
              <a:fillRect/>
            </a:stretch>
          </p:blipFill>
          <p:spPr>
            <a:xfrm>
              <a:off x="1442958" y="1506415"/>
              <a:ext cx="1372180" cy="1219200"/>
            </a:xfrm>
            <a:prstGeom prst="rect">
              <a:avLst/>
            </a:prstGeom>
          </p:spPr>
        </p:pic>
        <p:sp>
          <p:nvSpPr>
            <p:cNvPr id="14" name="TextBox 13"/>
            <p:cNvSpPr txBox="1"/>
            <p:nvPr/>
          </p:nvSpPr>
          <p:spPr>
            <a:xfrm>
              <a:off x="1442959" y="1757505"/>
              <a:ext cx="1252189" cy="931163"/>
            </a:xfrm>
            <a:prstGeom prst="rect">
              <a:avLst/>
            </a:prstGeom>
            <a:noFill/>
            <a:scene3d>
              <a:camera prst="isometricOffAxis2Left"/>
              <a:lightRig rig="threePt" dir="t"/>
            </a:scene3d>
          </p:spPr>
          <p:txBody>
            <a:bodyPr wrap="square" rtlCol="0">
              <a:spAutoFit/>
            </a:bodyPr>
            <a:lstStyle/>
            <a:p>
              <a:r>
                <a:rPr lang="en-GB" sz="1100" dirty="0" smtClean="0">
                  <a:solidFill>
                    <a:schemeClr val="bg1"/>
                  </a:solidFill>
                  <a:latin typeface="Andalus" pitchFamily="2" charset="-78"/>
                  <a:cs typeface="Andalus" pitchFamily="2" charset="-78"/>
                </a:rPr>
                <a:t>PS C:\Users\Admin.</a:t>
              </a:r>
              <a:endParaRPr lang="en-GB" sz="1100" dirty="0">
                <a:solidFill>
                  <a:schemeClr val="bg1"/>
                </a:solidFill>
                <a:latin typeface="Andalus" pitchFamily="2" charset="-78"/>
                <a:cs typeface="Andalus" pitchFamily="2" charset="-78"/>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5105400" y="1752600"/>
            <a:ext cx="3479042" cy="4038600"/>
            <a:chOff x="628650" y="1752600"/>
            <a:chExt cx="7677150" cy="809625"/>
          </a:xfrm>
          <a:solidFill>
            <a:schemeClr val="tx1">
              <a:alpha val="35000"/>
            </a:schemeClr>
          </a:solidFill>
        </p:grpSpPr>
        <p:sp>
          <p:nvSpPr>
            <p:cNvPr id="7" name="Rounded Rectangle 6"/>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8" name="Rounded Rectangle 7"/>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3" name="Title 1"/>
          <p:cNvSpPr>
            <a:spLocks noGrp="1"/>
          </p:cNvSpPr>
          <p:nvPr>
            <p:ph type="title" idx="4294967295"/>
          </p:nvPr>
        </p:nvSpPr>
        <p:spPr>
          <a:xfrm>
            <a:off x="228600" y="208002"/>
            <a:ext cx="8153400" cy="553998"/>
          </a:xfrm>
        </p:spPr>
        <p:txBody>
          <a:bodyPr/>
          <a:lstStyle/>
          <a:p>
            <a:r>
              <a:rPr lang="en-GB" sz="4000" dirty="0" smtClean="0"/>
              <a:t>Schedule Tasks and Workflows</a:t>
            </a:r>
            <a:endParaRPr lang="en-GB" sz="4000" dirty="0"/>
          </a:p>
        </p:txBody>
      </p:sp>
      <p:pic>
        <p:nvPicPr>
          <p:cNvPr id="4" name="Picture 2"/>
          <p:cNvPicPr>
            <a:picLocks noChangeAspect="1" noChangeArrowheads="1"/>
          </p:cNvPicPr>
          <p:nvPr/>
        </p:nvPicPr>
        <p:blipFill>
          <a:blip r:embed="rId3" cstate="print"/>
          <a:srcRect/>
          <a:stretch>
            <a:fillRect/>
          </a:stretch>
        </p:blipFill>
        <p:spPr bwMode="auto">
          <a:xfrm>
            <a:off x="279400" y="1981200"/>
            <a:ext cx="44450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11"/>
          <p:cNvSpPr txBox="1">
            <a:spLocks/>
          </p:cNvSpPr>
          <p:nvPr/>
        </p:nvSpPr>
        <p:spPr>
          <a:xfrm>
            <a:off x="5273720" y="2151792"/>
            <a:ext cx="3201540" cy="3429000"/>
          </a:xfrm>
          <a:prstGeom prst="rect">
            <a:avLst/>
          </a:prstGeom>
        </p:spPr>
        <p:txBody>
          <a:bodyPr vert="horz" lIns="0" tIns="0" rIns="0" bIns="0" rtlCol="0">
            <a:normAutofit/>
          </a:bodyPr>
          <a:lstStyle/>
          <a:p>
            <a:pPr marL="342900" indent="-342900" defTabSz="914363">
              <a:lnSpc>
                <a:spcPct val="90000"/>
              </a:lnSpc>
              <a:spcBef>
                <a:spcPct val="20000"/>
              </a:spcBef>
              <a:buClr>
                <a:srgbClr xmlns:mc="http://schemas.openxmlformats.org/markup-compatibility/2006" xmlns:a14="http://schemas.microsoft.com/office/drawing/2007/7/7/main" val="C00000" mc:Ignorable=""/>
              </a:buClr>
              <a:buSzPct val="100000"/>
            </a:pPr>
            <a:r>
              <a:rPr lang="en-GB" sz="2400" dirty="0" smtClean="0">
                <a:solidFill>
                  <a:schemeClr val="bg1"/>
                </a:solidFill>
              </a:rPr>
              <a:t>SQL Server Agent</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Jobs, operators, and alerts</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Maintenance plans</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Central configuration of jobs for multiple servers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Grp="1" noChangeArrowheads="1"/>
          </p:cNvSpPr>
          <p:nvPr>
            <p:ph type="title"/>
          </p:nvPr>
        </p:nvSpPr>
        <p:spPr>
          <a:xfrm>
            <a:off x="228600" y="173404"/>
            <a:ext cx="8382000" cy="672758"/>
          </a:xfrm>
        </p:spPr>
        <p:txBody>
          <a:bodyPr>
            <a:noAutofit/>
          </a:bodyPr>
          <a:lstStyle/>
          <a:p>
            <a:r>
              <a:rPr lang="en-US" sz="4000" dirty="0"/>
              <a:t>SQL Server </a:t>
            </a:r>
            <a:r>
              <a:rPr lang="en-US" sz="4000" dirty="0" smtClean="0"/>
              <a:t>2008 R2</a:t>
            </a:r>
            <a:endParaRPr lang="en-US" sz="3200" dirty="0">
              <a:solidFill>
                <a:schemeClr val="bg1">
                  <a:lumMod val="85000"/>
                </a:schemeClr>
              </a:solidFill>
            </a:endParaRPr>
          </a:p>
        </p:txBody>
      </p:sp>
      <p:sp>
        <p:nvSpPr>
          <p:cNvPr id="4" name="TextBox 3"/>
          <p:cNvSpPr txBox="1"/>
          <p:nvPr/>
        </p:nvSpPr>
        <p:spPr>
          <a:xfrm>
            <a:off x="188338" y="1110102"/>
            <a:ext cx="8412480" cy="523220"/>
          </a:xfrm>
          <a:prstGeom prst="rect">
            <a:avLst/>
          </a:prstGeom>
          <a:noFill/>
        </p:spPr>
        <p:txBody>
          <a:bodyPr wrap="square" rtlCol="0">
            <a:spAutoFit/>
          </a:bodyPr>
          <a:lstStyle/>
          <a:p>
            <a:pPr algn="l"/>
            <a:r>
              <a:rPr lang="en-US" sz="2800" dirty="0" smtClean="0">
                <a:solidFill>
                  <a:schemeClr val="bg1"/>
                </a:solidFill>
              </a:rPr>
              <a:t>Challenges facing database administrators today:</a:t>
            </a:r>
            <a:endParaRPr lang="en-US" sz="2800" dirty="0">
              <a:solidFill>
                <a:schemeClr val="bg1"/>
              </a:solidFill>
            </a:endParaRPr>
          </a:p>
        </p:txBody>
      </p:sp>
      <p:graphicFrame>
        <p:nvGraphicFramePr>
          <p:cNvPr id="5" name="Diagram 4"/>
          <p:cNvGraphicFramePr/>
          <p:nvPr/>
        </p:nvGraphicFramePr>
        <p:xfrm>
          <a:off x="533400" y="1855153"/>
          <a:ext cx="8077200" cy="412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25438"/>
            <a:ext cx="8839200" cy="665162"/>
          </a:xfrm>
        </p:spPr>
        <p:txBody>
          <a:bodyPr>
            <a:noAutofit/>
          </a:bodyPr>
          <a:lstStyle/>
          <a:p>
            <a:r>
              <a:rPr lang="en-GB" sz="4000" dirty="0" smtClean="0"/>
              <a:t>Streamline Troubleshooting</a:t>
            </a:r>
            <a:endParaRPr lang="en-GB" sz="4000" dirty="0"/>
          </a:p>
        </p:txBody>
      </p:sp>
      <p:graphicFrame>
        <p:nvGraphicFramePr>
          <p:cNvPr id="3" name="Content Placeholder 3"/>
          <p:cNvGraphicFramePr>
            <a:graphicFrameLocks/>
          </p:cNvGraphicFramePr>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990600" y="1752600"/>
            <a:ext cx="757063" cy="990600"/>
            <a:chOff x="914400" y="1881374"/>
            <a:chExt cx="1008062" cy="1319026"/>
          </a:xfrm>
        </p:grpSpPr>
        <p:pic>
          <p:nvPicPr>
            <p:cNvPr id="4" name="Picture 2" descr="C:\Work\Katmai Marketing\PAG_icon library\PAG_icon library\SQL sm.png"/>
            <p:cNvPicPr>
              <a:picLocks noChangeAspect="1" noChangeArrowheads="1"/>
            </p:cNvPicPr>
            <p:nvPr/>
          </p:nvPicPr>
          <p:blipFill>
            <a:blip r:embed="rId8" cstate="print"/>
            <a:srcRect/>
            <a:stretch>
              <a:fillRect/>
            </a:stretch>
          </p:blipFill>
          <p:spPr bwMode="auto">
            <a:xfrm>
              <a:off x="914400" y="1881374"/>
              <a:ext cx="896938" cy="1319026"/>
            </a:xfrm>
            <a:prstGeom prst="rect">
              <a:avLst/>
            </a:prstGeom>
            <a:noFill/>
          </p:spPr>
        </p:pic>
        <p:pic>
          <p:nvPicPr>
            <p:cNvPr id="5" name="Picture 3" descr="C:\Work\Katmai Marketing\PAG_icon library\PAG_icon library\Search the Web magnifying glass icon.png"/>
            <p:cNvPicPr>
              <a:picLocks noChangeAspect="1" noChangeArrowheads="1"/>
            </p:cNvPicPr>
            <p:nvPr/>
          </p:nvPicPr>
          <p:blipFill>
            <a:blip r:embed="rId9" cstate="print"/>
            <a:srcRect/>
            <a:stretch>
              <a:fillRect/>
            </a:stretch>
          </p:blipFill>
          <p:spPr bwMode="auto">
            <a:xfrm>
              <a:off x="914400" y="2209800"/>
              <a:ext cx="1008062" cy="934525"/>
            </a:xfrm>
            <a:prstGeom prst="rect">
              <a:avLst/>
            </a:prstGeom>
            <a:noFill/>
          </p:spPr>
        </p:pic>
      </p:grpSp>
      <p:pic>
        <p:nvPicPr>
          <p:cNvPr id="6" name="Picture 4" descr="C:\Work\Katmai Marketing\PAG_icon library\PAG_icon library\Tools sm.png"/>
          <p:cNvPicPr>
            <a:picLocks noChangeAspect="1" noChangeArrowheads="1"/>
          </p:cNvPicPr>
          <p:nvPr/>
        </p:nvPicPr>
        <p:blipFill>
          <a:blip r:embed="rId10" cstate="print"/>
          <a:srcRect/>
          <a:stretch>
            <a:fillRect/>
          </a:stretch>
        </p:blipFill>
        <p:spPr bwMode="auto">
          <a:xfrm>
            <a:off x="1066800" y="3276600"/>
            <a:ext cx="612648" cy="914400"/>
          </a:xfrm>
          <a:prstGeom prst="rect">
            <a:avLst/>
          </a:prstGeom>
          <a:noFill/>
        </p:spPr>
      </p:pic>
      <p:grpSp>
        <p:nvGrpSpPr>
          <p:cNvPr id="8" name="Group 8"/>
          <p:cNvGrpSpPr/>
          <p:nvPr/>
        </p:nvGrpSpPr>
        <p:grpSpPr>
          <a:xfrm>
            <a:off x="914400" y="4800600"/>
            <a:ext cx="762000" cy="958225"/>
            <a:chOff x="2895600" y="1600200"/>
            <a:chExt cx="959446" cy="1206515"/>
          </a:xfrm>
        </p:grpSpPr>
        <p:pic>
          <p:nvPicPr>
            <p:cNvPr id="10" name="Picture 3" descr="C:\Work\Katmai Marketing\PAG_icon library\PAG_icon library\Document Sm.png"/>
            <p:cNvPicPr>
              <a:picLocks noChangeAspect="1" noChangeArrowheads="1"/>
            </p:cNvPicPr>
            <p:nvPr/>
          </p:nvPicPr>
          <p:blipFill>
            <a:blip r:embed="rId11" cstate="print"/>
            <a:srcRect/>
            <a:stretch>
              <a:fillRect/>
            </a:stretch>
          </p:blipFill>
          <p:spPr bwMode="auto">
            <a:xfrm>
              <a:off x="3429000" y="1600200"/>
              <a:ext cx="426046" cy="896938"/>
            </a:xfrm>
            <a:prstGeom prst="rect">
              <a:avLst/>
            </a:prstGeom>
            <a:noFill/>
          </p:spPr>
        </p:pic>
        <p:pic>
          <p:nvPicPr>
            <p:cNvPr id="11" name="Picture 3" descr="C:\Work\Katmai Marketing\PAG_icon library\PAG_icon library\Document Sm.png"/>
            <p:cNvPicPr>
              <a:picLocks noChangeAspect="1" noChangeArrowheads="1"/>
            </p:cNvPicPr>
            <p:nvPr/>
          </p:nvPicPr>
          <p:blipFill>
            <a:blip r:embed="rId11" cstate="print"/>
            <a:srcRect/>
            <a:stretch>
              <a:fillRect/>
            </a:stretch>
          </p:blipFill>
          <p:spPr bwMode="auto">
            <a:xfrm>
              <a:off x="3276600" y="1676400"/>
              <a:ext cx="426046" cy="896938"/>
            </a:xfrm>
            <a:prstGeom prst="rect">
              <a:avLst/>
            </a:prstGeom>
            <a:noFill/>
          </p:spPr>
        </p:pic>
        <p:pic>
          <p:nvPicPr>
            <p:cNvPr id="12" name="Picture 4" descr="C:\Work\Katmai Marketing\PAG_icon library\PAG_icon library\Search the Web magnifying glass icon.png"/>
            <p:cNvPicPr>
              <a:picLocks noChangeAspect="1" noChangeArrowheads="1"/>
            </p:cNvPicPr>
            <p:nvPr/>
          </p:nvPicPr>
          <p:blipFill>
            <a:blip r:embed="rId12" cstate="print"/>
            <a:srcRect/>
            <a:stretch>
              <a:fillRect/>
            </a:stretch>
          </p:blipFill>
          <p:spPr bwMode="auto">
            <a:xfrm>
              <a:off x="2895600" y="1981200"/>
              <a:ext cx="890474" cy="825515"/>
            </a:xfrm>
            <a:prstGeom prst="rect">
              <a:avLst/>
            </a:prstGeom>
            <a:noFill/>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76200" y="1219200"/>
          <a:ext cx="9067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QL Server 2008 Performance and Scale WhtPaper01.gif"/>
          <p:cNvPicPr>
            <a:picLocks noChangeAspect="1"/>
          </p:cNvPicPr>
          <p:nvPr/>
        </p:nvPicPr>
        <p:blipFill>
          <a:blip r:embed="rId8" cstate="print">
            <a:duotone>
              <a:prstClr val="black"/>
              <a:srgbClr xmlns:mc="http://schemas.openxmlformats.org/markup-compatibility/2006" xmlns:a14="http://schemas.microsoft.com/office/drawing/2007/7/7/main" val="D9C3A5" mc:Ignorable="">
                <a:tint val="50000"/>
                <a:satMod val="180000"/>
              </a:srgbClr>
            </a:duotone>
          </a:blip>
          <a:stretch>
            <a:fillRect/>
          </a:stretch>
        </p:blipFill>
        <p:spPr>
          <a:xfrm>
            <a:off x="6857999" y="1733550"/>
            <a:ext cx="2187559" cy="2533650"/>
          </a:xfrm>
          <a:prstGeom prst="rect">
            <a:avLst/>
          </a:prstGeom>
          <a:solidFill>
            <a:srgbClr xmlns:mc="http://schemas.openxmlformats.org/markup-compatibility/2006" xmlns:a14="http://schemas.microsoft.com/office/drawing/2007/7/7/main" val="FFFFFF" mc:Ignorable="">
              <a:shade val="85000"/>
            </a:srgbClr>
          </a:solidFill>
          <a:ln w="190500" cap="rnd">
            <a:solidFill>
              <a:srgbClr xmlns:mc="http://schemas.openxmlformats.org/markup-compatibility/2006" xmlns:a14="http://schemas.microsoft.com/office/drawing/2007/7/7/main" val="FFFFFF" mc:Ignorable=""/>
            </a:solidFill>
          </a:ln>
          <a:effectLst>
            <a:outerShdw blurRad="36195" dist="12700" dir="11400000" algn="tl" rotWithShape="0">
              <a:srgbClr xmlns:mc="http://schemas.openxmlformats.org/markup-compatibility/2006" xmlns:a14="http://schemas.microsoft.com/office/drawing/2007/7/7/main" val="000000" mc:Ignorable="">
                <a:alpha val="33000"/>
              </a:srgbClr>
            </a:outerShdw>
          </a:effectLst>
          <a:scene3d>
            <a:camera prst="perspectiveContrastingLeftFacing">
              <a:rot lat="540000" lon="2100000" rev="0"/>
            </a:camera>
            <a:lightRig rig="soft" dir="t"/>
          </a:scene3d>
          <a:sp3d contourW="12700" prstMaterial="matte">
            <a:bevelT w="63500" h="50800"/>
            <a:contourClr>
              <a:srgbClr xmlns:mc="http://schemas.openxmlformats.org/markup-compatibility/2006" xmlns:a14="http://schemas.microsoft.com/office/drawing/2007/7/7/main" val="C0C0C0" mc:Ignorable=""/>
            </a:contourClr>
          </a:sp3d>
        </p:spPr>
      </p:pic>
      <p:pic>
        <p:nvPicPr>
          <p:cNvPr id="4" name="Picture 2" descr="C:\Work\Katmai Marketing\PAG_icon library\PAG_icon library\Database Sm.png"/>
          <p:cNvPicPr>
            <a:picLocks noChangeAspect="1" noChangeArrowheads="1"/>
          </p:cNvPicPr>
          <p:nvPr/>
        </p:nvPicPr>
        <p:blipFill>
          <a:blip r:embed="rId9" cstate="print"/>
          <a:srcRect/>
          <a:stretch>
            <a:fillRect/>
          </a:stretch>
        </p:blipFill>
        <p:spPr bwMode="auto">
          <a:xfrm>
            <a:off x="4572000" y="3886200"/>
            <a:ext cx="823913" cy="986722"/>
          </a:xfrm>
          <a:prstGeom prst="rect">
            <a:avLst/>
          </a:prstGeom>
          <a:noFill/>
        </p:spPr>
      </p:pic>
      <p:pic>
        <p:nvPicPr>
          <p:cNvPr id="5" name="Picture 3" descr="C:\Work\Katmai Marketing\PAG_icon library\PAG_icon library\lists.png"/>
          <p:cNvPicPr>
            <a:picLocks noChangeAspect="1" noChangeArrowheads="1"/>
          </p:cNvPicPr>
          <p:nvPr/>
        </p:nvPicPr>
        <p:blipFill>
          <a:blip r:embed="rId10" cstate="print"/>
          <a:srcRect/>
          <a:stretch>
            <a:fillRect/>
          </a:stretch>
        </p:blipFill>
        <p:spPr bwMode="auto">
          <a:xfrm>
            <a:off x="2057400" y="2590800"/>
            <a:ext cx="1066800" cy="1510301"/>
          </a:xfrm>
          <a:prstGeom prst="rect">
            <a:avLst/>
          </a:prstGeom>
          <a:noFill/>
        </p:spPr>
      </p:pic>
      <p:sp>
        <p:nvSpPr>
          <p:cNvPr id="6" name="Rectangle 14"/>
          <p:cNvSpPr txBox="1">
            <a:spLocks noChangeArrowheads="1"/>
          </p:cNvSpPr>
          <p:nvPr/>
        </p:nvSpPr>
        <p:spPr>
          <a:xfrm>
            <a:off x="381000" y="325803"/>
            <a:ext cx="8382000" cy="817197"/>
          </a:xfrm>
          <a:prstGeom prst="rect">
            <a:avLst/>
          </a:prstGeom>
        </p:spPr>
        <p:txBody>
          <a:bodyPr>
            <a:noAutofit/>
          </a:bodyPr>
          <a:lstStyle/>
          <a:p>
            <a:pPr lvl="0" defTabSz="914363">
              <a:lnSpc>
                <a:spcPct val="90000"/>
              </a:lnSpc>
              <a:spcBef>
                <a:spcPct val="0"/>
              </a:spcBef>
            </a:pPr>
            <a:r>
              <a:rPr lang="en-GB" sz="4000" dirty="0" smtClean="0">
                <a:solidFill>
                  <a:schemeClr val="bg1"/>
                </a:solidFill>
              </a:rPr>
              <a:t>Gain Resource Insights</a:t>
            </a:r>
            <a:endParaRPr kumimoji="0" lang="en-US" sz="3200" b="0" i="0" u="none" strike="noStrike" kern="1200" cap="none" spc="-150" normalizeH="0" baseline="0" noProof="0" dirty="0">
              <a:ln w="3175">
                <a:noFill/>
              </a:ln>
              <a:solidFill>
                <a:schemeClr val="accent4"/>
              </a:solidFill>
              <a:effectLst/>
              <a:uLnTx/>
              <a:uFillTx/>
              <a:latin typeface="Segoe" pitchFamily="34" charset="0"/>
              <a:ea typeface="+mn-ea"/>
              <a:cs typeface="Arial" charset="0"/>
            </a:endParaRPr>
          </a:p>
        </p:txBody>
      </p:sp>
      <p:sp>
        <p:nvSpPr>
          <p:cNvPr id="7" name="TextBox 6"/>
          <p:cNvSpPr txBox="1"/>
          <p:nvPr/>
        </p:nvSpPr>
        <p:spPr>
          <a:xfrm>
            <a:off x="455428" y="939210"/>
            <a:ext cx="5488172" cy="535531"/>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3200" dirty="0" smtClean="0">
                <a:solidFill>
                  <a:schemeClr val="bg1">
                    <a:lumMod val="85000"/>
                  </a:schemeClr>
                </a:solidFill>
              </a:rPr>
              <a:t>Performance Data Collector</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5791200" y="1828800"/>
            <a:ext cx="3048000" cy="3962400"/>
            <a:chOff x="628650" y="1752600"/>
            <a:chExt cx="7677150" cy="809625"/>
          </a:xfrm>
          <a:solidFill>
            <a:schemeClr val="tx1">
              <a:alpha val="35000"/>
            </a:schemeClr>
          </a:solidFill>
        </p:grpSpPr>
        <p:sp>
          <p:nvSpPr>
            <p:cNvPr id="18" name="Rounded Rectangle 17"/>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19" name="Rounded Rectangle 18"/>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2" name="Title 1"/>
          <p:cNvSpPr>
            <a:spLocks noGrp="1"/>
          </p:cNvSpPr>
          <p:nvPr>
            <p:ph type="title" idx="4294967295"/>
          </p:nvPr>
        </p:nvSpPr>
        <p:spPr>
          <a:xfrm>
            <a:off x="228600" y="208002"/>
            <a:ext cx="8153400" cy="553998"/>
          </a:xfrm>
        </p:spPr>
        <p:txBody>
          <a:bodyPr/>
          <a:lstStyle/>
          <a:p>
            <a:r>
              <a:rPr lang="en-GB" sz="4000" dirty="0" smtClean="0"/>
              <a:t>Perform Real Time Diagnostics</a:t>
            </a:r>
            <a:endParaRPr lang="en-GB" sz="4000" kern="1200" dirty="0" smtClean="0">
              <a:latin typeface="Arial" charset="0"/>
              <a:ea typeface="+mn-ea"/>
              <a:cs typeface="+mn-cs"/>
            </a:endParaRPr>
          </a:p>
        </p:txBody>
      </p:sp>
      <p:sp>
        <p:nvSpPr>
          <p:cNvPr id="13" name="TextBox 12"/>
          <p:cNvSpPr txBox="1"/>
          <p:nvPr/>
        </p:nvSpPr>
        <p:spPr>
          <a:xfrm>
            <a:off x="239233" y="820479"/>
            <a:ext cx="4191000" cy="535531"/>
          </a:xfrm>
          <a:prstGeom prst="rect">
            <a:avLst/>
          </a:prstGeom>
          <a:noFill/>
        </p:spPr>
        <p:txBody>
          <a:bodyPr wrap="square" rtlCol="0">
            <a:spAutoFit/>
          </a:bodyPr>
          <a:lstStyle/>
          <a:p>
            <a:pPr lvl="0">
              <a:lnSpc>
                <a:spcPct val="90000"/>
              </a:lnSpc>
            </a:pPr>
            <a:r>
              <a:rPr lang="en-GB" sz="3200" dirty="0" smtClean="0">
                <a:solidFill>
                  <a:schemeClr val="bg1">
                    <a:lumMod val="85000"/>
                  </a:schemeClr>
                </a:solidFill>
              </a:rPr>
              <a:t>SQL Server Profiler</a:t>
            </a:r>
            <a:endParaRPr lang="en-GB" sz="3200"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pic>
        <p:nvPicPr>
          <p:cNvPr id="15" name="Picture 14" descr="People (10).jpg"/>
          <p:cNvPicPr>
            <a:picLocks noChangeAspect="1"/>
          </p:cNvPicPr>
          <p:nvPr/>
        </p:nvPicPr>
        <p:blipFill>
          <a:blip r:embed="rId3" cstate="print"/>
          <a:stretch>
            <a:fillRect/>
          </a:stretch>
        </p:blipFill>
        <p:spPr>
          <a:xfrm>
            <a:off x="381000" y="1783080"/>
            <a:ext cx="5676900" cy="4541520"/>
          </a:xfrm>
          <a:prstGeom prst="rect">
            <a:avLst/>
          </a:prstGeom>
          <a:effectLst>
            <a:softEdge rad="635000"/>
          </a:effectLst>
        </p:spPr>
      </p:pic>
      <p:sp>
        <p:nvSpPr>
          <p:cNvPr id="16" name="TextBox 15"/>
          <p:cNvSpPr txBox="1"/>
          <p:nvPr/>
        </p:nvSpPr>
        <p:spPr>
          <a:xfrm>
            <a:off x="6172200" y="2362200"/>
            <a:ext cx="2514600" cy="2960811"/>
          </a:xfrm>
          <a:prstGeom prst="rect">
            <a:avLst/>
          </a:prstGeom>
          <a:noFill/>
        </p:spPr>
        <p:txBody>
          <a:bodyPr wrap="square" rtlCol="0">
            <a:spAutoFit/>
          </a:bodyPr>
          <a:lstStyle/>
          <a:p>
            <a:pPr marL="252000" lvl="1" indent="-252000">
              <a:spcBef>
                <a:spcPts val="1200"/>
              </a:spcBef>
              <a:buBlip>
                <a:blip r:embed="rId4"/>
              </a:buBlip>
            </a:pPr>
            <a:r>
              <a:rPr lang="en-GB" sz="2000" dirty="0" smtClean="0">
                <a:solidFill>
                  <a:schemeClr val="bg1"/>
                </a:solidFill>
              </a:rPr>
              <a:t>Capture SQL Server activity</a:t>
            </a:r>
          </a:p>
          <a:p>
            <a:pPr marL="252000" lvl="1" indent="-252000">
              <a:spcBef>
                <a:spcPts val="1200"/>
              </a:spcBef>
              <a:buBlip>
                <a:blip r:embed="rId4"/>
              </a:buBlip>
            </a:pPr>
            <a:r>
              <a:rPr lang="en-GB" sz="2000" dirty="0" smtClean="0">
                <a:solidFill>
                  <a:schemeClr val="bg1"/>
                </a:solidFill>
              </a:rPr>
              <a:t>View and play back captured workloads</a:t>
            </a:r>
          </a:p>
          <a:p>
            <a:pPr marL="252000" lvl="1" indent="-252000">
              <a:spcBef>
                <a:spcPts val="1200"/>
              </a:spcBef>
              <a:buBlip>
                <a:blip r:embed="rId4"/>
              </a:buBlip>
            </a:pPr>
            <a:r>
              <a:rPr lang="en-GB" sz="2000" dirty="0" smtClean="0">
                <a:solidFill>
                  <a:schemeClr val="bg1"/>
                </a:solidFill>
              </a:rPr>
              <a:t>Correlate with System Monitor</a:t>
            </a:r>
          </a:p>
          <a:p>
            <a:pPr indent="-396875">
              <a:lnSpc>
                <a:spcPct val="90000"/>
              </a:lnSpc>
              <a:spcBef>
                <a:spcPct val="20000"/>
              </a:spcBef>
              <a:buClr>
                <a:srgbClr xmlns:mc="http://schemas.openxmlformats.org/markup-compatibility/2006" xmlns:a14="http://schemas.microsoft.com/office/drawing/2007/7/7/main" val="777777" mc:Ignorable=""/>
              </a:buClr>
            </a:pPr>
            <a:endParaRPr lang="en-GB" sz="2400" dirty="0" err="1" smtClean="0">
              <a:solidFill>
                <a:schemeClr val="bg1">
                  <a:lumMod val="75000"/>
                </a:scheme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p:nvPr/>
        </p:nvGrpSpPr>
        <p:grpSpPr>
          <a:xfrm>
            <a:off x="5410200" y="1981200"/>
            <a:ext cx="3048000" cy="3962400"/>
            <a:chOff x="628650" y="1752600"/>
            <a:chExt cx="7677150" cy="809625"/>
          </a:xfrm>
          <a:solidFill>
            <a:schemeClr val="tx1">
              <a:alpha val="35000"/>
            </a:schemeClr>
          </a:solidFill>
        </p:grpSpPr>
        <p:sp>
          <p:nvSpPr>
            <p:cNvPr id="17" name="Rounded Rectangle 16"/>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18" name="Rounded Rectangle 17"/>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2" name="Title 1"/>
          <p:cNvSpPr>
            <a:spLocks noGrp="1"/>
          </p:cNvSpPr>
          <p:nvPr>
            <p:ph type="title" idx="4294967295"/>
          </p:nvPr>
        </p:nvSpPr>
        <p:spPr>
          <a:xfrm>
            <a:off x="304800" y="284202"/>
            <a:ext cx="8153400" cy="553998"/>
          </a:xfrm>
        </p:spPr>
        <p:txBody>
          <a:bodyPr/>
          <a:lstStyle/>
          <a:p>
            <a:r>
              <a:rPr lang="en-GB" sz="4000" dirty="0" smtClean="0"/>
              <a:t>Streamline Server Tuning</a:t>
            </a:r>
            <a:endParaRPr lang="en-GB" sz="4000" kern="1200" dirty="0" smtClean="0">
              <a:latin typeface="Arial" charset="0"/>
              <a:ea typeface="+mn-ea"/>
              <a:cs typeface="+mn-cs"/>
            </a:endParaRPr>
          </a:p>
        </p:txBody>
      </p:sp>
      <p:sp>
        <p:nvSpPr>
          <p:cNvPr id="13" name="TextBox 12"/>
          <p:cNvSpPr txBox="1"/>
          <p:nvPr/>
        </p:nvSpPr>
        <p:spPr>
          <a:xfrm>
            <a:off x="318976" y="916173"/>
            <a:ext cx="5550196" cy="584775"/>
          </a:xfrm>
          <a:prstGeom prst="rect">
            <a:avLst/>
          </a:prstGeom>
          <a:noFill/>
        </p:spPr>
        <p:txBody>
          <a:bodyPr wrap="square" rtlCol="0">
            <a:spAutoFit/>
          </a:bodyPr>
          <a:lstStyle/>
          <a:p>
            <a:pPr lvl="0"/>
            <a:r>
              <a:rPr lang="en-GB" sz="3200" dirty="0" smtClean="0">
                <a:solidFill>
                  <a:schemeClr val="bg1">
                    <a:lumMod val="85000"/>
                  </a:schemeClr>
                </a:solidFill>
              </a:rPr>
              <a:t>Database Tuning Advisor</a:t>
            </a:r>
          </a:p>
        </p:txBody>
      </p:sp>
      <p:sp>
        <p:nvSpPr>
          <p:cNvPr id="14" name="TextBox 13"/>
          <p:cNvSpPr txBox="1"/>
          <p:nvPr/>
        </p:nvSpPr>
        <p:spPr>
          <a:xfrm>
            <a:off x="5486400" y="2514600"/>
            <a:ext cx="2895600" cy="3213187"/>
          </a:xfrm>
          <a:prstGeom prst="rect">
            <a:avLst/>
          </a:prstGeom>
          <a:noFill/>
        </p:spPr>
        <p:txBody>
          <a:bodyPr wrap="square" rtlCol="0">
            <a:spAutoFit/>
          </a:bodyPr>
          <a:lstStyle/>
          <a:p>
            <a:pPr marL="252000" lvl="1" indent="-252000">
              <a:spcBef>
                <a:spcPts val="1200"/>
              </a:spcBef>
              <a:buBlip>
                <a:blip r:embed="rId3"/>
              </a:buBlip>
            </a:pPr>
            <a:r>
              <a:rPr lang="en-GB" sz="2000" dirty="0" smtClean="0">
                <a:solidFill>
                  <a:schemeClr val="bg1"/>
                </a:solidFill>
              </a:rPr>
              <a:t>Gain insight into indexing and partitions structures of your databases</a:t>
            </a:r>
          </a:p>
          <a:p>
            <a:pPr marL="252000" lvl="1" indent="-252000">
              <a:spcBef>
                <a:spcPts val="1200"/>
              </a:spcBef>
              <a:buBlip>
                <a:blip r:embed="rId3"/>
              </a:buBlip>
            </a:pPr>
            <a:r>
              <a:rPr lang="en-GB" sz="2000" dirty="0" smtClean="0">
                <a:solidFill>
                  <a:schemeClr val="bg1"/>
                </a:solidFill>
              </a:rPr>
              <a:t>Optimize indexes and partitions for your workload</a:t>
            </a:r>
          </a:p>
          <a:p>
            <a:pPr indent="-396875">
              <a:lnSpc>
                <a:spcPct val="90000"/>
              </a:lnSpc>
              <a:spcBef>
                <a:spcPct val="20000"/>
              </a:spcBef>
              <a:buClr>
                <a:srgbClr xmlns:mc="http://schemas.openxmlformats.org/markup-compatibility/2006" xmlns:a14="http://schemas.microsoft.com/office/drawing/2007/7/7/main" val="777777" mc:Ignorable=""/>
              </a:buClr>
            </a:pPr>
            <a:endParaRPr lang="en-GB" sz="2400" dirty="0" smtClean="0">
              <a:solidFill>
                <a:schemeClr val="bg1"/>
              </a:solidFill>
            </a:endParaRPr>
          </a:p>
          <a:p>
            <a:pPr indent="-396875">
              <a:lnSpc>
                <a:spcPct val="90000"/>
              </a:lnSpc>
              <a:spcBef>
                <a:spcPct val="20000"/>
              </a:spcBef>
              <a:buClr>
                <a:srgbClr xmlns:mc="http://schemas.openxmlformats.org/markup-compatibility/2006" xmlns:a14="http://schemas.microsoft.com/office/drawing/2007/7/7/main" val="777777" mc:Ignorable=""/>
              </a:buClr>
            </a:pPr>
            <a:endParaRPr lang="en-GB" sz="2400" dirty="0" err="1" smtClean="0">
              <a:solidFill>
                <a:schemeClr val="bg1">
                  <a:lumMod val="75000"/>
                </a:schemeClr>
              </a:solidFill>
            </a:endParaRPr>
          </a:p>
        </p:txBody>
      </p:sp>
      <p:pic>
        <p:nvPicPr>
          <p:cNvPr id="15" name="Picture 14" descr="People (11).jpg"/>
          <p:cNvPicPr>
            <a:picLocks noChangeAspect="1"/>
          </p:cNvPicPr>
          <p:nvPr/>
        </p:nvPicPr>
        <p:blipFill>
          <a:blip r:embed="rId4" cstate="print"/>
          <a:stretch>
            <a:fillRect/>
          </a:stretch>
        </p:blipFill>
        <p:spPr>
          <a:xfrm>
            <a:off x="533400" y="1600200"/>
            <a:ext cx="5257800" cy="5257800"/>
          </a:xfrm>
          <a:prstGeom prst="rect">
            <a:avLst/>
          </a:prstGeom>
          <a:effectLst>
            <a:softEdge rad="635000"/>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bg1"/>
                </a:solidFill>
                <a:cs typeface="Arial" charset="0"/>
              </a:rPr>
              <a:t>© </a:t>
            </a:r>
            <a:r>
              <a:rPr lang="en-US" sz="900" dirty="0" smtClean="0">
                <a:solidFill>
                  <a:schemeClr val="bg1"/>
                </a:solidFill>
                <a:cs typeface="Arial" charset="0"/>
              </a:rPr>
              <a:t>2009 </a:t>
            </a:r>
            <a:r>
              <a:rPr lang="en-US" sz="900" dirty="0">
                <a:solidFill>
                  <a:schemeClr val="bg1"/>
                </a:solidFill>
                <a:cs typeface="Arial" charset="0"/>
              </a:rPr>
              <a:t>Microsoft Corporation. All rights reserved.</a:t>
            </a:r>
          </a:p>
          <a:p>
            <a:pPr>
              <a:lnSpc>
                <a:spcPct val="100000"/>
              </a:lnSpc>
              <a:spcBef>
                <a:spcPct val="0"/>
              </a:spcBef>
            </a:pPr>
            <a:r>
              <a:rPr lang="en-US" sz="800" dirty="0">
                <a:solidFill>
                  <a:schemeClr val="bg1"/>
                </a:solidFill>
                <a:cs typeface="Arial" charset="0"/>
              </a:rPr>
              <a:t>This presentation is for informational purposes only. Microsoft makes no warranties, express or implied, in this summary.</a:t>
            </a:r>
          </a:p>
        </p:txBody>
      </p:sp>
      <p:pic>
        <p:nvPicPr>
          <p:cNvPr id="4" name="Picture 5" descr="Microsoft logo and tagline"/>
          <p:cNvPicPr>
            <a:picLocks noChangeAspect="1" noChangeArrowheads="1"/>
          </p:cNvPicPr>
          <p:nvPr/>
        </p:nvPicPr>
        <p:blipFill>
          <a:blip r:embed="rId3" cstate="print"/>
          <a:srcRect/>
          <a:stretch>
            <a:fillRect/>
          </a:stretch>
        </p:blipFill>
        <p:spPr bwMode="black">
          <a:xfrm>
            <a:off x="2306638" y="2820988"/>
            <a:ext cx="5122862" cy="1104900"/>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5" descr="crc-inner-blueDk"/>
          <p:cNvPicPr>
            <a:picLocks noChangeAspect="1" noChangeArrowheads="1"/>
          </p:cNvPicPr>
          <p:nvPr/>
        </p:nvPicPr>
        <p:blipFill>
          <a:blip r:embed="rId3"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990600" y="1600200"/>
            <a:ext cx="7035800" cy="5011738"/>
          </a:xfrm>
          <a:prstGeom prst="rect">
            <a:avLst/>
          </a:prstGeom>
          <a:noFill/>
          <a:ln w="9525">
            <a:noFill/>
            <a:miter lim="800000"/>
            <a:headEnd/>
            <a:tailEnd/>
          </a:ln>
        </p:spPr>
      </p:pic>
      <p:sp>
        <p:nvSpPr>
          <p:cNvPr id="47" name="Rounded Rectangle 46"/>
          <p:cNvSpPr/>
          <p:nvPr/>
        </p:nvSpPr>
        <p:spPr bwMode="auto">
          <a:xfrm>
            <a:off x="3048000" y="3581400"/>
            <a:ext cx="2971800" cy="685800"/>
          </a:xfrm>
          <a:prstGeom prst="roundRect">
            <a:avLst/>
          </a:prstGeom>
          <a:gradFill>
            <a:gsLst>
              <a:gs pos="0">
                <a:srgbClr xmlns:mc="http://schemas.openxmlformats.org/markup-compatibility/2006" xmlns:a14="http://schemas.microsoft.com/office/drawing/2007/7/7/main" val="5E9EFF" mc:Ignorable=""/>
              </a:gs>
              <a:gs pos="39999">
                <a:srgbClr xmlns:mc="http://schemas.openxmlformats.org/markup-compatibility/2006" xmlns:a14="http://schemas.microsoft.com/office/drawing/2007/7/7/main" val="85C2FF" mc:Ignorable=""/>
              </a:gs>
              <a:gs pos="70000">
                <a:srgbClr xmlns:mc="http://schemas.openxmlformats.org/markup-compatibility/2006" xmlns:a14="http://schemas.microsoft.com/office/drawing/2007/7/7/main" val="C4D6EB" mc:Ignorable=""/>
              </a:gs>
              <a:gs pos="100000">
                <a:srgbClr xmlns:mc="http://schemas.openxmlformats.org/markup-compatibility/2006" xmlns:a14="http://schemas.microsoft.com/office/drawing/2007/7/7/main" val="FFEBFA" mc:Ignorable=""/>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 name="Content Placeholder 2"/>
          <p:cNvSpPr txBox="1">
            <a:spLocks/>
          </p:cNvSpPr>
          <p:nvPr/>
        </p:nvSpPr>
        <p:spPr>
          <a:xfrm>
            <a:off x="6781800" y="5867400"/>
            <a:ext cx="2438400" cy="990600"/>
          </a:xfrm>
          <a:prstGeom prst="rect">
            <a:avLst/>
          </a:prstGeom>
        </p:spPr>
        <p:txBody>
          <a:bodyPr vert="horz" lIns="0" tIns="0" rIns="0" bIns="0" rtlCol="0">
            <a:noAutofit/>
          </a:bodyPr>
          <a:lstStyle/>
          <a:p>
            <a:pPr marL="292100" marR="0" lvl="0" indent="-2921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Font typeface="Wingdings" pitchFamily="2" charset="2"/>
              <a:buChar char="§"/>
              <a:tabLst/>
              <a:defRPr/>
            </a:pPr>
            <a:r>
              <a:rPr kumimoji="0" lang="en-US" sz="1600" b="1" i="0" u="none" strike="noStrike" kern="1200" cap="none" spc="0" normalizeH="0" baseline="0" noProof="0" smtClean="0">
                <a:ln>
                  <a:noFill/>
                </a:ln>
                <a:solidFill>
                  <a:schemeClr val="bg1"/>
                </a:solidFill>
                <a:effectLst/>
                <a:uLnTx/>
                <a:uFillTx/>
                <a:latin typeface="+mj-lt"/>
                <a:ea typeface="Verdana" pitchFamily="34" charset="0"/>
                <a:cs typeface="Verdana" pitchFamily="34" charset="0"/>
              </a:rPr>
              <a:t>Manage by Intent</a:t>
            </a:r>
          </a:p>
          <a:p>
            <a:pPr marL="292100" marR="0" lvl="0" indent="-2921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Font typeface="Wingdings" pitchFamily="2" charset="2"/>
              <a:buChar char="§"/>
              <a:tabLst/>
              <a:defRPr/>
            </a:pPr>
            <a:r>
              <a:rPr kumimoji="0" lang="en-US" sz="1600" b="1" i="0" u="none" strike="noStrike" kern="1200" cap="none" spc="0" normalizeH="0" baseline="0" noProof="0" smtClean="0">
                <a:ln>
                  <a:noFill/>
                </a:ln>
                <a:solidFill>
                  <a:schemeClr val="bg1"/>
                </a:solidFill>
                <a:effectLst/>
                <a:uLnTx/>
                <a:uFillTx/>
                <a:latin typeface="+mj-lt"/>
                <a:ea typeface="Verdana" pitchFamily="34" charset="0"/>
                <a:cs typeface="Verdana" pitchFamily="34" charset="0"/>
              </a:rPr>
              <a:t>Monitor with Insight</a:t>
            </a:r>
            <a:endParaRPr kumimoji="0" lang="en-GB" sz="1600" b="0" i="0" u="none" strike="noStrike" kern="1200" cap="none" spc="0" normalizeH="0" baseline="0" noProof="0" smtClean="0">
              <a:ln>
                <a:noFill/>
              </a:ln>
              <a:solidFill>
                <a:schemeClr val="bg1"/>
              </a:solidFill>
              <a:effectLst/>
              <a:uLnTx/>
              <a:uFillTx/>
              <a:latin typeface="+mj-lt"/>
              <a:ea typeface="Verdana" pitchFamily="34" charset="0"/>
              <a:cs typeface="Verdana" pitchFamily="34" charset="0"/>
            </a:endParaRPr>
          </a:p>
          <a:p>
            <a:pPr marL="292100" marR="0" lvl="0" indent="-2921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Font typeface="Wingdings" pitchFamily="2" charset="2"/>
              <a:buChar char="§"/>
              <a:tabLst/>
              <a:defRPr/>
            </a:pPr>
            <a:r>
              <a:rPr kumimoji="0" lang="en-US" sz="1600" b="1" i="0" u="none" strike="noStrike" kern="1200" cap="none" spc="0" normalizeH="0" baseline="0" noProof="0" smtClean="0">
                <a:ln>
                  <a:noFill/>
                </a:ln>
                <a:solidFill>
                  <a:schemeClr val="bg1"/>
                </a:solidFill>
                <a:effectLst/>
                <a:uLnTx/>
                <a:uFillTx/>
                <a:latin typeface="+mj-lt"/>
                <a:ea typeface="Verdana" pitchFamily="34" charset="0"/>
                <a:cs typeface="Verdana" pitchFamily="34" charset="0"/>
              </a:rPr>
              <a:t>Scale with Ease</a:t>
            </a:r>
            <a:endParaRPr kumimoji="0" lang="en-GB" sz="1600" b="0" i="0" u="none" strike="noStrike" kern="1200" cap="none" spc="0" normalizeH="0" baseline="0" noProof="0" dirty="0" smtClean="0">
              <a:ln>
                <a:noFill/>
              </a:ln>
              <a:solidFill>
                <a:schemeClr val="bg1"/>
              </a:solidFill>
              <a:effectLst/>
              <a:uLnTx/>
              <a:uFillTx/>
              <a:latin typeface="+mj-lt"/>
              <a:ea typeface="Verdana" pitchFamily="34" charset="0"/>
              <a:cs typeface="Verdana" pitchFamily="34" charset="0"/>
            </a:endParaRPr>
          </a:p>
        </p:txBody>
      </p:sp>
      <p:grpSp>
        <p:nvGrpSpPr>
          <p:cNvPr id="4" name="Group 76"/>
          <p:cNvGrpSpPr>
            <a:grpSpLocks/>
          </p:cNvGrpSpPr>
          <p:nvPr/>
        </p:nvGrpSpPr>
        <p:grpSpPr bwMode="auto">
          <a:xfrm>
            <a:off x="1600200" y="2362200"/>
            <a:ext cx="1481137" cy="1905000"/>
            <a:chOff x="-1289" y="1950"/>
            <a:chExt cx="933" cy="1200"/>
          </a:xfrm>
        </p:grpSpPr>
        <p:pic>
          <p:nvPicPr>
            <p:cNvPr id="5" name="Picture 36" descr="arrow-rt-blue"/>
            <p:cNvPicPr>
              <a:picLocks noChangeAspect="1" noChangeArrowheads="1"/>
            </p:cNvPicPr>
            <p:nvPr/>
          </p:nvPicPr>
          <p:blipFill>
            <a:blip r:embed="rId4" cstate="print"/>
            <a:srcRect/>
            <a:stretch>
              <a:fillRect/>
            </a:stretch>
          </p:blipFill>
          <p:spPr bwMode="auto">
            <a:xfrm rot="-10784090">
              <a:off x="-1179" y="1950"/>
              <a:ext cx="823" cy="1200"/>
            </a:xfrm>
            <a:prstGeom prst="rect">
              <a:avLst/>
            </a:prstGeom>
            <a:noFill/>
            <a:ln w="9525">
              <a:noFill/>
              <a:miter lim="800000"/>
              <a:headEnd/>
              <a:tailEnd/>
            </a:ln>
          </p:spPr>
        </p:pic>
        <p:sp>
          <p:nvSpPr>
            <p:cNvPr id="6" name="Text Box 24"/>
            <p:cNvSpPr txBox="1">
              <a:spLocks noChangeArrowheads="1"/>
            </p:cNvSpPr>
            <p:nvPr/>
          </p:nvSpPr>
          <p:spPr bwMode="auto">
            <a:xfrm>
              <a:off x="-1289" y="2638"/>
              <a:ext cx="763" cy="231"/>
            </a:xfrm>
            <a:prstGeom prst="rect">
              <a:avLst/>
            </a:prstGeom>
            <a:noFill/>
            <a:ln w="9525">
              <a:noFill/>
              <a:miter lim="800000"/>
              <a:headEnd/>
              <a:tailEnd/>
            </a:ln>
            <a:effectLst/>
          </p:spPr>
          <p:txBody>
            <a:bodyPr wrap="none">
              <a:spAutoFit/>
            </a:bodyPr>
            <a:lstStyle/>
            <a:p>
              <a:pPr>
                <a:defRPr/>
              </a:pPr>
              <a:r>
                <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rPr>
                <a:t>Configure</a:t>
              </a:r>
            </a:p>
          </p:txBody>
        </p:sp>
        <p:grpSp>
          <p:nvGrpSpPr>
            <p:cNvPr id="7" name="Group 25"/>
            <p:cNvGrpSpPr>
              <a:grpSpLocks/>
            </p:cNvGrpSpPr>
            <p:nvPr/>
          </p:nvGrpSpPr>
          <p:grpSpPr bwMode="auto">
            <a:xfrm rot="-424611">
              <a:off x="-1041" y="1997"/>
              <a:ext cx="547" cy="672"/>
              <a:chOff x="6000" y="3984"/>
              <a:chExt cx="626" cy="768"/>
            </a:xfrm>
          </p:grpSpPr>
          <p:pic>
            <p:nvPicPr>
              <p:cNvPr id="8" name="Picture 26" descr="XP icon other options"/>
              <p:cNvPicPr>
                <a:picLocks noChangeAspect="1" noChangeArrowheads="1"/>
              </p:cNvPicPr>
              <p:nvPr/>
            </p:nvPicPr>
            <p:blipFill>
              <a:blip r:embed="rId5" cstate="print"/>
              <a:srcRect/>
              <a:stretch>
                <a:fillRect/>
              </a:stretch>
            </p:blipFill>
            <p:spPr bwMode="auto">
              <a:xfrm>
                <a:off x="6240" y="4104"/>
                <a:ext cx="386" cy="432"/>
              </a:xfrm>
              <a:prstGeom prst="rect">
                <a:avLst/>
              </a:prstGeom>
              <a:noFill/>
              <a:ln w="9525">
                <a:noFill/>
                <a:miter lim="800000"/>
                <a:headEnd/>
                <a:tailEnd/>
              </a:ln>
            </p:spPr>
          </p:pic>
          <p:pic>
            <p:nvPicPr>
              <p:cNvPr id="9" name="Picture 27" descr="XP icon other options"/>
              <p:cNvPicPr>
                <a:picLocks noChangeAspect="1" noChangeArrowheads="1"/>
              </p:cNvPicPr>
              <p:nvPr/>
            </p:nvPicPr>
            <p:blipFill>
              <a:blip r:embed="rId5" cstate="print"/>
              <a:srcRect/>
              <a:stretch>
                <a:fillRect/>
              </a:stretch>
            </p:blipFill>
            <p:spPr bwMode="auto">
              <a:xfrm>
                <a:off x="6048" y="4320"/>
                <a:ext cx="386" cy="432"/>
              </a:xfrm>
              <a:prstGeom prst="rect">
                <a:avLst/>
              </a:prstGeom>
              <a:noFill/>
              <a:ln w="9525">
                <a:noFill/>
                <a:miter lim="800000"/>
                <a:headEnd/>
                <a:tailEnd/>
              </a:ln>
            </p:spPr>
          </p:pic>
          <p:pic>
            <p:nvPicPr>
              <p:cNvPr id="10" name="Picture 28" descr="XP icon other options"/>
              <p:cNvPicPr>
                <a:picLocks noChangeAspect="1" noChangeArrowheads="1"/>
              </p:cNvPicPr>
              <p:nvPr/>
            </p:nvPicPr>
            <p:blipFill>
              <a:blip r:embed="rId5" cstate="print"/>
              <a:srcRect/>
              <a:stretch>
                <a:fillRect/>
              </a:stretch>
            </p:blipFill>
            <p:spPr bwMode="auto">
              <a:xfrm>
                <a:off x="6000" y="3984"/>
                <a:ext cx="386" cy="432"/>
              </a:xfrm>
              <a:prstGeom prst="rect">
                <a:avLst/>
              </a:prstGeom>
              <a:noFill/>
              <a:ln w="9525">
                <a:noFill/>
                <a:miter lim="800000"/>
                <a:headEnd/>
                <a:tailEnd/>
              </a:ln>
            </p:spPr>
          </p:pic>
        </p:grpSp>
      </p:grpSp>
      <p:grpSp>
        <p:nvGrpSpPr>
          <p:cNvPr id="11" name="Group 10"/>
          <p:cNvGrpSpPr/>
          <p:nvPr/>
        </p:nvGrpSpPr>
        <p:grpSpPr>
          <a:xfrm>
            <a:off x="1524000" y="4114800"/>
            <a:ext cx="2132013" cy="1131888"/>
            <a:chOff x="1495425" y="4419600"/>
            <a:chExt cx="2132013" cy="1131888"/>
          </a:xfrm>
        </p:grpSpPr>
        <p:pic>
          <p:nvPicPr>
            <p:cNvPr id="12" name="Picture 38" descr="arrow-top-blue"/>
            <p:cNvPicPr>
              <a:picLocks noChangeAspect="1" noChangeArrowheads="1"/>
            </p:cNvPicPr>
            <p:nvPr/>
          </p:nvPicPr>
          <p:blipFill>
            <a:blip r:embed="rId6" cstate="print"/>
            <a:srcRect/>
            <a:stretch>
              <a:fillRect/>
            </a:stretch>
          </p:blipFill>
          <p:spPr bwMode="auto">
            <a:xfrm rot="12622405">
              <a:off x="1495425" y="4527550"/>
              <a:ext cx="2132013" cy="1023938"/>
            </a:xfrm>
            <a:prstGeom prst="rect">
              <a:avLst/>
            </a:prstGeom>
            <a:noFill/>
            <a:ln w="9525">
              <a:noFill/>
              <a:miter lim="800000"/>
              <a:headEnd/>
              <a:tailEnd/>
            </a:ln>
          </p:spPr>
        </p:pic>
        <p:pic>
          <p:nvPicPr>
            <p:cNvPr id="13" name="Picture 2" descr="C:\Work\Katmai Marketing\PAG_icon library\PAG_icon library\Databases Sm.png"/>
            <p:cNvPicPr>
              <a:picLocks noChangeAspect="1" noChangeArrowheads="1"/>
            </p:cNvPicPr>
            <p:nvPr/>
          </p:nvPicPr>
          <p:blipFill>
            <a:blip r:embed="rId7" cstate="print"/>
            <a:srcRect/>
            <a:stretch>
              <a:fillRect/>
            </a:stretch>
          </p:blipFill>
          <p:spPr bwMode="auto">
            <a:xfrm>
              <a:off x="1676400" y="4419600"/>
              <a:ext cx="941388" cy="762257"/>
            </a:xfrm>
            <a:prstGeom prst="rect">
              <a:avLst/>
            </a:prstGeom>
            <a:noFill/>
          </p:spPr>
        </p:pic>
        <p:sp>
          <p:nvSpPr>
            <p:cNvPr id="14" name="Text Box 6"/>
            <p:cNvSpPr txBox="1">
              <a:spLocks noChangeArrowheads="1"/>
            </p:cNvSpPr>
            <p:nvPr/>
          </p:nvSpPr>
          <p:spPr bwMode="auto">
            <a:xfrm>
              <a:off x="2093913" y="5035550"/>
              <a:ext cx="761747" cy="369332"/>
            </a:xfrm>
            <a:prstGeom prst="rect">
              <a:avLst/>
            </a:prstGeom>
            <a:noFill/>
            <a:ln w="9525">
              <a:noFill/>
              <a:miter lim="800000"/>
              <a:headEnd/>
              <a:tailEnd/>
            </a:ln>
            <a:effectLst/>
          </p:spPr>
          <p:txBody>
            <a:bodyPr wrap="none">
              <a:spAutoFit/>
            </a:bodyPr>
            <a:lstStyle/>
            <a:p>
              <a:pPr>
                <a:defRPr/>
              </a:pPr>
              <a:r>
                <a:rPr lang="en-US" b="0" dirty="0" smtClean="0">
                  <a:solidFill>
                    <a:schemeClr val="bg1"/>
                  </a:solidFill>
                  <a:effectLst>
                    <a:outerShdw blurRad="38100" dist="38100" dir="2700000" algn="tl">
                      <a:srgbClr xmlns:mc="http://schemas.openxmlformats.org/markup-compatibility/2006" xmlns:a14="http://schemas.microsoft.com/office/drawing/2007/7/7/main" val="000000" mc:Ignorable=""/>
                    </a:outerShdw>
                  </a:effectLst>
                </a:rPr>
                <a:t>Scale</a:t>
              </a:r>
              <a:endPar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endParaRPr>
            </a:p>
          </p:txBody>
        </p:sp>
      </p:grpSp>
      <p:grpSp>
        <p:nvGrpSpPr>
          <p:cNvPr id="15" name="Group 14"/>
          <p:cNvGrpSpPr/>
          <p:nvPr/>
        </p:nvGrpSpPr>
        <p:grpSpPr>
          <a:xfrm>
            <a:off x="2514600" y="1524000"/>
            <a:ext cx="2620963" cy="1284288"/>
            <a:chOff x="2514600" y="1524000"/>
            <a:chExt cx="2620963" cy="1284288"/>
          </a:xfrm>
        </p:grpSpPr>
        <p:grpSp>
          <p:nvGrpSpPr>
            <p:cNvPr id="16" name="Group 67"/>
            <p:cNvGrpSpPr>
              <a:grpSpLocks/>
            </p:cNvGrpSpPr>
            <p:nvPr/>
          </p:nvGrpSpPr>
          <p:grpSpPr bwMode="auto">
            <a:xfrm>
              <a:off x="2514600" y="1784350"/>
              <a:ext cx="2620963" cy="1023938"/>
              <a:chOff x="2647" y="-766"/>
              <a:chExt cx="1651" cy="645"/>
            </a:xfrm>
          </p:grpSpPr>
          <p:pic>
            <p:nvPicPr>
              <p:cNvPr id="20" name="Picture 38" descr="arrow-top-blue"/>
              <p:cNvPicPr>
                <a:picLocks noChangeAspect="1" noChangeArrowheads="1"/>
              </p:cNvPicPr>
              <p:nvPr/>
            </p:nvPicPr>
            <p:blipFill>
              <a:blip r:embed="rId6" cstate="print"/>
              <a:srcRect/>
              <a:stretch>
                <a:fillRect/>
              </a:stretch>
            </p:blipFill>
            <p:spPr bwMode="auto">
              <a:xfrm rot="-961249">
                <a:off x="2647" y="-766"/>
                <a:ext cx="1651" cy="645"/>
              </a:xfrm>
              <a:prstGeom prst="rect">
                <a:avLst/>
              </a:prstGeom>
              <a:noFill/>
              <a:ln w="9525">
                <a:noFill/>
                <a:miter lim="800000"/>
                <a:headEnd/>
                <a:tailEnd/>
              </a:ln>
            </p:spPr>
          </p:pic>
          <p:sp>
            <p:nvSpPr>
              <p:cNvPr id="21" name="Text Box 31"/>
              <p:cNvSpPr txBox="1">
                <a:spLocks noChangeArrowheads="1"/>
              </p:cNvSpPr>
              <p:nvPr/>
            </p:nvSpPr>
            <p:spPr bwMode="auto">
              <a:xfrm>
                <a:off x="3035" y="-751"/>
                <a:ext cx="601" cy="233"/>
              </a:xfrm>
              <a:prstGeom prst="rect">
                <a:avLst/>
              </a:prstGeom>
              <a:noFill/>
              <a:ln w="9525">
                <a:noFill/>
                <a:miter lim="800000"/>
                <a:headEnd/>
                <a:tailEnd/>
              </a:ln>
              <a:effectLst/>
            </p:spPr>
            <p:txBody>
              <a:bodyPr wrap="none">
                <a:spAutoFit/>
              </a:bodyPr>
              <a:lstStyle/>
              <a:p>
                <a:pPr>
                  <a:defRPr/>
                </a:pPr>
                <a:r>
                  <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rPr>
                  <a:t>Monitor</a:t>
                </a:r>
              </a:p>
            </p:txBody>
          </p:sp>
        </p:grpSp>
        <p:grpSp>
          <p:nvGrpSpPr>
            <p:cNvPr id="17" name="Group 44"/>
            <p:cNvGrpSpPr/>
            <p:nvPr/>
          </p:nvGrpSpPr>
          <p:grpSpPr>
            <a:xfrm>
              <a:off x="4114800" y="1524000"/>
              <a:ext cx="683822" cy="868362"/>
              <a:chOff x="6324600" y="-373063"/>
              <a:chExt cx="2117725" cy="2689225"/>
            </a:xfrm>
          </p:grpSpPr>
          <p:pic>
            <p:nvPicPr>
              <p:cNvPr id="18" name="Picture 2" descr="C:\Work\Katmai Marketing\PAG_icon library\PAG_icon library\SQL sm.png"/>
              <p:cNvPicPr>
                <a:picLocks noChangeAspect="1" noChangeArrowheads="1"/>
              </p:cNvPicPr>
              <p:nvPr/>
            </p:nvPicPr>
            <p:blipFill>
              <a:blip r:embed="rId8" cstate="print"/>
              <a:srcRect/>
              <a:stretch>
                <a:fillRect/>
              </a:stretch>
            </p:blipFill>
            <p:spPr bwMode="auto">
              <a:xfrm>
                <a:off x="6367463" y="-373063"/>
                <a:ext cx="1727200" cy="2540001"/>
              </a:xfrm>
              <a:prstGeom prst="rect">
                <a:avLst/>
              </a:prstGeom>
              <a:noFill/>
            </p:spPr>
          </p:pic>
          <p:pic>
            <p:nvPicPr>
              <p:cNvPr id="19" name="Picture 3" descr="C:\Work\Katmai Marketing\PAG_icon library\PAG_icon library\Search the Web magnifying glass icon.png"/>
              <p:cNvPicPr>
                <a:picLocks noChangeAspect="1" noChangeArrowheads="1"/>
              </p:cNvPicPr>
              <p:nvPr/>
            </p:nvPicPr>
            <p:blipFill>
              <a:blip r:embed="rId9" cstate="print"/>
              <a:srcRect/>
              <a:stretch>
                <a:fillRect/>
              </a:stretch>
            </p:blipFill>
            <p:spPr bwMode="auto">
              <a:xfrm>
                <a:off x="6324600" y="352921"/>
                <a:ext cx="2117725" cy="1963241"/>
              </a:xfrm>
              <a:prstGeom prst="rect">
                <a:avLst/>
              </a:prstGeom>
              <a:noFill/>
            </p:spPr>
          </p:pic>
        </p:grpSp>
      </p:grpSp>
      <p:grpSp>
        <p:nvGrpSpPr>
          <p:cNvPr id="22" name="Group 21"/>
          <p:cNvGrpSpPr/>
          <p:nvPr/>
        </p:nvGrpSpPr>
        <p:grpSpPr>
          <a:xfrm>
            <a:off x="2971800" y="5181600"/>
            <a:ext cx="2049463" cy="1198563"/>
            <a:chOff x="2971800" y="5181600"/>
            <a:chExt cx="2049463" cy="1198563"/>
          </a:xfrm>
        </p:grpSpPr>
        <p:grpSp>
          <p:nvGrpSpPr>
            <p:cNvPr id="23" name="Group 63"/>
            <p:cNvGrpSpPr>
              <a:grpSpLocks/>
            </p:cNvGrpSpPr>
            <p:nvPr/>
          </p:nvGrpSpPr>
          <p:grpSpPr bwMode="auto">
            <a:xfrm>
              <a:off x="2971800" y="5181600"/>
              <a:ext cx="2049463" cy="1198563"/>
              <a:chOff x="2144" y="3286"/>
              <a:chExt cx="1291" cy="755"/>
            </a:xfrm>
          </p:grpSpPr>
          <p:pic>
            <p:nvPicPr>
              <p:cNvPr id="25" name="Picture 43" descr="arrow-bot-blue"/>
              <p:cNvPicPr>
                <a:picLocks noChangeAspect="1" noChangeArrowheads="1"/>
              </p:cNvPicPr>
              <p:nvPr/>
            </p:nvPicPr>
            <p:blipFill>
              <a:blip r:embed="rId10" cstate="print"/>
              <a:srcRect/>
              <a:stretch>
                <a:fillRect/>
              </a:stretch>
            </p:blipFill>
            <p:spPr bwMode="auto">
              <a:xfrm rot="-266911">
                <a:off x="2144" y="3286"/>
                <a:ext cx="1291" cy="755"/>
              </a:xfrm>
              <a:prstGeom prst="rect">
                <a:avLst/>
              </a:prstGeom>
              <a:noFill/>
              <a:ln w="9525">
                <a:noFill/>
                <a:miter lim="800000"/>
                <a:headEnd/>
                <a:tailEnd/>
              </a:ln>
            </p:spPr>
          </p:pic>
          <p:sp>
            <p:nvSpPr>
              <p:cNvPr id="26" name="Text Box 18"/>
              <p:cNvSpPr txBox="1">
                <a:spLocks noChangeArrowheads="1"/>
              </p:cNvSpPr>
              <p:nvPr/>
            </p:nvSpPr>
            <p:spPr bwMode="auto">
              <a:xfrm>
                <a:off x="2808" y="3617"/>
                <a:ext cx="553" cy="233"/>
              </a:xfrm>
              <a:prstGeom prst="rect">
                <a:avLst/>
              </a:prstGeom>
              <a:noFill/>
              <a:ln w="9525">
                <a:noFill/>
                <a:miter lim="800000"/>
                <a:headEnd/>
                <a:tailEnd/>
              </a:ln>
              <a:effectLst/>
            </p:spPr>
            <p:txBody>
              <a:bodyPr wrap="none">
                <a:spAutoFit/>
              </a:bodyPr>
              <a:lstStyle/>
              <a:p>
                <a:pPr>
                  <a:defRPr/>
                </a:pPr>
                <a:r>
                  <a:rPr lang="en-US" b="0" dirty="0" smtClean="0">
                    <a:solidFill>
                      <a:schemeClr val="bg1"/>
                    </a:solidFill>
                    <a:effectLst>
                      <a:outerShdw blurRad="38100" dist="38100" dir="2700000" algn="tl">
                        <a:srgbClr xmlns:mc="http://schemas.openxmlformats.org/markup-compatibility/2006" xmlns:a14="http://schemas.microsoft.com/office/drawing/2007/7/7/main" val="000000" mc:Ignorable=""/>
                      </a:outerShdw>
                    </a:effectLst>
                  </a:rPr>
                  <a:t>Report</a:t>
                </a:r>
                <a:endPar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endParaRPr>
              </a:p>
            </p:txBody>
          </p:sp>
        </p:grpSp>
        <p:pic>
          <p:nvPicPr>
            <p:cNvPr id="24" name="Picture 4" descr="C:\Work\Katmai Marketing\PAG_icon library\PAG_icon library\Template sm.png"/>
            <p:cNvPicPr>
              <a:picLocks noChangeAspect="1" noChangeArrowheads="1"/>
            </p:cNvPicPr>
            <p:nvPr/>
          </p:nvPicPr>
          <p:blipFill>
            <a:blip r:embed="rId11" cstate="print"/>
            <a:srcRect/>
            <a:stretch>
              <a:fillRect/>
            </a:stretch>
          </p:blipFill>
          <p:spPr bwMode="auto">
            <a:xfrm>
              <a:off x="3429000" y="5334000"/>
              <a:ext cx="487085" cy="1025442"/>
            </a:xfrm>
            <a:prstGeom prst="rect">
              <a:avLst/>
            </a:prstGeom>
            <a:noFill/>
          </p:spPr>
        </p:pic>
      </p:grpSp>
      <p:grpSp>
        <p:nvGrpSpPr>
          <p:cNvPr id="27" name="Group 26"/>
          <p:cNvGrpSpPr/>
          <p:nvPr/>
        </p:nvGrpSpPr>
        <p:grpSpPr>
          <a:xfrm>
            <a:off x="4784725" y="1905000"/>
            <a:ext cx="2620963" cy="1322388"/>
            <a:chOff x="4784725" y="1905000"/>
            <a:chExt cx="2620963" cy="1322388"/>
          </a:xfrm>
        </p:grpSpPr>
        <p:grpSp>
          <p:nvGrpSpPr>
            <p:cNvPr id="28" name="Group 81"/>
            <p:cNvGrpSpPr>
              <a:grpSpLocks/>
            </p:cNvGrpSpPr>
            <p:nvPr/>
          </p:nvGrpSpPr>
          <p:grpSpPr bwMode="auto">
            <a:xfrm>
              <a:off x="4784725" y="1905000"/>
              <a:ext cx="2620963" cy="1322388"/>
              <a:chOff x="3014" y="1200"/>
              <a:chExt cx="1651" cy="833"/>
            </a:xfrm>
          </p:grpSpPr>
          <p:pic>
            <p:nvPicPr>
              <p:cNvPr id="32" name="Picture 38" descr="arrow-top-blue"/>
              <p:cNvPicPr>
                <a:picLocks noChangeAspect="1" noChangeArrowheads="1"/>
              </p:cNvPicPr>
              <p:nvPr/>
            </p:nvPicPr>
            <p:blipFill>
              <a:blip r:embed="rId6" cstate="print"/>
              <a:srcRect/>
              <a:stretch>
                <a:fillRect/>
              </a:stretch>
            </p:blipFill>
            <p:spPr bwMode="auto">
              <a:xfrm rot="1367197">
                <a:off x="3014" y="1388"/>
                <a:ext cx="1651" cy="645"/>
              </a:xfrm>
              <a:prstGeom prst="rect">
                <a:avLst/>
              </a:prstGeom>
              <a:noFill/>
              <a:ln w="9525">
                <a:noFill/>
                <a:miter lim="800000"/>
                <a:headEnd/>
                <a:tailEnd/>
              </a:ln>
            </p:spPr>
          </p:pic>
          <p:sp>
            <p:nvSpPr>
              <p:cNvPr id="33" name="Text Box 40"/>
              <p:cNvSpPr txBox="1">
                <a:spLocks noChangeArrowheads="1"/>
              </p:cNvSpPr>
              <p:nvPr/>
            </p:nvSpPr>
            <p:spPr bwMode="auto">
              <a:xfrm>
                <a:off x="3332" y="1200"/>
                <a:ext cx="987" cy="231"/>
              </a:xfrm>
              <a:prstGeom prst="rect">
                <a:avLst/>
              </a:prstGeom>
              <a:noFill/>
              <a:ln w="9525">
                <a:noFill/>
                <a:miter lim="800000"/>
                <a:headEnd/>
                <a:tailEnd/>
              </a:ln>
              <a:effectLst/>
            </p:spPr>
            <p:txBody>
              <a:bodyPr wrap="none">
                <a:spAutoFit/>
              </a:bodyPr>
              <a:lstStyle/>
              <a:p>
                <a:pPr>
                  <a:defRPr/>
                </a:pPr>
                <a:r>
                  <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rPr>
                  <a:t>Troubleshoot</a:t>
                </a:r>
              </a:p>
            </p:txBody>
          </p:sp>
        </p:grpSp>
        <p:grpSp>
          <p:nvGrpSpPr>
            <p:cNvPr id="29" name="Group 50"/>
            <p:cNvGrpSpPr/>
            <p:nvPr/>
          </p:nvGrpSpPr>
          <p:grpSpPr>
            <a:xfrm>
              <a:off x="6248400" y="2209800"/>
              <a:ext cx="839788" cy="1008529"/>
              <a:chOff x="7543800" y="1379071"/>
              <a:chExt cx="839788" cy="1008529"/>
            </a:xfrm>
          </p:grpSpPr>
          <p:pic>
            <p:nvPicPr>
              <p:cNvPr id="30"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7543800" y="1379071"/>
                <a:ext cx="685800" cy="1008529"/>
              </a:xfrm>
              <a:prstGeom prst="rect">
                <a:avLst/>
              </a:prstGeom>
              <a:noFill/>
            </p:spPr>
          </p:pic>
          <p:pic>
            <p:nvPicPr>
              <p:cNvPr id="31" name="Picture 6" descr="C:\Work\Katmai Marketing\PAG_icon library\PAG_icon library\MSN icon alert sign.png"/>
              <p:cNvPicPr>
                <a:picLocks noChangeAspect="1" noChangeArrowheads="1"/>
              </p:cNvPicPr>
              <p:nvPr/>
            </p:nvPicPr>
            <p:blipFill>
              <a:blip r:embed="rId13" cstate="print"/>
              <a:srcRect/>
              <a:stretch>
                <a:fillRect/>
              </a:stretch>
            </p:blipFill>
            <p:spPr bwMode="auto">
              <a:xfrm>
                <a:off x="7924800" y="1752600"/>
                <a:ext cx="458788" cy="435103"/>
              </a:xfrm>
              <a:prstGeom prst="rect">
                <a:avLst/>
              </a:prstGeom>
              <a:noFill/>
            </p:spPr>
          </p:pic>
        </p:grpSp>
      </p:grpSp>
      <p:grpSp>
        <p:nvGrpSpPr>
          <p:cNvPr id="34" name="Group 33"/>
          <p:cNvGrpSpPr/>
          <p:nvPr/>
        </p:nvGrpSpPr>
        <p:grpSpPr>
          <a:xfrm>
            <a:off x="6262688" y="3087688"/>
            <a:ext cx="1306512" cy="1905000"/>
            <a:chOff x="6262688" y="3087688"/>
            <a:chExt cx="1306512" cy="1905000"/>
          </a:xfrm>
        </p:grpSpPr>
        <p:grpSp>
          <p:nvGrpSpPr>
            <p:cNvPr id="35" name="Group 80"/>
            <p:cNvGrpSpPr>
              <a:grpSpLocks/>
            </p:cNvGrpSpPr>
            <p:nvPr/>
          </p:nvGrpSpPr>
          <p:grpSpPr bwMode="auto">
            <a:xfrm>
              <a:off x="6262688" y="3087688"/>
              <a:ext cx="1306512" cy="1905000"/>
              <a:chOff x="3945" y="1945"/>
              <a:chExt cx="823" cy="1200"/>
            </a:xfrm>
          </p:grpSpPr>
          <p:pic>
            <p:nvPicPr>
              <p:cNvPr id="37" name="Picture 36" descr="arrow-rt-blue"/>
              <p:cNvPicPr>
                <a:picLocks noChangeAspect="1" noChangeArrowheads="1"/>
              </p:cNvPicPr>
              <p:nvPr/>
            </p:nvPicPr>
            <p:blipFill>
              <a:blip r:embed="rId4" cstate="print"/>
              <a:srcRect/>
              <a:stretch>
                <a:fillRect/>
              </a:stretch>
            </p:blipFill>
            <p:spPr bwMode="auto">
              <a:xfrm>
                <a:off x="3945" y="1945"/>
                <a:ext cx="823" cy="1200"/>
              </a:xfrm>
              <a:prstGeom prst="rect">
                <a:avLst/>
              </a:prstGeom>
              <a:noFill/>
              <a:ln w="9525">
                <a:noFill/>
                <a:miter lim="800000"/>
                <a:headEnd/>
                <a:tailEnd/>
              </a:ln>
            </p:spPr>
          </p:pic>
          <p:sp>
            <p:nvSpPr>
              <p:cNvPr id="38" name="Text Box 35"/>
              <p:cNvSpPr txBox="1">
                <a:spLocks noChangeArrowheads="1"/>
              </p:cNvSpPr>
              <p:nvPr/>
            </p:nvSpPr>
            <p:spPr bwMode="auto">
              <a:xfrm>
                <a:off x="4231" y="2232"/>
                <a:ext cx="439" cy="231"/>
              </a:xfrm>
              <a:prstGeom prst="rect">
                <a:avLst/>
              </a:prstGeom>
              <a:noFill/>
              <a:ln w="9525">
                <a:noFill/>
                <a:miter lim="800000"/>
                <a:headEnd/>
                <a:tailEnd/>
              </a:ln>
              <a:effectLst/>
            </p:spPr>
            <p:txBody>
              <a:bodyPr wrap="none">
                <a:spAutoFit/>
              </a:bodyPr>
              <a:lstStyle/>
              <a:p>
                <a:pPr>
                  <a:defRPr/>
                </a:pPr>
                <a:r>
                  <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rPr>
                  <a:t>Tune</a:t>
                </a:r>
              </a:p>
            </p:txBody>
          </p:sp>
        </p:grpSp>
        <p:pic>
          <p:nvPicPr>
            <p:cNvPr id="36" name="Picture 7" descr="C:\Work\Katmai Marketing\PAG_icon library\PAG_icon library\Tools sm.png"/>
            <p:cNvPicPr>
              <a:picLocks noChangeAspect="1" noChangeArrowheads="1"/>
            </p:cNvPicPr>
            <p:nvPr/>
          </p:nvPicPr>
          <p:blipFill>
            <a:blip r:embed="rId14" cstate="print"/>
            <a:srcRect/>
            <a:stretch>
              <a:fillRect/>
            </a:stretch>
          </p:blipFill>
          <p:spPr bwMode="auto">
            <a:xfrm>
              <a:off x="6553200" y="3810000"/>
              <a:ext cx="698500" cy="1042537"/>
            </a:xfrm>
            <a:prstGeom prst="rect">
              <a:avLst/>
            </a:prstGeom>
            <a:noFill/>
          </p:spPr>
        </p:pic>
      </p:grpSp>
      <p:grpSp>
        <p:nvGrpSpPr>
          <p:cNvPr id="39" name="Group 38"/>
          <p:cNvGrpSpPr/>
          <p:nvPr/>
        </p:nvGrpSpPr>
        <p:grpSpPr>
          <a:xfrm>
            <a:off x="4876800" y="4800602"/>
            <a:ext cx="2667000" cy="1764584"/>
            <a:chOff x="4876800" y="4800602"/>
            <a:chExt cx="2667000" cy="1764584"/>
          </a:xfrm>
        </p:grpSpPr>
        <p:grpSp>
          <p:nvGrpSpPr>
            <p:cNvPr id="40" name="Group 64"/>
            <p:cNvGrpSpPr>
              <a:grpSpLocks/>
            </p:cNvGrpSpPr>
            <p:nvPr/>
          </p:nvGrpSpPr>
          <p:grpSpPr bwMode="auto">
            <a:xfrm>
              <a:off x="4876800" y="4800602"/>
              <a:ext cx="2667000" cy="1096963"/>
              <a:chOff x="3113" y="2951"/>
              <a:chExt cx="1680" cy="691"/>
            </a:xfrm>
          </p:grpSpPr>
          <p:pic>
            <p:nvPicPr>
              <p:cNvPr id="42" name="Picture 43" descr="arrow-bot-blue"/>
              <p:cNvPicPr>
                <a:picLocks noChangeAspect="1" noChangeArrowheads="1"/>
              </p:cNvPicPr>
              <p:nvPr/>
            </p:nvPicPr>
            <p:blipFill>
              <a:blip r:embed="rId10" cstate="print"/>
              <a:srcRect/>
              <a:stretch>
                <a:fillRect/>
              </a:stretch>
            </p:blipFill>
            <p:spPr bwMode="auto">
              <a:xfrm rot="-2292626">
                <a:off x="3113" y="2951"/>
                <a:ext cx="1680" cy="691"/>
              </a:xfrm>
              <a:prstGeom prst="rect">
                <a:avLst/>
              </a:prstGeom>
              <a:noFill/>
              <a:ln w="9525">
                <a:noFill/>
                <a:miter lim="800000"/>
                <a:headEnd/>
                <a:tailEnd/>
              </a:ln>
            </p:spPr>
          </p:pic>
          <p:sp>
            <p:nvSpPr>
              <p:cNvPr id="43" name="Text Box 15"/>
              <p:cNvSpPr txBox="1">
                <a:spLocks noChangeArrowheads="1"/>
              </p:cNvSpPr>
              <p:nvPr/>
            </p:nvSpPr>
            <p:spPr bwMode="auto">
              <a:xfrm>
                <a:off x="3698" y="3158"/>
                <a:ext cx="765" cy="231"/>
              </a:xfrm>
              <a:prstGeom prst="rect">
                <a:avLst/>
              </a:prstGeom>
              <a:noFill/>
              <a:ln w="9525">
                <a:noFill/>
                <a:miter lim="800000"/>
                <a:headEnd/>
                <a:tailEnd/>
              </a:ln>
              <a:effectLst/>
            </p:spPr>
            <p:txBody>
              <a:bodyPr>
                <a:spAutoFit/>
              </a:bodyPr>
              <a:lstStyle/>
              <a:p>
                <a:pPr>
                  <a:defRPr/>
                </a:pPr>
                <a:r>
                  <a:rPr lang="en-US" b="0" dirty="0" smtClean="0">
                    <a:solidFill>
                      <a:schemeClr val="bg1"/>
                    </a:solidFill>
                    <a:effectLst>
                      <a:outerShdw blurRad="38100" dist="38100" dir="2700000" algn="tl">
                        <a:srgbClr xmlns:mc="http://schemas.openxmlformats.org/markup-compatibility/2006" xmlns:a14="http://schemas.microsoft.com/office/drawing/2007/7/7/main" val="000000" mc:Ignorable=""/>
                      </a:outerShdw>
                    </a:effectLst>
                  </a:rPr>
                  <a:t>Audit</a:t>
                </a:r>
                <a:endParaRPr lang="en-US" b="0" dirty="0">
                  <a:solidFill>
                    <a:schemeClr val="bg1"/>
                  </a:solidFill>
                  <a:effectLst>
                    <a:outerShdw blurRad="38100" dist="38100" dir="2700000" algn="tl">
                      <a:srgbClr xmlns:mc="http://schemas.openxmlformats.org/markup-compatibility/2006" xmlns:a14="http://schemas.microsoft.com/office/drawing/2007/7/7/main" val="000000" mc:Ignorable=""/>
                    </a:outerShdw>
                  </a:effectLst>
                </a:endParaRPr>
              </a:p>
            </p:txBody>
          </p:sp>
        </p:grpSp>
        <p:pic>
          <p:nvPicPr>
            <p:cNvPr id="41" name="Picture 8" descr="C:\Work\Katmai Marketing\PAG_icon library\PAG_icon library\lists.png"/>
            <p:cNvPicPr>
              <a:picLocks noChangeAspect="1" noChangeArrowheads="1"/>
            </p:cNvPicPr>
            <p:nvPr/>
          </p:nvPicPr>
          <p:blipFill>
            <a:blip r:embed="rId15" cstate="print"/>
            <a:srcRect/>
            <a:stretch>
              <a:fillRect/>
            </a:stretch>
          </p:blipFill>
          <p:spPr bwMode="auto">
            <a:xfrm>
              <a:off x="5334000" y="5486400"/>
              <a:ext cx="762000" cy="1078786"/>
            </a:xfrm>
            <a:prstGeom prst="rect">
              <a:avLst/>
            </a:prstGeom>
            <a:noFill/>
          </p:spPr>
        </p:pic>
      </p:grpSp>
      <p:sp>
        <p:nvSpPr>
          <p:cNvPr id="45" name="Rectangle 14"/>
          <p:cNvSpPr txBox="1">
            <a:spLocks noChangeArrowheads="1"/>
          </p:cNvSpPr>
          <p:nvPr/>
        </p:nvSpPr>
        <p:spPr>
          <a:xfrm>
            <a:off x="228600" y="173403"/>
            <a:ext cx="8382000" cy="1121997"/>
          </a:xfrm>
          <a:prstGeom prst="rect">
            <a:avLst/>
          </a:prstGeom>
        </p:spPr>
        <p:txBody>
          <a:bodyPr>
            <a:noAutofit/>
          </a:bodyPr>
          <a:lstStyle/>
          <a:p>
            <a:pPr lvl="0" defTabSz="914363">
              <a:lnSpc>
                <a:spcPct val="90000"/>
              </a:lnSpc>
              <a:spcBef>
                <a:spcPct val="0"/>
              </a:spcBef>
            </a:pPr>
            <a:r>
              <a:rPr kumimoji="0" lang="en-US" sz="40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SQL Server 2008 R2 Manageability</a:t>
            </a:r>
            <a:br>
              <a:rPr kumimoji="0" lang="en-US" sz="40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br>
            <a:r>
              <a:rPr lang="en-US" sz="3200" dirty="0" smtClean="0">
                <a:solidFill>
                  <a:schemeClr val="bg1">
                    <a:lumMod val="85000"/>
                  </a:schemeClr>
                </a:solidFill>
              </a:rPr>
              <a:t>Productive Administration</a:t>
            </a:r>
            <a:endParaRPr kumimoji="0" lang="en-US" sz="3200" b="0" i="0" u="none" strike="noStrike" kern="1200" cap="none" spc="-150" normalizeH="0" baseline="0" noProof="0" dirty="0">
              <a:ln w="3175">
                <a:noFill/>
              </a:ln>
              <a:solidFill>
                <a:schemeClr val="bg1">
                  <a:lumMod val="85000"/>
                </a:schemeClr>
              </a:solidFill>
              <a:effectLst/>
              <a:uLnTx/>
              <a:uFillTx/>
              <a:latin typeface="Segoe" pitchFamily="34" charset="0"/>
              <a:ea typeface="+mn-ea"/>
              <a:cs typeface="Arial" charset="0"/>
            </a:endParaRPr>
          </a:p>
        </p:txBody>
      </p:sp>
      <p:pic>
        <p:nvPicPr>
          <p:cNvPr id="46" name="Picture 3" descr="C:\Users\v-pakole\Desktop\READINESS KIT\TDM decks - p\SQL08_h_rgb_r.png"/>
          <p:cNvPicPr>
            <a:picLocks noChangeAspect="1" noChangeArrowheads="1"/>
          </p:cNvPicPr>
          <p:nvPr/>
        </p:nvPicPr>
        <p:blipFill>
          <a:blip r:embed="rId16" cstate="print"/>
          <a:stretch>
            <a:fillRect/>
          </a:stretch>
        </p:blipFill>
        <p:spPr bwMode="auto">
          <a:xfrm>
            <a:off x="3033010" y="3612502"/>
            <a:ext cx="2952925" cy="547395"/>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p:cTn id="4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228600" y="838200"/>
            <a:ext cx="8763000" cy="1371600"/>
          </a:xfrm>
          <a:prstGeom prst="roundRect">
            <a:avLst/>
          </a:prstGeom>
          <a:solidFill>
            <a:schemeClr val="tx1">
              <a:lumMod val="75000"/>
              <a:lumOff val="25000"/>
              <a:alpha val="26000"/>
            </a:schemeClr>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aphicFrame>
        <p:nvGraphicFramePr>
          <p:cNvPr id="2" name="Content Placeholder 4"/>
          <p:cNvGraphicFramePr>
            <a:graphicFrameLocks/>
          </p:cNvGraphicFramePr>
          <p:nvPr/>
        </p:nvGraphicFramePr>
        <p:xfrm>
          <a:off x="769960" y="2171700"/>
          <a:ext cx="7620000"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Work\Katmai Marketing\PAG_icon library\PAG_icon library\SQL sm.png"/>
          <p:cNvPicPr>
            <a:picLocks noChangeAspect="1" noChangeArrowheads="1"/>
          </p:cNvPicPr>
          <p:nvPr/>
        </p:nvPicPr>
        <p:blipFill>
          <a:blip r:embed="rId8" cstate="print"/>
          <a:srcRect/>
          <a:stretch>
            <a:fillRect/>
          </a:stretch>
        </p:blipFill>
        <p:spPr bwMode="auto">
          <a:xfrm>
            <a:off x="4236008" y="4913193"/>
            <a:ext cx="646124" cy="950182"/>
          </a:xfrm>
          <a:prstGeom prst="rect">
            <a:avLst/>
          </a:prstGeom>
          <a:noFill/>
        </p:spPr>
      </p:pic>
      <p:pic>
        <p:nvPicPr>
          <p:cNvPr id="4" name="Picture 3" descr="C:\Work\Katmai Marketing\SQL08_bL.png"/>
          <p:cNvPicPr>
            <a:picLocks noChangeAspect="1" noChangeArrowheads="1"/>
          </p:cNvPicPr>
          <p:nvPr/>
        </p:nvPicPr>
        <p:blipFill>
          <a:blip r:embed="rId9" cstate="print"/>
          <a:stretch>
            <a:fillRect/>
          </a:stretch>
        </p:blipFill>
        <p:spPr bwMode="auto">
          <a:xfrm>
            <a:off x="3657600" y="5828119"/>
            <a:ext cx="1856147" cy="344081"/>
          </a:xfrm>
          <a:prstGeom prst="rect">
            <a:avLst/>
          </a:prstGeom>
          <a:noFill/>
        </p:spPr>
      </p:pic>
      <p:grpSp>
        <p:nvGrpSpPr>
          <p:cNvPr id="10" name="Group 23"/>
          <p:cNvGrpSpPr/>
          <p:nvPr/>
        </p:nvGrpSpPr>
        <p:grpSpPr>
          <a:xfrm>
            <a:off x="4267200" y="3651604"/>
            <a:ext cx="642187" cy="616925"/>
            <a:chOff x="4267200" y="3505200"/>
            <a:chExt cx="794587" cy="763330"/>
          </a:xfrm>
        </p:grpSpPr>
        <p:pic>
          <p:nvPicPr>
            <p:cNvPr id="5" name="Picture 2" descr="C:\Work\Katmai Marketing\PAG_icon library\PAG_icon library\Database Sm.png"/>
            <p:cNvPicPr>
              <a:picLocks noChangeAspect="1" noChangeArrowheads="1"/>
            </p:cNvPicPr>
            <p:nvPr/>
          </p:nvPicPr>
          <p:blipFill>
            <a:blip r:embed="rId10" cstate="print"/>
            <a:srcRect/>
            <a:stretch>
              <a:fillRect/>
            </a:stretch>
          </p:blipFill>
          <p:spPr bwMode="auto">
            <a:xfrm>
              <a:off x="4648200" y="3505200"/>
              <a:ext cx="413587" cy="495313"/>
            </a:xfrm>
            <a:prstGeom prst="rect">
              <a:avLst/>
            </a:prstGeom>
            <a:noFill/>
          </p:spPr>
        </p:pic>
        <p:pic>
          <p:nvPicPr>
            <p:cNvPr id="6" name="Picture 3" descr="C:\Work\Katmai Marketing\PAG_icon library\PAG_icon library\Search the Web magnifying glass icon.png"/>
            <p:cNvPicPr>
              <a:picLocks noChangeAspect="1" noChangeArrowheads="1"/>
            </p:cNvPicPr>
            <p:nvPr/>
          </p:nvPicPr>
          <p:blipFill>
            <a:blip r:embed="rId11" cstate="print"/>
            <a:srcRect/>
            <a:stretch>
              <a:fillRect/>
            </a:stretch>
          </p:blipFill>
          <p:spPr bwMode="auto">
            <a:xfrm>
              <a:off x="4267200" y="3657600"/>
              <a:ext cx="659002" cy="610930"/>
            </a:xfrm>
            <a:prstGeom prst="rect">
              <a:avLst/>
            </a:prstGeom>
            <a:noFill/>
          </p:spPr>
        </p:pic>
      </p:grpSp>
      <p:pic>
        <p:nvPicPr>
          <p:cNvPr id="7" name="Picture 4" descr="C:\Work\Katmai Marketing\PAG_icon library\PAG_icon library\stocks line graph chart icon.png"/>
          <p:cNvPicPr>
            <a:picLocks noChangeAspect="1" noChangeArrowheads="1"/>
          </p:cNvPicPr>
          <p:nvPr/>
        </p:nvPicPr>
        <p:blipFill>
          <a:blip r:embed="rId12" cstate="print"/>
          <a:srcRect/>
          <a:stretch>
            <a:fillRect/>
          </a:stretch>
        </p:blipFill>
        <p:spPr bwMode="auto">
          <a:xfrm>
            <a:off x="6172200" y="5486400"/>
            <a:ext cx="536673" cy="548450"/>
          </a:xfrm>
          <a:prstGeom prst="rect">
            <a:avLst/>
          </a:prstGeom>
          <a:noFill/>
        </p:spPr>
      </p:pic>
      <p:pic>
        <p:nvPicPr>
          <p:cNvPr id="8" name="Picture 6" descr="C:\Work\Katmai Marketing\PAG_icon library\PAG_icon library\settings checklist icon.png"/>
          <p:cNvPicPr>
            <a:picLocks noChangeAspect="1" noChangeArrowheads="1"/>
          </p:cNvPicPr>
          <p:nvPr/>
        </p:nvPicPr>
        <p:blipFill>
          <a:blip r:embed="rId13" cstate="print"/>
          <a:srcRect/>
          <a:stretch>
            <a:fillRect/>
          </a:stretch>
        </p:blipFill>
        <p:spPr bwMode="auto">
          <a:xfrm>
            <a:off x="3198222" y="4289379"/>
            <a:ext cx="579029" cy="587421"/>
          </a:xfrm>
          <a:prstGeom prst="rect">
            <a:avLst/>
          </a:prstGeom>
          <a:noFill/>
        </p:spPr>
      </p:pic>
      <p:pic>
        <p:nvPicPr>
          <p:cNvPr id="9" name="Picture 6" descr="C:\Work\Katmai Marketing\PAG_icon library\PAG_icon library\Databases Sm.png"/>
          <p:cNvPicPr>
            <a:picLocks noChangeAspect="1" noChangeArrowheads="1"/>
          </p:cNvPicPr>
          <p:nvPr/>
        </p:nvPicPr>
        <p:blipFill>
          <a:blip r:embed="rId14" cstate="print"/>
          <a:srcRect/>
          <a:stretch>
            <a:fillRect/>
          </a:stretch>
        </p:blipFill>
        <p:spPr bwMode="auto">
          <a:xfrm>
            <a:off x="2590800" y="5486400"/>
            <a:ext cx="617839" cy="500275"/>
          </a:xfrm>
          <a:prstGeom prst="rect">
            <a:avLst/>
          </a:prstGeom>
          <a:noFill/>
        </p:spPr>
      </p:pic>
      <p:grpSp>
        <p:nvGrpSpPr>
          <p:cNvPr id="14" name="Group 9"/>
          <p:cNvGrpSpPr/>
          <p:nvPr/>
        </p:nvGrpSpPr>
        <p:grpSpPr>
          <a:xfrm>
            <a:off x="5638800" y="4159250"/>
            <a:ext cx="538733" cy="641350"/>
            <a:chOff x="7620000" y="1752600"/>
            <a:chExt cx="666749" cy="793750"/>
          </a:xfrm>
        </p:grpSpPr>
        <p:pic>
          <p:nvPicPr>
            <p:cNvPr id="11" name="Picture 2" descr="C:\Work\Katmai Marketing\PAG_icon library\PAG_icon library\Generic Application sm.png"/>
            <p:cNvPicPr>
              <a:picLocks noChangeAspect="1" noChangeArrowheads="1"/>
            </p:cNvPicPr>
            <p:nvPr/>
          </p:nvPicPr>
          <p:blipFill>
            <a:blip r:embed="rId15" cstate="print"/>
            <a:srcRect/>
            <a:stretch>
              <a:fillRect/>
            </a:stretch>
          </p:blipFill>
          <p:spPr bwMode="auto">
            <a:xfrm>
              <a:off x="7759342" y="1752600"/>
              <a:ext cx="527407" cy="769938"/>
            </a:xfrm>
            <a:prstGeom prst="rect">
              <a:avLst/>
            </a:prstGeom>
            <a:noFill/>
          </p:spPr>
        </p:pic>
        <p:pic>
          <p:nvPicPr>
            <p:cNvPr id="12" name="Picture 3" descr="C:\Work\Katmai Marketing\PAG_icon library\PAG_icon library\user blue.png"/>
            <p:cNvPicPr>
              <a:picLocks noChangeAspect="1" noChangeArrowheads="1"/>
            </p:cNvPicPr>
            <p:nvPr/>
          </p:nvPicPr>
          <p:blipFill>
            <a:blip r:embed="rId16" cstate="print"/>
            <a:srcRect/>
            <a:stretch>
              <a:fillRect/>
            </a:stretch>
          </p:blipFill>
          <p:spPr bwMode="auto">
            <a:xfrm>
              <a:off x="7620000" y="2057400"/>
              <a:ext cx="361823" cy="488950"/>
            </a:xfrm>
            <a:prstGeom prst="rect">
              <a:avLst/>
            </a:prstGeom>
            <a:noFill/>
          </p:spPr>
        </p:pic>
      </p:grpSp>
      <p:sp>
        <p:nvSpPr>
          <p:cNvPr id="13" name="Rectangle 14"/>
          <p:cNvSpPr txBox="1">
            <a:spLocks noChangeArrowheads="1"/>
          </p:cNvSpPr>
          <p:nvPr/>
        </p:nvSpPr>
        <p:spPr>
          <a:xfrm>
            <a:off x="286603" y="152401"/>
            <a:ext cx="8161361" cy="762000"/>
          </a:xfrm>
          <a:prstGeom prst="rect">
            <a:avLst/>
          </a:prstGeom>
        </p:spPr>
        <p:txBody>
          <a:bodyPr>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SQL Server 2008 R2 Manageability</a:t>
            </a:r>
            <a:endParaRPr kumimoji="0" lang="en-US" sz="32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grpSp>
        <p:nvGrpSpPr>
          <p:cNvPr id="17" name="Group 13"/>
          <p:cNvGrpSpPr/>
          <p:nvPr/>
        </p:nvGrpSpPr>
        <p:grpSpPr>
          <a:xfrm>
            <a:off x="381000" y="990596"/>
            <a:ext cx="2438400" cy="1066802"/>
            <a:chOff x="653" y="3312295"/>
            <a:chExt cx="2086460" cy="1669170"/>
          </a:xfrm>
          <a:scene3d>
            <a:camera prst="orthographicFront"/>
            <a:lightRig rig="threePt" dir="t">
              <a:rot lat="0" lon="0" rev="7500000"/>
            </a:lightRig>
          </a:scene3d>
        </p:grpSpPr>
        <p:sp>
          <p:nvSpPr>
            <p:cNvPr id="15" name="Rounded Rectangle 14"/>
            <p:cNvSpPr/>
            <p:nvPr/>
          </p:nvSpPr>
          <p:spPr>
            <a:xfrm>
              <a:off x="653" y="3312297"/>
              <a:ext cx="2086460" cy="1669168"/>
            </a:xfrm>
            <a:prstGeom prst="roundRect">
              <a:avLst>
                <a:gd name="adj" fmla="val 10000"/>
              </a:avLst>
            </a:prstGeom>
            <a:solidFill>
              <a:schemeClr val="tx1"/>
            </a:solidFill>
            <a:ln w="19050">
              <a:solidFill>
                <a:schemeClr val="bg2">
                  <a:lumMod val="50000"/>
                </a:schemeClr>
              </a:solidFill>
            </a:ln>
            <a:sp3d prstMaterial="plastic">
              <a:bevelT w="127000" h="25400" prst="artDeco"/>
            </a:sp3d>
          </p:spPr>
          <p:style>
            <a:lnRef idx="0">
              <a:scrgbClr r="0" g="0" b="0"/>
            </a:lnRef>
            <a:fillRef idx="3">
              <a:scrgbClr r="0" g="0" b="0"/>
            </a:fillRef>
            <a:effectRef idx="2">
              <a:schemeClr val="accent2">
                <a:shade val="80000"/>
                <a:hueOff val="0"/>
                <a:satOff val="0"/>
                <a:lumOff val="0"/>
                <a:alphaOff val="0"/>
              </a:schemeClr>
            </a:effectRef>
            <a:fontRef idx="minor">
              <a:schemeClr val="lt1"/>
            </a:fontRef>
          </p:style>
        </p:sp>
        <p:sp>
          <p:nvSpPr>
            <p:cNvPr id="16" name="Rounded Rectangle 4"/>
            <p:cNvSpPr/>
            <p:nvPr/>
          </p:nvSpPr>
          <p:spPr>
            <a:xfrm>
              <a:off x="49541" y="3312295"/>
              <a:ext cx="1988684" cy="15713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1">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Manage at Scale</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20" name="Group 16"/>
          <p:cNvGrpSpPr/>
          <p:nvPr/>
        </p:nvGrpSpPr>
        <p:grpSpPr>
          <a:xfrm>
            <a:off x="3429000" y="990598"/>
            <a:ext cx="2438400" cy="1066802"/>
            <a:chOff x="653" y="3312295"/>
            <a:chExt cx="2086460" cy="1669170"/>
          </a:xfrm>
          <a:scene3d>
            <a:camera prst="orthographicFront"/>
            <a:lightRig rig="threePt" dir="t">
              <a:rot lat="0" lon="0" rev="7500000"/>
            </a:lightRig>
          </a:scene3d>
        </p:grpSpPr>
        <p:sp>
          <p:nvSpPr>
            <p:cNvPr id="18" name="Rounded Rectangle 17"/>
            <p:cNvSpPr/>
            <p:nvPr/>
          </p:nvSpPr>
          <p:spPr>
            <a:xfrm>
              <a:off x="653" y="3312297"/>
              <a:ext cx="2086460" cy="1669168"/>
            </a:xfrm>
            <a:prstGeom prst="roundRect">
              <a:avLst>
                <a:gd name="adj" fmla="val 10000"/>
              </a:avLst>
            </a:prstGeom>
            <a:solidFill>
              <a:schemeClr val="tx1"/>
            </a:solidFill>
            <a:ln w="19050">
              <a:solidFill>
                <a:schemeClr val="bg2">
                  <a:lumMod val="50000"/>
                </a:schemeClr>
              </a:solidFill>
            </a:ln>
            <a:sp3d prstMaterial="plastic">
              <a:bevelT w="127000" h="25400" prst="artDeco"/>
            </a:sp3d>
          </p:spPr>
          <p:style>
            <a:lnRef idx="0">
              <a:scrgbClr r="0" g="0" b="0"/>
            </a:lnRef>
            <a:fillRef idx="3">
              <a:scrgbClr r="0" g="0" b="0"/>
            </a:fillRef>
            <a:effectRef idx="2">
              <a:schemeClr val="accent2">
                <a:shade val="80000"/>
                <a:hueOff val="0"/>
                <a:satOff val="0"/>
                <a:lumOff val="0"/>
                <a:alphaOff val="0"/>
              </a:schemeClr>
            </a:effectRef>
            <a:fontRef idx="minor">
              <a:schemeClr val="lt1"/>
            </a:fontRef>
          </p:style>
        </p:sp>
        <p:sp>
          <p:nvSpPr>
            <p:cNvPr id="19" name="Rounded Rectangle 4"/>
            <p:cNvSpPr/>
            <p:nvPr/>
          </p:nvSpPr>
          <p:spPr>
            <a:xfrm>
              <a:off x="49541" y="3312295"/>
              <a:ext cx="1988684" cy="15713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1">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Automate Tasks</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24" name="Group 19"/>
          <p:cNvGrpSpPr/>
          <p:nvPr/>
        </p:nvGrpSpPr>
        <p:grpSpPr>
          <a:xfrm>
            <a:off x="6400800" y="990598"/>
            <a:ext cx="2438400" cy="1066802"/>
            <a:chOff x="653" y="3312295"/>
            <a:chExt cx="2086460" cy="1669170"/>
          </a:xfrm>
          <a:scene3d>
            <a:camera prst="orthographicFront"/>
            <a:lightRig rig="threePt" dir="t">
              <a:rot lat="0" lon="0" rev="7500000"/>
            </a:lightRig>
          </a:scene3d>
        </p:grpSpPr>
        <p:sp>
          <p:nvSpPr>
            <p:cNvPr id="21" name="Rounded Rectangle 20"/>
            <p:cNvSpPr/>
            <p:nvPr/>
          </p:nvSpPr>
          <p:spPr>
            <a:xfrm>
              <a:off x="653" y="3312297"/>
              <a:ext cx="2086460" cy="1669168"/>
            </a:xfrm>
            <a:prstGeom prst="roundRect">
              <a:avLst>
                <a:gd name="adj" fmla="val 10000"/>
              </a:avLst>
            </a:prstGeom>
            <a:solidFill>
              <a:schemeClr val="tx1"/>
            </a:solidFill>
            <a:ln w="19050">
              <a:solidFill>
                <a:schemeClr val="bg2">
                  <a:lumMod val="50000"/>
                </a:schemeClr>
              </a:solidFill>
            </a:ln>
            <a:sp3d prstMaterial="plastic">
              <a:bevelT w="127000" h="25400" prst="artDeco"/>
            </a:sp3d>
          </p:spPr>
          <p:style>
            <a:lnRef idx="0">
              <a:scrgbClr r="0" g="0" b="0"/>
            </a:lnRef>
            <a:fillRef idx="3">
              <a:scrgbClr r="0" g="0" b="0"/>
            </a:fillRef>
            <a:effectRef idx="2">
              <a:schemeClr val="accent2">
                <a:shade val="80000"/>
                <a:hueOff val="0"/>
                <a:satOff val="0"/>
                <a:lumOff val="0"/>
                <a:alphaOff val="0"/>
              </a:schemeClr>
            </a:effectRef>
            <a:fontRef idx="minor">
              <a:schemeClr val="lt1"/>
            </a:fontRef>
          </p:style>
        </p:sp>
        <p:sp>
          <p:nvSpPr>
            <p:cNvPr id="22" name="Rounded Rectangle 4"/>
            <p:cNvSpPr/>
            <p:nvPr/>
          </p:nvSpPr>
          <p:spPr>
            <a:xfrm>
              <a:off x="49541" y="3312295"/>
              <a:ext cx="1988684" cy="15713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1">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Streamline Troubleshooting</a:t>
              </a:r>
              <a:endParaRPr lang="en-GB" sz="2000" kern="12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5"/>
          <p:cNvGrpSpPr/>
          <p:nvPr/>
        </p:nvGrpSpPr>
        <p:grpSpPr>
          <a:xfrm>
            <a:off x="838200" y="5105400"/>
            <a:ext cx="1124712" cy="838200"/>
            <a:chOff x="838200" y="4343400"/>
            <a:chExt cx="1124712" cy="838200"/>
          </a:xfrm>
        </p:grpSpPr>
        <p:pic>
          <p:nvPicPr>
            <p:cNvPr id="7" name="Picture 2" descr="C:\Work\Katmai Marketing\PAG_icon library\PAG_icon library\SQL sm.png"/>
            <p:cNvPicPr>
              <a:picLocks noChangeAspect="1" noChangeArrowheads="1"/>
            </p:cNvPicPr>
            <p:nvPr/>
          </p:nvPicPr>
          <p:blipFill>
            <a:blip r:embed="rId8" cstate="print"/>
            <a:srcRect/>
            <a:stretch>
              <a:fillRect/>
            </a:stretch>
          </p:blipFill>
          <p:spPr bwMode="auto">
            <a:xfrm>
              <a:off x="838200" y="4343400"/>
              <a:ext cx="362712" cy="533400"/>
            </a:xfrm>
            <a:prstGeom prst="rect">
              <a:avLst/>
            </a:prstGeom>
            <a:noFill/>
          </p:spPr>
        </p:pic>
        <p:pic>
          <p:nvPicPr>
            <p:cNvPr id="8" name="Picture 2" descr="C:\Work\Katmai Marketing\PAG_icon library\PAG_icon library\SQL sm.png"/>
            <p:cNvPicPr>
              <a:picLocks noChangeAspect="1" noChangeArrowheads="1"/>
            </p:cNvPicPr>
            <p:nvPr/>
          </p:nvPicPr>
          <p:blipFill>
            <a:blip r:embed="rId8" cstate="print"/>
            <a:srcRect/>
            <a:stretch>
              <a:fillRect/>
            </a:stretch>
          </p:blipFill>
          <p:spPr bwMode="auto">
            <a:xfrm>
              <a:off x="1219200" y="4343400"/>
              <a:ext cx="362712" cy="533400"/>
            </a:xfrm>
            <a:prstGeom prst="rect">
              <a:avLst/>
            </a:prstGeom>
            <a:noFill/>
          </p:spPr>
        </p:pic>
        <p:pic>
          <p:nvPicPr>
            <p:cNvPr id="9" name="Picture 2" descr="C:\Work\Katmai Marketing\PAG_icon library\PAG_icon library\SQL sm.png"/>
            <p:cNvPicPr>
              <a:picLocks noChangeAspect="1" noChangeArrowheads="1"/>
            </p:cNvPicPr>
            <p:nvPr/>
          </p:nvPicPr>
          <p:blipFill>
            <a:blip r:embed="rId8" cstate="print"/>
            <a:srcRect/>
            <a:stretch>
              <a:fillRect/>
            </a:stretch>
          </p:blipFill>
          <p:spPr bwMode="auto">
            <a:xfrm>
              <a:off x="1600200" y="4343400"/>
              <a:ext cx="362712" cy="533400"/>
            </a:xfrm>
            <a:prstGeom prst="rect">
              <a:avLst/>
            </a:prstGeom>
            <a:noFill/>
          </p:spPr>
        </p:pic>
        <p:pic>
          <p:nvPicPr>
            <p:cNvPr id="10" name="Picture 2" descr="C:\Work\Katmai Marketing\PAG_icon library\PAG_icon library\SQL sm.png"/>
            <p:cNvPicPr>
              <a:picLocks noChangeAspect="1" noChangeArrowheads="1"/>
            </p:cNvPicPr>
            <p:nvPr/>
          </p:nvPicPr>
          <p:blipFill>
            <a:blip r:embed="rId9" cstate="print"/>
            <a:srcRect/>
            <a:stretch>
              <a:fillRect/>
            </a:stretch>
          </p:blipFill>
          <p:spPr bwMode="auto">
            <a:xfrm>
              <a:off x="1219200" y="4621306"/>
              <a:ext cx="381000" cy="560294"/>
            </a:xfrm>
            <a:prstGeom prst="rect">
              <a:avLst/>
            </a:prstGeom>
            <a:noFill/>
          </p:spPr>
        </p:pic>
      </p:grpSp>
      <p:grpSp>
        <p:nvGrpSpPr>
          <p:cNvPr id="5" name="Group 17"/>
          <p:cNvGrpSpPr/>
          <p:nvPr/>
        </p:nvGrpSpPr>
        <p:grpSpPr>
          <a:xfrm>
            <a:off x="801687" y="1752600"/>
            <a:ext cx="1179513" cy="784412"/>
            <a:chOff x="762000" y="2514600"/>
            <a:chExt cx="1179513" cy="784412"/>
          </a:xfrm>
        </p:grpSpPr>
        <p:pic>
          <p:nvPicPr>
            <p:cNvPr id="11" name="Picture 3" descr="C:\Work\Katmai Marketing\PAG_icon library\PAG_icon library\user blue.png"/>
            <p:cNvPicPr>
              <a:picLocks noChangeAspect="1" noChangeArrowheads="1"/>
            </p:cNvPicPr>
            <p:nvPr/>
          </p:nvPicPr>
          <p:blipFill>
            <a:blip r:embed="rId10" cstate="print"/>
            <a:srcRect/>
            <a:stretch>
              <a:fillRect/>
            </a:stretch>
          </p:blipFill>
          <p:spPr bwMode="auto">
            <a:xfrm>
              <a:off x="1524000" y="2514600"/>
              <a:ext cx="417513" cy="564206"/>
            </a:xfrm>
            <a:prstGeom prst="rect">
              <a:avLst/>
            </a:prstGeom>
            <a:noFill/>
          </p:spPr>
        </p:pic>
        <p:pic>
          <p:nvPicPr>
            <p:cNvPr id="13"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762000" y="2514600"/>
              <a:ext cx="533400" cy="784412"/>
            </a:xfrm>
            <a:prstGeom prst="rect">
              <a:avLst/>
            </a:prstGeom>
            <a:noFill/>
          </p:spPr>
        </p:pic>
        <p:pic>
          <p:nvPicPr>
            <p:cNvPr id="14" name="Picture 2" descr="C:\Work\Katmai Marketing\PAG_icon library\PAG_icon library\settings checklist icon.png"/>
            <p:cNvPicPr>
              <a:picLocks noChangeAspect="1" noChangeArrowheads="1"/>
            </p:cNvPicPr>
            <p:nvPr/>
          </p:nvPicPr>
          <p:blipFill>
            <a:blip r:embed="rId12" cstate="print"/>
            <a:srcRect/>
            <a:stretch>
              <a:fillRect/>
            </a:stretch>
          </p:blipFill>
          <p:spPr bwMode="auto">
            <a:xfrm>
              <a:off x="1219200" y="2667000"/>
              <a:ext cx="549275" cy="557236"/>
            </a:xfrm>
            <a:prstGeom prst="rect">
              <a:avLst/>
            </a:prstGeom>
            <a:noFill/>
          </p:spPr>
        </p:pic>
      </p:grpSp>
      <p:sp>
        <p:nvSpPr>
          <p:cNvPr id="15" name="Rectangle 14"/>
          <p:cNvSpPr txBox="1">
            <a:spLocks noChangeArrowheads="1"/>
          </p:cNvSpPr>
          <p:nvPr/>
        </p:nvSpPr>
        <p:spPr>
          <a:xfrm>
            <a:off x="152400" y="173403"/>
            <a:ext cx="8382000" cy="1121997"/>
          </a:xfrm>
          <a:prstGeom prst="rect">
            <a:avLst/>
          </a:prstGeom>
        </p:spPr>
        <p:txBody>
          <a:bodyPr>
            <a:noAutofit/>
          </a:bodyPr>
          <a:lstStyle/>
          <a:p>
            <a:pPr lvl="0" defTabSz="914363">
              <a:lnSpc>
                <a:spcPct val="90000"/>
              </a:lnSpc>
              <a:spcBef>
                <a:spcPct val="0"/>
              </a:spcBef>
            </a:pPr>
            <a:r>
              <a:rPr lang="en-GB" sz="4000" dirty="0" smtClean="0">
                <a:solidFill>
                  <a:schemeClr val="bg1"/>
                </a:solidFill>
              </a:rPr>
              <a:t>Manage Efficiently at Scale</a:t>
            </a:r>
            <a:endParaRPr kumimoji="0" lang="en-US" sz="32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grpSp>
        <p:nvGrpSpPr>
          <p:cNvPr id="6" name="Group 18"/>
          <p:cNvGrpSpPr/>
          <p:nvPr/>
        </p:nvGrpSpPr>
        <p:grpSpPr>
          <a:xfrm>
            <a:off x="735850" y="3429000"/>
            <a:ext cx="1473950" cy="790253"/>
            <a:chOff x="609600" y="3400747"/>
            <a:chExt cx="1616075" cy="866453"/>
          </a:xfrm>
        </p:grpSpPr>
        <p:pic>
          <p:nvPicPr>
            <p:cNvPr id="16"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609600" y="3505200"/>
              <a:ext cx="481584" cy="708212"/>
            </a:xfrm>
            <a:prstGeom prst="rect">
              <a:avLst/>
            </a:prstGeom>
            <a:noFill/>
          </p:spPr>
        </p:pic>
        <p:pic>
          <p:nvPicPr>
            <p:cNvPr id="17" name="Picture 2" descr="C:\Work\Katmai Marketing\PAG_icon library\PAG_icon library\SQL sm.png"/>
            <p:cNvPicPr>
              <a:picLocks noChangeAspect="1" noChangeArrowheads="1"/>
            </p:cNvPicPr>
            <p:nvPr/>
          </p:nvPicPr>
          <p:blipFill>
            <a:blip r:embed="rId11" cstate="print"/>
            <a:srcRect/>
            <a:stretch>
              <a:fillRect/>
            </a:stretch>
          </p:blipFill>
          <p:spPr bwMode="auto">
            <a:xfrm>
              <a:off x="990600" y="3429000"/>
              <a:ext cx="481584" cy="708212"/>
            </a:xfrm>
            <a:prstGeom prst="rect">
              <a:avLst/>
            </a:prstGeom>
            <a:noFill/>
          </p:spPr>
        </p:pic>
        <p:pic>
          <p:nvPicPr>
            <p:cNvPr id="4" name="Picture 2" descr="C:\Work\Katmai Marketing\PAG_icon library\PAG_icon library\settings checklist icon.png"/>
            <p:cNvPicPr>
              <a:picLocks noChangeAspect="1" noChangeArrowheads="1"/>
            </p:cNvPicPr>
            <p:nvPr/>
          </p:nvPicPr>
          <p:blipFill>
            <a:blip r:embed="rId13" cstate="print"/>
            <a:srcRect/>
            <a:stretch>
              <a:fillRect/>
            </a:stretch>
          </p:blipFill>
          <p:spPr bwMode="auto">
            <a:xfrm>
              <a:off x="1371600" y="3400747"/>
              <a:ext cx="854075" cy="866453"/>
            </a:xfrm>
            <a:prstGeom prst="rect">
              <a:avLst/>
            </a:prstGeom>
            <a:noFill/>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10200" y="2133600"/>
            <a:ext cx="3429000" cy="4038600"/>
            <a:chOff x="628650" y="1752600"/>
            <a:chExt cx="7677150" cy="809625"/>
          </a:xfrm>
          <a:solidFill>
            <a:schemeClr val="tx1">
              <a:alpha val="35000"/>
            </a:schemeClr>
          </a:solidFill>
        </p:grpSpPr>
        <p:sp>
          <p:nvSpPr>
            <p:cNvPr id="6" name="Rounded Rectangle 5"/>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7" name="Rounded Rectangle 6"/>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2" name="Title 7"/>
          <p:cNvSpPr>
            <a:spLocks noGrp="1"/>
          </p:cNvSpPr>
          <p:nvPr>
            <p:ph type="title" idx="4294967295"/>
          </p:nvPr>
        </p:nvSpPr>
        <p:spPr>
          <a:xfrm>
            <a:off x="228600" y="208002"/>
            <a:ext cx="8077200" cy="553998"/>
          </a:xfrm>
        </p:spPr>
        <p:txBody>
          <a:bodyPr/>
          <a:lstStyle/>
          <a:p>
            <a:r>
              <a:rPr lang="en-GB" sz="4000" dirty="0" smtClean="0"/>
              <a:t>Single, Central Management Console</a:t>
            </a:r>
            <a:endParaRPr lang="en-GB" sz="4000" dirty="0"/>
          </a:p>
        </p:txBody>
      </p:sp>
      <p:sp>
        <p:nvSpPr>
          <p:cNvPr id="3" name="Content Placeholder 11"/>
          <p:cNvSpPr txBox="1">
            <a:spLocks/>
          </p:cNvSpPr>
          <p:nvPr/>
        </p:nvSpPr>
        <p:spPr>
          <a:xfrm>
            <a:off x="5650173" y="2243916"/>
            <a:ext cx="3493827" cy="3429000"/>
          </a:xfrm>
          <a:prstGeom prst="rect">
            <a:avLst/>
          </a:prstGeom>
        </p:spPr>
        <p:txBody>
          <a:bodyPr vert="horz" lIns="0" tIns="0" rIns="0" bIns="0" rtlCol="0">
            <a:noAutofit/>
          </a:bodyPr>
          <a:lstStyle/>
          <a:p>
            <a:pPr marL="342900" marR="0" lvl="0" indent="-3429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Blip>
                <a:blip r:embed="rId3"/>
              </a:buBlip>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Centralized management of </a:t>
            </a:r>
            <a:br>
              <a:rPr kumimoji="0" lang="en-GB" sz="2400" b="0" i="0" u="none" strike="noStrike" kern="1200" cap="none" spc="0" normalizeH="0" baseline="0" noProof="0" dirty="0" smtClean="0">
                <a:ln>
                  <a:noFill/>
                </a:ln>
                <a:solidFill>
                  <a:schemeClr val="bg1"/>
                </a:solidFill>
                <a:effectLst/>
                <a:uLnTx/>
                <a:uFillTx/>
                <a:latin typeface="+mn-lt"/>
                <a:ea typeface="+mn-ea"/>
                <a:cs typeface="+mn-cs"/>
              </a:rPr>
            </a:br>
            <a:r>
              <a:rPr kumimoji="0" lang="en-GB" sz="2400" b="0" i="0" u="none" strike="noStrike" kern="1200" cap="none" spc="0" normalizeH="0" baseline="0" noProof="0" dirty="0" smtClean="0">
                <a:ln>
                  <a:noFill/>
                </a:ln>
                <a:solidFill>
                  <a:schemeClr val="bg1"/>
                </a:solidFill>
                <a:effectLst/>
                <a:uLnTx/>
                <a:uFillTx/>
                <a:latin typeface="+mn-lt"/>
                <a:ea typeface="+mn-ea"/>
                <a:cs typeface="+mn-cs"/>
              </a:rPr>
              <a:t>all SQL Server </a:t>
            </a:r>
            <a:br>
              <a:rPr kumimoji="0" lang="en-GB" sz="2400" b="0" i="0" u="none" strike="noStrike" kern="1200" cap="none" spc="0" normalizeH="0" baseline="0" noProof="0" dirty="0" smtClean="0">
                <a:ln>
                  <a:noFill/>
                </a:ln>
                <a:solidFill>
                  <a:schemeClr val="bg1"/>
                </a:solidFill>
                <a:effectLst/>
                <a:uLnTx/>
                <a:uFillTx/>
                <a:latin typeface="+mn-lt"/>
                <a:ea typeface="+mn-ea"/>
                <a:cs typeface="+mn-cs"/>
              </a:rPr>
            </a:br>
            <a:r>
              <a:rPr kumimoji="0" lang="en-GB" sz="2400" b="0" i="0" u="none" strike="noStrike" kern="1200" cap="none" spc="0" normalizeH="0" baseline="0" noProof="0" dirty="0" smtClean="0">
                <a:ln>
                  <a:noFill/>
                </a:ln>
                <a:solidFill>
                  <a:schemeClr val="bg1"/>
                </a:solidFill>
                <a:effectLst/>
                <a:uLnTx/>
                <a:uFillTx/>
                <a:latin typeface="+mn-lt"/>
                <a:ea typeface="+mn-ea"/>
                <a:cs typeface="+mn-cs"/>
              </a:rPr>
              <a:t>instances and </a:t>
            </a:r>
            <a:br>
              <a:rPr kumimoji="0" lang="en-GB" sz="2400" b="0" i="0" u="none" strike="noStrike" kern="1200" cap="none" spc="0" normalizeH="0" baseline="0" noProof="0" dirty="0" smtClean="0">
                <a:ln>
                  <a:noFill/>
                </a:ln>
                <a:solidFill>
                  <a:schemeClr val="bg1"/>
                </a:solidFill>
                <a:effectLst/>
                <a:uLnTx/>
                <a:uFillTx/>
                <a:latin typeface="+mn-lt"/>
                <a:ea typeface="+mn-ea"/>
                <a:cs typeface="+mn-cs"/>
              </a:rPr>
            </a:br>
            <a:r>
              <a:rPr kumimoji="0" lang="en-GB" sz="2400" b="0" i="0" u="none" strike="noStrike" kern="1200" cap="none" spc="0" normalizeH="0" baseline="0" noProof="0" dirty="0" smtClean="0">
                <a:ln>
                  <a:noFill/>
                </a:ln>
                <a:solidFill>
                  <a:schemeClr val="bg1"/>
                </a:solidFill>
                <a:effectLst/>
                <a:uLnTx/>
                <a:uFillTx/>
                <a:latin typeface="+mn-lt"/>
                <a:ea typeface="+mn-ea"/>
                <a:cs typeface="+mn-cs"/>
              </a:rPr>
              <a:t>services</a:t>
            </a:r>
          </a:p>
          <a:p>
            <a:pPr marL="342900" marR="0" lvl="0" indent="-3429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Blip>
                <a:blip r:embed="rId3"/>
              </a:buBlip>
              <a:tabLst/>
              <a:defRPr/>
            </a:pPr>
            <a:endParaRPr kumimoji="0" lang="en-GB" sz="1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Blip>
                <a:blip r:embed="rId3"/>
              </a:buBlip>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Intellisense </a:t>
            </a:r>
            <a:br>
              <a:rPr kumimoji="0" lang="en-GB" sz="2400" b="0" i="0" u="none" strike="noStrike" kern="1200" cap="none" spc="0" normalizeH="0" baseline="0" noProof="0" dirty="0" smtClean="0">
                <a:ln>
                  <a:noFill/>
                </a:ln>
                <a:solidFill>
                  <a:schemeClr val="bg1"/>
                </a:solidFill>
                <a:effectLst/>
                <a:uLnTx/>
                <a:uFillTx/>
                <a:latin typeface="+mn-lt"/>
                <a:ea typeface="+mn-ea"/>
                <a:cs typeface="+mn-cs"/>
              </a:rPr>
            </a:br>
            <a:r>
              <a:rPr kumimoji="0" lang="en-GB" sz="2400" b="0" i="0" u="none" strike="noStrike" kern="1200" cap="none" spc="0" normalizeH="0" baseline="0" noProof="0" dirty="0" smtClean="0">
                <a:ln>
                  <a:noFill/>
                </a:ln>
                <a:solidFill>
                  <a:schemeClr val="bg1"/>
                </a:solidFill>
                <a:effectLst/>
                <a:uLnTx/>
                <a:uFillTx/>
                <a:latin typeface="+mn-lt"/>
                <a:ea typeface="+mn-ea"/>
                <a:cs typeface="+mn-cs"/>
              </a:rPr>
              <a:t>for productive management</a:t>
            </a:r>
          </a:p>
          <a:p>
            <a:pPr marL="342900" marR="0" lvl="0" indent="-3429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Blip>
                <a:blip r:embed="rId3"/>
              </a:buBlip>
              <a:tabLst/>
              <a:defRPr/>
            </a:pPr>
            <a:endParaRPr lang="en-GB" sz="1000" dirty="0" smtClean="0">
              <a:solidFill>
                <a:schemeClr val="bg1"/>
              </a:solidFill>
            </a:endParaRPr>
          </a:p>
          <a:p>
            <a:pPr marL="342900" marR="0" lvl="0" indent="-3429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Blip>
                <a:blip r:embed="rId3"/>
              </a:buBlip>
              <a:tabLst/>
              <a:defRPr/>
            </a:pPr>
            <a:r>
              <a:rPr lang="en-GB" sz="2400" dirty="0" err="1" smtClean="0">
                <a:solidFill>
                  <a:schemeClr val="bg1"/>
                </a:solidFill>
              </a:rPr>
              <a:t>PowerShell</a:t>
            </a:r>
            <a:r>
              <a:rPr lang="en-GB" sz="2400" dirty="0" smtClean="0">
                <a:solidFill>
                  <a:schemeClr val="bg1"/>
                </a:solidFill>
              </a:rPr>
              <a:t>    integration</a:t>
            </a:r>
            <a:endParaRPr kumimoji="0" lang="en-GB" sz="24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Font typeface="Wingdings" pitchFamily="2" charset="2"/>
              <a:buChar char="§"/>
              <a:tabLst/>
              <a:defRPr/>
            </a:pPr>
            <a:endParaRPr kumimoji="0" lang="en-GB"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p:cNvPicPr>
            <a:picLocks noChangeAspect="1" noChangeArrowheads="1"/>
          </p:cNvPicPr>
          <p:nvPr/>
        </p:nvPicPr>
        <p:blipFill>
          <a:blip r:embed="rId4" cstate="print"/>
          <a:srcRect/>
          <a:stretch>
            <a:fillRect/>
          </a:stretch>
        </p:blipFill>
        <p:spPr bwMode="auto">
          <a:xfrm>
            <a:off x="381000" y="2133600"/>
            <a:ext cx="5105400" cy="3840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162995" y="809839"/>
            <a:ext cx="6090898" cy="535531"/>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3200" dirty="0" smtClean="0">
                <a:solidFill>
                  <a:schemeClr val="bg1">
                    <a:lumMod val="85000"/>
                  </a:schemeClr>
                </a:solidFill>
              </a:rPr>
              <a:t>SQL Server Management Studio</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4800" y="1828800"/>
            <a:ext cx="3429000" cy="4038600"/>
            <a:chOff x="628650" y="1752600"/>
            <a:chExt cx="7677150" cy="809625"/>
          </a:xfrm>
          <a:solidFill>
            <a:schemeClr val="tx1">
              <a:alpha val="35000"/>
            </a:schemeClr>
          </a:solidFill>
        </p:grpSpPr>
        <p:sp>
          <p:nvSpPr>
            <p:cNvPr id="7" name="Rounded Rectangle 6"/>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8" name="Rounded Rectangle 7"/>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pic>
        <p:nvPicPr>
          <p:cNvPr id="3" name="Picture 2" descr="SQL Server 2008 Performance and Scale WhtPaper01.gif"/>
          <p:cNvPicPr>
            <a:picLocks noChangeAspect="1"/>
          </p:cNvPicPr>
          <p:nvPr/>
        </p:nvPicPr>
        <p:blipFill>
          <a:blip r:embed="rId3" cstate="print"/>
          <a:stretch>
            <a:fillRect/>
          </a:stretch>
        </p:blipFill>
        <p:spPr>
          <a:xfrm>
            <a:off x="4191000" y="1447800"/>
            <a:ext cx="3985770" cy="4616354"/>
          </a:xfrm>
          <a:prstGeom prst="rect">
            <a:avLst/>
          </a:prstGeom>
          <a:solidFill>
            <a:srgbClr xmlns:mc="http://schemas.openxmlformats.org/markup-compatibility/2006" xmlns:a14="http://schemas.microsoft.com/office/drawing/2007/7/7/main" val="FFFFFF" mc:Ignorable="">
              <a:shade val="85000"/>
            </a:srgbClr>
          </a:solidFill>
          <a:ln w="190500" cap="rnd">
            <a:solidFill>
              <a:srgbClr xmlns:mc="http://schemas.openxmlformats.org/markup-compatibility/2006" xmlns:a14="http://schemas.microsoft.com/office/drawing/2007/7/7/main" val="FFFFFF" mc:Ignorable=""/>
            </a:solidFill>
          </a:ln>
          <a:effectLst>
            <a:outerShdw blurRad="36195" dist="12700" dir="11400000" algn="tl" rotWithShape="0">
              <a:srgbClr xmlns:mc="http://schemas.openxmlformats.org/markup-compatibility/2006" xmlns:a14="http://schemas.microsoft.com/office/drawing/2007/7/7/main" val="000000" mc:Ignorable="">
                <a:alpha val="33000"/>
              </a:srgbClr>
            </a:outerShdw>
            <a:reflection blurRad="6350" stA="50000" endA="275" endPos="40000" dist="101600" dir="5400000" sy="-100000" algn="bl" rotWithShape="0"/>
          </a:effectLst>
          <a:scene3d>
            <a:camera prst="perspectiveContrastingLeftFacing">
              <a:rot lat="540000" lon="2100000" rev="0"/>
            </a:camera>
            <a:lightRig rig="soft" dir="t"/>
          </a:scene3d>
          <a:sp3d contourW="12700" prstMaterial="matte">
            <a:bevelT w="63500" h="50800"/>
            <a:contourClr>
              <a:srgbClr xmlns:mc="http://schemas.openxmlformats.org/markup-compatibility/2006" xmlns:a14="http://schemas.microsoft.com/office/drawing/2007/7/7/main" val="C0C0C0" mc:Ignorable=""/>
            </a:contourClr>
          </a:sp3d>
        </p:spPr>
      </p:pic>
      <p:sp>
        <p:nvSpPr>
          <p:cNvPr id="4" name="Title 1"/>
          <p:cNvSpPr>
            <a:spLocks noGrp="1"/>
          </p:cNvSpPr>
          <p:nvPr>
            <p:ph type="title" idx="4294967295"/>
          </p:nvPr>
        </p:nvSpPr>
        <p:spPr>
          <a:xfrm>
            <a:off x="228600" y="228600"/>
            <a:ext cx="8382000" cy="553998"/>
          </a:xfrm>
        </p:spPr>
        <p:txBody>
          <a:bodyPr/>
          <a:lstStyle/>
          <a:p>
            <a:r>
              <a:rPr lang="en-GB" sz="4000" dirty="0" smtClean="0"/>
              <a:t>Gain Management Insight</a:t>
            </a:r>
            <a:endParaRPr lang="en-GB" sz="4000" dirty="0"/>
          </a:p>
        </p:txBody>
      </p:sp>
      <p:sp>
        <p:nvSpPr>
          <p:cNvPr id="5" name="Content Placeholder 11"/>
          <p:cNvSpPr txBox="1">
            <a:spLocks/>
          </p:cNvSpPr>
          <p:nvPr/>
        </p:nvSpPr>
        <p:spPr>
          <a:xfrm>
            <a:off x="609600" y="2286000"/>
            <a:ext cx="3276600" cy="3429000"/>
          </a:xfrm>
          <a:prstGeom prst="rect">
            <a:avLst/>
          </a:prstGeom>
        </p:spPr>
        <p:txBody>
          <a:bodyPr vert="horz" lIns="0" tIns="0" rIns="0" bIns="0" rtlCol="0">
            <a:normAutofit/>
          </a:bodyPr>
          <a:lstStyle/>
          <a:p>
            <a:pPr lvl="0" defTabSz="914363">
              <a:lnSpc>
                <a:spcPct val="90000"/>
              </a:lnSpc>
              <a:spcBef>
                <a:spcPct val="20000"/>
              </a:spcBef>
              <a:buClr>
                <a:srgbClr xmlns:mc="http://schemas.openxmlformats.org/markup-compatibility/2006" xmlns:a14="http://schemas.microsoft.com/office/drawing/2007/7/7/main" val="C00000" mc:Ignorable=""/>
              </a:buClr>
              <a:buSzPct val="100000"/>
            </a:pPr>
            <a:r>
              <a:rPr lang="en-US" sz="2400" dirty="0" smtClean="0">
                <a:solidFill>
                  <a:schemeClr val="bg1"/>
                </a:solidFill>
              </a:rPr>
              <a:t>SQL Server Management Studio includes:</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Standard Reports</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Custom Reports</a:t>
            </a:r>
          </a:p>
          <a:p>
            <a:pPr marL="342900" lvl="0" indent="-342900" defTabSz="914363">
              <a:lnSpc>
                <a:spcPct val="90000"/>
              </a:lnSpc>
              <a:spcBef>
                <a:spcPct val="20000"/>
              </a:spcBef>
              <a:buClr>
                <a:srgbClr xmlns:mc="http://schemas.openxmlformats.org/markup-compatibility/2006" xmlns:a14="http://schemas.microsoft.com/office/drawing/2007/7/7/main" val="C00000" mc:Ignorable=""/>
              </a:buClr>
              <a:buSzPct val="100000"/>
              <a:buBlip>
                <a:blip r:embed="rId4"/>
              </a:buBlip>
            </a:pPr>
            <a:r>
              <a:rPr lang="en-US" sz="2400" dirty="0" smtClean="0">
                <a:solidFill>
                  <a:schemeClr val="bg1"/>
                </a:solidFill>
              </a:rPr>
              <a:t>Performance Dashboards</a:t>
            </a:r>
            <a:endParaRPr kumimoji="0" lang="en-GB" sz="24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C00000" mc:Ignorable=""/>
              </a:buClr>
              <a:buSzPct val="100000"/>
              <a:buFont typeface="Wingdings" pitchFamily="2" charset="2"/>
              <a:buChar char="§"/>
              <a:tabLst/>
              <a:defRPr/>
            </a:pPr>
            <a:endParaRPr kumimoji="0" lang="en-GB"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52400" y="1295400"/>
            <a:ext cx="4648200" cy="5410200"/>
            <a:chOff x="628650" y="1752600"/>
            <a:chExt cx="7677150" cy="809625"/>
          </a:xfrm>
          <a:solidFill>
            <a:schemeClr val="tx1">
              <a:alpha val="35000"/>
            </a:schemeClr>
          </a:solidFill>
        </p:grpSpPr>
        <p:sp>
          <p:nvSpPr>
            <p:cNvPr id="90" name="Rounded Rectangle 89"/>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100" name="Rounded Rectangle 99"/>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2" name="Title 1"/>
          <p:cNvSpPr>
            <a:spLocks noGrp="1"/>
          </p:cNvSpPr>
          <p:nvPr>
            <p:ph type="title"/>
          </p:nvPr>
        </p:nvSpPr>
        <p:spPr>
          <a:xfrm>
            <a:off x="333375" y="152400"/>
            <a:ext cx="8734425" cy="553998"/>
          </a:xfrm>
        </p:spPr>
        <p:txBody>
          <a:bodyPr/>
          <a:lstStyle/>
          <a:p>
            <a:r>
              <a:rPr lang="en-GB" sz="4000" dirty="0" smtClean="0"/>
              <a:t>Multi-Instance Management</a:t>
            </a:r>
            <a:endParaRPr lang="en-US" sz="4000" dirty="0"/>
          </a:p>
        </p:txBody>
      </p:sp>
      <p:sp>
        <p:nvSpPr>
          <p:cNvPr id="87" name="TextBox 86"/>
          <p:cNvSpPr txBox="1"/>
          <p:nvPr/>
        </p:nvSpPr>
        <p:spPr>
          <a:xfrm>
            <a:off x="533400" y="1429905"/>
            <a:ext cx="4191000" cy="5130635"/>
          </a:xfrm>
          <a:prstGeom prst="rect">
            <a:avLst/>
          </a:prstGeom>
          <a:noFill/>
        </p:spPr>
        <p:txBody>
          <a:bodyPr wrap="square" rtlCol="0">
            <a:spAutoFit/>
          </a:bodyPr>
          <a:lstStyle/>
          <a:p>
            <a:pPr marL="0" lvl="2">
              <a:lnSpc>
                <a:spcPct val="90000"/>
              </a:lnSpc>
              <a:spcBef>
                <a:spcPts val="600"/>
              </a:spcBef>
              <a:buClr>
                <a:srgbClr xmlns:mc="http://schemas.openxmlformats.org/markup-compatibility/2006" xmlns:a14="http://schemas.microsoft.com/office/drawing/2007/7/7/main" val="777777" mc:Ignorable=""/>
              </a:buClr>
            </a:pPr>
            <a:r>
              <a:rPr lang="en-CA" altLang="zh-CN" sz="2400" kern="0" dirty="0" smtClean="0">
                <a:solidFill>
                  <a:schemeClr val="bg1"/>
                </a:solidFill>
                <a:ea typeface="宋体" pitchFamily="2" charset="-122"/>
                <a:cs typeface="Arial" pitchFamily="34" charset="0"/>
              </a:rPr>
              <a:t>Control server sprawl with a Utility Control Point</a:t>
            </a:r>
          </a:p>
          <a:p>
            <a:pPr marL="252000" lvl="2" indent="-252000">
              <a:lnSpc>
                <a:spcPct val="90000"/>
              </a:lnSpc>
              <a:spcBef>
                <a:spcPts val="600"/>
              </a:spcBef>
              <a:buClr>
                <a:srgbClr xmlns:mc="http://schemas.openxmlformats.org/markup-compatibility/2006" xmlns:a14="http://schemas.microsoft.com/office/drawing/2007/7/7/main" val="777777" mc:Ignorable=""/>
              </a:buClr>
              <a:buBlip>
                <a:blip r:embed="rId3"/>
              </a:buBlip>
            </a:pPr>
            <a:r>
              <a:rPr lang="en-GB" altLang="zh-CN" sz="2400" kern="0" dirty="0" smtClean="0">
                <a:solidFill>
                  <a:schemeClr val="bg1"/>
                </a:solidFill>
                <a:ea typeface="宋体" pitchFamily="2" charset="-122"/>
                <a:cs typeface="Arial" pitchFamily="34" charset="0"/>
              </a:rPr>
              <a:t>Enroll hundreds of instances into central management</a:t>
            </a:r>
          </a:p>
          <a:p>
            <a:pPr marL="252000" lvl="2" indent="-252000">
              <a:lnSpc>
                <a:spcPct val="90000"/>
              </a:lnSpc>
              <a:spcBef>
                <a:spcPts val="600"/>
              </a:spcBef>
              <a:buClr>
                <a:srgbClr xmlns:mc="http://schemas.openxmlformats.org/markup-compatibility/2006" xmlns:a14="http://schemas.microsoft.com/office/drawing/2007/7/7/main" val="777777" mc:Ignorable=""/>
              </a:buClr>
              <a:buBlip>
                <a:blip r:embed="rId3"/>
              </a:buBlip>
            </a:pPr>
            <a:r>
              <a:rPr lang="en-GB" altLang="zh-CN" sz="2400" kern="0" dirty="0" smtClean="0">
                <a:solidFill>
                  <a:schemeClr val="bg1"/>
                </a:solidFill>
                <a:ea typeface="宋体" pitchFamily="2" charset="-122"/>
                <a:cs typeface="Arial" pitchFamily="34" charset="0"/>
              </a:rPr>
              <a:t>Define global resource utilization policies</a:t>
            </a:r>
          </a:p>
          <a:p>
            <a:pPr marL="252000" lvl="2" indent="-252000">
              <a:lnSpc>
                <a:spcPct val="90000"/>
              </a:lnSpc>
              <a:spcBef>
                <a:spcPts val="600"/>
              </a:spcBef>
              <a:buClr>
                <a:srgbClr xmlns:mc="http://schemas.openxmlformats.org/markup-compatibility/2006" xmlns:a14="http://schemas.microsoft.com/office/drawing/2007/7/7/main" val="777777" mc:Ignorable=""/>
              </a:buClr>
              <a:buBlip>
                <a:blip r:embed="rId3"/>
              </a:buBlip>
            </a:pPr>
            <a:r>
              <a:rPr lang="en-GB" altLang="zh-CN" sz="2400" kern="0" dirty="0" smtClean="0">
                <a:solidFill>
                  <a:schemeClr val="bg1"/>
                </a:solidFill>
                <a:ea typeface="宋体" pitchFamily="2" charset="-122"/>
                <a:cs typeface="Arial" pitchFamily="34" charset="0"/>
              </a:rPr>
              <a:t>Easy-to-use management interface with dashboard view</a:t>
            </a:r>
          </a:p>
          <a:p>
            <a:pPr marL="252000" lvl="2" indent="-252000">
              <a:lnSpc>
                <a:spcPct val="90000"/>
              </a:lnSpc>
              <a:spcBef>
                <a:spcPts val="600"/>
              </a:spcBef>
              <a:buClr>
                <a:srgbClr xmlns:mc="http://schemas.openxmlformats.org/markup-compatibility/2006" xmlns:a14="http://schemas.microsoft.com/office/drawing/2007/7/7/main" val="777777" mc:Ignorable=""/>
              </a:buClr>
              <a:buBlip>
                <a:blip r:embed="rId3"/>
              </a:buBlip>
            </a:pPr>
            <a:r>
              <a:rPr lang="en-GB" altLang="zh-CN" sz="2400" kern="0" dirty="0" smtClean="0">
                <a:solidFill>
                  <a:schemeClr val="bg1"/>
                </a:solidFill>
                <a:ea typeface="宋体" pitchFamily="2" charset="-122"/>
                <a:cs typeface="Arial" pitchFamily="34" charset="0"/>
              </a:rPr>
              <a:t>Fast and easy setup, no install DVDs</a:t>
            </a:r>
          </a:p>
          <a:p>
            <a:pPr marL="252000" lvl="2" indent="-252000">
              <a:lnSpc>
                <a:spcPct val="90000"/>
              </a:lnSpc>
              <a:spcBef>
                <a:spcPts val="600"/>
              </a:spcBef>
              <a:buClr>
                <a:srgbClr xmlns:mc="http://schemas.openxmlformats.org/markup-compatibility/2006" xmlns:a14="http://schemas.microsoft.com/office/drawing/2007/7/7/main" val="777777" mc:Ignorable=""/>
              </a:buClr>
              <a:buBlip>
                <a:blip r:embed="rId3"/>
              </a:buBlip>
            </a:pPr>
            <a:r>
              <a:rPr lang="en-GB" altLang="zh-CN" sz="2400" kern="0" dirty="0" smtClean="0">
                <a:solidFill>
                  <a:schemeClr val="bg1"/>
                </a:solidFill>
                <a:ea typeface="宋体" pitchFamily="2" charset="-122"/>
                <a:cs typeface="Arial" pitchFamily="34" charset="0"/>
              </a:rPr>
              <a:t>Accelerate consolidation projects</a:t>
            </a:r>
            <a:endParaRPr lang="en-GB" sz="2400" dirty="0" smtClean="0">
              <a:solidFill>
                <a:schemeClr val="bg1">
                  <a:lumMod val="75000"/>
                </a:schemeClr>
              </a:solidFill>
            </a:endParaRPr>
          </a:p>
        </p:txBody>
      </p:sp>
      <p:pic>
        <p:nvPicPr>
          <p:cNvPr id="32" name="Picture 31" descr="SSMSDashboardView.JPG"/>
          <p:cNvPicPr>
            <a:picLocks noChangeAspect="1"/>
          </p:cNvPicPr>
          <p:nvPr/>
        </p:nvPicPr>
        <p:blipFill>
          <a:blip r:embed="rId4" cstate="print"/>
          <a:stretch>
            <a:fillRect/>
          </a:stretch>
        </p:blipFill>
        <p:spPr>
          <a:xfrm>
            <a:off x="4800600" y="1588873"/>
            <a:ext cx="4114800" cy="4811927"/>
          </a:xfrm>
          <a:prstGeom prst="rect">
            <a:avLst/>
          </a:prstGeom>
          <a:scene3d>
            <a:camera prst="perspectiveHeroicExtremeLeftFacing" fov="2700000">
              <a:rot lat="540000" lon="2100000" rev="0"/>
            </a:camera>
            <a:lightRig rig="threePt" dir="t"/>
          </a:scene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1066800"/>
            <a:ext cx="8305800" cy="1963479"/>
            <a:chOff x="628650" y="1752600"/>
            <a:chExt cx="7677150" cy="809625"/>
          </a:xfrm>
          <a:solidFill>
            <a:schemeClr val="tx1">
              <a:alpha val="35000"/>
            </a:schemeClr>
          </a:solidFill>
        </p:grpSpPr>
        <p:sp>
          <p:nvSpPr>
            <p:cNvPr id="37" name="Rounded Rectangle 36"/>
            <p:cNvSpPr/>
            <p:nvPr/>
          </p:nvSpPr>
          <p:spPr>
            <a:xfrm>
              <a:off x="628650" y="1752600"/>
              <a:ext cx="7677150" cy="809625"/>
            </a:xfrm>
            <a:prstGeom prst="roundRect">
              <a:avLst/>
            </a:prstGeom>
            <a:grpFill/>
            <a:ln w="28575"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38" name="Rounded Rectangle 37"/>
            <p:cNvSpPr/>
            <p:nvPr/>
          </p:nvSpPr>
          <p:spPr>
            <a:xfrm>
              <a:off x="702332" y="1752600"/>
              <a:ext cx="7527268" cy="809625"/>
            </a:xfrm>
            <a:prstGeom prst="roundRect">
              <a:avLst/>
            </a:prstGeom>
            <a:grp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4" name="Title 1"/>
          <p:cNvSpPr>
            <a:spLocks noGrp="1"/>
          </p:cNvSpPr>
          <p:nvPr>
            <p:ph type="title"/>
          </p:nvPr>
        </p:nvSpPr>
        <p:spPr>
          <a:xfrm>
            <a:off x="457200" y="228600"/>
            <a:ext cx="7656512" cy="553998"/>
          </a:xfrm>
        </p:spPr>
        <p:txBody>
          <a:bodyPr/>
          <a:lstStyle/>
          <a:p>
            <a:r>
              <a:rPr lang="en-US" sz="4000" dirty="0" smtClean="0"/>
              <a:t>SQL Server Control Point</a:t>
            </a:r>
            <a:endParaRPr lang="en-US" sz="4000" dirty="0"/>
          </a:p>
        </p:txBody>
      </p:sp>
      <p:sp>
        <p:nvSpPr>
          <p:cNvPr id="3" name="Content Placeholder 2"/>
          <p:cNvSpPr>
            <a:spLocks noGrp="1"/>
          </p:cNvSpPr>
          <p:nvPr>
            <p:ph idx="1"/>
          </p:nvPr>
        </p:nvSpPr>
        <p:spPr>
          <a:xfrm>
            <a:off x="609600" y="1224420"/>
            <a:ext cx="8229600" cy="1975980"/>
          </a:xfrm>
        </p:spPr>
        <p:txBody>
          <a:bodyPr>
            <a:normAutofit/>
          </a:bodyPr>
          <a:lstStyle/>
          <a:p>
            <a:pPr marL="0" indent="0">
              <a:buNone/>
            </a:pPr>
            <a:r>
              <a:rPr lang="en-US" dirty="0" smtClean="0">
                <a:solidFill>
                  <a:schemeClr val="bg1"/>
                </a:solidFill>
              </a:rPr>
              <a:t>New wizards in SQL Server Management Studio</a:t>
            </a:r>
          </a:p>
          <a:p>
            <a:pPr lvl="1">
              <a:buBlip>
                <a:blip r:embed="rId3"/>
              </a:buBlip>
            </a:pPr>
            <a:r>
              <a:rPr lang="en-US" sz="1800" dirty="0" smtClean="0">
                <a:solidFill>
                  <a:schemeClr val="bg1"/>
                </a:solidFill>
              </a:rPr>
              <a:t>Wizards for fast and easy setup</a:t>
            </a:r>
          </a:p>
          <a:p>
            <a:pPr lvl="1">
              <a:buBlip>
                <a:blip r:embed="rId3"/>
              </a:buBlip>
            </a:pPr>
            <a:r>
              <a:rPr lang="en-US" sz="1800" dirty="0" smtClean="0">
                <a:solidFill>
                  <a:schemeClr val="bg1"/>
                </a:solidFill>
              </a:rPr>
              <a:t>Create a Control Point</a:t>
            </a:r>
          </a:p>
          <a:p>
            <a:pPr lvl="1">
              <a:buBlip>
                <a:blip r:embed="rId3"/>
              </a:buBlip>
            </a:pPr>
            <a:r>
              <a:rPr lang="en-US" sz="1800" dirty="0" smtClean="0">
                <a:solidFill>
                  <a:schemeClr val="bg1"/>
                </a:solidFill>
              </a:rPr>
              <a:t>Enroll instances</a:t>
            </a:r>
          </a:p>
          <a:p>
            <a:pPr lvl="1">
              <a:buBlip>
                <a:blip r:embed="rId3"/>
              </a:buBlip>
            </a:pPr>
            <a:r>
              <a:rPr lang="en-US" sz="1800" dirty="0" smtClean="0">
                <a:solidFill>
                  <a:schemeClr val="bg1"/>
                </a:solidFill>
              </a:rPr>
              <a:t>Insights refreshed every 15 minutes</a:t>
            </a:r>
          </a:p>
          <a:p>
            <a:pPr>
              <a:buNone/>
            </a:pPr>
            <a:endParaRPr lang="en-US" sz="2000" dirty="0" smtClean="0">
              <a:solidFill>
                <a:schemeClr val="bg1"/>
              </a:solidFill>
            </a:endParaRPr>
          </a:p>
        </p:txBody>
      </p:sp>
      <p:pic>
        <p:nvPicPr>
          <p:cNvPr id="15" name="Picture 3" descr="E:\DVD27\Artwork_Imagery\HARDWARE_IMAGERY\Illustration - Misc Hardware\XML Icons\User yellow.png"/>
          <p:cNvPicPr>
            <a:picLocks noChangeAspect="1" noChangeArrowheads="1"/>
          </p:cNvPicPr>
          <p:nvPr/>
        </p:nvPicPr>
        <p:blipFill>
          <a:blip r:embed="rId4" cstate="print"/>
          <a:srcRect/>
          <a:stretch>
            <a:fillRect/>
          </a:stretch>
        </p:blipFill>
        <p:spPr bwMode="auto">
          <a:xfrm>
            <a:off x="1276927" y="4585686"/>
            <a:ext cx="641869" cy="869855"/>
          </a:xfrm>
          <a:prstGeom prst="rect">
            <a:avLst/>
          </a:prstGeom>
          <a:noFill/>
          <a:ln>
            <a:noFill/>
          </a:ln>
        </p:spPr>
      </p:pic>
      <p:sp>
        <p:nvSpPr>
          <p:cNvPr id="17" name="TextBox 16"/>
          <p:cNvSpPr txBox="1"/>
          <p:nvPr/>
        </p:nvSpPr>
        <p:spPr>
          <a:xfrm>
            <a:off x="1004045" y="5470360"/>
            <a:ext cx="1239443" cy="523220"/>
          </a:xfrm>
          <a:prstGeom prst="rect">
            <a:avLst/>
          </a:prstGeom>
          <a:noFill/>
        </p:spPr>
        <p:txBody>
          <a:bodyPr wrap="none" rtlCol="0">
            <a:spAutoFit/>
          </a:bodyPr>
          <a:lstStyle/>
          <a:p>
            <a:pPr algn="ctr"/>
            <a:r>
              <a:rPr lang="en-US" sz="1400" dirty="0" smtClean="0">
                <a:solidFill>
                  <a:schemeClr val="bg1"/>
                </a:solidFill>
              </a:rPr>
              <a:t>Database </a:t>
            </a:r>
          </a:p>
          <a:p>
            <a:pPr algn="ctr"/>
            <a:r>
              <a:rPr lang="en-US" sz="1400" dirty="0" smtClean="0">
                <a:solidFill>
                  <a:schemeClr val="bg1"/>
                </a:solidFill>
              </a:rPr>
              <a:t>Administrator</a:t>
            </a:r>
            <a:endParaRPr lang="en-US" sz="1400" dirty="0">
              <a:solidFill>
                <a:schemeClr val="bg1"/>
              </a:solidFill>
            </a:endParaRPr>
          </a:p>
        </p:txBody>
      </p:sp>
      <p:pic>
        <p:nvPicPr>
          <p:cNvPr id="18" name="Picture 3" descr="E:\DVD27\Artwork_Imagery\HARDWARE_IMAGERY\Illustration - Misc Hardware\XML Icons\LCD flat panel and keyboard.png"/>
          <p:cNvPicPr>
            <a:picLocks noChangeAspect="1" noChangeArrowheads="1"/>
          </p:cNvPicPr>
          <p:nvPr/>
        </p:nvPicPr>
        <p:blipFill>
          <a:blip r:embed="rId5" cstate="print"/>
          <a:srcRect/>
          <a:stretch>
            <a:fillRect/>
          </a:stretch>
        </p:blipFill>
        <p:spPr bwMode="auto">
          <a:xfrm>
            <a:off x="1889315" y="4177428"/>
            <a:ext cx="816517" cy="1076616"/>
          </a:xfrm>
          <a:prstGeom prst="rect">
            <a:avLst/>
          </a:prstGeom>
          <a:noFill/>
          <a:ln>
            <a:noFill/>
          </a:ln>
        </p:spPr>
      </p:pic>
      <p:grpSp>
        <p:nvGrpSpPr>
          <p:cNvPr id="5" name="Group 42"/>
          <p:cNvGrpSpPr/>
          <p:nvPr/>
        </p:nvGrpSpPr>
        <p:grpSpPr>
          <a:xfrm>
            <a:off x="2908301" y="4535874"/>
            <a:ext cx="1751945" cy="1462378"/>
            <a:chOff x="2743201" y="4701844"/>
            <a:chExt cx="1751945" cy="1462378"/>
          </a:xfrm>
        </p:grpSpPr>
        <p:sp>
          <p:nvSpPr>
            <p:cNvPr id="33" name="TextBox 32"/>
            <p:cNvSpPr txBox="1"/>
            <p:nvPr/>
          </p:nvSpPr>
          <p:spPr>
            <a:xfrm>
              <a:off x="3274940" y="5641002"/>
              <a:ext cx="1220206" cy="523220"/>
            </a:xfrm>
            <a:prstGeom prst="rect">
              <a:avLst/>
            </a:prstGeom>
            <a:noFill/>
          </p:spPr>
          <p:txBody>
            <a:bodyPr wrap="none" rtlCol="0">
              <a:spAutoFit/>
            </a:bodyPr>
            <a:lstStyle/>
            <a:p>
              <a:pPr algn="ctr"/>
              <a:r>
                <a:rPr lang="en-US" sz="1400" dirty="0" smtClean="0">
                  <a:solidFill>
                    <a:schemeClr val="bg1"/>
                  </a:solidFill>
                </a:rPr>
                <a:t>SQL Server </a:t>
              </a:r>
            </a:p>
            <a:p>
              <a:pPr algn="ctr"/>
              <a:r>
                <a:rPr lang="en-US" sz="1400" dirty="0" smtClean="0">
                  <a:solidFill>
                    <a:schemeClr val="bg1"/>
                  </a:solidFill>
                </a:rPr>
                <a:t>Control Point</a:t>
              </a:r>
              <a:endParaRPr lang="en-US" sz="1400" dirty="0">
                <a:solidFill>
                  <a:schemeClr val="bg1"/>
                </a:solidFill>
              </a:endParaRPr>
            </a:p>
          </p:txBody>
        </p:sp>
        <p:cxnSp>
          <p:nvCxnSpPr>
            <p:cNvPr id="39" name="Straight Arrow Connector 38"/>
            <p:cNvCxnSpPr/>
            <p:nvPr/>
          </p:nvCxnSpPr>
          <p:spPr>
            <a:xfrm>
              <a:off x="2743201" y="5290634"/>
              <a:ext cx="838200" cy="1588"/>
            </a:xfrm>
            <a:prstGeom prst="straightConnector1">
              <a:avLst/>
            </a:prstGeom>
            <a:ln w="28575">
              <a:solidFill>
                <a:srgbClr xmlns:mc="http://schemas.openxmlformats.org/markup-compatibility/2006" xmlns:a14="http://schemas.microsoft.com/office/drawing/2007/7/7/main" val="FF0000" mc:Ignorable=""/>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9"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3657600" y="4701844"/>
              <a:ext cx="587389" cy="936956"/>
            </a:xfrm>
            <a:prstGeom prst="rect">
              <a:avLst/>
            </a:prstGeom>
            <a:noFill/>
          </p:spPr>
        </p:pic>
      </p:grpSp>
      <p:grpSp>
        <p:nvGrpSpPr>
          <p:cNvPr id="6" name="Group 39"/>
          <p:cNvGrpSpPr/>
          <p:nvPr/>
        </p:nvGrpSpPr>
        <p:grpSpPr>
          <a:xfrm>
            <a:off x="4508500" y="3530640"/>
            <a:ext cx="4496587" cy="2780390"/>
            <a:chOff x="4343400" y="3276600"/>
            <a:chExt cx="4496587" cy="2780390"/>
          </a:xfrm>
        </p:grpSpPr>
        <p:cxnSp>
          <p:nvCxnSpPr>
            <p:cNvPr id="24" name="Straight Connector 23"/>
            <p:cNvCxnSpPr/>
            <p:nvPr/>
          </p:nvCxnSpPr>
          <p:spPr>
            <a:xfrm rot="5400000" flipH="1" flipV="1">
              <a:off x="4177496" y="4015408"/>
              <a:ext cx="1064489" cy="732677"/>
            </a:xfrm>
            <a:prstGeom prst="line">
              <a:avLst/>
            </a:prstGeom>
            <a:ln w="28575">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43400" y="4913990"/>
              <a:ext cx="1954710" cy="1013388"/>
            </a:xfrm>
            <a:prstGeom prst="line">
              <a:avLst/>
            </a:prstGeom>
            <a:ln w="28575">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grpSp>
          <p:nvGrpSpPr>
            <p:cNvPr id="7" name="Group 34"/>
            <p:cNvGrpSpPr/>
            <p:nvPr/>
          </p:nvGrpSpPr>
          <p:grpSpPr>
            <a:xfrm>
              <a:off x="4901312" y="3276600"/>
              <a:ext cx="3938675" cy="2780390"/>
              <a:chOff x="4901312" y="3276600"/>
              <a:chExt cx="3938675" cy="2780390"/>
            </a:xfrm>
          </p:grpSpPr>
          <p:grpSp>
            <p:nvGrpSpPr>
              <p:cNvPr id="8" name="Group 30"/>
              <p:cNvGrpSpPr/>
              <p:nvPr/>
            </p:nvGrpSpPr>
            <p:grpSpPr>
              <a:xfrm>
                <a:off x="4901312" y="3276600"/>
                <a:ext cx="3938675" cy="2780390"/>
                <a:chOff x="4901312" y="3278484"/>
                <a:chExt cx="3938675" cy="2780390"/>
              </a:xfrm>
            </p:grpSpPr>
            <p:sp>
              <p:nvSpPr>
                <p:cNvPr id="10" name="Oval 9"/>
                <p:cNvSpPr/>
                <p:nvPr/>
              </p:nvSpPr>
              <p:spPr>
                <a:xfrm rot="1459235">
                  <a:off x="4901312" y="3278484"/>
                  <a:ext cx="3938675" cy="2780390"/>
                </a:xfrm>
                <a:prstGeom prst="ellipse">
                  <a:avLst/>
                </a:prstGeom>
                <a:solidFill>
                  <a:schemeClr val="tx1">
                    <a:alpha val="42000"/>
                  </a:schemeClr>
                </a:solidFill>
                <a:ln w="19050">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5366032" y="3820278"/>
                  <a:ext cx="587389" cy="936956"/>
                </a:xfrm>
                <a:prstGeom prst="rect">
                  <a:avLst/>
                </a:prstGeom>
                <a:noFill/>
              </p:spPr>
            </p:pic>
            <p:pic>
              <p:nvPicPr>
                <p:cNvPr id="12"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6280432" y="4353678"/>
                  <a:ext cx="587389" cy="936956"/>
                </a:xfrm>
                <a:prstGeom prst="rect">
                  <a:avLst/>
                </a:prstGeom>
                <a:noFill/>
              </p:spPr>
            </p:pic>
            <p:pic>
              <p:nvPicPr>
                <p:cNvPr id="13"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7154188" y="4963278"/>
                  <a:ext cx="587389" cy="936956"/>
                </a:xfrm>
                <a:prstGeom prst="rect">
                  <a:avLst/>
                </a:prstGeom>
                <a:noFill/>
              </p:spPr>
            </p:pic>
            <p:pic>
              <p:nvPicPr>
                <p:cNvPr id="21"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6477000" y="3286878"/>
                  <a:ext cx="587389" cy="936956"/>
                </a:xfrm>
                <a:prstGeom prst="rect">
                  <a:avLst/>
                </a:prstGeom>
                <a:noFill/>
              </p:spPr>
            </p:pic>
            <p:pic>
              <p:nvPicPr>
                <p:cNvPr id="22" name="Picture 5" descr="E:\DVD27\Artwork_Imagery\HARDWARE_IMAGERY\Illustration - Misc Hardware\XML Icons\Server SQL database.png"/>
                <p:cNvPicPr>
                  <a:picLocks noChangeAspect="1" noChangeArrowheads="1"/>
                </p:cNvPicPr>
                <p:nvPr/>
              </p:nvPicPr>
              <p:blipFill>
                <a:blip r:embed="rId6"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7391400" y="3919034"/>
                  <a:ext cx="587389" cy="936956"/>
                </a:xfrm>
                <a:prstGeom prst="rect">
                  <a:avLst/>
                </a:prstGeom>
                <a:noFill/>
              </p:spPr>
            </p:pic>
          </p:grpSp>
          <p:sp>
            <p:nvSpPr>
              <p:cNvPr id="30" name="TextBox 29"/>
              <p:cNvSpPr txBox="1"/>
              <p:nvPr/>
            </p:nvSpPr>
            <p:spPr>
              <a:xfrm rot="2158434">
                <a:off x="5214478" y="5234717"/>
                <a:ext cx="2053767" cy="307777"/>
              </a:xfrm>
              <a:prstGeom prst="rect">
                <a:avLst/>
              </a:prstGeom>
              <a:noFill/>
            </p:spPr>
            <p:txBody>
              <a:bodyPr wrap="none" rtlCol="0">
                <a:spAutoFit/>
              </a:bodyPr>
              <a:lstStyle/>
              <a:p>
                <a:r>
                  <a:rPr lang="en-US" sz="1400" i="1" dirty="0" smtClean="0">
                    <a:solidFill>
                      <a:schemeClr val="bg2"/>
                    </a:solidFill>
                  </a:rPr>
                  <a:t>Managed Server Group</a:t>
                </a:r>
                <a:endParaRPr lang="en-US" sz="1400" i="1" dirty="0">
                  <a:solidFill>
                    <a:schemeClr val="bg2"/>
                  </a:solidFill>
                </a:endParaRPr>
              </a:p>
            </p:txBody>
          </p:sp>
        </p:grpSp>
      </p:grpSp>
      <p:pic>
        <p:nvPicPr>
          <p:cNvPr id="42" name="Picture 41" descr="InstallWizard.png"/>
          <p:cNvPicPr>
            <a:picLocks noChangeAspect="1"/>
          </p:cNvPicPr>
          <p:nvPr/>
        </p:nvPicPr>
        <p:blipFill>
          <a:blip r:embed="rId7" cstate="print"/>
          <a:stretch>
            <a:fillRect/>
          </a:stretch>
        </p:blipFill>
        <p:spPr>
          <a:xfrm>
            <a:off x="5181600" y="3428130"/>
            <a:ext cx="3124200" cy="2972670"/>
          </a:xfrm>
          <a:prstGeom prst="rect">
            <a:avLst/>
          </a:prstGeom>
        </p:spPr>
      </p:pic>
      <p:pic>
        <p:nvPicPr>
          <p:cNvPr id="44" name="Picture 43" descr="Multi-Server-Mgmt-Dashboard.png"/>
          <p:cNvPicPr>
            <a:picLocks noChangeAspect="1"/>
          </p:cNvPicPr>
          <p:nvPr/>
        </p:nvPicPr>
        <p:blipFill>
          <a:blip r:embed="rId8" cstate="print"/>
          <a:stretch>
            <a:fillRect/>
          </a:stretch>
        </p:blipFill>
        <p:spPr>
          <a:xfrm>
            <a:off x="1919089" y="3675494"/>
            <a:ext cx="2590999" cy="1773366"/>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S936_SQL_Server_2008_R2_Template_final">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6003DA2CB2EA4592B36E3D0A7F54E0" ma:contentTypeVersion="0" ma:contentTypeDescription="Create a new document." ma:contentTypeScope="" ma:versionID="c7dc03f8889e4506c75f32d7f098bd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outs:outSpaceData xmlns:outs="http://schemas.microsoft.com/office/2009/outspace/metadata">
  <outs:relatedDates/>
  <outs:relatedDocuments/>
  <outs:relatedPeople/>
  <outs:propertyMetadataList/>
  <outs:corruptMetadataWasLost/>
</outs:outSpaceData>
</file>

<file path=customXml/itemProps1.xml><?xml version="1.0" encoding="utf-8"?>
<ds:datastoreItem xmlns:ds="http://schemas.openxmlformats.org/officeDocument/2006/customXml" ds:itemID="{377EF9F2-7AC8-4331-9C7F-86598E852ECC}"/>
</file>

<file path=customXml/itemProps2.xml><?xml version="1.0" encoding="utf-8"?>
<ds:datastoreItem xmlns:ds="http://schemas.openxmlformats.org/officeDocument/2006/customXml" ds:itemID="{1A690FD3-B453-4523-BFB7-C60A97D2AD3B}"/>
</file>

<file path=customXml/itemProps3.xml><?xml version="1.0" encoding="utf-8"?>
<ds:datastoreItem xmlns:ds="http://schemas.openxmlformats.org/officeDocument/2006/customXml" ds:itemID="{3C1B44A6-B69D-4967-B9C1-0EEF5D6009EC}"/>
</file>

<file path=customXml/itemProps4.xml><?xml version="1.0" encoding="utf-8"?>
<ds:datastoreItem xmlns:ds="http://schemas.openxmlformats.org/officeDocument/2006/customXml" ds:itemID="{E4FF5CE6-4A82-4C9E-8395-0D90820E7115}"/>
</file>

<file path=docProps/app.xml><?xml version="1.0" encoding="utf-8"?>
<Properties xmlns="http://schemas.openxmlformats.org/officeDocument/2006/extended-properties" xmlns:vt="http://schemas.openxmlformats.org/officeDocument/2006/docPropsVTypes">
  <Template>MS936_SQL_Server_2008_R2_Template_final</Template>
  <TotalTime>541</TotalTime>
  <Words>5247</Words>
  <Application>Microsoft Office PowerPoint</Application>
  <PresentationFormat>On-screen Show (4:3)</PresentationFormat>
  <Paragraphs>313</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MS936_SQL_Server_2008_R2_Template_final</vt:lpstr>
      <vt:lpstr>White with Courier font for code slides</vt:lpstr>
      <vt:lpstr>PowerPoint Presentation</vt:lpstr>
      <vt:lpstr>SQL Server 2008 R2</vt:lpstr>
      <vt:lpstr>PowerPoint Presentation</vt:lpstr>
      <vt:lpstr>PowerPoint Presentation</vt:lpstr>
      <vt:lpstr>PowerPoint Presentation</vt:lpstr>
      <vt:lpstr>Single, Central Management Console</vt:lpstr>
      <vt:lpstr>Gain Management Insight</vt:lpstr>
      <vt:lpstr>Multi-Instance Management</vt:lpstr>
      <vt:lpstr>SQL Server Control Point</vt:lpstr>
      <vt:lpstr>Insight into Utilization and Policy Violations</vt:lpstr>
      <vt:lpstr>Single Unit of Deployment—Data-Tier Application</vt:lpstr>
      <vt:lpstr>Scalable Management </vt:lpstr>
      <vt:lpstr>PowerPoint Presentation</vt:lpstr>
      <vt:lpstr>Policy-Based Management Defining Policies</vt:lpstr>
      <vt:lpstr>  </vt:lpstr>
      <vt:lpstr>PowerPoint Presentation</vt:lpstr>
      <vt:lpstr>Scale with Policies</vt:lpstr>
      <vt:lpstr>Automate Administration and Deployment</vt:lpstr>
      <vt:lpstr>Schedule Tasks and Workflows</vt:lpstr>
      <vt:lpstr>Streamline Troubleshooting</vt:lpstr>
      <vt:lpstr>PowerPoint Presentation</vt:lpstr>
      <vt:lpstr>Perform Real Time Diagnostics</vt:lpstr>
      <vt:lpstr>Streamline Server Tuning</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Martin</dc:creator>
  <dc:description>Template: Polly Macomber, Silver Fox Productions, Inc.
Formatting:
Event Date:
Event Location:
Audience:</dc:description>
  <cp:lastModifiedBy>shans</cp:lastModifiedBy>
  <cp:revision>35</cp:revision>
  <cp:lastPrinted>2008-06-24T18:46:03Z</cp:lastPrinted>
  <dcterms:created xsi:type="dcterms:W3CDTF">2010-01-08T19:33:45Z</dcterms:created>
  <dcterms:modified xsi:type="dcterms:W3CDTF">2010-04-07T05:53:35Z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0x010100B76003DA2CB2EA4592B36E3D0A7F54E0</vt:lpwstr>
  </property>
  <property fmtid="{D5CDD505-2E9C-101B-9397-08002B2CF9AE}" pid="3" name="TaxKeyword">
    <vt:lpwstr/>
  </property>
  <property fmtid="{D5CDD505-2E9C-101B-9397-08002B2CF9AE}" pid="4" name="TaxKeywordTaxHTField">
    <vt:lpwstr/>
  </property>
</Properties>
</file>