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1" r:id="rId1"/>
  </p:sldMasterIdLst>
  <p:notesMasterIdLst>
    <p:notesMasterId r:id="rId24"/>
  </p:notesMasterIdLst>
  <p:handoutMasterIdLst>
    <p:handoutMasterId r:id="rId25"/>
  </p:handoutMasterIdLst>
  <p:sldIdLst>
    <p:sldId id="280" r:id="rId2"/>
    <p:sldId id="279" r:id="rId3"/>
    <p:sldId id="332" r:id="rId4"/>
    <p:sldId id="321" r:id="rId5"/>
    <p:sldId id="259" r:id="rId6"/>
    <p:sldId id="324" r:id="rId7"/>
    <p:sldId id="325" r:id="rId8"/>
    <p:sldId id="344" r:id="rId9"/>
    <p:sldId id="345" r:id="rId10"/>
    <p:sldId id="346" r:id="rId11"/>
    <p:sldId id="347" r:id="rId12"/>
    <p:sldId id="348" r:id="rId13"/>
    <p:sldId id="262" r:id="rId14"/>
    <p:sldId id="352" r:id="rId15"/>
    <p:sldId id="353" r:id="rId16"/>
    <p:sldId id="354" r:id="rId17"/>
    <p:sldId id="355" r:id="rId18"/>
    <p:sldId id="356" r:id="rId19"/>
    <p:sldId id="357" r:id="rId20"/>
    <p:sldId id="330" r:id="rId21"/>
    <p:sldId id="331" r:id="rId22"/>
    <p:sldId id="358" r:id="rId23"/>
  </p:sldIdLst>
  <p:sldSz cx="9144000" cy="6858000" type="screen4x3"/>
  <p:notesSz cx="6858000" cy="9144000"/>
  <p:embeddedFontLst>
    <p:embeddedFont>
      <p:font typeface="Segoe" pitchFamily="34" charset="0"/>
      <p:regular r:id="rId26"/>
      <p:bold r:id="rId27"/>
      <p:italic r:id="rId28"/>
      <p:boldItalic r:id="rId29"/>
    </p:embeddedFont>
    <p:embeddedFont>
      <p:font typeface="Segoe Light" pitchFamily="34" charset="0"/>
      <p:regular r:id="rId30"/>
      <p:italic r:id="rId31"/>
    </p:embeddedFont>
    <p:embeddedFont>
      <p:font typeface="Segoe Semibold" pitchFamily="34" charset="0"/>
      <p:bold r:id="rId32"/>
      <p:boldItalic r:id="rId33"/>
    </p:embeddedFont>
    <p:embeddedFont>
      <p:font typeface="Calibri" pitchFamily="34" charset="0"/>
      <p:regular r:id="rId34"/>
      <p:bold r:id="rId35"/>
      <p:italic r:id="rId36"/>
      <p:boldItalic r:id="rId37"/>
    </p:embeddedFont>
    <p:embeddedFont>
      <p:font typeface="MS Reference Sans Serif" pitchFamily="34" charset="0"/>
      <p:regular r:id="rId38"/>
    </p:embeddedFont>
    <p:embeddedFont>
      <p:font typeface="Garamond" pitchFamily="18" charset="0"/>
      <p:regular r:id="rId39"/>
      <p:bold r:id="rId40"/>
      <p:italic r:id="rId41"/>
    </p:embeddedFont>
    <p:embeddedFont>
      <p:font typeface="Verdana" pitchFamily="34" charset="0"/>
      <p:regular r:id="rId42"/>
      <p:bold r:id="rId43"/>
      <p:italic r:id="rId44"/>
      <p:boldItalic r:id="rId45"/>
    </p:embeddedFont>
    <p:embeddedFont>
      <p:font typeface="Tahoma" pitchFamily="34" charset="0"/>
      <p:regular r:id="rId46"/>
      <p:bold r:id="rId47"/>
    </p:embeddedFont>
    <p:embeddedFont>
      <p:font typeface="Wingdings 3" pitchFamily="18" charset="2"/>
      <p:regular r:id="rId48"/>
    </p:embeddedFont>
    <p:embeddedFont>
      <p:font typeface="Webdings" pitchFamily="18" charset="2"/>
      <p:regular r:id="rId49"/>
    </p:embeddedFont>
    <p:embeddedFont>
      <p:font typeface="Segoe UI" pitchFamily="34" charset="0"/>
      <p:regular r:id="rId50"/>
      <p:bold r:id="rId51"/>
      <p:italic r:id="rId52"/>
      <p:boldItalic r:id="rId53"/>
    </p:embeddedFont>
    <p:embeddedFont>
      <p:font typeface="Wingdings 2" pitchFamily="18" charset="2"/>
      <p:regular r:id="rId54"/>
    </p:embeddedFont>
    <p:embeddedFont>
      <p:font typeface="ＭＳ ゴシック" pitchFamily="49" charset="-128"/>
      <p:regular r:id="rId55"/>
    </p:embeddedFont>
  </p:embeddedFontLst>
  <p:defaultTextStyle>
    <a:defPPr>
      <a:defRPr lang="en-US"/>
    </a:defPPr>
    <a:lvl1pPr algn="l" rtl="0" fontAlgn="base">
      <a:spcBef>
        <a:spcPct val="0"/>
      </a:spcBef>
      <a:spcAft>
        <a:spcPct val="0"/>
      </a:spcAft>
      <a:defRPr sz="2400" kern="1200">
        <a:solidFill>
          <a:schemeClr val="bg2"/>
        </a:solidFill>
        <a:latin typeface="Segoe Semibold" pitchFamily="34" charset="0"/>
        <a:ea typeface="+mn-ea"/>
        <a:cs typeface="+mn-cs"/>
      </a:defRPr>
    </a:lvl1pPr>
    <a:lvl2pPr marL="380985" algn="l" rtl="0" fontAlgn="base">
      <a:spcBef>
        <a:spcPct val="0"/>
      </a:spcBef>
      <a:spcAft>
        <a:spcPct val="0"/>
      </a:spcAft>
      <a:defRPr sz="2400" kern="1200">
        <a:solidFill>
          <a:schemeClr val="bg2"/>
        </a:solidFill>
        <a:latin typeface="Segoe Semibold" pitchFamily="34" charset="0"/>
        <a:ea typeface="+mn-ea"/>
        <a:cs typeface="+mn-cs"/>
      </a:defRPr>
    </a:lvl2pPr>
    <a:lvl3pPr marL="761970" algn="l" rtl="0" fontAlgn="base">
      <a:spcBef>
        <a:spcPct val="0"/>
      </a:spcBef>
      <a:spcAft>
        <a:spcPct val="0"/>
      </a:spcAft>
      <a:defRPr sz="2400" kern="1200">
        <a:solidFill>
          <a:schemeClr val="bg2"/>
        </a:solidFill>
        <a:latin typeface="Segoe Semibold" pitchFamily="34" charset="0"/>
        <a:ea typeface="+mn-ea"/>
        <a:cs typeface="+mn-cs"/>
      </a:defRPr>
    </a:lvl3pPr>
    <a:lvl4pPr marL="1142954" algn="l" rtl="0" fontAlgn="base">
      <a:spcBef>
        <a:spcPct val="0"/>
      </a:spcBef>
      <a:spcAft>
        <a:spcPct val="0"/>
      </a:spcAft>
      <a:defRPr sz="2400" kern="1200">
        <a:solidFill>
          <a:schemeClr val="bg2"/>
        </a:solidFill>
        <a:latin typeface="Segoe Semibold" pitchFamily="34" charset="0"/>
        <a:ea typeface="+mn-ea"/>
        <a:cs typeface="+mn-cs"/>
      </a:defRPr>
    </a:lvl4pPr>
    <a:lvl5pPr marL="1523939" algn="l" rtl="0" fontAlgn="base">
      <a:spcBef>
        <a:spcPct val="0"/>
      </a:spcBef>
      <a:spcAft>
        <a:spcPct val="0"/>
      </a:spcAft>
      <a:defRPr sz="2400" kern="1200">
        <a:solidFill>
          <a:schemeClr val="bg2"/>
        </a:solidFill>
        <a:latin typeface="Segoe Semibold" pitchFamily="34" charset="0"/>
        <a:ea typeface="+mn-ea"/>
        <a:cs typeface="+mn-cs"/>
      </a:defRPr>
    </a:lvl5pPr>
    <a:lvl6pPr marL="1904924" algn="l" defTabSz="761970" rtl="0" eaLnBrk="1" latinLnBrk="0" hangingPunct="1">
      <a:defRPr sz="2400" kern="1200">
        <a:solidFill>
          <a:schemeClr val="bg2"/>
        </a:solidFill>
        <a:latin typeface="Segoe Semibold" pitchFamily="34" charset="0"/>
        <a:ea typeface="+mn-ea"/>
        <a:cs typeface="+mn-cs"/>
      </a:defRPr>
    </a:lvl6pPr>
    <a:lvl7pPr marL="2285909" algn="l" defTabSz="761970" rtl="0" eaLnBrk="1" latinLnBrk="0" hangingPunct="1">
      <a:defRPr sz="2400" kern="1200">
        <a:solidFill>
          <a:schemeClr val="bg2"/>
        </a:solidFill>
        <a:latin typeface="Segoe Semibold" pitchFamily="34" charset="0"/>
        <a:ea typeface="+mn-ea"/>
        <a:cs typeface="+mn-cs"/>
      </a:defRPr>
    </a:lvl7pPr>
    <a:lvl8pPr marL="2666893" algn="l" defTabSz="761970" rtl="0" eaLnBrk="1" latinLnBrk="0" hangingPunct="1">
      <a:defRPr sz="2400" kern="1200">
        <a:solidFill>
          <a:schemeClr val="bg2"/>
        </a:solidFill>
        <a:latin typeface="Segoe Semibold" pitchFamily="34" charset="0"/>
        <a:ea typeface="+mn-ea"/>
        <a:cs typeface="+mn-cs"/>
      </a:defRPr>
    </a:lvl8pPr>
    <a:lvl9pPr marL="3047878" algn="l" defTabSz="761970" rtl="0" eaLnBrk="1" latinLnBrk="0" hangingPunct="1">
      <a:defRPr sz="2400" kern="1200">
        <a:solidFill>
          <a:schemeClr val="bg2"/>
        </a:solidFill>
        <a:latin typeface="Segoe Semibold"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2962A7"/>
    <a:srgbClr val="000000"/>
    <a:srgbClr val="24B2E4"/>
    <a:srgbClr val="199BC7"/>
    <a:srgbClr val="17375E"/>
    <a:srgbClr val="FFFF00"/>
    <a:srgbClr val="DDB009"/>
    <a:srgbClr val="9F5905"/>
    <a:srgbClr val="824904"/>
    <a:srgbClr val="7642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283" autoAdjust="0"/>
    <p:restoredTop sz="81647" autoAdjust="0"/>
  </p:normalViewPr>
  <p:slideViewPr>
    <p:cSldViewPr snapToGrid="0">
      <p:cViewPr varScale="1">
        <p:scale>
          <a:sx n="74" d="100"/>
          <a:sy n="74" d="100"/>
        </p:scale>
        <p:origin x="-966" y="-96"/>
      </p:cViewPr>
      <p:guideLst>
        <p:guide orient="horz" pos="143"/>
        <p:guide orient="horz" pos="891"/>
        <p:guide orient="horz" pos="1199"/>
        <p:guide orient="horz" pos="1483"/>
        <p:guide orient="horz" pos="2879"/>
        <p:guide pos="240"/>
        <p:guide pos="458"/>
        <p:guide pos="5520"/>
        <p:guide pos="863"/>
        <p:guide pos="5113"/>
      </p:guideLst>
    </p:cSldViewPr>
  </p:slideViewPr>
  <p:notesTextViewPr>
    <p:cViewPr>
      <p:scale>
        <a:sx n="100" d="100"/>
        <a:sy n="100" d="100"/>
      </p:scale>
      <p:origin x="0" y="0"/>
    </p:cViewPr>
  </p:notesTextViewPr>
  <p:sorterViewPr>
    <p:cViewPr>
      <p:scale>
        <a:sx n="100" d="100"/>
        <a:sy n="100" d="100"/>
      </p:scale>
      <p:origin x="0" y="1302"/>
    </p:cViewPr>
  </p:sorterViewPr>
  <p:notesViewPr>
    <p:cSldViewPr snapToGrid="0">
      <p:cViewPr varScale="1">
        <p:scale>
          <a:sx n="101" d="100"/>
          <a:sy n="101" d="100"/>
        </p:scale>
        <p:origin x="-255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font" Target="fonts/font3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54"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font" Target="fonts/font28.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font" Target="fonts/font27.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26.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074236-56C2-487E-9FDD-3339768DE71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E044A697-1C90-4E22-9BC3-8FDF98B50B47}">
      <dgm:prSet phldrT="[Text]"/>
      <dgm:spPr/>
      <dgm:t>
        <a:bodyPr/>
        <a:lstStyle/>
        <a:p>
          <a:pPr algn="ctr">
            <a:lnSpc>
              <a:spcPct val="80000"/>
            </a:lnSpc>
          </a:pPr>
          <a:r>
            <a:rPr lang="en-US" spc="-100" baseline="0" dirty="0" smtClean="0">
              <a:effectLst>
                <a:outerShdw blurRad="50800" dist="38100" dir="2700000" algn="tl" rotWithShape="0">
                  <a:prstClr val="black">
                    <a:alpha val="40000"/>
                  </a:prstClr>
                </a:outerShdw>
              </a:effectLst>
            </a:rPr>
            <a:t>Microsoft is committed to the enterprise search space and is well positioned to lead</a:t>
          </a:r>
          <a:endParaRPr lang="en-US" spc="-100" baseline="0" dirty="0">
            <a:effectLst>
              <a:outerShdw blurRad="50800" dist="38100" dir="2700000" algn="tl" rotWithShape="0">
                <a:prstClr val="black">
                  <a:alpha val="40000"/>
                </a:prstClr>
              </a:outerShdw>
            </a:effectLst>
          </a:endParaRPr>
        </a:p>
      </dgm:t>
    </dgm:pt>
    <dgm:pt modelId="{F97C43DE-5FED-40A2-8374-48638AA99BEF}" type="parTrans" cxnId="{1880EC0C-51D9-4A09-8523-34B14F78CD38}">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C2B04B7-CE19-41AD-95D5-056B1612BB90}" type="sibTrans" cxnId="{1880EC0C-51D9-4A09-8523-34B14F78CD38}">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400B255-8A9B-481A-BCC9-511E708EC316}">
      <dgm:prSet phldrT="[Text]"/>
      <dgm:spPr/>
      <dgm:t>
        <a:bodyPr/>
        <a:lstStyle/>
        <a:p>
          <a:pPr algn="ctr">
            <a:lnSpc>
              <a:spcPct val="80000"/>
            </a:lnSpc>
          </a:pPr>
          <a:r>
            <a:rPr lang="en-US" spc="-100" baseline="0" dirty="0" smtClean="0">
              <a:effectLst>
                <a:outerShdw blurRad="50800" dist="38100" dir="2700000" algn="tl" rotWithShape="0">
                  <a:prstClr val="black">
                    <a:alpha val="40000"/>
                  </a:prstClr>
                </a:outerShdw>
              </a:effectLst>
            </a:rPr>
            <a:t>FAST Search for SharePoint offers </a:t>
          </a:r>
          <a:br>
            <a:rPr lang="en-US" spc="-100" baseline="0" dirty="0" smtClean="0">
              <a:effectLst>
                <a:outerShdw blurRad="50800" dist="38100" dir="2700000" algn="tl" rotWithShape="0">
                  <a:prstClr val="black">
                    <a:alpha val="40000"/>
                  </a:prstClr>
                </a:outerShdw>
              </a:effectLst>
            </a:rPr>
          </a:br>
          <a:r>
            <a:rPr lang="en-US" spc="-100" baseline="0" dirty="0" smtClean="0">
              <a:effectLst>
                <a:outerShdw blurRad="50800" dist="38100" dir="2700000" algn="tl" rotWithShape="0">
                  <a:prstClr val="black">
                    <a:alpha val="40000"/>
                  </a:prstClr>
                </a:outerShdw>
              </a:effectLst>
            </a:rPr>
            <a:t>a new choice for productivity search</a:t>
          </a:r>
          <a:endParaRPr lang="en-US" spc="-100" baseline="0" dirty="0">
            <a:effectLst>
              <a:outerShdw blurRad="50800" dist="38100" dir="2700000" algn="tl" rotWithShape="0">
                <a:prstClr val="black">
                  <a:alpha val="40000"/>
                </a:prstClr>
              </a:outerShdw>
            </a:effectLst>
          </a:endParaRPr>
        </a:p>
      </dgm:t>
    </dgm:pt>
    <dgm:pt modelId="{EA066FBC-0178-45EC-AAF7-156504ECCA38}" type="parTrans" cxnId="{79B053C9-9978-46C0-B3F2-7E316B1C3A6C}">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1A2F202-6C4B-42AE-A0E6-B198FD9FB5EC}" type="sibTrans" cxnId="{79B053C9-9978-46C0-B3F2-7E316B1C3A6C}">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DEC22B-2214-494C-B475-1E4554762202}">
      <dgm:prSet phldrT="[Text]"/>
      <dgm:spPr/>
      <dgm:t>
        <a:bodyPr/>
        <a:lstStyle/>
        <a:p>
          <a:pPr algn="ctr">
            <a:lnSpc>
              <a:spcPct val="80000"/>
            </a:lnSpc>
          </a:pPr>
          <a:r>
            <a:rPr lang="en-US" spc="-100" baseline="0" dirty="0" smtClean="0">
              <a:effectLst>
                <a:outerShdw blurRad="50800" dist="38100" dir="2700000" algn="tl" rotWithShape="0">
                  <a:prstClr val="black">
                    <a:alpha val="40000"/>
                  </a:prstClr>
                </a:outerShdw>
              </a:effectLst>
            </a:rPr>
            <a:t>You can buy FAST ESP today, confident your investment will carry into the future</a:t>
          </a:r>
          <a:endParaRPr lang="en-US" spc="-100" baseline="0" dirty="0">
            <a:effectLst>
              <a:outerShdw blurRad="50800" dist="38100" dir="2700000" algn="tl" rotWithShape="0">
                <a:prstClr val="black">
                  <a:alpha val="40000"/>
                </a:prstClr>
              </a:outerShdw>
            </a:effectLst>
          </a:endParaRPr>
        </a:p>
      </dgm:t>
    </dgm:pt>
    <dgm:pt modelId="{F6AF0188-F77F-409F-A0BF-B29D59CF26E0}" type="parTrans" cxnId="{D36643A2-E184-4CF8-8F70-38A7CA15EA3E}">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B6C23EC-C904-4DBC-A100-DE30560634D1}" type="sibTrans" cxnId="{D36643A2-E184-4CF8-8F70-38A7CA15EA3E}">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A047B4E-227D-4F43-992B-B9E78A535CD3}" type="pres">
      <dgm:prSet presAssocID="{FA074236-56C2-487E-9FDD-3339768DE711}" presName="linear" presStyleCnt="0">
        <dgm:presLayoutVars>
          <dgm:animLvl val="lvl"/>
          <dgm:resizeHandles val="exact"/>
        </dgm:presLayoutVars>
      </dgm:prSet>
      <dgm:spPr/>
      <dgm:t>
        <a:bodyPr/>
        <a:lstStyle/>
        <a:p>
          <a:endParaRPr lang="en-US"/>
        </a:p>
      </dgm:t>
    </dgm:pt>
    <dgm:pt modelId="{B7F35763-55F6-4294-9832-3A580C1D1886}" type="pres">
      <dgm:prSet presAssocID="{E044A697-1C90-4E22-9BC3-8FDF98B50B47}" presName="parentText" presStyleLbl="node1" presStyleIdx="0" presStyleCnt="3">
        <dgm:presLayoutVars>
          <dgm:chMax val="0"/>
          <dgm:bulletEnabled val="1"/>
        </dgm:presLayoutVars>
      </dgm:prSet>
      <dgm:spPr/>
      <dgm:t>
        <a:bodyPr/>
        <a:lstStyle/>
        <a:p>
          <a:endParaRPr lang="en-US"/>
        </a:p>
      </dgm:t>
    </dgm:pt>
    <dgm:pt modelId="{087CB8B6-D58C-4C0C-8376-8529904EEC95}" type="pres">
      <dgm:prSet presAssocID="{1C2B04B7-CE19-41AD-95D5-056B1612BB90}" presName="spacer" presStyleCnt="0"/>
      <dgm:spPr/>
      <dgm:t>
        <a:bodyPr/>
        <a:lstStyle/>
        <a:p>
          <a:endParaRPr lang="en-US"/>
        </a:p>
      </dgm:t>
    </dgm:pt>
    <dgm:pt modelId="{F1A68270-BA47-4A00-AC75-B58E94C89954}" type="pres">
      <dgm:prSet presAssocID="{5400B255-8A9B-481A-BCC9-511E708EC316}" presName="parentText" presStyleLbl="node1" presStyleIdx="1" presStyleCnt="3">
        <dgm:presLayoutVars>
          <dgm:chMax val="0"/>
          <dgm:bulletEnabled val="1"/>
        </dgm:presLayoutVars>
      </dgm:prSet>
      <dgm:spPr/>
      <dgm:t>
        <a:bodyPr/>
        <a:lstStyle/>
        <a:p>
          <a:endParaRPr lang="en-US"/>
        </a:p>
      </dgm:t>
    </dgm:pt>
    <dgm:pt modelId="{ADF1B1FA-2415-4448-8487-8E51CBAF79B2}" type="pres">
      <dgm:prSet presAssocID="{A1A2F202-6C4B-42AE-A0E6-B198FD9FB5EC}" presName="spacer" presStyleCnt="0"/>
      <dgm:spPr/>
      <dgm:t>
        <a:bodyPr/>
        <a:lstStyle/>
        <a:p>
          <a:endParaRPr lang="en-US"/>
        </a:p>
      </dgm:t>
    </dgm:pt>
    <dgm:pt modelId="{850A61CB-66B4-4AD5-909C-39091779A23D}" type="pres">
      <dgm:prSet presAssocID="{6CDEC22B-2214-494C-B475-1E4554762202}" presName="parentText" presStyleLbl="node1" presStyleIdx="2" presStyleCnt="3">
        <dgm:presLayoutVars>
          <dgm:chMax val="0"/>
          <dgm:bulletEnabled val="1"/>
        </dgm:presLayoutVars>
      </dgm:prSet>
      <dgm:spPr/>
      <dgm:t>
        <a:bodyPr/>
        <a:lstStyle/>
        <a:p>
          <a:endParaRPr lang="en-US"/>
        </a:p>
      </dgm:t>
    </dgm:pt>
  </dgm:ptLst>
  <dgm:cxnLst>
    <dgm:cxn modelId="{EB2AAC23-CC6E-481A-BE6E-38675633DCC7}" type="presOf" srcId="{FA074236-56C2-487E-9FDD-3339768DE711}" destId="{6A047B4E-227D-4F43-992B-B9E78A535CD3}" srcOrd="0" destOrd="0" presId="urn:microsoft.com/office/officeart/2005/8/layout/vList2"/>
    <dgm:cxn modelId="{FAF75308-E639-444C-985B-249C5E11DE81}" type="presOf" srcId="{6CDEC22B-2214-494C-B475-1E4554762202}" destId="{850A61CB-66B4-4AD5-909C-39091779A23D}" srcOrd="0" destOrd="0" presId="urn:microsoft.com/office/officeart/2005/8/layout/vList2"/>
    <dgm:cxn modelId="{D36643A2-E184-4CF8-8F70-38A7CA15EA3E}" srcId="{FA074236-56C2-487E-9FDD-3339768DE711}" destId="{6CDEC22B-2214-494C-B475-1E4554762202}" srcOrd="2" destOrd="0" parTransId="{F6AF0188-F77F-409F-A0BF-B29D59CF26E0}" sibTransId="{3B6C23EC-C904-4DBC-A100-DE30560634D1}"/>
    <dgm:cxn modelId="{79B053C9-9978-46C0-B3F2-7E316B1C3A6C}" srcId="{FA074236-56C2-487E-9FDD-3339768DE711}" destId="{5400B255-8A9B-481A-BCC9-511E708EC316}" srcOrd="1" destOrd="0" parTransId="{EA066FBC-0178-45EC-AAF7-156504ECCA38}" sibTransId="{A1A2F202-6C4B-42AE-A0E6-B198FD9FB5EC}"/>
    <dgm:cxn modelId="{DE00711C-63B0-4BD3-9260-1CAD7677DBEF}" type="presOf" srcId="{5400B255-8A9B-481A-BCC9-511E708EC316}" destId="{F1A68270-BA47-4A00-AC75-B58E94C89954}" srcOrd="0" destOrd="0" presId="urn:microsoft.com/office/officeart/2005/8/layout/vList2"/>
    <dgm:cxn modelId="{1880EC0C-51D9-4A09-8523-34B14F78CD38}" srcId="{FA074236-56C2-487E-9FDD-3339768DE711}" destId="{E044A697-1C90-4E22-9BC3-8FDF98B50B47}" srcOrd="0" destOrd="0" parTransId="{F97C43DE-5FED-40A2-8374-48638AA99BEF}" sibTransId="{1C2B04B7-CE19-41AD-95D5-056B1612BB90}"/>
    <dgm:cxn modelId="{B8BBCF6C-3D09-4A91-A016-A8A693B115F9}" type="presOf" srcId="{E044A697-1C90-4E22-9BC3-8FDF98B50B47}" destId="{B7F35763-55F6-4294-9832-3A580C1D1886}" srcOrd="0" destOrd="0" presId="urn:microsoft.com/office/officeart/2005/8/layout/vList2"/>
    <dgm:cxn modelId="{D88D08B8-717F-48A7-A578-4651546AF935}" type="presParOf" srcId="{6A047B4E-227D-4F43-992B-B9E78A535CD3}" destId="{B7F35763-55F6-4294-9832-3A580C1D1886}" srcOrd="0" destOrd="0" presId="urn:microsoft.com/office/officeart/2005/8/layout/vList2"/>
    <dgm:cxn modelId="{98E8265D-FE59-4529-8C58-87EBC26440C8}" type="presParOf" srcId="{6A047B4E-227D-4F43-992B-B9E78A535CD3}" destId="{087CB8B6-D58C-4C0C-8376-8529904EEC95}" srcOrd="1" destOrd="0" presId="urn:microsoft.com/office/officeart/2005/8/layout/vList2"/>
    <dgm:cxn modelId="{6D9F66E4-05F5-4367-985A-ED74E34186BA}" type="presParOf" srcId="{6A047B4E-227D-4F43-992B-B9E78A535CD3}" destId="{F1A68270-BA47-4A00-AC75-B58E94C89954}" srcOrd="2" destOrd="0" presId="urn:microsoft.com/office/officeart/2005/8/layout/vList2"/>
    <dgm:cxn modelId="{21033AFC-52BA-44E8-8AEE-35FAAC2A90E9}" type="presParOf" srcId="{6A047B4E-227D-4F43-992B-B9E78A535CD3}" destId="{ADF1B1FA-2415-4448-8487-8E51CBAF79B2}" srcOrd="3" destOrd="0" presId="urn:microsoft.com/office/officeart/2005/8/layout/vList2"/>
    <dgm:cxn modelId="{82578B9C-F487-49C0-A46F-44A44E3D3AA4}" type="presParOf" srcId="{6A047B4E-227D-4F43-992B-B9E78A535CD3}" destId="{850A61CB-66B4-4AD5-909C-39091779A23D}" srcOrd="4"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tx1"/>
                </a:solidFill>
              </a:defRPr>
            </a:lvl1pPr>
          </a:lstStyle>
          <a:p>
            <a:endParaRPr lang="en-US" dirty="0"/>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fld id="{B8988EE8-69E4-45D3-BF91-4B3FFB4DCC2B}" type="datetime8">
              <a:rPr lang="en-US"/>
              <a:pPr/>
              <a:t>4/30/2009 10:02 AM</a:t>
            </a:fld>
            <a:endParaRPr lang="en-US" dirty="0"/>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500">
                <a:latin typeface="Segoe" pitchFamily="34" charset="0"/>
                <a:cs typeface="Arial" charset="0"/>
              </a:defRPr>
            </a:lvl1p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EF78607-D618-46D0-8905-7FF36D10D11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tx1"/>
                </a:solidFill>
              </a:defRPr>
            </a:lvl1pPr>
          </a:lstStyle>
          <a:p>
            <a:endParaRPr lang="en-US" dirty="0"/>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fld id="{81331B57-0BE5-4F82-AA58-76F53EFF3ADA}" type="datetime8">
              <a:rPr lang="en-US"/>
              <a:pPr/>
              <a:t>4/30/2009 10:02 AM</a:t>
            </a:fld>
            <a:endParaRPr lang="en-US"/>
          </a:p>
        </p:txBody>
      </p:sp>
      <p:sp>
        <p:nvSpPr>
          <p:cNvPr id="29700" name="Rectangle 4"/>
          <p:cNvSpPr>
            <a:spLocks noGrp="1" noRot="1" noChangeAspect="1" noChangeArrowheads="1" noTextEdit="1"/>
          </p:cNvSpPr>
          <p:nvPr>
            <p:ph type="sldImg" idx="2"/>
          </p:nvPr>
        </p:nvSpPr>
        <p:spPr bwMode="auto">
          <a:xfrm>
            <a:off x="1241425" y="558800"/>
            <a:ext cx="4183063" cy="31369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414338" y="3798888"/>
            <a:ext cx="6021387" cy="895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791575"/>
            <a:ext cx="59594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500">
                <a:latin typeface="Segoe" pitchFamily="34" charset="0"/>
                <a:cs typeface="Arial" charset="0"/>
              </a:defRPr>
            </a:lvl1p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29703"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EC87E0CF-87F6-4B58-B8B8-DCAB2DAAF3CA}" type="slidenum">
              <a:rPr lang="en-US"/>
              <a:pPr/>
              <a:t>‹#›</a:t>
            </a:fld>
            <a:endParaRPr lang="en-US"/>
          </a:p>
        </p:txBody>
      </p:sp>
    </p:spTree>
  </p:cSld>
  <p:clrMap bg1="lt1" tx1="dk1" bg2="lt2" tx2="dk2" accent1="accent1" accent2="accent2" accent3="accent3" accent4="accent4" accent5="accent5" accent6="accent6" hlink="hlink" folHlink="folHlink"/>
  <p:hf/>
  <p:notesStyle>
    <a:lvl1pPr algn="l" rtl="0" fontAlgn="base">
      <a:lnSpc>
        <a:spcPct val="90000"/>
      </a:lnSpc>
      <a:spcBef>
        <a:spcPct val="20000"/>
      </a:spcBef>
      <a:spcAft>
        <a:spcPct val="0"/>
      </a:spcAft>
      <a:defRPr sz="800" kern="1200">
        <a:solidFill>
          <a:schemeClr val="tx1"/>
        </a:solidFill>
        <a:latin typeface="Segoe" pitchFamily="34" charset="0"/>
        <a:ea typeface="+mn-ea"/>
        <a:cs typeface="+mn-cs"/>
      </a:defRPr>
    </a:lvl1pPr>
    <a:lvl2pPr marL="165358" indent="-162713"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2pPr>
    <a:lvl3pPr marL="337331" indent="-170650"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3pPr>
    <a:lvl4pPr marL="493429" indent="-154775"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4pPr>
    <a:lvl5pPr marL="640266" indent="-145515"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4/30/2009 10:02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4/30/2009 10:02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xfrm>
            <a:off x="414338" y="3798888"/>
            <a:ext cx="6021387" cy="203133"/>
          </a:xfrm>
          <a:noFill/>
          <a:ln/>
        </p:spPr>
        <p:txBody>
          <a:bodyPr/>
          <a:lstStyle/>
          <a:p>
            <a:endParaRPr lang="nb-NO" smtClean="0">
              <a:latin typeface="Times"/>
            </a:endParaRPr>
          </a:p>
        </p:txBody>
      </p:sp>
      <p:sp>
        <p:nvSpPr>
          <p:cNvPr id="76803" name="Slide Number Placeholder 3"/>
          <p:cNvSpPr txBox="1">
            <a:spLocks noGrp="1"/>
          </p:cNvSpPr>
          <p:nvPr/>
        </p:nvSpPr>
        <p:spPr bwMode="auto">
          <a:xfrm>
            <a:off x="3884943" y="8685383"/>
            <a:ext cx="2971486" cy="457042"/>
          </a:xfrm>
          <a:prstGeom prst="rect">
            <a:avLst/>
          </a:prstGeom>
          <a:noFill/>
          <a:ln w="9525">
            <a:noFill/>
            <a:miter lim="800000"/>
            <a:headEnd/>
            <a:tailEnd/>
          </a:ln>
        </p:spPr>
        <p:txBody>
          <a:bodyPr lIns="96149" tIns="48075" rIns="96149" bIns="48075" anchor="b"/>
          <a:lstStyle/>
          <a:p>
            <a:pPr algn="r" defTabSz="961912" eaLnBrk="0" hangingPunct="0"/>
            <a:fld id="{558A918A-03C7-48A1-9E73-2786A407CC29}" type="slidenum">
              <a:rPr lang="en-US" sz="1300">
                <a:latin typeface="Times"/>
              </a:rPr>
              <a:pPr algn="r" defTabSz="961912" eaLnBrk="0" hangingPunct="0"/>
              <a:t>11</a:t>
            </a:fld>
            <a:endParaRPr lang="en-US" sz="1300" dirty="0">
              <a:latin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938EC1-C864-4CB6-A7D9-9A60F157D95C}" type="slidenum">
              <a:rPr lang="en-US"/>
              <a:pPr/>
              <a:t>12</a:t>
            </a:fld>
            <a:endParaRPr lang="en-US"/>
          </a:p>
        </p:txBody>
      </p:sp>
      <p:sp>
        <p:nvSpPr>
          <p:cNvPr id="1520642" name="Rectangle 2"/>
          <p:cNvSpPr>
            <a:spLocks noGrp="1" noRot="1" noChangeAspect="1" noChangeArrowheads="1" noTextEdit="1"/>
          </p:cNvSpPr>
          <p:nvPr>
            <p:ph type="sldImg"/>
          </p:nvPr>
        </p:nvSpPr>
        <p:spPr>
          <a:ln/>
        </p:spPr>
      </p:sp>
      <p:sp>
        <p:nvSpPr>
          <p:cNvPr id="1520643" name="Rectangle 3"/>
          <p:cNvSpPr>
            <a:spLocks noGrp="1" noChangeArrowheads="1"/>
          </p:cNvSpPr>
          <p:nvPr>
            <p:ph type="body" idx="1"/>
          </p:nvPr>
        </p:nvSpPr>
        <p:spPr>
          <a:xfrm>
            <a:off x="414338" y="3798888"/>
            <a:ext cx="6021387" cy="203133"/>
          </a:xfrm>
        </p:spPr>
        <p:txBody>
          <a:bodyPr/>
          <a:lstStyle/>
          <a:p>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268056B-1235-4221-8CA1-F3535BB0A47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6EDD4B-162E-47AE-A2E8-7041DE91BCF5}" type="slidenum">
              <a:rPr lang="en-US" smtClean="0"/>
              <a:pPr/>
              <a:t>14</a:t>
            </a:fld>
            <a:endParaRPr lang="en-US" dirty="0"/>
          </a:p>
        </p:txBody>
      </p:sp>
      <p:sp>
        <p:nvSpPr>
          <p:cNvPr id="8" name="Date Placeholder 7"/>
          <p:cNvSpPr>
            <a:spLocks noGrp="1"/>
          </p:cNvSpPr>
          <p:nvPr>
            <p:ph type="dt" idx="11"/>
          </p:nvPr>
        </p:nvSpPr>
        <p:spPr/>
        <p:txBody>
          <a:bodyPr/>
          <a:lstStyle/>
          <a:p>
            <a:fld id="{0DA8F6D5-BDDE-47BD-8419-0494790361F1}" type="datetime1">
              <a:rPr lang="en-US" smtClean="0"/>
              <a:pPr/>
              <a:t>4/30/2009</a:t>
            </a:fld>
            <a:endParaRPr lang="en-US" dirty="0"/>
          </a:p>
        </p:txBody>
      </p:sp>
      <p:sp>
        <p:nvSpPr>
          <p:cNvPr id="9" name="Footer Placeholder 8"/>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10" name="Header Placeholder 9"/>
          <p:cNvSpPr>
            <a:spLocks noGrp="1"/>
          </p:cNvSpPr>
          <p:nvPr>
            <p:ph type="hdr" sz="quarter" idx="13"/>
          </p:nvPr>
        </p:nvSpPr>
        <p:spPr/>
        <p:txBody>
          <a:bodyPr/>
          <a:lstStyle/>
          <a:p>
            <a:r>
              <a:rPr lang="en-US" smtClean="0"/>
              <a:t>Enterprise Search from Microsoft</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7" name="Slide Number Placeholder 6"/>
          <p:cNvSpPr>
            <a:spLocks noGrp="1"/>
          </p:cNvSpPr>
          <p:nvPr>
            <p:ph type="sldNum" sz="quarter" idx="13"/>
          </p:nvPr>
        </p:nvSpPr>
        <p:spPr/>
        <p:txBody>
          <a:bodyPr/>
          <a:lstStyle/>
          <a:p>
            <a:fld id="{5D6EDD4B-162E-47AE-A2E8-7041DE91BCF5}" type="slidenum">
              <a:rPr lang="en-US" smtClean="0"/>
              <a:pPr/>
              <a:t>15</a:t>
            </a:fld>
            <a:endParaRPr lang="en-US" dirty="0"/>
          </a:p>
        </p:txBody>
      </p:sp>
      <p:sp>
        <p:nvSpPr>
          <p:cNvPr id="8" name="Date Placeholder 7"/>
          <p:cNvSpPr>
            <a:spLocks noGrp="1"/>
          </p:cNvSpPr>
          <p:nvPr>
            <p:ph type="dt" idx="14"/>
          </p:nvPr>
        </p:nvSpPr>
        <p:spPr/>
        <p:txBody>
          <a:bodyPr/>
          <a:lstStyle/>
          <a:p>
            <a:fld id="{14BBEF8C-E935-4ACE-B059-B43B113B1A52}" type="datetime1">
              <a:rPr lang="en-US" smtClean="0"/>
              <a:pPr/>
              <a:t>4/30/2009</a:t>
            </a:fld>
            <a:endParaRPr lang="en-US" dirty="0"/>
          </a:p>
        </p:txBody>
      </p:sp>
      <p:sp>
        <p:nvSpPr>
          <p:cNvPr id="9" name="Footer Placeholder 8"/>
          <p:cNvSpPr>
            <a:spLocks noGrp="1"/>
          </p:cNvSpPr>
          <p:nvPr>
            <p:ph type="ftr" sz="quarter" idx="15"/>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10" name="Header Placeholder 9"/>
          <p:cNvSpPr>
            <a:spLocks noGrp="1"/>
          </p:cNvSpPr>
          <p:nvPr>
            <p:ph type="hdr" sz="quarter" idx="16"/>
          </p:nvPr>
        </p:nvSpPr>
        <p:spPr/>
        <p:txBody>
          <a:bodyPr/>
          <a:lstStyle/>
          <a:p>
            <a:r>
              <a:rPr lang="en-US" smtClean="0"/>
              <a:t>Enterprise Search from Microsoft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D911ECF-2AE5-401B-A3F8-A825760DC43B}" type="slidenum">
              <a:rPr lang="en-US" smtClean="0"/>
              <a:pPr/>
              <a:t>16</a:t>
            </a:fld>
            <a:endParaRPr lang="en-US" dirty="0"/>
          </a:p>
        </p:txBody>
      </p:sp>
      <p:sp>
        <p:nvSpPr>
          <p:cNvPr id="8" name="Date Placeholder 7"/>
          <p:cNvSpPr>
            <a:spLocks noGrp="1"/>
          </p:cNvSpPr>
          <p:nvPr>
            <p:ph type="dt" idx="11"/>
          </p:nvPr>
        </p:nvSpPr>
        <p:spPr/>
        <p:txBody>
          <a:bodyPr/>
          <a:lstStyle/>
          <a:p>
            <a:fld id="{0497ABD5-0CB5-4BFD-A40A-F44A79D38E00}" type="datetime1">
              <a:rPr lang="en-US" smtClean="0"/>
              <a:pPr/>
              <a:t>4/30/2009</a:t>
            </a:fld>
            <a:endParaRPr lang="en-US" dirty="0"/>
          </a:p>
        </p:txBody>
      </p:sp>
      <p:sp>
        <p:nvSpPr>
          <p:cNvPr id="9" name="Footer Placeholder 8"/>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10" name="Header Placeholder 9"/>
          <p:cNvSpPr>
            <a:spLocks noGrp="1"/>
          </p:cNvSpPr>
          <p:nvPr>
            <p:ph type="hdr" sz="quarter" idx="13"/>
          </p:nvPr>
        </p:nvSpPr>
        <p:spPr/>
        <p:txBody>
          <a:bodyPr/>
          <a:lstStyle/>
          <a:p>
            <a:r>
              <a:rPr lang="en-US" smtClean="0"/>
              <a:t>Enterprise Search from Microsoft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D911ECF-2AE5-401B-A3F8-A825760DC43B}" type="slidenum">
              <a:rPr lang="en-US" smtClean="0"/>
              <a:pPr/>
              <a:t>17</a:t>
            </a:fld>
            <a:endParaRPr lang="en-US" dirty="0"/>
          </a:p>
        </p:txBody>
      </p:sp>
      <p:sp>
        <p:nvSpPr>
          <p:cNvPr id="8" name="Date Placeholder 7"/>
          <p:cNvSpPr>
            <a:spLocks noGrp="1"/>
          </p:cNvSpPr>
          <p:nvPr>
            <p:ph type="dt" idx="11"/>
          </p:nvPr>
        </p:nvSpPr>
        <p:spPr/>
        <p:txBody>
          <a:bodyPr/>
          <a:lstStyle/>
          <a:p>
            <a:fld id="{7BEE7643-1D7C-44A9-8E90-7C3E143621CD}" type="datetime1">
              <a:rPr lang="en-US" smtClean="0"/>
              <a:pPr/>
              <a:t>4/30/2009</a:t>
            </a:fld>
            <a:endParaRPr lang="en-US" dirty="0"/>
          </a:p>
        </p:txBody>
      </p:sp>
      <p:sp>
        <p:nvSpPr>
          <p:cNvPr id="9" name="Footer Placeholder 8"/>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10" name="Header Placeholder 9"/>
          <p:cNvSpPr>
            <a:spLocks noGrp="1"/>
          </p:cNvSpPr>
          <p:nvPr>
            <p:ph type="hdr" sz="quarter" idx="13"/>
          </p:nvPr>
        </p:nvSpPr>
        <p:spPr/>
        <p:txBody>
          <a:bodyPr/>
          <a:lstStyle/>
          <a:p>
            <a:r>
              <a:rPr lang="en-US" smtClean="0"/>
              <a:t>Enterprise Search from Microsoft</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911ECF-2AE5-401B-A3F8-A825760DC43B}" type="slidenum">
              <a:rPr lang="en-US" smtClean="0"/>
              <a:pPr/>
              <a:t>18</a:t>
            </a:fld>
            <a:endParaRPr lang="en-US" dirty="0"/>
          </a:p>
        </p:txBody>
      </p:sp>
      <p:sp>
        <p:nvSpPr>
          <p:cNvPr id="8" name="Date Placeholder 7"/>
          <p:cNvSpPr>
            <a:spLocks noGrp="1"/>
          </p:cNvSpPr>
          <p:nvPr>
            <p:ph type="dt" idx="11"/>
          </p:nvPr>
        </p:nvSpPr>
        <p:spPr/>
        <p:txBody>
          <a:bodyPr/>
          <a:lstStyle/>
          <a:p>
            <a:fld id="{1A59A6AC-50B4-429C-B248-8F6996BFA41C}" type="datetime1">
              <a:rPr lang="en-US" smtClean="0"/>
              <a:pPr/>
              <a:t>4/30/2009</a:t>
            </a:fld>
            <a:endParaRPr lang="en-US" dirty="0"/>
          </a:p>
        </p:txBody>
      </p:sp>
      <p:sp>
        <p:nvSpPr>
          <p:cNvPr id="9" name="Footer Placeholder 8"/>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10" name="Header Placeholder 9"/>
          <p:cNvSpPr>
            <a:spLocks noGrp="1"/>
          </p:cNvSpPr>
          <p:nvPr>
            <p:ph type="hdr" sz="quarter" idx="13"/>
          </p:nvPr>
        </p:nvSpPr>
        <p:spPr/>
        <p:txBody>
          <a:bodyPr/>
          <a:lstStyle/>
          <a:p>
            <a:r>
              <a:rPr lang="en-US" smtClean="0"/>
              <a:t>Enterprise Search from Microsoft</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4/30/2009 10:02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4/30/2009 10:02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268056B-1235-4221-8CA1-F3535BB0A47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4/30/2009 10:02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pPr algn="r" rtl="0"/>
            <a:fld id="{EC87E0CF-87F6-4B58-B8B8-DCAB2DAAF3CA}" type="slidenum">
              <a:rPr lang="en-US" sz="1200" kern="1200">
                <a:solidFill>
                  <a:prstClr val="black"/>
                </a:solidFill>
                <a:latin typeface="Calibri"/>
                <a:ea typeface="+mn-ea"/>
                <a:cs typeface="+mn-cs"/>
              </a:rPr>
              <a:pPr algn="r" rtl="0"/>
              <a:t>22</a:t>
            </a:fld>
            <a:endParaRPr lang="en-US" sz="1200" kern="1200" dirty="0">
              <a:solidFill>
                <a:prstClr val="black"/>
              </a:solidFill>
              <a:latin typeface="Calibri"/>
              <a:ea typeface="+mn-ea"/>
              <a:cs typeface="+mn-cs"/>
            </a:endParaRPr>
          </a:p>
        </p:txBody>
      </p:sp>
      <p:sp>
        <p:nvSpPr>
          <p:cNvPr id="8" name="Date Placeholder 7"/>
          <p:cNvSpPr>
            <a:spLocks noGrp="1"/>
          </p:cNvSpPr>
          <p:nvPr>
            <p:ph type="dt" idx="14"/>
          </p:nvPr>
        </p:nvSpPr>
        <p:spPr/>
        <p:txBody>
          <a:bodyPr/>
          <a:lstStyle/>
          <a:p>
            <a:fld id="{B1C4A0B1-95E9-4090-BF09-1FD37FC9C80F}" type="datetime1">
              <a:rPr lang="en-US" smtClean="0"/>
              <a:pPr/>
              <a:t>4/30/2009</a:t>
            </a:fld>
            <a:endParaRPr lang="en-US" dirty="0"/>
          </a:p>
        </p:txBody>
      </p:sp>
      <p:sp>
        <p:nvSpPr>
          <p:cNvPr id="9" name="Footer Placeholder 8"/>
          <p:cNvSpPr>
            <a:spLocks noGrp="1"/>
          </p:cNvSpPr>
          <p:nvPr>
            <p:ph type="ftr" sz="quarter" idx="15"/>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10" name="Header Placeholder 9"/>
          <p:cNvSpPr>
            <a:spLocks noGrp="1"/>
          </p:cNvSpPr>
          <p:nvPr>
            <p:ph type="hdr" sz="quarter" idx="16"/>
          </p:nvPr>
        </p:nvSpPr>
        <p:spPr/>
        <p:txBody>
          <a:bodyPr/>
          <a:lstStyle/>
          <a:p>
            <a:r>
              <a:rPr lang="en-US" smtClean="0"/>
              <a:t>Enterprise Search from Microsoft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4/30/2009 10:02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4/30/2009 10:02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4/30/2009 10:02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68056B-1235-4221-8CA1-F3535BB0A47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4/30/2009 10:02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268056B-1235-4221-8CA1-F3535BB0A47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pPr>
              <a:defRPr/>
            </a:pPr>
            <a:fld id="{AD6DFC35-6A8C-461F-AA05-FE3D1B48C888}"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emf"/><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emf"/><Relationship Id="rId20"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3.gif"/><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1888124"/>
            <a:ext cx="7781394" cy="623248"/>
          </a:xfrm>
          <a:ln algn="ctr"/>
        </p:spPr>
        <p:txBody>
          <a:bodyPr lIns="0" tIns="0" rIns="0" bIns="0" anchor="b">
            <a:spAutoFit/>
          </a:bodyPr>
          <a:lstStyle>
            <a:lvl1pPr algn="l" rtl="0" fontAlgn="base">
              <a:lnSpc>
                <a:spcPct val="90000"/>
              </a:lnSpc>
              <a:spcBef>
                <a:spcPct val="0"/>
              </a:spcBef>
              <a:spcAft>
                <a:spcPct val="0"/>
              </a:spcAft>
              <a:defRPr lang="en-US" sz="4400" dirty="0">
                <a:solidFill>
                  <a:schemeClr val="accent6"/>
                </a:solidFill>
              </a:defRPr>
            </a:lvl1pPr>
          </a:lstStyle>
          <a:p>
            <a:r>
              <a:rPr lang="en-US" dirty="0"/>
              <a:t>Click to edit Master title style</a:t>
            </a:r>
          </a:p>
        </p:txBody>
      </p:sp>
      <p:sp>
        <p:nvSpPr>
          <p:cNvPr id="18435" name="Rectangle 3"/>
          <p:cNvSpPr>
            <a:spLocks noGrp="1" noChangeArrowheads="1"/>
          </p:cNvSpPr>
          <p:nvPr>
            <p:ph type="subTitle" idx="1"/>
          </p:nvPr>
        </p:nvSpPr>
        <p:spPr>
          <a:xfrm>
            <a:off x="737501" y="2584784"/>
            <a:ext cx="7770811" cy="443198"/>
          </a:xfrm>
        </p:spPr>
        <p:txBody>
          <a:bodyPr lIns="0" tIns="0" rIns="0" bIns="0" anchor="t" anchorCtr="0">
            <a:spAutoFit/>
          </a:bodyPr>
          <a:lstStyle>
            <a:lvl1pPr marL="0" indent="0">
              <a:spcBef>
                <a:spcPct val="0"/>
              </a:spcBef>
              <a:buFont typeface="Wingdings" pitchFamily="2" charset="2"/>
              <a:buNone/>
              <a:defRPr sz="3200">
                <a:solidFill>
                  <a:schemeClr val="tx2"/>
                </a:solidFill>
                <a:latin typeface="Segoe Light" pitchFamily="2" charset="0"/>
              </a:defRPr>
            </a:lvl1pPr>
          </a:lstStyle>
          <a:p>
            <a:r>
              <a:rPr lang="en-US" dirty="0"/>
              <a:t>Click to edit Master subtitle style</a:t>
            </a:r>
          </a:p>
        </p:txBody>
      </p:sp>
      <p:sp>
        <p:nvSpPr>
          <p:cNvPr id="6" name="Text Placeholder 5"/>
          <p:cNvSpPr>
            <a:spLocks noGrp="1"/>
          </p:cNvSpPr>
          <p:nvPr>
            <p:ph type="body" sz="quarter" idx="10" hasCustomPrompt="1"/>
          </p:nvPr>
        </p:nvSpPr>
        <p:spPr>
          <a:xfrm>
            <a:off x="737500" y="5274066"/>
            <a:ext cx="4846320" cy="433965"/>
          </a:xfrm>
        </p:spPr>
        <p:txBody>
          <a:bodyPr wrap="square" tIns="45720" bIns="0">
            <a:spAutoFit/>
          </a:bodyPr>
          <a:lstStyle>
            <a:lvl1pPr marL="1588" indent="-1588">
              <a:spcBef>
                <a:spcPts val="0"/>
              </a:spcBef>
              <a:spcAft>
                <a:spcPts val="0"/>
              </a:spcAft>
              <a:buFontTx/>
              <a:buNone/>
              <a:defRPr sz="2800">
                <a:latin typeface="+mj-lt"/>
              </a:defRPr>
            </a:lvl1pPr>
            <a:lvl2pPr marL="1588" indent="-1588">
              <a:buFontTx/>
              <a:buNone/>
              <a:defRPr sz="1800"/>
            </a:lvl2pPr>
            <a:lvl3pPr marL="1588" indent="-1588">
              <a:buFontTx/>
              <a:buNone/>
              <a:defRPr sz="1800"/>
            </a:lvl3pPr>
            <a:lvl4pPr marL="1588" indent="-1588">
              <a:buFontTx/>
              <a:buNone/>
              <a:defRPr sz="1400"/>
            </a:lvl4pPr>
            <a:lvl5pPr marL="1588" indent="-1588">
              <a:buFontTx/>
              <a:buNone/>
              <a:defRPr sz="1400"/>
            </a:lvl5pPr>
          </a:lstStyle>
          <a:p>
            <a:pPr lvl="0"/>
            <a:r>
              <a:rPr lang="en-US" dirty="0" smtClean="0"/>
              <a:t>Click to edit name</a:t>
            </a:r>
            <a:endParaRPr lang="en-US" dirty="0"/>
          </a:p>
        </p:txBody>
      </p:sp>
      <p:sp>
        <p:nvSpPr>
          <p:cNvPr id="7" name="Text Placeholder 5"/>
          <p:cNvSpPr>
            <a:spLocks noGrp="1"/>
          </p:cNvSpPr>
          <p:nvPr>
            <p:ph type="body" sz="quarter" idx="11" hasCustomPrompt="1"/>
          </p:nvPr>
        </p:nvSpPr>
        <p:spPr>
          <a:xfrm>
            <a:off x="737500" y="5714563"/>
            <a:ext cx="4846320" cy="358560"/>
          </a:xfrm>
        </p:spPr>
        <p:txBody>
          <a:bodyPr tIns="91440" bIns="45720">
            <a:spAutoFit/>
          </a:bodyPr>
          <a:lstStyle>
            <a:lvl1pPr marL="1588" indent="-1588">
              <a:lnSpc>
                <a:spcPct val="65000"/>
              </a:lnSpc>
              <a:buFontTx/>
              <a:buNone/>
              <a:defRPr sz="2200" i="1" baseline="0">
                <a:solidFill>
                  <a:schemeClr val="tx2"/>
                </a:solidFill>
                <a:latin typeface="Segoe Light" pitchFamily="34" charset="0"/>
              </a:defRPr>
            </a:lvl1pPr>
            <a:lvl2pPr marL="1588" indent="-1588">
              <a:buFontTx/>
              <a:buNone/>
              <a:defRPr sz="1800"/>
            </a:lvl2pPr>
            <a:lvl3pPr marL="1588" indent="-1588">
              <a:buFontTx/>
              <a:buNone/>
              <a:defRPr sz="1800"/>
            </a:lvl3pPr>
            <a:lvl4pPr marL="1588" indent="-1588">
              <a:buFontTx/>
              <a:buNone/>
              <a:defRPr sz="1400"/>
            </a:lvl4pPr>
            <a:lvl5pPr marL="1588" indent="-1588">
              <a:buFontTx/>
              <a:buNone/>
              <a:defRPr sz="1400"/>
            </a:lvl5pPr>
          </a:lstStyle>
          <a:p>
            <a:pPr lvl="0"/>
            <a:r>
              <a:rPr lang="en-US" dirty="0" smtClean="0"/>
              <a:t>Click to edit title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4" name="Title 1"/>
          <p:cNvSpPr txBox="1">
            <a:spLocks/>
          </p:cNvSpPr>
          <p:nvPr userDrawn="1"/>
        </p:nvSpPr>
        <p:spPr>
          <a:xfrm>
            <a:off x="607637" y="909120"/>
            <a:ext cx="6168943" cy="1408195"/>
          </a:xfrm>
          <a:prstGeom prst="rect">
            <a:avLst/>
          </a:prstGeom>
        </p:spPr>
        <p:txBody>
          <a:bodyPr lIns="91433" tIns="45716" rIns="91433" bIns="45716"/>
          <a:lstStyle/>
          <a:p>
            <a:pPr algn="l" defTabSz="1095288" eaLnBrk="0" hangingPunct="0">
              <a:lnSpc>
                <a:spcPct val="85000"/>
              </a:lnSpc>
            </a:pPr>
            <a:r>
              <a:rPr lang="en-US" sz="6600" b="0" kern="0" spc="-250" baseline="0" dirty="0">
                <a:ln w="3175">
                  <a:noFill/>
                </a:ln>
                <a:solidFill>
                  <a:srgbClr val="FFFFFF"/>
                </a:solidFill>
                <a:effectLst>
                  <a:outerShdw blurRad="88900" dist="12700" dir="2700000" algn="tl" rotWithShape="0">
                    <a:prstClr val="black"/>
                  </a:outerShdw>
                </a:effectLst>
                <a:latin typeface="+mj-lt"/>
                <a:cs typeface="Arial" charset="0"/>
              </a:rPr>
              <a:t>Enterprise Search</a:t>
            </a:r>
            <a:r>
              <a:rPr lang="en-US" sz="6600" b="0" kern="0" spc="-250" baseline="0" dirty="0">
                <a:ln w="3175">
                  <a:noFill/>
                </a:ln>
                <a:solidFill>
                  <a:srgbClr val="F89820"/>
                </a:solidFill>
                <a:effectLst>
                  <a:outerShdw blurRad="88900" dist="12700" dir="2700000" algn="tl" rotWithShape="0">
                    <a:prstClr val="black"/>
                  </a:outerShdw>
                </a:effectLst>
                <a:latin typeface="+mj-lt"/>
                <a:cs typeface="Arial" charset="0"/>
              </a:rPr>
              <a:t/>
            </a:r>
            <a:br>
              <a:rPr lang="en-US" sz="6600" b="0" kern="0" spc="-250" baseline="0" dirty="0">
                <a:ln w="3175">
                  <a:noFill/>
                </a:ln>
                <a:solidFill>
                  <a:srgbClr val="F89820"/>
                </a:solidFill>
                <a:effectLst>
                  <a:outerShdw blurRad="88900" dist="12700" dir="2700000" algn="tl" rotWithShape="0">
                    <a:prstClr val="black"/>
                  </a:outerShdw>
                </a:effectLst>
                <a:latin typeface="+mj-lt"/>
                <a:cs typeface="Arial" charset="0"/>
              </a:rPr>
            </a:br>
            <a:r>
              <a:rPr lang="en-US" sz="3200" b="0" kern="0" spc="-250" baseline="0" dirty="0" smtClean="0">
                <a:ln w="3175">
                  <a:noFill/>
                </a:ln>
                <a:solidFill>
                  <a:srgbClr val="F89820"/>
                </a:solidFill>
                <a:effectLst>
                  <a:outerShdw blurRad="88900" dist="12700" dir="2700000" algn="tl" rotWithShape="0">
                    <a:prstClr val="black"/>
                  </a:outerShdw>
                </a:effectLst>
                <a:latin typeface="+mj-lt"/>
                <a:cs typeface="Arial" charset="0"/>
              </a:rPr>
              <a:t> </a:t>
            </a:r>
            <a:r>
              <a:rPr lang="en-US" sz="5600" b="0" kern="0" spc="-270" baseline="0" dirty="0" smtClean="0">
                <a:ln w="3175">
                  <a:noFill/>
                </a:ln>
                <a:solidFill>
                  <a:srgbClr val="FFFFFF"/>
                </a:solidFill>
                <a:effectLst>
                  <a:outerShdw blurRad="88900" dist="12700" dir="2700000" algn="tl" rotWithShape="0">
                    <a:prstClr val="black"/>
                  </a:outerShdw>
                </a:effectLst>
                <a:latin typeface="Segoe Light" pitchFamily="2" charset="0"/>
                <a:cs typeface="Arial" charset="0"/>
              </a:rPr>
              <a:t>from </a:t>
            </a:r>
            <a:r>
              <a:rPr lang="en-US" sz="6000" b="0" kern="0" spc="-270" baseline="0" dirty="0">
                <a:ln w="3175">
                  <a:noFill/>
                </a:ln>
                <a:solidFill>
                  <a:srgbClr val="FFFFFF"/>
                </a:solidFill>
                <a:effectLst>
                  <a:outerShdw blurRad="88900" dist="12700" dir="2700000" algn="tl" rotWithShape="0">
                    <a:prstClr val="black"/>
                  </a:outerShdw>
                </a:effectLst>
                <a:latin typeface="Segoe Light" pitchFamily="2" charset="0"/>
                <a:cs typeface="Arial" charset="0"/>
              </a:rPr>
              <a:t>Microsoft </a:t>
            </a:r>
            <a:endParaRPr lang="en-US" sz="6600" b="0" kern="0" spc="-270" baseline="0" dirty="0">
              <a:ln w="3175">
                <a:noFill/>
              </a:ln>
              <a:solidFill>
                <a:srgbClr val="FFFFFF"/>
              </a:solidFill>
              <a:effectLst>
                <a:outerShdw blurRad="88900" dist="12700" dir="2700000" algn="tl" rotWithShape="0">
                  <a:prstClr val="black"/>
                </a:outerShdw>
              </a:effectLst>
              <a:latin typeface="Segoe Light" pitchFamily="2" charset="0"/>
              <a:cs typeface="Arial" charset="0"/>
            </a:endParaRPr>
          </a:p>
        </p:txBody>
      </p:sp>
      <p:grpSp>
        <p:nvGrpSpPr>
          <p:cNvPr id="35" name="Group 34"/>
          <p:cNvGrpSpPr/>
          <p:nvPr userDrawn="1"/>
        </p:nvGrpSpPr>
        <p:grpSpPr>
          <a:xfrm>
            <a:off x="1886979" y="3895747"/>
            <a:ext cx="6217362" cy="2138108"/>
            <a:chOff x="1723216" y="3789326"/>
            <a:chExt cx="6544887" cy="2250741"/>
          </a:xfrm>
        </p:grpSpPr>
        <p:sp>
          <p:nvSpPr>
            <p:cNvPr id="3" name="Freeform 2"/>
            <p:cNvSpPr/>
            <p:nvPr userDrawn="1"/>
          </p:nvSpPr>
          <p:spPr>
            <a:xfrm rot="1740755" flipH="1" flipV="1">
              <a:off x="4706431" y="3789326"/>
              <a:ext cx="3561672" cy="704795"/>
            </a:xfrm>
            <a:custGeom>
              <a:avLst/>
              <a:gdLst>
                <a:gd name="connsiteX0" fmla="*/ 457124 w 5334000"/>
                <a:gd name="connsiteY0" fmla="*/ 167640 h 838200"/>
                <a:gd name="connsiteX1" fmla="*/ 5334000 w 5334000"/>
                <a:gd name="connsiteY1" fmla="*/ 167640 h 838200"/>
                <a:gd name="connsiteX2" fmla="*/ 4876876 w 5334000"/>
                <a:gd name="connsiteY2" fmla="*/ 670560 h 838200"/>
                <a:gd name="connsiteX3" fmla="*/ 0 w 5334000"/>
                <a:gd name="connsiteY3" fmla="*/ 670560 h 838200"/>
                <a:gd name="connsiteX4" fmla="*/ 457124 w 5334000"/>
                <a:gd name="connsiteY4" fmla="*/ 167640 h 838200"/>
                <a:gd name="connsiteX0" fmla="*/ 28499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28499 w 4905375"/>
                <a:gd name="connsiteY4" fmla="*/ 558800 h 1620520"/>
                <a:gd name="connsiteX0" fmla="*/ 3698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3698 w 4905375"/>
                <a:gd name="connsiteY4" fmla="*/ 558800 h 1620520"/>
                <a:gd name="connsiteX0" fmla="*/ 3698 w 4905375"/>
                <a:gd name="connsiteY0" fmla="*/ 558800 h 1478965"/>
                <a:gd name="connsiteX1" fmla="*/ 4905375 w 4905375"/>
                <a:gd name="connsiteY1" fmla="*/ 558800 h 1478965"/>
                <a:gd name="connsiteX2" fmla="*/ 4582524 w 4905375"/>
                <a:gd name="connsiteY2" fmla="*/ 920165 h 1478965"/>
                <a:gd name="connsiteX3" fmla="*/ 0 w 4905375"/>
                <a:gd name="connsiteY3" fmla="*/ 614045 h 1478965"/>
                <a:gd name="connsiteX4" fmla="*/ 3698 w 4905375"/>
                <a:gd name="connsiteY4" fmla="*/ 558800 h 1478965"/>
                <a:gd name="connsiteX0" fmla="*/ 3698 w 4905375"/>
                <a:gd name="connsiteY0" fmla="*/ 558800 h 1352054"/>
                <a:gd name="connsiteX1" fmla="*/ 4905375 w 4905375"/>
                <a:gd name="connsiteY1" fmla="*/ 558800 h 1352054"/>
                <a:gd name="connsiteX2" fmla="*/ 4582524 w 4905375"/>
                <a:gd name="connsiteY2" fmla="*/ 920165 h 1352054"/>
                <a:gd name="connsiteX3" fmla="*/ 0 w 4905375"/>
                <a:gd name="connsiteY3" fmla="*/ 614045 h 1352054"/>
                <a:gd name="connsiteX4" fmla="*/ 3698 w 4905375"/>
                <a:gd name="connsiteY4" fmla="*/ 558800 h 1352054"/>
                <a:gd name="connsiteX0" fmla="*/ 11658 w 4913335"/>
                <a:gd name="connsiteY0" fmla="*/ 558800 h 1352054"/>
                <a:gd name="connsiteX1" fmla="*/ 4913335 w 4913335"/>
                <a:gd name="connsiteY1" fmla="*/ 558800 h 1352054"/>
                <a:gd name="connsiteX2" fmla="*/ 4590484 w 4913335"/>
                <a:gd name="connsiteY2" fmla="*/ 920165 h 1352054"/>
                <a:gd name="connsiteX3" fmla="*/ 0 w 4913335"/>
                <a:gd name="connsiteY3" fmla="*/ 696773 h 1352054"/>
                <a:gd name="connsiteX4" fmla="*/ 11658 w 4913335"/>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71929 w 4901677"/>
                <a:gd name="connsiteY3" fmla="*/ 845682 h 1352054"/>
                <a:gd name="connsiteX4" fmla="*/ 0 w 4901677"/>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8244 w 4901677"/>
                <a:gd name="connsiteY3" fmla="*/ 696774 h 1352054"/>
                <a:gd name="connsiteX4" fmla="*/ 0 w 4901677"/>
                <a:gd name="connsiteY4" fmla="*/ 558800 h 1352054"/>
                <a:gd name="connsiteX0" fmla="*/ 0 w 4901677"/>
                <a:gd name="connsiteY0" fmla="*/ 558800 h 1493609"/>
                <a:gd name="connsiteX1" fmla="*/ 4901677 w 4901677"/>
                <a:gd name="connsiteY1" fmla="*/ 558800 h 1493609"/>
                <a:gd name="connsiteX2" fmla="*/ 4528960 w 4901677"/>
                <a:gd name="connsiteY2" fmla="*/ 1061720 h 1493609"/>
                <a:gd name="connsiteX3" fmla="*/ 8244 w 4901677"/>
                <a:gd name="connsiteY3" fmla="*/ 696774 h 1493609"/>
                <a:gd name="connsiteX4" fmla="*/ 0 w 4901677"/>
                <a:gd name="connsiteY4" fmla="*/ 558800 h 1493609"/>
                <a:gd name="connsiteX0" fmla="*/ 0 w 4733792"/>
                <a:gd name="connsiteY0" fmla="*/ 558800 h 1493609"/>
                <a:gd name="connsiteX1" fmla="*/ 4733792 w 4733792"/>
                <a:gd name="connsiteY1" fmla="*/ 648209 h 1493609"/>
                <a:gd name="connsiteX2" fmla="*/ 4528960 w 4733792"/>
                <a:gd name="connsiteY2" fmla="*/ 1061720 h 1493609"/>
                <a:gd name="connsiteX3" fmla="*/ 8244 w 4733792"/>
                <a:gd name="connsiteY3" fmla="*/ 696774 h 1493609"/>
                <a:gd name="connsiteX4" fmla="*/ 0 w 4733792"/>
                <a:gd name="connsiteY4" fmla="*/ 558800 h 1493609"/>
                <a:gd name="connsiteX0" fmla="*/ 0 w 4733792"/>
                <a:gd name="connsiteY0" fmla="*/ 558800 h 1493609"/>
                <a:gd name="connsiteX1" fmla="*/ 4733792 w 4733792"/>
                <a:gd name="connsiteY1" fmla="*/ 648209 h 1493609"/>
                <a:gd name="connsiteX2" fmla="*/ 4528960 w 4733792"/>
                <a:gd name="connsiteY2" fmla="*/ 1061720 h 1493609"/>
                <a:gd name="connsiteX3" fmla="*/ 9808 w 4733792"/>
                <a:gd name="connsiteY3" fmla="*/ 713340 h 1493609"/>
                <a:gd name="connsiteX4" fmla="*/ 0 w 4733792"/>
                <a:gd name="connsiteY4" fmla="*/ 558800 h 1493609"/>
                <a:gd name="connsiteX0" fmla="*/ 0 w 4751725"/>
                <a:gd name="connsiteY0" fmla="*/ 558801 h 1490358"/>
                <a:gd name="connsiteX1" fmla="*/ 4751725 w 4751725"/>
                <a:gd name="connsiteY1" fmla="*/ 644958 h 1490358"/>
                <a:gd name="connsiteX2" fmla="*/ 4546893 w 4751725"/>
                <a:gd name="connsiteY2" fmla="*/ 1058469 h 1490358"/>
                <a:gd name="connsiteX3" fmla="*/ 27741 w 4751725"/>
                <a:gd name="connsiteY3" fmla="*/ 710089 h 1490358"/>
                <a:gd name="connsiteX4" fmla="*/ 0 w 4751725"/>
                <a:gd name="connsiteY4" fmla="*/ 558801 h 1490358"/>
                <a:gd name="connsiteX0" fmla="*/ 0 w 4751725"/>
                <a:gd name="connsiteY0" fmla="*/ 558800 h 1496997"/>
                <a:gd name="connsiteX1" fmla="*/ 4751725 w 4751725"/>
                <a:gd name="connsiteY1" fmla="*/ 644957 h 1496997"/>
                <a:gd name="connsiteX2" fmla="*/ 4546893 w 4751725"/>
                <a:gd name="connsiteY2" fmla="*/ 1058468 h 1496997"/>
                <a:gd name="connsiteX3" fmla="*/ 27741 w 4751725"/>
                <a:gd name="connsiteY3" fmla="*/ 710088 h 1496997"/>
                <a:gd name="connsiteX4" fmla="*/ 0 w 4751725"/>
                <a:gd name="connsiteY4" fmla="*/ 558800 h 1496997"/>
                <a:gd name="connsiteX0" fmla="*/ 0 w 4751725"/>
                <a:gd name="connsiteY0" fmla="*/ 558800 h 1973109"/>
                <a:gd name="connsiteX1" fmla="*/ 4751725 w 4751725"/>
                <a:gd name="connsiteY1" fmla="*/ 644957 h 1973109"/>
                <a:gd name="connsiteX2" fmla="*/ 4546893 w 4751725"/>
                <a:gd name="connsiteY2" fmla="*/ 1058468 h 1973109"/>
                <a:gd name="connsiteX3" fmla="*/ 27741 w 4751725"/>
                <a:gd name="connsiteY3" fmla="*/ 710088 h 1973109"/>
                <a:gd name="connsiteX4" fmla="*/ 0 w 4751725"/>
                <a:gd name="connsiteY4" fmla="*/ 558800 h 1973109"/>
                <a:gd name="connsiteX0" fmla="*/ 0 w 4751725"/>
                <a:gd name="connsiteY0" fmla="*/ 558800 h 2012433"/>
                <a:gd name="connsiteX1" fmla="*/ 4751725 w 4751725"/>
                <a:gd name="connsiteY1" fmla="*/ 644957 h 2012433"/>
                <a:gd name="connsiteX2" fmla="*/ 4546893 w 4751725"/>
                <a:gd name="connsiteY2" fmla="*/ 1058468 h 2012433"/>
                <a:gd name="connsiteX3" fmla="*/ 27741 w 4751725"/>
                <a:gd name="connsiteY3" fmla="*/ 710088 h 2012433"/>
                <a:gd name="connsiteX4" fmla="*/ 0 w 4751725"/>
                <a:gd name="connsiteY4" fmla="*/ 558800 h 2012433"/>
                <a:gd name="connsiteX0" fmla="*/ 0 w 4751725"/>
                <a:gd name="connsiteY0" fmla="*/ 558800 h 2203060"/>
                <a:gd name="connsiteX1" fmla="*/ 4751725 w 4751725"/>
                <a:gd name="connsiteY1" fmla="*/ 644957 h 2203060"/>
                <a:gd name="connsiteX2" fmla="*/ 4364905 w 4751725"/>
                <a:gd name="connsiteY2" fmla="*/ 1249095 h 2203060"/>
                <a:gd name="connsiteX3" fmla="*/ 27741 w 4751725"/>
                <a:gd name="connsiteY3" fmla="*/ 710088 h 2203060"/>
                <a:gd name="connsiteX4" fmla="*/ 0 w 4751725"/>
                <a:gd name="connsiteY4" fmla="*/ 558800 h 2203060"/>
                <a:gd name="connsiteX0" fmla="*/ 0 w 4751725"/>
                <a:gd name="connsiteY0" fmla="*/ 558800 h 1496998"/>
                <a:gd name="connsiteX1" fmla="*/ 4751725 w 4751725"/>
                <a:gd name="connsiteY1" fmla="*/ 644957 h 1496998"/>
                <a:gd name="connsiteX2" fmla="*/ 4364905 w 4751725"/>
                <a:gd name="connsiteY2" fmla="*/ 1249095 h 1496998"/>
                <a:gd name="connsiteX3" fmla="*/ 27741 w 4751725"/>
                <a:gd name="connsiteY3" fmla="*/ 710088 h 1496998"/>
                <a:gd name="connsiteX4" fmla="*/ 0 w 4751725"/>
                <a:gd name="connsiteY4" fmla="*/ 558800 h 1496998"/>
                <a:gd name="connsiteX0" fmla="*/ 0 w 4684538"/>
                <a:gd name="connsiteY0" fmla="*/ 558800 h 1608993"/>
                <a:gd name="connsiteX1" fmla="*/ 4684538 w 4684538"/>
                <a:gd name="connsiteY1" fmla="*/ 756951 h 1608993"/>
                <a:gd name="connsiteX2" fmla="*/ 4364905 w 4684538"/>
                <a:gd name="connsiteY2" fmla="*/ 1249095 h 1608993"/>
                <a:gd name="connsiteX3" fmla="*/ 27741 w 4684538"/>
                <a:gd name="connsiteY3" fmla="*/ 710088 h 1608993"/>
                <a:gd name="connsiteX4" fmla="*/ 0 w 4684538"/>
                <a:gd name="connsiteY4" fmla="*/ 558800 h 1608993"/>
                <a:gd name="connsiteX0" fmla="*/ 0 w 4684538"/>
                <a:gd name="connsiteY0" fmla="*/ 558800 h 1608992"/>
                <a:gd name="connsiteX1" fmla="*/ 4684538 w 4684538"/>
                <a:gd name="connsiteY1" fmla="*/ 756951 h 1608992"/>
                <a:gd name="connsiteX2" fmla="*/ 4364905 w 4684538"/>
                <a:gd name="connsiteY2" fmla="*/ 1249095 h 1608992"/>
                <a:gd name="connsiteX3" fmla="*/ 27741 w 4684538"/>
                <a:gd name="connsiteY3" fmla="*/ 710088 h 1608992"/>
                <a:gd name="connsiteX4" fmla="*/ 0 w 4684538"/>
                <a:gd name="connsiteY4" fmla="*/ 558800 h 1608992"/>
                <a:gd name="connsiteX0" fmla="*/ 0 w 4684538"/>
                <a:gd name="connsiteY0" fmla="*/ 558800 h 1249095"/>
                <a:gd name="connsiteX1" fmla="*/ 4684538 w 4684538"/>
                <a:gd name="connsiteY1" fmla="*/ 756951 h 1249095"/>
                <a:gd name="connsiteX2" fmla="*/ 4364905 w 4684538"/>
                <a:gd name="connsiteY2" fmla="*/ 1249095 h 1249095"/>
                <a:gd name="connsiteX3" fmla="*/ 27741 w 4684538"/>
                <a:gd name="connsiteY3" fmla="*/ 710088 h 1249095"/>
                <a:gd name="connsiteX4" fmla="*/ 0 w 4684538"/>
                <a:gd name="connsiteY4" fmla="*/ 558800 h 1249095"/>
                <a:gd name="connsiteX0" fmla="*/ 0 w 4684538"/>
                <a:gd name="connsiteY0" fmla="*/ 558800 h 1141991"/>
                <a:gd name="connsiteX1" fmla="*/ 4684538 w 4684538"/>
                <a:gd name="connsiteY1" fmla="*/ 756951 h 1141991"/>
                <a:gd name="connsiteX2" fmla="*/ 4160034 w 4684538"/>
                <a:gd name="connsiteY2" fmla="*/ 1141991 h 1141991"/>
                <a:gd name="connsiteX3" fmla="*/ 27741 w 4684538"/>
                <a:gd name="connsiteY3" fmla="*/ 710088 h 1141991"/>
                <a:gd name="connsiteX4" fmla="*/ 0 w 4684538"/>
                <a:gd name="connsiteY4" fmla="*/ 558800 h 1141991"/>
                <a:gd name="connsiteX0" fmla="*/ 0 w 4684538"/>
                <a:gd name="connsiteY0" fmla="*/ 558800 h 1141991"/>
                <a:gd name="connsiteX1" fmla="*/ 4684538 w 4684538"/>
                <a:gd name="connsiteY1" fmla="*/ 756951 h 1141991"/>
                <a:gd name="connsiteX2" fmla="*/ 4160034 w 4684538"/>
                <a:gd name="connsiteY2" fmla="*/ 1141991 h 1141991"/>
                <a:gd name="connsiteX3" fmla="*/ 27741 w 4684538"/>
                <a:gd name="connsiteY3" fmla="*/ 710088 h 1141991"/>
                <a:gd name="connsiteX4" fmla="*/ 0 w 4684538"/>
                <a:gd name="connsiteY4" fmla="*/ 558800 h 1141991"/>
                <a:gd name="connsiteX0" fmla="*/ 0 w 4684538"/>
                <a:gd name="connsiteY0" fmla="*/ 571653 h 1035994"/>
                <a:gd name="connsiteX1" fmla="*/ 4684538 w 4684538"/>
                <a:gd name="connsiteY1" fmla="*/ 769804 h 1035994"/>
                <a:gd name="connsiteX2" fmla="*/ 4189060 w 4684538"/>
                <a:gd name="connsiteY2" fmla="*/ 1035994 h 1035994"/>
                <a:gd name="connsiteX3" fmla="*/ 27741 w 4684538"/>
                <a:gd name="connsiteY3" fmla="*/ 722941 h 1035994"/>
                <a:gd name="connsiteX4" fmla="*/ 0 w 4684538"/>
                <a:gd name="connsiteY4" fmla="*/ 571653 h 1035994"/>
                <a:gd name="connsiteX0" fmla="*/ 0 w 4684538"/>
                <a:gd name="connsiteY0" fmla="*/ 558800 h 1023141"/>
                <a:gd name="connsiteX1" fmla="*/ 4684538 w 4684538"/>
                <a:gd name="connsiteY1" fmla="*/ 756951 h 1023141"/>
                <a:gd name="connsiteX2" fmla="*/ 4189060 w 4684538"/>
                <a:gd name="connsiteY2" fmla="*/ 1023141 h 1023141"/>
                <a:gd name="connsiteX3" fmla="*/ 27741 w 4684538"/>
                <a:gd name="connsiteY3" fmla="*/ 710088 h 1023141"/>
                <a:gd name="connsiteX4" fmla="*/ 0 w 4684538"/>
                <a:gd name="connsiteY4" fmla="*/ 558800 h 1023141"/>
                <a:gd name="connsiteX0" fmla="*/ 0 w 4684538"/>
                <a:gd name="connsiteY0" fmla="*/ 558800 h 1023141"/>
                <a:gd name="connsiteX1" fmla="*/ 4684538 w 4684538"/>
                <a:gd name="connsiteY1" fmla="*/ 756951 h 1023141"/>
                <a:gd name="connsiteX2" fmla="*/ 4189060 w 4684538"/>
                <a:gd name="connsiteY2" fmla="*/ 1023141 h 1023141"/>
                <a:gd name="connsiteX3" fmla="*/ 27741 w 4684538"/>
                <a:gd name="connsiteY3" fmla="*/ 710088 h 1023141"/>
                <a:gd name="connsiteX4" fmla="*/ 0 w 4684538"/>
                <a:gd name="connsiteY4" fmla="*/ 558800 h 1023141"/>
                <a:gd name="connsiteX0" fmla="*/ 0 w 4684538"/>
                <a:gd name="connsiteY0" fmla="*/ 558800 h 1023141"/>
                <a:gd name="connsiteX1" fmla="*/ 4684538 w 4684538"/>
                <a:gd name="connsiteY1" fmla="*/ 756951 h 1023141"/>
                <a:gd name="connsiteX2" fmla="*/ 4189060 w 4684538"/>
                <a:gd name="connsiteY2" fmla="*/ 1023141 h 1023141"/>
                <a:gd name="connsiteX3" fmla="*/ 27741 w 4684538"/>
                <a:gd name="connsiteY3" fmla="*/ 710088 h 1023141"/>
                <a:gd name="connsiteX4" fmla="*/ 0 w 4684538"/>
                <a:gd name="connsiteY4" fmla="*/ 558800 h 1023141"/>
                <a:gd name="connsiteX0" fmla="*/ 0 w 4684538"/>
                <a:gd name="connsiteY0" fmla="*/ 762097 h 1226438"/>
                <a:gd name="connsiteX1" fmla="*/ 4684538 w 4684538"/>
                <a:gd name="connsiteY1" fmla="*/ 960248 h 1226438"/>
                <a:gd name="connsiteX2" fmla="*/ 4189060 w 4684538"/>
                <a:gd name="connsiteY2" fmla="*/ 1226438 h 1226438"/>
                <a:gd name="connsiteX3" fmla="*/ 27741 w 4684538"/>
                <a:gd name="connsiteY3" fmla="*/ 913385 h 1226438"/>
                <a:gd name="connsiteX4" fmla="*/ 0 w 4684538"/>
                <a:gd name="connsiteY4" fmla="*/ 762097 h 1226438"/>
                <a:gd name="connsiteX0" fmla="*/ 0 w 4817930"/>
                <a:gd name="connsiteY0" fmla="*/ 688509 h 1152850"/>
                <a:gd name="connsiteX1" fmla="*/ 4817930 w 4817930"/>
                <a:gd name="connsiteY1" fmla="*/ 960248 h 1152850"/>
                <a:gd name="connsiteX2" fmla="*/ 4189060 w 4817930"/>
                <a:gd name="connsiteY2" fmla="*/ 1152850 h 1152850"/>
                <a:gd name="connsiteX3" fmla="*/ 27741 w 4817930"/>
                <a:gd name="connsiteY3" fmla="*/ 839797 h 1152850"/>
                <a:gd name="connsiteX4" fmla="*/ 0 w 4817930"/>
                <a:gd name="connsiteY4" fmla="*/ 688509 h 1152850"/>
                <a:gd name="connsiteX0" fmla="*/ 0 w 4398511"/>
                <a:gd name="connsiteY0" fmla="*/ 863099 h 1327440"/>
                <a:gd name="connsiteX1" fmla="*/ 4398511 w 4398511"/>
                <a:gd name="connsiteY1" fmla="*/ 960247 h 1327440"/>
                <a:gd name="connsiteX2" fmla="*/ 4189060 w 4398511"/>
                <a:gd name="connsiteY2" fmla="*/ 1327440 h 1327440"/>
                <a:gd name="connsiteX3" fmla="*/ 27741 w 4398511"/>
                <a:gd name="connsiteY3" fmla="*/ 1014387 h 1327440"/>
                <a:gd name="connsiteX4" fmla="*/ 0 w 4398511"/>
                <a:gd name="connsiteY4" fmla="*/ 863099 h 1327440"/>
                <a:gd name="connsiteX0" fmla="*/ 0 w 4398511"/>
                <a:gd name="connsiteY0" fmla="*/ 863100 h 1133343"/>
                <a:gd name="connsiteX1" fmla="*/ 4398511 w 4398511"/>
                <a:gd name="connsiteY1" fmla="*/ 960248 h 1133343"/>
                <a:gd name="connsiteX2" fmla="*/ 3822204 w 4398511"/>
                <a:gd name="connsiteY2" fmla="*/ 1133343 h 1133343"/>
                <a:gd name="connsiteX3" fmla="*/ 27741 w 4398511"/>
                <a:gd name="connsiteY3" fmla="*/ 1014388 h 1133343"/>
                <a:gd name="connsiteX4" fmla="*/ 0 w 4398511"/>
                <a:gd name="connsiteY4" fmla="*/ 863100 h 1133343"/>
                <a:gd name="connsiteX0" fmla="*/ 0 w 4398511"/>
                <a:gd name="connsiteY0" fmla="*/ 863100 h 1126036"/>
                <a:gd name="connsiteX1" fmla="*/ 4398511 w 4398511"/>
                <a:gd name="connsiteY1" fmla="*/ 960248 h 1126036"/>
                <a:gd name="connsiteX2" fmla="*/ 3712457 w 4398511"/>
                <a:gd name="connsiteY2" fmla="*/ 1126036 h 1126036"/>
                <a:gd name="connsiteX3" fmla="*/ 27741 w 4398511"/>
                <a:gd name="connsiteY3" fmla="*/ 1014388 h 1126036"/>
                <a:gd name="connsiteX4" fmla="*/ 0 w 4398511"/>
                <a:gd name="connsiteY4" fmla="*/ 863100 h 1126036"/>
                <a:gd name="connsiteX0" fmla="*/ 0 w 4398511"/>
                <a:gd name="connsiteY0" fmla="*/ 863100 h 1126036"/>
                <a:gd name="connsiteX1" fmla="*/ 4398511 w 4398511"/>
                <a:gd name="connsiteY1" fmla="*/ 960248 h 1126036"/>
                <a:gd name="connsiteX2" fmla="*/ 3712457 w 4398511"/>
                <a:gd name="connsiteY2" fmla="*/ 1126036 h 1126036"/>
                <a:gd name="connsiteX3" fmla="*/ 27741 w 4398511"/>
                <a:gd name="connsiteY3" fmla="*/ 1014388 h 1126036"/>
                <a:gd name="connsiteX4" fmla="*/ 0 w 4398511"/>
                <a:gd name="connsiteY4" fmla="*/ 863100 h 1126036"/>
                <a:gd name="connsiteX0" fmla="*/ 0 w 4398511"/>
                <a:gd name="connsiteY0" fmla="*/ 863100 h 1329314"/>
                <a:gd name="connsiteX1" fmla="*/ 4398511 w 4398511"/>
                <a:gd name="connsiteY1" fmla="*/ 960248 h 1329314"/>
                <a:gd name="connsiteX2" fmla="*/ 3439745 w 4398511"/>
                <a:gd name="connsiteY2" fmla="*/ 1329314 h 1329314"/>
                <a:gd name="connsiteX3" fmla="*/ 27741 w 4398511"/>
                <a:gd name="connsiteY3" fmla="*/ 1014388 h 1329314"/>
                <a:gd name="connsiteX4" fmla="*/ 0 w 4398511"/>
                <a:gd name="connsiteY4" fmla="*/ 863100 h 1329314"/>
                <a:gd name="connsiteX0" fmla="*/ 0 w 4182874"/>
                <a:gd name="connsiteY0" fmla="*/ 599944 h 1066158"/>
                <a:gd name="connsiteX1" fmla="*/ 4182874 w 4182874"/>
                <a:gd name="connsiteY1" fmla="*/ 960248 h 1066158"/>
                <a:gd name="connsiteX2" fmla="*/ 3439745 w 4182874"/>
                <a:gd name="connsiteY2" fmla="*/ 1066158 h 1066158"/>
                <a:gd name="connsiteX3" fmla="*/ 27741 w 4182874"/>
                <a:gd name="connsiteY3" fmla="*/ 751232 h 1066158"/>
                <a:gd name="connsiteX4" fmla="*/ 0 w 4182874"/>
                <a:gd name="connsiteY4" fmla="*/ 599944 h 1066158"/>
                <a:gd name="connsiteX0" fmla="*/ 0 w 4182874"/>
                <a:gd name="connsiteY0" fmla="*/ 599944 h 1095507"/>
                <a:gd name="connsiteX1" fmla="*/ 4182874 w 4182874"/>
                <a:gd name="connsiteY1" fmla="*/ 960248 h 1095507"/>
                <a:gd name="connsiteX2" fmla="*/ 3396894 w 4182874"/>
                <a:gd name="connsiteY2" fmla="*/ 1095507 h 1095507"/>
                <a:gd name="connsiteX3" fmla="*/ 27741 w 4182874"/>
                <a:gd name="connsiteY3" fmla="*/ 751232 h 1095507"/>
                <a:gd name="connsiteX4" fmla="*/ 0 w 4182874"/>
                <a:gd name="connsiteY4" fmla="*/ 599944 h 1095507"/>
                <a:gd name="connsiteX0" fmla="*/ 0 w 4158082"/>
                <a:gd name="connsiteY0" fmla="*/ 644531 h 1140094"/>
                <a:gd name="connsiteX1" fmla="*/ 4158082 w 4158082"/>
                <a:gd name="connsiteY1" fmla="*/ 960248 h 1140094"/>
                <a:gd name="connsiteX2" fmla="*/ 3396894 w 4158082"/>
                <a:gd name="connsiteY2" fmla="*/ 1140094 h 1140094"/>
                <a:gd name="connsiteX3" fmla="*/ 27741 w 4158082"/>
                <a:gd name="connsiteY3" fmla="*/ 795819 h 1140094"/>
                <a:gd name="connsiteX4" fmla="*/ 0 w 4158082"/>
                <a:gd name="connsiteY4" fmla="*/ 644531 h 114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082" h="1140094">
                  <a:moveTo>
                    <a:pt x="0" y="644531"/>
                  </a:moveTo>
                  <a:cubicBezTo>
                    <a:pt x="1625625" y="85731"/>
                    <a:pt x="2508847" y="0"/>
                    <a:pt x="4158082" y="960248"/>
                  </a:cubicBezTo>
                  <a:lnTo>
                    <a:pt x="3396894" y="1140094"/>
                  </a:lnTo>
                  <a:cubicBezTo>
                    <a:pt x="1931626" y="534692"/>
                    <a:pt x="1653366" y="237019"/>
                    <a:pt x="27741" y="795819"/>
                  </a:cubicBezTo>
                  <a:lnTo>
                    <a:pt x="0" y="644531"/>
                  </a:lnTo>
                  <a:close/>
                </a:path>
              </a:pathLst>
            </a:custGeom>
            <a:gradFill flip="none" rotWithShape="1">
              <a:gsLst>
                <a:gs pos="0">
                  <a:schemeClr val="accent6">
                    <a:lumMod val="75000"/>
                  </a:schemeClr>
                </a:gs>
                <a:gs pos="29000">
                  <a:schemeClr val="accent6"/>
                </a:gs>
                <a:gs pos="44000">
                  <a:schemeClr val="accent6">
                    <a:lumMod val="60000"/>
                    <a:lumOff val="40000"/>
                  </a:schemeClr>
                </a:gs>
                <a:gs pos="78000">
                  <a:schemeClr val="bg1">
                    <a:lumMod val="25000"/>
                    <a:lumOff val="75000"/>
                  </a:schemeClr>
                </a:gs>
              </a:gsLst>
              <a:lin ang="8400000" scaled="0"/>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fontAlgn="base">
                <a:spcBef>
                  <a:spcPct val="0"/>
                </a:spcBef>
                <a:spcAft>
                  <a:spcPct val="0"/>
                </a:spcAft>
              </a:pPr>
              <a:endParaRPr lang="en-US" dirty="0">
                <a:solidFill>
                  <a:srgbClr val="FFFFFF"/>
                </a:solidFill>
              </a:endParaRPr>
            </a:p>
          </p:txBody>
        </p:sp>
        <p:sp>
          <p:nvSpPr>
            <p:cNvPr id="4" name="Freeform 3"/>
            <p:cNvSpPr/>
            <p:nvPr userDrawn="1"/>
          </p:nvSpPr>
          <p:spPr>
            <a:xfrm rot="1504231" flipH="1">
              <a:off x="3895736" y="3872723"/>
              <a:ext cx="4223731" cy="1015484"/>
            </a:xfrm>
            <a:custGeom>
              <a:avLst/>
              <a:gdLst>
                <a:gd name="connsiteX0" fmla="*/ 457124 w 5334000"/>
                <a:gd name="connsiteY0" fmla="*/ 167640 h 838200"/>
                <a:gd name="connsiteX1" fmla="*/ 5334000 w 5334000"/>
                <a:gd name="connsiteY1" fmla="*/ 167640 h 838200"/>
                <a:gd name="connsiteX2" fmla="*/ 4876876 w 5334000"/>
                <a:gd name="connsiteY2" fmla="*/ 670560 h 838200"/>
                <a:gd name="connsiteX3" fmla="*/ 0 w 5334000"/>
                <a:gd name="connsiteY3" fmla="*/ 670560 h 838200"/>
                <a:gd name="connsiteX4" fmla="*/ 457124 w 5334000"/>
                <a:gd name="connsiteY4" fmla="*/ 167640 h 838200"/>
                <a:gd name="connsiteX0" fmla="*/ 28499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28499 w 4905375"/>
                <a:gd name="connsiteY4" fmla="*/ 558800 h 1620520"/>
                <a:gd name="connsiteX0" fmla="*/ 3698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3698 w 4905375"/>
                <a:gd name="connsiteY4" fmla="*/ 558800 h 1620520"/>
                <a:gd name="connsiteX0" fmla="*/ 3698 w 4905375"/>
                <a:gd name="connsiteY0" fmla="*/ 558800 h 1478965"/>
                <a:gd name="connsiteX1" fmla="*/ 4905375 w 4905375"/>
                <a:gd name="connsiteY1" fmla="*/ 558800 h 1478965"/>
                <a:gd name="connsiteX2" fmla="*/ 4582524 w 4905375"/>
                <a:gd name="connsiteY2" fmla="*/ 920165 h 1478965"/>
                <a:gd name="connsiteX3" fmla="*/ 0 w 4905375"/>
                <a:gd name="connsiteY3" fmla="*/ 614045 h 1478965"/>
                <a:gd name="connsiteX4" fmla="*/ 3698 w 4905375"/>
                <a:gd name="connsiteY4" fmla="*/ 558800 h 1478965"/>
                <a:gd name="connsiteX0" fmla="*/ 3698 w 4905375"/>
                <a:gd name="connsiteY0" fmla="*/ 558800 h 1352054"/>
                <a:gd name="connsiteX1" fmla="*/ 4905375 w 4905375"/>
                <a:gd name="connsiteY1" fmla="*/ 558800 h 1352054"/>
                <a:gd name="connsiteX2" fmla="*/ 4582524 w 4905375"/>
                <a:gd name="connsiteY2" fmla="*/ 920165 h 1352054"/>
                <a:gd name="connsiteX3" fmla="*/ 0 w 4905375"/>
                <a:gd name="connsiteY3" fmla="*/ 614045 h 1352054"/>
                <a:gd name="connsiteX4" fmla="*/ 3698 w 4905375"/>
                <a:gd name="connsiteY4" fmla="*/ 558800 h 1352054"/>
                <a:gd name="connsiteX0" fmla="*/ 3698 w 4905375"/>
                <a:gd name="connsiteY0" fmla="*/ 558800 h 1352054"/>
                <a:gd name="connsiteX1" fmla="*/ 4905375 w 4905375"/>
                <a:gd name="connsiteY1" fmla="*/ 558800 h 1352054"/>
                <a:gd name="connsiteX2" fmla="*/ 4582524 w 4905375"/>
                <a:gd name="connsiteY2" fmla="*/ 920165 h 1352054"/>
                <a:gd name="connsiteX3" fmla="*/ 0 w 4905375"/>
                <a:gd name="connsiteY3" fmla="*/ 614045 h 1352054"/>
                <a:gd name="connsiteX4" fmla="*/ 3698 w 4905375"/>
                <a:gd name="connsiteY4" fmla="*/ 558800 h 1352054"/>
                <a:gd name="connsiteX0" fmla="*/ 3698 w 4905375"/>
                <a:gd name="connsiteY0" fmla="*/ 203100 h 996354"/>
                <a:gd name="connsiteX1" fmla="*/ 4905375 w 4905375"/>
                <a:gd name="connsiteY1" fmla="*/ 203100 h 996354"/>
                <a:gd name="connsiteX2" fmla="*/ 4582524 w 4905375"/>
                <a:gd name="connsiteY2" fmla="*/ 564465 h 996354"/>
                <a:gd name="connsiteX3" fmla="*/ 0 w 4905375"/>
                <a:gd name="connsiteY3" fmla="*/ 258345 h 996354"/>
                <a:gd name="connsiteX4" fmla="*/ 3698 w 4905375"/>
                <a:gd name="connsiteY4" fmla="*/ 203100 h 996354"/>
                <a:gd name="connsiteX0" fmla="*/ 3698 w 4905375"/>
                <a:gd name="connsiteY0" fmla="*/ 203100 h 996354"/>
                <a:gd name="connsiteX1" fmla="*/ 4905375 w 4905375"/>
                <a:gd name="connsiteY1" fmla="*/ 203100 h 996354"/>
                <a:gd name="connsiteX2" fmla="*/ 4582524 w 4905375"/>
                <a:gd name="connsiteY2" fmla="*/ 564465 h 996354"/>
                <a:gd name="connsiteX3" fmla="*/ 0 w 4905375"/>
                <a:gd name="connsiteY3" fmla="*/ 258345 h 996354"/>
                <a:gd name="connsiteX4" fmla="*/ 3698 w 4905375"/>
                <a:gd name="connsiteY4" fmla="*/ 203100 h 996354"/>
                <a:gd name="connsiteX0" fmla="*/ 3698 w 4905375"/>
                <a:gd name="connsiteY0" fmla="*/ 0 h 793254"/>
                <a:gd name="connsiteX1" fmla="*/ 4905375 w 4905375"/>
                <a:gd name="connsiteY1" fmla="*/ 0 h 793254"/>
                <a:gd name="connsiteX2" fmla="*/ 4582524 w 4905375"/>
                <a:gd name="connsiteY2" fmla="*/ 361365 h 793254"/>
                <a:gd name="connsiteX3" fmla="*/ 0 w 4905375"/>
                <a:gd name="connsiteY3" fmla="*/ 55245 h 793254"/>
                <a:gd name="connsiteX4" fmla="*/ 3698 w 4905375"/>
                <a:gd name="connsiteY4" fmla="*/ 0 h 793254"/>
                <a:gd name="connsiteX0" fmla="*/ 3698 w 4950211"/>
                <a:gd name="connsiteY0" fmla="*/ 99312 h 892566"/>
                <a:gd name="connsiteX1" fmla="*/ 4950211 w 4950211"/>
                <a:gd name="connsiteY1" fmla="*/ 0 h 892566"/>
                <a:gd name="connsiteX2" fmla="*/ 4582524 w 4950211"/>
                <a:gd name="connsiteY2" fmla="*/ 460677 h 892566"/>
                <a:gd name="connsiteX3" fmla="*/ 0 w 4950211"/>
                <a:gd name="connsiteY3" fmla="*/ 154557 h 892566"/>
                <a:gd name="connsiteX4" fmla="*/ 3698 w 4950211"/>
                <a:gd name="connsiteY4" fmla="*/ 99312 h 892566"/>
                <a:gd name="connsiteX0" fmla="*/ 3698 w 4950211"/>
                <a:gd name="connsiteY0" fmla="*/ 99312 h 1062505"/>
                <a:gd name="connsiteX1" fmla="*/ 4950211 w 4950211"/>
                <a:gd name="connsiteY1" fmla="*/ 0 h 1062505"/>
                <a:gd name="connsiteX2" fmla="*/ 4582524 w 4950211"/>
                <a:gd name="connsiteY2" fmla="*/ 460677 h 1062505"/>
                <a:gd name="connsiteX3" fmla="*/ 0 w 4950211"/>
                <a:gd name="connsiteY3" fmla="*/ 154557 h 1062505"/>
                <a:gd name="connsiteX4" fmla="*/ 3698 w 4950211"/>
                <a:gd name="connsiteY4" fmla="*/ 99312 h 1062505"/>
                <a:gd name="connsiteX0" fmla="*/ 3698 w 4950211"/>
                <a:gd name="connsiteY0" fmla="*/ 99312 h 1062505"/>
                <a:gd name="connsiteX1" fmla="*/ 4950211 w 4950211"/>
                <a:gd name="connsiteY1" fmla="*/ 0 h 1062505"/>
                <a:gd name="connsiteX2" fmla="*/ 4582524 w 4950211"/>
                <a:gd name="connsiteY2" fmla="*/ 460677 h 1062505"/>
                <a:gd name="connsiteX3" fmla="*/ 0 w 4950211"/>
                <a:gd name="connsiteY3" fmla="*/ 154557 h 1062505"/>
                <a:gd name="connsiteX4" fmla="*/ 3698 w 4950211"/>
                <a:gd name="connsiteY4" fmla="*/ 99312 h 1062505"/>
                <a:gd name="connsiteX0" fmla="*/ 3698 w 4950211"/>
                <a:gd name="connsiteY0" fmla="*/ 99312 h 1180426"/>
                <a:gd name="connsiteX1" fmla="*/ 4950211 w 4950211"/>
                <a:gd name="connsiteY1" fmla="*/ 0 h 1180426"/>
                <a:gd name="connsiteX2" fmla="*/ 4582524 w 4950211"/>
                <a:gd name="connsiteY2" fmla="*/ 460677 h 1180426"/>
                <a:gd name="connsiteX3" fmla="*/ 0 w 4950211"/>
                <a:gd name="connsiteY3" fmla="*/ 154557 h 1180426"/>
                <a:gd name="connsiteX4" fmla="*/ 3698 w 4950211"/>
                <a:gd name="connsiteY4" fmla="*/ 99312 h 1180426"/>
                <a:gd name="connsiteX0" fmla="*/ 3698 w 4950211"/>
                <a:gd name="connsiteY0" fmla="*/ 99312 h 1106196"/>
                <a:gd name="connsiteX1" fmla="*/ 4950211 w 4950211"/>
                <a:gd name="connsiteY1" fmla="*/ 0 h 1106196"/>
                <a:gd name="connsiteX2" fmla="*/ 4582524 w 4950211"/>
                <a:gd name="connsiteY2" fmla="*/ 460677 h 1106196"/>
                <a:gd name="connsiteX3" fmla="*/ 0 w 4950211"/>
                <a:gd name="connsiteY3" fmla="*/ 154557 h 1106196"/>
                <a:gd name="connsiteX4" fmla="*/ 3698 w 4950211"/>
                <a:gd name="connsiteY4" fmla="*/ 99312 h 1106196"/>
                <a:gd name="connsiteX0" fmla="*/ 3698 w 4950211"/>
                <a:gd name="connsiteY0" fmla="*/ 99312 h 1106196"/>
                <a:gd name="connsiteX1" fmla="*/ 4950211 w 4950211"/>
                <a:gd name="connsiteY1" fmla="*/ 0 h 1106196"/>
                <a:gd name="connsiteX2" fmla="*/ 4582524 w 4950211"/>
                <a:gd name="connsiteY2" fmla="*/ 460677 h 1106196"/>
                <a:gd name="connsiteX3" fmla="*/ 0 w 4950211"/>
                <a:gd name="connsiteY3" fmla="*/ 154557 h 1106196"/>
                <a:gd name="connsiteX4" fmla="*/ 3698 w 4950211"/>
                <a:gd name="connsiteY4" fmla="*/ 99312 h 1106196"/>
                <a:gd name="connsiteX0" fmla="*/ 3698 w 4950211"/>
                <a:gd name="connsiteY0" fmla="*/ 99312 h 1106196"/>
                <a:gd name="connsiteX1" fmla="*/ 4950211 w 4950211"/>
                <a:gd name="connsiteY1" fmla="*/ 0 h 1106196"/>
                <a:gd name="connsiteX2" fmla="*/ 4582524 w 4950211"/>
                <a:gd name="connsiteY2" fmla="*/ 460677 h 1106196"/>
                <a:gd name="connsiteX3" fmla="*/ 0 w 4950211"/>
                <a:gd name="connsiteY3" fmla="*/ 154557 h 1106196"/>
                <a:gd name="connsiteX4" fmla="*/ 3698 w 4950211"/>
                <a:gd name="connsiteY4" fmla="*/ 99312 h 1106196"/>
                <a:gd name="connsiteX0" fmla="*/ 3698 w 4950211"/>
                <a:gd name="connsiteY0" fmla="*/ 99312 h 1106196"/>
                <a:gd name="connsiteX1" fmla="*/ 4950211 w 4950211"/>
                <a:gd name="connsiteY1" fmla="*/ 0 h 1106196"/>
                <a:gd name="connsiteX2" fmla="*/ 4582524 w 4950211"/>
                <a:gd name="connsiteY2" fmla="*/ 460677 h 1106196"/>
                <a:gd name="connsiteX3" fmla="*/ 0 w 4950211"/>
                <a:gd name="connsiteY3" fmla="*/ 154557 h 1106196"/>
                <a:gd name="connsiteX4" fmla="*/ 3698 w 4950211"/>
                <a:gd name="connsiteY4" fmla="*/ 99312 h 1106196"/>
                <a:gd name="connsiteX0" fmla="*/ 3698 w 4950211"/>
                <a:gd name="connsiteY0" fmla="*/ 99312 h 1153373"/>
                <a:gd name="connsiteX1" fmla="*/ 4950211 w 4950211"/>
                <a:gd name="connsiteY1" fmla="*/ 0 h 1153373"/>
                <a:gd name="connsiteX2" fmla="*/ 4561226 w 4950211"/>
                <a:gd name="connsiteY2" fmla="*/ 507854 h 1153373"/>
                <a:gd name="connsiteX3" fmla="*/ 0 w 4950211"/>
                <a:gd name="connsiteY3" fmla="*/ 154557 h 1153373"/>
                <a:gd name="connsiteX4" fmla="*/ 3698 w 4950211"/>
                <a:gd name="connsiteY4" fmla="*/ 99312 h 1153373"/>
                <a:gd name="connsiteX0" fmla="*/ 3698 w 4950211"/>
                <a:gd name="connsiteY0" fmla="*/ 99312 h 1022548"/>
                <a:gd name="connsiteX1" fmla="*/ 4950211 w 4950211"/>
                <a:gd name="connsiteY1" fmla="*/ 0 h 1022548"/>
                <a:gd name="connsiteX2" fmla="*/ 4561226 w 4950211"/>
                <a:gd name="connsiteY2" fmla="*/ 507854 h 1022548"/>
                <a:gd name="connsiteX3" fmla="*/ 0 w 4950211"/>
                <a:gd name="connsiteY3" fmla="*/ 154557 h 1022548"/>
                <a:gd name="connsiteX4" fmla="*/ 3698 w 4950211"/>
                <a:gd name="connsiteY4" fmla="*/ 99312 h 102254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33602"/>
                <a:gd name="connsiteX1" fmla="*/ 4950211 w 4950211"/>
                <a:gd name="connsiteY1" fmla="*/ 0 h 1033602"/>
                <a:gd name="connsiteX2" fmla="*/ 4561226 w 4950211"/>
                <a:gd name="connsiteY2" fmla="*/ 507854 h 1033602"/>
                <a:gd name="connsiteX3" fmla="*/ 0 w 4950211"/>
                <a:gd name="connsiteY3" fmla="*/ 154557 h 1033602"/>
                <a:gd name="connsiteX4" fmla="*/ 3698 w 4950211"/>
                <a:gd name="connsiteY4" fmla="*/ 99312 h 1033602"/>
                <a:gd name="connsiteX0" fmla="*/ 3698 w 4950211"/>
                <a:gd name="connsiteY0" fmla="*/ 99312 h 984578"/>
                <a:gd name="connsiteX1" fmla="*/ 4950211 w 4950211"/>
                <a:gd name="connsiteY1" fmla="*/ 0 h 984578"/>
                <a:gd name="connsiteX2" fmla="*/ 4561226 w 4950211"/>
                <a:gd name="connsiteY2" fmla="*/ 507854 h 984578"/>
                <a:gd name="connsiteX3" fmla="*/ 0 w 4950211"/>
                <a:gd name="connsiteY3" fmla="*/ 154557 h 984578"/>
                <a:gd name="connsiteX4" fmla="*/ 3698 w 4950211"/>
                <a:gd name="connsiteY4" fmla="*/ 99312 h 984578"/>
                <a:gd name="connsiteX0" fmla="*/ 3698 w 4950211"/>
                <a:gd name="connsiteY0" fmla="*/ 99312 h 959998"/>
                <a:gd name="connsiteX1" fmla="*/ 4950211 w 4950211"/>
                <a:gd name="connsiteY1" fmla="*/ 0 h 959998"/>
                <a:gd name="connsiteX2" fmla="*/ 4561226 w 4950211"/>
                <a:gd name="connsiteY2" fmla="*/ 507854 h 959998"/>
                <a:gd name="connsiteX3" fmla="*/ 0 w 4950211"/>
                <a:gd name="connsiteY3" fmla="*/ 154557 h 959998"/>
                <a:gd name="connsiteX4" fmla="*/ 3698 w 4950211"/>
                <a:gd name="connsiteY4" fmla="*/ 99312 h 959998"/>
                <a:gd name="connsiteX0" fmla="*/ 3698 w 4950211"/>
                <a:gd name="connsiteY0" fmla="*/ 99312 h 1084497"/>
                <a:gd name="connsiteX1" fmla="*/ 4950211 w 4950211"/>
                <a:gd name="connsiteY1" fmla="*/ 0 h 1084497"/>
                <a:gd name="connsiteX2" fmla="*/ 4561226 w 4950211"/>
                <a:gd name="connsiteY2" fmla="*/ 507854 h 1084497"/>
                <a:gd name="connsiteX3" fmla="*/ 0 w 4950211"/>
                <a:gd name="connsiteY3" fmla="*/ 154557 h 1084497"/>
                <a:gd name="connsiteX4" fmla="*/ 3698 w 4950211"/>
                <a:gd name="connsiteY4" fmla="*/ 99312 h 1084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0211" h="1084497">
                  <a:moveTo>
                    <a:pt x="3698" y="99312"/>
                  </a:moveTo>
                  <a:cubicBezTo>
                    <a:pt x="2027651" y="428766"/>
                    <a:pt x="3287902" y="640055"/>
                    <a:pt x="4950211" y="0"/>
                  </a:cubicBezTo>
                  <a:lnTo>
                    <a:pt x="4561226" y="507854"/>
                  </a:lnTo>
                  <a:cubicBezTo>
                    <a:pt x="2848551" y="1084497"/>
                    <a:pt x="937199" y="523358"/>
                    <a:pt x="0" y="154557"/>
                  </a:cubicBezTo>
                  <a:lnTo>
                    <a:pt x="3698" y="99312"/>
                  </a:lnTo>
                  <a:close/>
                </a:path>
              </a:pathLst>
            </a:custGeom>
            <a:gradFill flip="none" rotWithShape="1">
              <a:gsLst>
                <a:gs pos="0">
                  <a:schemeClr val="accent6">
                    <a:lumMod val="75000"/>
                  </a:schemeClr>
                </a:gs>
                <a:gs pos="32000">
                  <a:schemeClr val="accent6"/>
                </a:gs>
                <a:gs pos="59000">
                  <a:schemeClr val="accent6">
                    <a:lumMod val="40000"/>
                    <a:lumOff val="60000"/>
                  </a:schemeClr>
                </a:gs>
                <a:gs pos="100000">
                  <a:schemeClr val="accent1">
                    <a:lumMod val="50000"/>
                  </a:schemeClr>
                </a:gs>
              </a:gsLst>
              <a:lin ang="9000000" scaled="0"/>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en-US" dirty="0">
                <a:solidFill>
                  <a:srgbClr val="FFFFFF"/>
                </a:solidFill>
              </a:endParaRPr>
            </a:p>
          </p:txBody>
        </p:sp>
        <p:sp>
          <p:nvSpPr>
            <p:cNvPr id="8" name="Oval 7"/>
            <p:cNvSpPr/>
            <p:nvPr userDrawn="1"/>
          </p:nvSpPr>
          <p:spPr bwMode="auto">
            <a:xfrm rot="162551">
              <a:off x="6450533" y="3876777"/>
              <a:ext cx="1675449" cy="1675449"/>
            </a:xfrm>
            <a:prstGeom prst="ellipse">
              <a:avLst/>
            </a:prstGeom>
            <a:gradFill>
              <a:gsLst>
                <a:gs pos="0">
                  <a:srgbClr val="24B2E4">
                    <a:alpha val="42000"/>
                  </a:srgbClr>
                </a:gs>
                <a:gs pos="100000">
                  <a:srgbClr val="24B2E4">
                    <a:alpha val="73000"/>
                  </a:srgbClr>
                </a:gs>
              </a:gsLst>
              <a:path path="circle">
                <a:fillToRect l="50000" t="50000" r="50000" b="50000"/>
              </a:path>
            </a:gradFill>
            <a:ln w="12700" cap="flat" cmpd="sng" algn="ctr">
              <a:noFill/>
              <a:prstDash val="solid"/>
              <a:round/>
              <a:headEnd type="none" w="med" len="med"/>
              <a:tailEnd type="none" w="med" len="med"/>
            </a:ln>
            <a:effectLst>
              <a:outerShdw blurRad="152400" dist="317500" dir="5400000" sx="90000" sy="-19000" rotWithShape="0">
                <a:prstClr val="black">
                  <a:alpha val="83000"/>
                </a:prstClr>
              </a:outerShdw>
            </a:effectLst>
            <a:scene3d>
              <a:camera prst="orthographicFront"/>
              <a:lightRig rig="balanced" dir="t"/>
            </a:scene3d>
            <a:sp3d prstMaterial="dkEdge">
              <a:bevelT w="1587500" h="1587500"/>
              <a:bevelB w="361950" h="336550"/>
            </a:sp3d>
          </p:spPr>
          <p:txBody>
            <a:bodyPr vert="horz" wrap="none" lIns="91433" tIns="45716" rIns="91433" bIns="45716" numCol="1" rtlCol="0" anchor="ctr" anchorCtr="0" compatLnSpc="1"/>
            <a:lstStyle/>
            <a:p>
              <a:pPr algn="ctr" defTabSz="1624772">
                <a:lnSpc>
                  <a:spcPct val="80000"/>
                </a:lnSpc>
                <a:defRPr/>
              </a:pPr>
              <a:endParaRPr lang="en-US" sz="4000" spc="-110" dirty="0">
                <a:ln w="12700">
                  <a:noFill/>
                  <a:prstDash val="solid"/>
                </a:ln>
                <a:solidFill>
                  <a:srgbClr val="000000"/>
                </a:solidFill>
                <a:latin typeface="Segoe Light" pitchFamily="34" charset="0"/>
              </a:endParaRPr>
            </a:p>
          </p:txBody>
        </p:sp>
        <p:grpSp>
          <p:nvGrpSpPr>
            <p:cNvPr id="30" name="Group 29"/>
            <p:cNvGrpSpPr/>
            <p:nvPr userDrawn="1"/>
          </p:nvGrpSpPr>
          <p:grpSpPr>
            <a:xfrm rot="162551">
              <a:off x="1723216" y="4192157"/>
              <a:ext cx="6372386" cy="1402819"/>
              <a:chOff x="1750269" y="4245505"/>
              <a:chExt cx="6372386" cy="1402819"/>
            </a:xfrm>
          </p:grpSpPr>
          <p:sp>
            <p:nvSpPr>
              <p:cNvPr id="22" name="Freeform 21"/>
              <p:cNvSpPr/>
              <p:nvPr userDrawn="1"/>
            </p:nvSpPr>
            <p:spPr>
              <a:xfrm>
                <a:off x="6470650" y="4610100"/>
                <a:ext cx="1608143" cy="273858"/>
              </a:xfrm>
              <a:custGeom>
                <a:avLst/>
                <a:gdLst>
                  <a:gd name="connsiteX0" fmla="*/ 0 w 1651000"/>
                  <a:gd name="connsiteY0" fmla="*/ 0 h 260350"/>
                  <a:gd name="connsiteX1" fmla="*/ 12700 w 1651000"/>
                  <a:gd name="connsiteY1" fmla="*/ 171450 h 260350"/>
                  <a:gd name="connsiteX2" fmla="*/ 1625600 w 1651000"/>
                  <a:gd name="connsiteY2" fmla="*/ 260350 h 260350"/>
                  <a:gd name="connsiteX3" fmla="*/ 1651000 w 1651000"/>
                  <a:gd name="connsiteY3" fmla="*/ 152400 h 260350"/>
                  <a:gd name="connsiteX4" fmla="*/ 0 w 1651000"/>
                  <a:gd name="connsiteY4" fmla="*/ 0 h 26035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63500 w 1714500"/>
                  <a:gd name="connsiteY0" fmla="*/ 110067 h 370417"/>
                  <a:gd name="connsiteX1" fmla="*/ 0 w 1714500"/>
                  <a:gd name="connsiteY1" fmla="*/ 52917 h 370417"/>
                  <a:gd name="connsiteX2" fmla="*/ 1689100 w 1714500"/>
                  <a:gd name="connsiteY2" fmla="*/ 370417 h 370417"/>
                  <a:gd name="connsiteX3" fmla="*/ 1714500 w 1714500"/>
                  <a:gd name="connsiteY3" fmla="*/ 262467 h 370417"/>
                  <a:gd name="connsiteX4" fmla="*/ 63500 w 1714500"/>
                  <a:gd name="connsiteY4" fmla="*/ 110067 h 370417"/>
                  <a:gd name="connsiteX0" fmla="*/ 0 w 1651000"/>
                  <a:gd name="connsiteY0" fmla="*/ 19050 h 279400"/>
                  <a:gd name="connsiteX1" fmla="*/ 12700 w 1651000"/>
                  <a:gd name="connsiteY1" fmla="*/ 1778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778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778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77800 h 279400"/>
                  <a:gd name="connsiteX2" fmla="*/ 1572398 w 1651000"/>
                  <a:gd name="connsiteY2" fmla="*/ 279400 h 279400"/>
                  <a:gd name="connsiteX3" fmla="*/ 1651000 w 1651000"/>
                  <a:gd name="connsiteY3" fmla="*/ 171450 h 279400"/>
                  <a:gd name="connsiteX4" fmla="*/ 0 w 1651000"/>
                  <a:gd name="connsiteY4" fmla="*/ 19050 h 279400"/>
                  <a:gd name="connsiteX0" fmla="*/ 0 w 1601124"/>
                  <a:gd name="connsiteY0" fmla="*/ 19050 h 279400"/>
                  <a:gd name="connsiteX1" fmla="*/ 12700 w 1601124"/>
                  <a:gd name="connsiteY1" fmla="*/ 177800 h 279400"/>
                  <a:gd name="connsiteX2" fmla="*/ 1572398 w 1601124"/>
                  <a:gd name="connsiteY2" fmla="*/ 279400 h 279400"/>
                  <a:gd name="connsiteX3" fmla="*/ 1601124 w 1601124"/>
                  <a:gd name="connsiteY3" fmla="*/ 171450 h 279400"/>
                  <a:gd name="connsiteX4" fmla="*/ 0 w 1601124"/>
                  <a:gd name="connsiteY4" fmla="*/ 19050 h 279400"/>
                  <a:gd name="connsiteX0" fmla="*/ 0 w 1601124"/>
                  <a:gd name="connsiteY0" fmla="*/ 19050 h 279400"/>
                  <a:gd name="connsiteX1" fmla="*/ 12700 w 1601124"/>
                  <a:gd name="connsiteY1" fmla="*/ 177800 h 279400"/>
                  <a:gd name="connsiteX2" fmla="*/ 1572398 w 1601124"/>
                  <a:gd name="connsiteY2" fmla="*/ 279400 h 279400"/>
                  <a:gd name="connsiteX3" fmla="*/ 1601124 w 1601124"/>
                  <a:gd name="connsiteY3" fmla="*/ 171450 h 279400"/>
                  <a:gd name="connsiteX4" fmla="*/ 0 w 1601124"/>
                  <a:gd name="connsiteY4" fmla="*/ 19050 h 279400"/>
                  <a:gd name="connsiteX0" fmla="*/ 0 w 1648598"/>
                  <a:gd name="connsiteY0" fmla="*/ 19050 h 279400"/>
                  <a:gd name="connsiteX1" fmla="*/ 12700 w 1648598"/>
                  <a:gd name="connsiteY1" fmla="*/ 177800 h 279400"/>
                  <a:gd name="connsiteX2" fmla="*/ 1648598 w 1648598"/>
                  <a:gd name="connsiteY2" fmla="*/ 279400 h 279400"/>
                  <a:gd name="connsiteX3" fmla="*/ 1601124 w 1648598"/>
                  <a:gd name="connsiteY3" fmla="*/ 171450 h 279400"/>
                  <a:gd name="connsiteX4" fmla="*/ 0 w 1648598"/>
                  <a:gd name="connsiteY4" fmla="*/ 19050 h 279400"/>
                  <a:gd name="connsiteX0" fmla="*/ 0 w 1648598"/>
                  <a:gd name="connsiteY0" fmla="*/ 19050 h 431800"/>
                  <a:gd name="connsiteX1" fmla="*/ 12700 w 1648598"/>
                  <a:gd name="connsiteY1" fmla="*/ 177800 h 431800"/>
                  <a:gd name="connsiteX2" fmla="*/ 1648598 w 1648598"/>
                  <a:gd name="connsiteY2" fmla="*/ 431800 h 431800"/>
                  <a:gd name="connsiteX3" fmla="*/ 1601124 w 1648598"/>
                  <a:gd name="connsiteY3" fmla="*/ 171450 h 431800"/>
                  <a:gd name="connsiteX4" fmla="*/ 0 w 1648598"/>
                  <a:gd name="connsiteY4" fmla="*/ 19050 h 431800"/>
                  <a:gd name="connsiteX0" fmla="*/ 0 w 1601124"/>
                  <a:gd name="connsiteY0" fmla="*/ 19050 h 279400"/>
                  <a:gd name="connsiteX1" fmla="*/ 12700 w 1601124"/>
                  <a:gd name="connsiteY1" fmla="*/ 177800 h 279400"/>
                  <a:gd name="connsiteX2" fmla="*/ 1572398 w 1601124"/>
                  <a:gd name="connsiteY2" fmla="*/ 279400 h 279400"/>
                  <a:gd name="connsiteX3" fmla="*/ 1601124 w 1601124"/>
                  <a:gd name="connsiteY3" fmla="*/ 171450 h 279400"/>
                  <a:gd name="connsiteX4" fmla="*/ 0 w 1601124"/>
                  <a:gd name="connsiteY4" fmla="*/ 19050 h 279400"/>
                  <a:gd name="connsiteX0" fmla="*/ 0 w 1601124"/>
                  <a:gd name="connsiteY0" fmla="*/ 19050 h 279400"/>
                  <a:gd name="connsiteX1" fmla="*/ 12700 w 1601124"/>
                  <a:gd name="connsiteY1" fmla="*/ 177800 h 279400"/>
                  <a:gd name="connsiteX2" fmla="*/ 1572398 w 1601124"/>
                  <a:gd name="connsiteY2" fmla="*/ 279400 h 279400"/>
                  <a:gd name="connsiteX3" fmla="*/ 1601124 w 1601124"/>
                  <a:gd name="connsiteY3" fmla="*/ 171450 h 279400"/>
                  <a:gd name="connsiteX4" fmla="*/ 0 w 1601124"/>
                  <a:gd name="connsiteY4" fmla="*/ 19050 h 279400"/>
                  <a:gd name="connsiteX0" fmla="*/ 0 w 1601124"/>
                  <a:gd name="connsiteY0" fmla="*/ 19050 h 214007"/>
                  <a:gd name="connsiteX1" fmla="*/ 12700 w 1601124"/>
                  <a:gd name="connsiteY1" fmla="*/ 177800 h 214007"/>
                  <a:gd name="connsiteX2" fmla="*/ 1421938 w 1601124"/>
                  <a:gd name="connsiteY2" fmla="*/ 214007 h 214007"/>
                  <a:gd name="connsiteX3" fmla="*/ 1601124 w 1601124"/>
                  <a:gd name="connsiteY3" fmla="*/ 171450 h 214007"/>
                  <a:gd name="connsiteX4" fmla="*/ 0 w 1601124"/>
                  <a:gd name="connsiteY4" fmla="*/ 19050 h 214007"/>
                  <a:gd name="connsiteX0" fmla="*/ 0 w 1608143"/>
                  <a:gd name="connsiteY0" fmla="*/ 19050 h 273858"/>
                  <a:gd name="connsiteX1" fmla="*/ 12700 w 1608143"/>
                  <a:gd name="connsiteY1" fmla="*/ 177800 h 273858"/>
                  <a:gd name="connsiteX2" fmla="*/ 1608143 w 1608143"/>
                  <a:gd name="connsiteY2" fmla="*/ 273858 h 273858"/>
                  <a:gd name="connsiteX3" fmla="*/ 1601124 w 1608143"/>
                  <a:gd name="connsiteY3" fmla="*/ 171450 h 273858"/>
                  <a:gd name="connsiteX4" fmla="*/ 0 w 1608143"/>
                  <a:gd name="connsiteY4" fmla="*/ 19050 h 273858"/>
                  <a:gd name="connsiteX0" fmla="*/ 0 w 1608143"/>
                  <a:gd name="connsiteY0" fmla="*/ 19050 h 273858"/>
                  <a:gd name="connsiteX1" fmla="*/ 12700 w 1608143"/>
                  <a:gd name="connsiteY1" fmla="*/ 177800 h 273858"/>
                  <a:gd name="connsiteX2" fmla="*/ 1608143 w 1608143"/>
                  <a:gd name="connsiteY2" fmla="*/ 273858 h 273858"/>
                  <a:gd name="connsiteX3" fmla="*/ 1601124 w 1608143"/>
                  <a:gd name="connsiteY3" fmla="*/ 171450 h 273858"/>
                  <a:gd name="connsiteX4" fmla="*/ 0 w 1608143"/>
                  <a:gd name="connsiteY4" fmla="*/ 19050 h 273858"/>
                  <a:gd name="connsiteX0" fmla="*/ 0 w 1608143"/>
                  <a:gd name="connsiteY0" fmla="*/ 19050 h 273858"/>
                  <a:gd name="connsiteX1" fmla="*/ 12700 w 1608143"/>
                  <a:gd name="connsiteY1" fmla="*/ 177800 h 273858"/>
                  <a:gd name="connsiteX2" fmla="*/ 1608143 w 1608143"/>
                  <a:gd name="connsiteY2" fmla="*/ 273858 h 273858"/>
                  <a:gd name="connsiteX3" fmla="*/ 1601124 w 1608143"/>
                  <a:gd name="connsiteY3" fmla="*/ 171450 h 273858"/>
                  <a:gd name="connsiteX4" fmla="*/ 0 w 1608143"/>
                  <a:gd name="connsiteY4" fmla="*/ 19050 h 273858"/>
                  <a:gd name="connsiteX0" fmla="*/ 0 w 1608143"/>
                  <a:gd name="connsiteY0" fmla="*/ 19050 h 273858"/>
                  <a:gd name="connsiteX1" fmla="*/ 12700 w 1608143"/>
                  <a:gd name="connsiteY1" fmla="*/ 177800 h 273858"/>
                  <a:gd name="connsiteX2" fmla="*/ 1608143 w 1608143"/>
                  <a:gd name="connsiteY2" fmla="*/ 273858 h 273858"/>
                  <a:gd name="connsiteX3" fmla="*/ 1601124 w 1608143"/>
                  <a:gd name="connsiteY3" fmla="*/ 171450 h 273858"/>
                  <a:gd name="connsiteX4" fmla="*/ 0 w 1608143"/>
                  <a:gd name="connsiteY4" fmla="*/ 19050 h 273858"/>
                  <a:gd name="connsiteX0" fmla="*/ 0 w 1608143"/>
                  <a:gd name="connsiteY0" fmla="*/ 19050 h 273858"/>
                  <a:gd name="connsiteX1" fmla="*/ 12700 w 1608143"/>
                  <a:gd name="connsiteY1" fmla="*/ 177800 h 273858"/>
                  <a:gd name="connsiteX2" fmla="*/ 1608143 w 1608143"/>
                  <a:gd name="connsiteY2" fmla="*/ 273858 h 273858"/>
                  <a:gd name="connsiteX3" fmla="*/ 1601124 w 1608143"/>
                  <a:gd name="connsiteY3" fmla="*/ 171450 h 273858"/>
                  <a:gd name="connsiteX4" fmla="*/ 0 w 1608143"/>
                  <a:gd name="connsiteY4" fmla="*/ 19050 h 273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143" h="273858">
                    <a:moveTo>
                      <a:pt x="0" y="19050"/>
                    </a:moveTo>
                    <a:lnTo>
                      <a:pt x="12700" y="177800"/>
                    </a:lnTo>
                    <a:cubicBezTo>
                      <a:pt x="607483" y="169333"/>
                      <a:pt x="1047835" y="150776"/>
                      <a:pt x="1608143" y="273858"/>
                    </a:cubicBezTo>
                    <a:lnTo>
                      <a:pt x="1601124" y="171450"/>
                    </a:lnTo>
                    <a:cubicBezTo>
                      <a:pt x="1050791" y="44450"/>
                      <a:pt x="601133" y="0"/>
                      <a:pt x="0" y="19050"/>
                    </a:cubicBez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nvGrpSpPr>
              <p:cNvPr id="26" name="Group 25"/>
              <p:cNvGrpSpPr/>
              <p:nvPr userDrawn="1"/>
            </p:nvGrpSpPr>
            <p:grpSpPr>
              <a:xfrm>
                <a:off x="1750269" y="4245505"/>
                <a:ext cx="6372386" cy="1402819"/>
                <a:chOff x="1750269" y="4245505"/>
                <a:chExt cx="6372386" cy="1402819"/>
              </a:xfrm>
            </p:grpSpPr>
            <p:sp>
              <p:nvSpPr>
                <p:cNvPr id="6" name="Freeform 5"/>
                <p:cNvSpPr/>
                <p:nvPr/>
              </p:nvSpPr>
              <p:spPr>
                <a:xfrm flipH="1">
                  <a:off x="1750269" y="4249764"/>
                  <a:ext cx="6370297" cy="1398560"/>
                </a:xfrm>
                <a:custGeom>
                  <a:avLst/>
                  <a:gdLst>
                    <a:gd name="connsiteX0" fmla="*/ 457124 w 5334000"/>
                    <a:gd name="connsiteY0" fmla="*/ 167640 h 838200"/>
                    <a:gd name="connsiteX1" fmla="*/ 5334000 w 5334000"/>
                    <a:gd name="connsiteY1" fmla="*/ 167640 h 838200"/>
                    <a:gd name="connsiteX2" fmla="*/ 4876876 w 5334000"/>
                    <a:gd name="connsiteY2" fmla="*/ 670560 h 838200"/>
                    <a:gd name="connsiteX3" fmla="*/ 0 w 5334000"/>
                    <a:gd name="connsiteY3" fmla="*/ 670560 h 838200"/>
                    <a:gd name="connsiteX4" fmla="*/ 457124 w 5334000"/>
                    <a:gd name="connsiteY4" fmla="*/ 167640 h 838200"/>
                    <a:gd name="connsiteX0" fmla="*/ 28499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28499 w 4905375"/>
                    <a:gd name="connsiteY4" fmla="*/ 558800 h 1620520"/>
                    <a:gd name="connsiteX0" fmla="*/ 3698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3698 w 4905375"/>
                    <a:gd name="connsiteY4" fmla="*/ 558800 h 1620520"/>
                    <a:gd name="connsiteX0" fmla="*/ 3698 w 4905375"/>
                    <a:gd name="connsiteY0" fmla="*/ 558800 h 1478965"/>
                    <a:gd name="connsiteX1" fmla="*/ 4905375 w 4905375"/>
                    <a:gd name="connsiteY1" fmla="*/ 558800 h 1478965"/>
                    <a:gd name="connsiteX2" fmla="*/ 4582524 w 4905375"/>
                    <a:gd name="connsiteY2" fmla="*/ 920165 h 1478965"/>
                    <a:gd name="connsiteX3" fmla="*/ 0 w 4905375"/>
                    <a:gd name="connsiteY3" fmla="*/ 614045 h 1478965"/>
                    <a:gd name="connsiteX4" fmla="*/ 3698 w 4905375"/>
                    <a:gd name="connsiteY4" fmla="*/ 558800 h 1478965"/>
                    <a:gd name="connsiteX0" fmla="*/ 3698 w 4905375"/>
                    <a:gd name="connsiteY0" fmla="*/ 558800 h 1352054"/>
                    <a:gd name="connsiteX1" fmla="*/ 4905375 w 4905375"/>
                    <a:gd name="connsiteY1" fmla="*/ 558800 h 1352054"/>
                    <a:gd name="connsiteX2" fmla="*/ 4582524 w 4905375"/>
                    <a:gd name="connsiteY2" fmla="*/ 920165 h 1352054"/>
                    <a:gd name="connsiteX3" fmla="*/ 0 w 4905375"/>
                    <a:gd name="connsiteY3" fmla="*/ 614045 h 1352054"/>
                    <a:gd name="connsiteX4" fmla="*/ 3698 w 4905375"/>
                    <a:gd name="connsiteY4" fmla="*/ 558800 h 1352054"/>
                    <a:gd name="connsiteX0" fmla="*/ 11658 w 4913335"/>
                    <a:gd name="connsiteY0" fmla="*/ 558800 h 1352054"/>
                    <a:gd name="connsiteX1" fmla="*/ 4913335 w 4913335"/>
                    <a:gd name="connsiteY1" fmla="*/ 558800 h 1352054"/>
                    <a:gd name="connsiteX2" fmla="*/ 4590484 w 4913335"/>
                    <a:gd name="connsiteY2" fmla="*/ 920165 h 1352054"/>
                    <a:gd name="connsiteX3" fmla="*/ 0 w 4913335"/>
                    <a:gd name="connsiteY3" fmla="*/ 696773 h 1352054"/>
                    <a:gd name="connsiteX4" fmla="*/ 11658 w 4913335"/>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71929 w 4901677"/>
                    <a:gd name="connsiteY3" fmla="*/ 845682 h 1352054"/>
                    <a:gd name="connsiteX4" fmla="*/ 0 w 4901677"/>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8244 w 4901677"/>
                    <a:gd name="connsiteY3" fmla="*/ 696774 h 1352054"/>
                    <a:gd name="connsiteX4" fmla="*/ 0 w 4901677"/>
                    <a:gd name="connsiteY4" fmla="*/ 558800 h 1352054"/>
                    <a:gd name="connsiteX0" fmla="*/ 0 w 4901677"/>
                    <a:gd name="connsiteY0" fmla="*/ 558800 h 1493609"/>
                    <a:gd name="connsiteX1" fmla="*/ 4901677 w 4901677"/>
                    <a:gd name="connsiteY1" fmla="*/ 558800 h 1493609"/>
                    <a:gd name="connsiteX2" fmla="*/ 4528960 w 4901677"/>
                    <a:gd name="connsiteY2" fmla="*/ 1061720 h 1493609"/>
                    <a:gd name="connsiteX3" fmla="*/ 8244 w 4901677"/>
                    <a:gd name="connsiteY3" fmla="*/ 696774 h 1493609"/>
                    <a:gd name="connsiteX4" fmla="*/ 0 w 4901677"/>
                    <a:gd name="connsiteY4" fmla="*/ 558800 h 149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1677" h="1493609">
                      <a:moveTo>
                        <a:pt x="0" y="558800"/>
                      </a:moveTo>
                      <a:cubicBezTo>
                        <a:pt x="1625625" y="0"/>
                        <a:pt x="3276050" y="1117600"/>
                        <a:pt x="4901677" y="558800"/>
                      </a:cubicBezTo>
                      <a:lnTo>
                        <a:pt x="4528960" y="1061720"/>
                      </a:lnTo>
                      <a:cubicBezTo>
                        <a:pt x="2776512" y="1493609"/>
                        <a:pt x="1633869" y="137974"/>
                        <a:pt x="8244" y="696774"/>
                      </a:cubicBezTo>
                      <a:lnTo>
                        <a:pt x="0" y="558800"/>
                      </a:lnTo>
                      <a:close/>
                    </a:path>
                  </a:pathLst>
                </a:custGeom>
                <a:gradFill flip="none" rotWithShape="1">
                  <a:gsLst>
                    <a:gs pos="0">
                      <a:schemeClr val="accent1">
                        <a:lumMod val="60000"/>
                        <a:lumOff val="40000"/>
                      </a:schemeClr>
                    </a:gs>
                    <a:gs pos="55000">
                      <a:schemeClr val="accent1"/>
                    </a:gs>
                    <a:gs pos="81000">
                      <a:schemeClr val="accent1">
                        <a:lumMod val="75000"/>
                      </a:schemeClr>
                    </a:gs>
                  </a:gsLst>
                  <a:lin ang="15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fontAlgn="base">
                    <a:spcBef>
                      <a:spcPct val="0"/>
                    </a:spcBef>
                    <a:spcAft>
                      <a:spcPct val="0"/>
                    </a:spcAft>
                  </a:pPr>
                  <a:endParaRPr lang="en-US" dirty="0">
                    <a:solidFill>
                      <a:srgbClr val="FFFFFF"/>
                    </a:solidFill>
                  </a:endParaRPr>
                </a:p>
              </p:txBody>
            </p:sp>
            <p:sp>
              <p:nvSpPr>
                <p:cNvPr id="19" name="Freeform 18"/>
                <p:cNvSpPr/>
                <p:nvPr userDrawn="1"/>
              </p:nvSpPr>
              <p:spPr>
                <a:xfrm flipH="1">
                  <a:off x="1752358" y="4245505"/>
                  <a:ext cx="6370297" cy="1398560"/>
                </a:xfrm>
                <a:custGeom>
                  <a:avLst/>
                  <a:gdLst>
                    <a:gd name="connsiteX0" fmla="*/ 457124 w 5334000"/>
                    <a:gd name="connsiteY0" fmla="*/ 167640 h 838200"/>
                    <a:gd name="connsiteX1" fmla="*/ 5334000 w 5334000"/>
                    <a:gd name="connsiteY1" fmla="*/ 167640 h 838200"/>
                    <a:gd name="connsiteX2" fmla="*/ 4876876 w 5334000"/>
                    <a:gd name="connsiteY2" fmla="*/ 670560 h 838200"/>
                    <a:gd name="connsiteX3" fmla="*/ 0 w 5334000"/>
                    <a:gd name="connsiteY3" fmla="*/ 670560 h 838200"/>
                    <a:gd name="connsiteX4" fmla="*/ 457124 w 5334000"/>
                    <a:gd name="connsiteY4" fmla="*/ 167640 h 838200"/>
                    <a:gd name="connsiteX0" fmla="*/ 28499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28499 w 4905375"/>
                    <a:gd name="connsiteY4" fmla="*/ 558800 h 1620520"/>
                    <a:gd name="connsiteX0" fmla="*/ 3698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3698 w 4905375"/>
                    <a:gd name="connsiteY4" fmla="*/ 558800 h 1620520"/>
                    <a:gd name="connsiteX0" fmla="*/ 3698 w 4905375"/>
                    <a:gd name="connsiteY0" fmla="*/ 558800 h 1478965"/>
                    <a:gd name="connsiteX1" fmla="*/ 4905375 w 4905375"/>
                    <a:gd name="connsiteY1" fmla="*/ 558800 h 1478965"/>
                    <a:gd name="connsiteX2" fmla="*/ 4582524 w 4905375"/>
                    <a:gd name="connsiteY2" fmla="*/ 920165 h 1478965"/>
                    <a:gd name="connsiteX3" fmla="*/ 0 w 4905375"/>
                    <a:gd name="connsiteY3" fmla="*/ 614045 h 1478965"/>
                    <a:gd name="connsiteX4" fmla="*/ 3698 w 4905375"/>
                    <a:gd name="connsiteY4" fmla="*/ 558800 h 1478965"/>
                    <a:gd name="connsiteX0" fmla="*/ 3698 w 4905375"/>
                    <a:gd name="connsiteY0" fmla="*/ 558800 h 1352054"/>
                    <a:gd name="connsiteX1" fmla="*/ 4905375 w 4905375"/>
                    <a:gd name="connsiteY1" fmla="*/ 558800 h 1352054"/>
                    <a:gd name="connsiteX2" fmla="*/ 4582524 w 4905375"/>
                    <a:gd name="connsiteY2" fmla="*/ 920165 h 1352054"/>
                    <a:gd name="connsiteX3" fmla="*/ 0 w 4905375"/>
                    <a:gd name="connsiteY3" fmla="*/ 614045 h 1352054"/>
                    <a:gd name="connsiteX4" fmla="*/ 3698 w 4905375"/>
                    <a:gd name="connsiteY4" fmla="*/ 558800 h 1352054"/>
                    <a:gd name="connsiteX0" fmla="*/ 11658 w 4913335"/>
                    <a:gd name="connsiteY0" fmla="*/ 558800 h 1352054"/>
                    <a:gd name="connsiteX1" fmla="*/ 4913335 w 4913335"/>
                    <a:gd name="connsiteY1" fmla="*/ 558800 h 1352054"/>
                    <a:gd name="connsiteX2" fmla="*/ 4590484 w 4913335"/>
                    <a:gd name="connsiteY2" fmla="*/ 920165 h 1352054"/>
                    <a:gd name="connsiteX3" fmla="*/ 0 w 4913335"/>
                    <a:gd name="connsiteY3" fmla="*/ 696773 h 1352054"/>
                    <a:gd name="connsiteX4" fmla="*/ 11658 w 4913335"/>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71929 w 4901677"/>
                    <a:gd name="connsiteY3" fmla="*/ 845682 h 1352054"/>
                    <a:gd name="connsiteX4" fmla="*/ 0 w 4901677"/>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8244 w 4901677"/>
                    <a:gd name="connsiteY3" fmla="*/ 696774 h 1352054"/>
                    <a:gd name="connsiteX4" fmla="*/ 0 w 4901677"/>
                    <a:gd name="connsiteY4" fmla="*/ 558800 h 1352054"/>
                    <a:gd name="connsiteX0" fmla="*/ 0 w 4901677"/>
                    <a:gd name="connsiteY0" fmla="*/ 558800 h 1493609"/>
                    <a:gd name="connsiteX1" fmla="*/ 4901677 w 4901677"/>
                    <a:gd name="connsiteY1" fmla="*/ 558800 h 1493609"/>
                    <a:gd name="connsiteX2" fmla="*/ 4528960 w 4901677"/>
                    <a:gd name="connsiteY2" fmla="*/ 1061720 h 1493609"/>
                    <a:gd name="connsiteX3" fmla="*/ 8244 w 4901677"/>
                    <a:gd name="connsiteY3" fmla="*/ 696774 h 1493609"/>
                    <a:gd name="connsiteX4" fmla="*/ 0 w 4901677"/>
                    <a:gd name="connsiteY4" fmla="*/ 558800 h 149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1677" h="1493609">
                      <a:moveTo>
                        <a:pt x="0" y="558800"/>
                      </a:moveTo>
                      <a:cubicBezTo>
                        <a:pt x="1625625" y="0"/>
                        <a:pt x="3276050" y="1117600"/>
                        <a:pt x="4901677" y="558800"/>
                      </a:cubicBezTo>
                      <a:lnTo>
                        <a:pt x="4528960" y="1061720"/>
                      </a:lnTo>
                      <a:cubicBezTo>
                        <a:pt x="2776512" y="1493609"/>
                        <a:pt x="1633869" y="137974"/>
                        <a:pt x="8244" y="696774"/>
                      </a:cubicBezTo>
                      <a:lnTo>
                        <a:pt x="0" y="558800"/>
                      </a:lnTo>
                      <a:close/>
                    </a:path>
                  </a:pathLst>
                </a:custGeom>
                <a:blipFill dpi="0" rotWithShape="1">
                  <a:blip r:embed="rId2" cstate="email">
                    <a:duotone>
                      <a:prstClr val="black"/>
                      <a:schemeClr val="accent1">
                        <a:tint val="45000"/>
                        <a:satMod val="400000"/>
                      </a:schemeClr>
                    </a:duotone>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fontAlgn="base">
                    <a:spcBef>
                      <a:spcPct val="0"/>
                    </a:spcBef>
                    <a:spcAft>
                      <a:spcPct val="0"/>
                    </a:spcAft>
                  </a:pPr>
                  <a:endParaRPr lang="en-US" dirty="0">
                    <a:solidFill>
                      <a:srgbClr val="FFFFFF"/>
                    </a:solidFill>
                  </a:endParaRPr>
                </a:p>
              </p:txBody>
            </p:sp>
          </p:grpSp>
        </p:grpSp>
        <p:sp>
          <p:nvSpPr>
            <p:cNvPr id="23" name="Freeform 22"/>
            <p:cNvSpPr/>
            <p:nvPr userDrawn="1"/>
          </p:nvSpPr>
          <p:spPr>
            <a:xfrm rot="20750676">
              <a:off x="6537677" y="4840719"/>
              <a:ext cx="1514551" cy="305063"/>
            </a:xfrm>
            <a:custGeom>
              <a:avLst/>
              <a:gdLst>
                <a:gd name="connsiteX0" fmla="*/ 0 w 1651000"/>
                <a:gd name="connsiteY0" fmla="*/ 0 h 260350"/>
                <a:gd name="connsiteX1" fmla="*/ 12700 w 1651000"/>
                <a:gd name="connsiteY1" fmla="*/ 171450 h 260350"/>
                <a:gd name="connsiteX2" fmla="*/ 1625600 w 1651000"/>
                <a:gd name="connsiteY2" fmla="*/ 260350 h 260350"/>
                <a:gd name="connsiteX3" fmla="*/ 1651000 w 1651000"/>
                <a:gd name="connsiteY3" fmla="*/ 152400 h 260350"/>
                <a:gd name="connsiteX4" fmla="*/ 0 w 1651000"/>
                <a:gd name="connsiteY4" fmla="*/ 0 h 26035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63500 w 1714500"/>
                <a:gd name="connsiteY0" fmla="*/ 110067 h 370417"/>
                <a:gd name="connsiteX1" fmla="*/ 0 w 1714500"/>
                <a:gd name="connsiteY1" fmla="*/ 52917 h 370417"/>
                <a:gd name="connsiteX2" fmla="*/ 1689100 w 1714500"/>
                <a:gd name="connsiteY2" fmla="*/ 370417 h 370417"/>
                <a:gd name="connsiteX3" fmla="*/ 1714500 w 1714500"/>
                <a:gd name="connsiteY3" fmla="*/ 262467 h 370417"/>
                <a:gd name="connsiteX4" fmla="*/ 63500 w 1714500"/>
                <a:gd name="connsiteY4" fmla="*/ 110067 h 370417"/>
                <a:gd name="connsiteX0" fmla="*/ 0 w 1651000"/>
                <a:gd name="connsiteY0" fmla="*/ 19050 h 279400"/>
                <a:gd name="connsiteX1" fmla="*/ 12700 w 1651000"/>
                <a:gd name="connsiteY1" fmla="*/ 1778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778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77800 h 279400"/>
                <a:gd name="connsiteX2" fmla="*/ 1625600 w 1651000"/>
                <a:gd name="connsiteY2" fmla="*/ 279400 h 279400"/>
                <a:gd name="connsiteX3" fmla="*/ 1651000 w 1651000"/>
                <a:gd name="connsiteY3" fmla="*/ 171450 h 279400"/>
                <a:gd name="connsiteX4" fmla="*/ 0 w 1651000"/>
                <a:gd name="connsiteY4" fmla="*/ 19050 h 279400"/>
                <a:gd name="connsiteX0" fmla="*/ 70176 w 1638300"/>
                <a:gd name="connsiteY0" fmla="*/ 19050 h 333901"/>
                <a:gd name="connsiteX1" fmla="*/ 0 w 1638300"/>
                <a:gd name="connsiteY1" fmla="*/ 232301 h 333901"/>
                <a:gd name="connsiteX2" fmla="*/ 1612900 w 1638300"/>
                <a:gd name="connsiteY2" fmla="*/ 333901 h 333901"/>
                <a:gd name="connsiteX3" fmla="*/ 1638300 w 1638300"/>
                <a:gd name="connsiteY3" fmla="*/ 225951 h 333901"/>
                <a:gd name="connsiteX4" fmla="*/ 70176 w 1638300"/>
                <a:gd name="connsiteY4" fmla="*/ 19050 h 333901"/>
                <a:gd name="connsiteX0" fmla="*/ 0 w 1568124"/>
                <a:gd name="connsiteY0" fmla="*/ 19050 h 333901"/>
                <a:gd name="connsiteX1" fmla="*/ 30189 w 1568124"/>
                <a:gd name="connsiteY1" fmla="*/ 229550 h 333901"/>
                <a:gd name="connsiteX2" fmla="*/ 1542724 w 1568124"/>
                <a:gd name="connsiteY2" fmla="*/ 333901 h 333901"/>
                <a:gd name="connsiteX3" fmla="*/ 1568124 w 1568124"/>
                <a:gd name="connsiteY3" fmla="*/ 225951 h 333901"/>
                <a:gd name="connsiteX4" fmla="*/ 0 w 1568124"/>
                <a:gd name="connsiteY4" fmla="*/ 19050 h 333901"/>
                <a:gd name="connsiteX0" fmla="*/ 0 w 1568124"/>
                <a:gd name="connsiteY0" fmla="*/ 19050 h 314929"/>
                <a:gd name="connsiteX1" fmla="*/ 30189 w 1568124"/>
                <a:gd name="connsiteY1" fmla="*/ 229550 h 314929"/>
                <a:gd name="connsiteX2" fmla="*/ 1502028 w 1568124"/>
                <a:gd name="connsiteY2" fmla="*/ 314929 h 314929"/>
                <a:gd name="connsiteX3" fmla="*/ 1568124 w 1568124"/>
                <a:gd name="connsiteY3" fmla="*/ 225951 h 314929"/>
                <a:gd name="connsiteX4" fmla="*/ 0 w 1568124"/>
                <a:gd name="connsiteY4" fmla="*/ 19050 h 314929"/>
                <a:gd name="connsiteX0" fmla="*/ 0 w 1548601"/>
                <a:gd name="connsiteY0" fmla="*/ 19050 h 314929"/>
                <a:gd name="connsiteX1" fmla="*/ 30189 w 1548601"/>
                <a:gd name="connsiteY1" fmla="*/ 229550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19050 h 314929"/>
                <a:gd name="connsiteX1" fmla="*/ 30189 w 1548601"/>
                <a:gd name="connsiteY1" fmla="*/ 229550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19050 h 314929"/>
                <a:gd name="connsiteX1" fmla="*/ 30189 w 1548601"/>
                <a:gd name="connsiteY1" fmla="*/ 229550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19050 h 314929"/>
                <a:gd name="connsiteX1" fmla="*/ 16885 w 1548601"/>
                <a:gd name="connsiteY1" fmla="*/ 165687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19050 h 314929"/>
                <a:gd name="connsiteX1" fmla="*/ 54398 w 1548601"/>
                <a:gd name="connsiteY1" fmla="*/ 196854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19050 h 314929"/>
                <a:gd name="connsiteX1" fmla="*/ 54398 w 1548601"/>
                <a:gd name="connsiteY1" fmla="*/ 196854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77977 h 373856"/>
                <a:gd name="connsiteX1" fmla="*/ 54398 w 1548601"/>
                <a:gd name="connsiteY1" fmla="*/ 255781 h 373856"/>
                <a:gd name="connsiteX2" fmla="*/ 1502028 w 1548601"/>
                <a:gd name="connsiteY2" fmla="*/ 373856 h 373856"/>
                <a:gd name="connsiteX3" fmla="*/ 1548601 w 1548601"/>
                <a:gd name="connsiteY3" fmla="*/ 305501 h 373856"/>
                <a:gd name="connsiteX4" fmla="*/ 0 w 1548601"/>
                <a:gd name="connsiteY4" fmla="*/ 77977 h 373856"/>
                <a:gd name="connsiteX0" fmla="*/ 0 w 1548601"/>
                <a:gd name="connsiteY0" fmla="*/ 19050 h 314929"/>
                <a:gd name="connsiteX1" fmla="*/ 54398 w 1548601"/>
                <a:gd name="connsiteY1" fmla="*/ 196854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19050 h 314929"/>
                <a:gd name="connsiteX1" fmla="*/ 54398 w 1548601"/>
                <a:gd name="connsiteY1" fmla="*/ 196854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19050 h 314929"/>
                <a:gd name="connsiteX1" fmla="*/ 54398 w 1548601"/>
                <a:gd name="connsiteY1" fmla="*/ 196854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19050 h 314929"/>
                <a:gd name="connsiteX1" fmla="*/ 54398 w 1548601"/>
                <a:gd name="connsiteY1" fmla="*/ 196854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1790"/>
                <a:gd name="connsiteY0" fmla="*/ 19050 h 314929"/>
                <a:gd name="connsiteX1" fmla="*/ 54398 w 1541790"/>
                <a:gd name="connsiteY1" fmla="*/ 196854 h 314929"/>
                <a:gd name="connsiteX2" fmla="*/ 1502028 w 1541790"/>
                <a:gd name="connsiteY2" fmla="*/ 314929 h 314929"/>
                <a:gd name="connsiteX3" fmla="*/ 1541790 w 1541790"/>
                <a:gd name="connsiteY3" fmla="*/ 254733 h 314929"/>
                <a:gd name="connsiteX4" fmla="*/ 0 w 1541790"/>
                <a:gd name="connsiteY4" fmla="*/ 19050 h 314929"/>
                <a:gd name="connsiteX0" fmla="*/ 0 w 1541790"/>
                <a:gd name="connsiteY0" fmla="*/ 19050 h 334019"/>
                <a:gd name="connsiteX1" fmla="*/ 54398 w 1541790"/>
                <a:gd name="connsiteY1" fmla="*/ 196854 h 334019"/>
                <a:gd name="connsiteX2" fmla="*/ 1503676 w 1541790"/>
                <a:gd name="connsiteY2" fmla="*/ 334019 h 334019"/>
                <a:gd name="connsiteX3" fmla="*/ 1541790 w 1541790"/>
                <a:gd name="connsiteY3" fmla="*/ 254733 h 334019"/>
                <a:gd name="connsiteX4" fmla="*/ 0 w 1541790"/>
                <a:gd name="connsiteY4" fmla="*/ 19050 h 334019"/>
                <a:gd name="connsiteX0" fmla="*/ 0 w 1541790"/>
                <a:gd name="connsiteY0" fmla="*/ 19050 h 334019"/>
                <a:gd name="connsiteX1" fmla="*/ 54398 w 1541790"/>
                <a:gd name="connsiteY1" fmla="*/ 196854 h 334019"/>
                <a:gd name="connsiteX2" fmla="*/ 1503676 w 1541790"/>
                <a:gd name="connsiteY2" fmla="*/ 334019 h 334019"/>
                <a:gd name="connsiteX3" fmla="*/ 1541790 w 1541790"/>
                <a:gd name="connsiteY3" fmla="*/ 254733 h 334019"/>
                <a:gd name="connsiteX4" fmla="*/ 0 w 1541790"/>
                <a:gd name="connsiteY4" fmla="*/ 19050 h 334019"/>
                <a:gd name="connsiteX0" fmla="*/ 0 w 1541790"/>
                <a:gd name="connsiteY0" fmla="*/ 19050 h 334019"/>
                <a:gd name="connsiteX1" fmla="*/ 54398 w 1541790"/>
                <a:gd name="connsiteY1" fmla="*/ 196854 h 334019"/>
                <a:gd name="connsiteX2" fmla="*/ 1503676 w 1541790"/>
                <a:gd name="connsiteY2" fmla="*/ 334019 h 334019"/>
                <a:gd name="connsiteX3" fmla="*/ 1541790 w 1541790"/>
                <a:gd name="connsiteY3" fmla="*/ 254733 h 334019"/>
                <a:gd name="connsiteX4" fmla="*/ 0 w 1541790"/>
                <a:gd name="connsiteY4" fmla="*/ 19050 h 334019"/>
                <a:gd name="connsiteX0" fmla="*/ 0 w 1541790"/>
                <a:gd name="connsiteY0" fmla="*/ 0 h 314969"/>
                <a:gd name="connsiteX1" fmla="*/ 54398 w 1541790"/>
                <a:gd name="connsiteY1" fmla="*/ 177804 h 314969"/>
                <a:gd name="connsiteX2" fmla="*/ 1503676 w 1541790"/>
                <a:gd name="connsiteY2" fmla="*/ 314969 h 314969"/>
                <a:gd name="connsiteX3" fmla="*/ 1541790 w 1541790"/>
                <a:gd name="connsiteY3" fmla="*/ 235683 h 314969"/>
                <a:gd name="connsiteX4" fmla="*/ 0 w 1541790"/>
                <a:gd name="connsiteY4" fmla="*/ 0 h 314969"/>
                <a:gd name="connsiteX0" fmla="*/ 0 w 1514551"/>
                <a:gd name="connsiteY0" fmla="*/ 0 h 314969"/>
                <a:gd name="connsiteX1" fmla="*/ 54398 w 1514551"/>
                <a:gd name="connsiteY1" fmla="*/ 177804 h 314969"/>
                <a:gd name="connsiteX2" fmla="*/ 1503676 w 1514551"/>
                <a:gd name="connsiteY2" fmla="*/ 314969 h 314969"/>
                <a:gd name="connsiteX3" fmla="*/ 1514551 w 1514551"/>
                <a:gd name="connsiteY3" fmla="*/ 227426 h 314969"/>
                <a:gd name="connsiteX4" fmla="*/ 0 w 1514551"/>
                <a:gd name="connsiteY4" fmla="*/ 0 h 314969"/>
                <a:gd name="connsiteX0" fmla="*/ 0 w 1514551"/>
                <a:gd name="connsiteY0" fmla="*/ 0 h 305063"/>
                <a:gd name="connsiteX1" fmla="*/ 54398 w 1514551"/>
                <a:gd name="connsiteY1" fmla="*/ 177804 h 305063"/>
                <a:gd name="connsiteX2" fmla="*/ 1495526 w 1514551"/>
                <a:gd name="connsiteY2" fmla="*/ 305063 h 305063"/>
                <a:gd name="connsiteX3" fmla="*/ 1514551 w 1514551"/>
                <a:gd name="connsiteY3" fmla="*/ 227426 h 305063"/>
                <a:gd name="connsiteX4" fmla="*/ 0 w 1514551"/>
                <a:gd name="connsiteY4" fmla="*/ 0 h 3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551" h="305063">
                  <a:moveTo>
                    <a:pt x="0" y="0"/>
                  </a:moveTo>
                  <a:lnTo>
                    <a:pt x="54398" y="177804"/>
                  </a:lnTo>
                  <a:cubicBezTo>
                    <a:pt x="575708" y="127158"/>
                    <a:pt x="850144" y="83522"/>
                    <a:pt x="1495526" y="305063"/>
                  </a:cubicBezTo>
                  <a:lnTo>
                    <a:pt x="1514551" y="227426"/>
                  </a:lnTo>
                  <a:cubicBezTo>
                    <a:pt x="971752" y="26519"/>
                    <a:pt x="593908" y="4785"/>
                    <a:pt x="0" y="0"/>
                  </a:cubicBezTo>
                  <a:close/>
                </a:path>
              </a:pathLst>
            </a:custGeom>
            <a:solidFill>
              <a:schemeClr val="accent1">
                <a:lumMod val="20000"/>
                <a:lumOff val="80000"/>
              </a:schemeClr>
            </a:solidFill>
            <a:ln>
              <a:noFill/>
            </a:ln>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nvGrpSpPr>
            <p:cNvPr id="33" name="Group 32"/>
            <p:cNvGrpSpPr/>
            <p:nvPr userDrawn="1"/>
          </p:nvGrpSpPr>
          <p:grpSpPr>
            <a:xfrm>
              <a:off x="4056319" y="4706338"/>
              <a:ext cx="4070211" cy="1333729"/>
              <a:chOff x="4056319" y="4706338"/>
              <a:chExt cx="4070211" cy="1333729"/>
            </a:xfrm>
          </p:grpSpPr>
          <p:sp>
            <p:nvSpPr>
              <p:cNvPr id="10" name="Freeform 9"/>
              <p:cNvSpPr/>
              <p:nvPr userDrawn="1"/>
            </p:nvSpPr>
            <p:spPr>
              <a:xfrm rot="21315280" flipH="1">
                <a:off x="4056319" y="4707308"/>
                <a:ext cx="4070166" cy="1332759"/>
              </a:xfrm>
              <a:custGeom>
                <a:avLst/>
                <a:gdLst>
                  <a:gd name="connsiteX0" fmla="*/ 457124 w 5334000"/>
                  <a:gd name="connsiteY0" fmla="*/ 167640 h 838200"/>
                  <a:gd name="connsiteX1" fmla="*/ 5334000 w 5334000"/>
                  <a:gd name="connsiteY1" fmla="*/ 167640 h 838200"/>
                  <a:gd name="connsiteX2" fmla="*/ 4876876 w 5334000"/>
                  <a:gd name="connsiteY2" fmla="*/ 670560 h 838200"/>
                  <a:gd name="connsiteX3" fmla="*/ 0 w 5334000"/>
                  <a:gd name="connsiteY3" fmla="*/ 670560 h 838200"/>
                  <a:gd name="connsiteX4" fmla="*/ 457124 w 5334000"/>
                  <a:gd name="connsiteY4" fmla="*/ 167640 h 838200"/>
                  <a:gd name="connsiteX0" fmla="*/ 28499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28499 w 4905375"/>
                  <a:gd name="connsiteY4" fmla="*/ 558800 h 1620520"/>
                  <a:gd name="connsiteX0" fmla="*/ 3698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3698 w 4905375"/>
                  <a:gd name="connsiteY4" fmla="*/ 558800 h 1620520"/>
                  <a:gd name="connsiteX0" fmla="*/ 3698 w 4905375"/>
                  <a:gd name="connsiteY0" fmla="*/ 558800 h 1478965"/>
                  <a:gd name="connsiteX1" fmla="*/ 4905375 w 4905375"/>
                  <a:gd name="connsiteY1" fmla="*/ 558800 h 1478965"/>
                  <a:gd name="connsiteX2" fmla="*/ 4582524 w 4905375"/>
                  <a:gd name="connsiteY2" fmla="*/ 920165 h 1478965"/>
                  <a:gd name="connsiteX3" fmla="*/ 0 w 4905375"/>
                  <a:gd name="connsiteY3" fmla="*/ 614045 h 1478965"/>
                  <a:gd name="connsiteX4" fmla="*/ 3698 w 4905375"/>
                  <a:gd name="connsiteY4" fmla="*/ 558800 h 1478965"/>
                  <a:gd name="connsiteX0" fmla="*/ 3698 w 4905375"/>
                  <a:gd name="connsiteY0" fmla="*/ 558800 h 1352054"/>
                  <a:gd name="connsiteX1" fmla="*/ 4905375 w 4905375"/>
                  <a:gd name="connsiteY1" fmla="*/ 558800 h 1352054"/>
                  <a:gd name="connsiteX2" fmla="*/ 4582524 w 4905375"/>
                  <a:gd name="connsiteY2" fmla="*/ 920165 h 1352054"/>
                  <a:gd name="connsiteX3" fmla="*/ 0 w 4905375"/>
                  <a:gd name="connsiteY3" fmla="*/ 614045 h 1352054"/>
                  <a:gd name="connsiteX4" fmla="*/ 3698 w 4905375"/>
                  <a:gd name="connsiteY4" fmla="*/ 558800 h 1352054"/>
                  <a:gd name="connsiteX0" fmla="*/ 11658 w 4913335"/>
                  <a:gd name="connsiteY0" fmla="*/ 558800 h 1352054"/>
                  <a:gd name="connsiteX1" fmla="*/ 4913335 w 4913335"/>
                  <a:gd name="connsiteY1" fmla="*/ 558800 h 1352054"/>
                  <a:gd name="connsiteX2" fmla="*/ 4590484 w 4913335"/>
                  <a:gd name="connsiteY2" fmla="*/ 920165 h 1352054"/>
                  <a:gd name="connsiteX3" fmla="*/ 0 w 4913335"/>
                  <a:gd name="connsiteY3" fmla="*/ 696773 h 1352054"/>
                  <a:gd name="connsiteX4" fmla="*/ 11658 w 4913335"/>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71929 w 4901677"/>
                  <a:gd name="connsiteY3" fmla="*/ 845682 h 1352054"/>
                  <a:gd name="connsiteX4" fmla="*/ 0 w 4901677"/>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8244 w 4901677"/>
                  <a:gd name="connsiteY3" fmla="*/ 696774 h 1352054"/>
                  <a:gd name="connsiteX4" fmla="*/ 0 w 4901677"/>
                  <a:gd name="connsiteY4" fmla="*/ 558800 h 1352054"/>
                  <a:gd name="connsiteX0" fmla="*/ 0 w 4901677"/>
                  <a:gd name="connsiteY0" fmla="*/ 558800 h 1493609"/>
                  <a:gd name="connsiteX1" fmla="*/ 4901677 w 4901677"/>
                  <a:gd name="connsiteY1" fmla="*/ 558800 h 1493609"/>
                  <a:gd name="connsiteX2" fmla="*/ 4528960 w 4901677"/>
                  <a:gd name="connsiteY2" fmla="*/ 1061720 h 1493609"/>
                  <a:gd name="connsiteX3" fmla="*/ 8244 w 4901677"/>
                  <a:gd name="connsiteY3" fmla="*/ 696774 h 1493609"/>
                  <a:gd name="connsiteX4" fmla="*/ 0 w 4901677"/>
                  <a:gd name="connsiteY4" fmla="*/ 558800 h 1493609"/>
                  <a:gd name="connsiteX0" fmla="*/ 0 w 4733792"/>
                  <a:gd name="connsiteY0" fmla="*/ 558800 h 1493609"/>
                  <a:gd name="connsiteX1" fmla="*/ 4733792 w 4733792"/>
                  <a:gd name="connsiteY1" fmla="*/ 648209 h 1493609"/>
                  <a:gd name="connsiteX2" fmla="*/ 4528960 w 4733792"/>
                  <a:gd name="connsiteY2" fmla="*/ 1061720 h 1493609"/>
                  <a:gd name="connsiteX3" fmla="*/ 8244 w 4733792"/>
                  <a:gd name="connsiteY3" fmla="*/ 696774 h 1493609"/>
                  <a:gd name="connsiteX4" fmla="*/ 0 w 4733792"/>
                  <a:gd name="connsiteY4" fmla="*/ 558800 h 1493609"/>
                  <a:gd name="connsiteX0" fmla="*/ 0 w 4733792"/>
                  <a:gd name="connsiteY0" fmla="*/ 558800 h 1493609"/>
                  <a:gd name="connsiteX1" fmla="*/ 4733792 w 4733792"/>
                  <a:gd name="connsiteY1" fmla="*/ 648209 h 1493609"/>
                  <a:gd name="connsiteX2" fmla="*/ 4528960 w 4733792"/>
                  <a:gd name="connsiteY2" fmla="*/ 1061720 h 1493609"/>
                  <a:gd name="connsiteX3" fmla="*/ 9808 w 4733792"/>
                  <a:gd name="connsiteY3" fmla="*/ 713340 h 1493609"/>
                  <a:gd name="connsiteX4" fmla="*/ 0 w 4733792"/>
                  <a:gd name="connsiteY4" fmla="*/ 558800 h 1493609"/>
                  <a:gd name="connsiteX0" fmla="*/ 0 w 4751725"/>
                  <a:gd name="connsiteY0" fmla="*/ 558801 h 1490358"/>
                  <a:gd name="connsiteX1" fmla="*/ 4751725 w 4751725"/>
                  <a:gd name="connsiteY1" fmla="*/ 644958 h 1490358"/>
                  <a:gd name="connsiteX2" fmla="*/ 4546893 w 4751725"/>
                  <a:gd name="connsiteY2" fmla="*/ 1058469 h 1490358"/>
                  <a:gd name="connsiteX3" fmla="*/ 27741 w 4751725"/>
                  <a:gd name="connsiteY3" fmla="*/ 710089 h 1490358"/>
                  <a:gd name="connsiteX4" fmla="*/ 0 w 4751725"/>
                  <a:gd name="connsiteY4" fmla="*/ 558801 h 1490358"/>
                  <a:gd name="connsiteX0" fmla="*/ 0 w 4751725"/>
                  <a:gd name="connsiteY0" fmla="*/ 558800 h 1496997"/>
                  <a:gd name="connsiteX1" fmla="*/ 4751725 w 4751725"/>
                  <a:gd name="connsiteY1" fmla="*/ 644957 h 1496997"/>
                  <a:gd name="connsiteX2" fmla="*/ 4546893 w 4751725"/>
                  <a:gd name="connsiteY2" fmla="*/ 1058468 h 1496997"/>
                  <a:gd name="connsiteX3" fmla="*/ 27741 w 4751725"/>
                  <a:gd name="connsiteY3" fmla="*/ 710088 h 1496997"/>
                  <a:gd name="connsiteX4" fmla="*/ 0 w 4751725"/>
                  <a:gd name="connsiteY4" fmla="*/ 558800 h 1496997"/>
                  <a:gd name="connsiteX0" fmla="*/ 0 w 4751725"/>
                  <a:gd name="connsiteY0" fmla="*/ 558800 h 1973109"/>
                  <a:gd name="connsiteX1" fmla="*/ 4751725 w 4751725"/>
                  <a:gd name="connsiteY1" fmla="*/ 644957 h 1973109"/>
                  <a:gd name="connsiteX2" fmla="*/ 4546893 w 4751725"/>
                  <a:gd name="connsiteY2" fmla="*/ 1058468 h 1973109"/>
                  <a:gd name="connsiteX3" fmla="*/ 27741 w 4751725"/>
                  <a:gd name="connsiteY3" fmla="*/ 710088 h 1973109"/>
                  <a:gd name="connsiteX4" fmla="*/ 0 w 4751725"/>
                  <a:gd name="connsiteY4" fmla="*/ 558800 h 1973109"/>
                  <a:gd name="connsiteX0" fmla="*/ 0 w 4751725"/>
                  <a:gd name="connsiteY0" fmla="*/ 558800 h 2012433"/>
                  <a:gd name="connsiteX1" fmla="*/ 4751725 w 4751725"/>
                  <a:gd name="connsiteY1" fmla="*/ 644957 h 2012433"/>
                  <a:gd name="connsiteX2" fmla="*/ 4546893 w 4751725"/>
                  <a:gd name="connsiteY2" fmla="*/ 1058468 h 2012433"/>
                  <a:gd name="connsiteX3" fmla="*/ 27741 w 4751725"/>
                  <a:gd name="connsiteY3" fmla="*/ 710088 h 2012433"/>
                  <a:gd name="connsiteX4" fmla="*/ 0 w 4751725"/>
                  <a:gd name="connsiteY4" fmla="*/ 558800 h 2012433"/>
                  <a:gd name="connsiteX0" fmla="*/ 0 w 4751725"/>
                  <a:gd name="connsiteY0" fmla="*/ 558800 h 2155903"/>
                  <a:gd name="connsiteX1" fmla="*/ 4751725 w 4751725"/>
                  <a:gd name="connsiteY1" fmla="*/ 644957 h 2155903"/>
                  <a:gd name="connsiteX2" fmla="*/ 4495863 w 4751725"/>
                  <a:gd name="connsiteY2" fmla="*/ 1201938 h 2155903"/>
                  <a:gd name="connsiteX3" fmla="*/ 27741 w 4751725"/>
                  <a:gd name="connsiteY3" fmla="*/ 710088 h 2155903"/>
                  <a:gd name="connsiteX4" fmla="*/ 0 w 4751725"/>
                  <a:gd name="connsiteY4" fmla="*/ 558800 h 2155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725" h="2155903">
                    <a:moveTo>
                      <a:pt x="0" y="558800"/>
                    </a:moveTo>
                    <a:cubicBezTo>
                      <a:pt x="1625625" y="0"/>
                      <a:pt x="3153788" y="1496998"/>
                      <a:pt x="4751725" y="644957"/>
                    </a:cubicBezTo>
                    <a:lnTo>
                      <a:pt x="4495863" y="1201938"/>
                    </a:lnTo>
                    <a:cubicBezTo>
                      <a:pt x="2825004" y="2155903"/>
                      <a:pt x="1653366" y="151288"/>
                      <a:pt x="27741" y="710088"/>
                    </a:cubicBezTo>
                    <a:lnTo>
                      <a:pt x="0" y="558800"/>
                    </a:lnTo>
                    <a:close/>
                  </a:path>
                </a:pathLst>
              </a:custGeom>
              <a:gradFill flip="none" rotWithShape="1">
                <a:gsLst>
                  <a:gs pos="0">
                    <a:schemeClr val="accent1">
                      <a:lumMod val="50000"/>
                    </a:schemeClr>
                  </a:gs>
                  <a:gs pos="39000">
                    <a:schemeClr val="accent1">
                      <a:lumMod val="60000"/>
                      <a:lumOff val="40000"/>
                    </a:schemeClr>
                  </a:gs>
                  <a:gs pos="79000">
                    <a:schemeClr val="accent1"/>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fontAlgn="base">
                  <a:spcBef>
                    <a:spcPct val="0"/>
                  </a:spcBef>
                  <a:spcAft>
                    <a:spcPct val="0"/>
                  </a:spcAft>
                </a:pPr>
                <a:endParaRPr lang="en-US" dirty="0">
                  <a:solidFill>
                    <a:srgbClr val="FFFFFF"/>
                  </a:solidFill>
                </a:endParaRPr>
              </a:p>
            </p:txBody>
          </p:sp>
          <p:sp>
            <p:nvSpPr>
              <p:cNvPr id="11" name="Freeform 10"/>
              <p:cNvSpPr/>
              <p:nvPr userDrawn="1"/>
            </p:nvSpPr>
            <p:spPr>
              <a:xfrm rot="21315280" flipH="1">
                <a:off x="4056364" y="4706338"/>
                <a:ext cx="4070166" cy="1332759"/>
              </a:xfrm>
              <a:custGeom>
                <a:avLst/>
                <a:gdLst>
                  <a:gd name="connsiteX0" fmla="*/ 457124 w 5334000"/>
                  <a:gd name="connsiteY0" fmla="*/ 167640 h 838200"/>
                  <a:gd name="connsiteX1" fmla="*/ 5334000 w 5334000"/>
                  <a:gd name="connsiteY1" fmla="*/ 167640 h 838200"/>
                  <a:gd name="connsiteX2" fmla="*/ 4876876 w 5334000"/>
                  <a:gd name="connsiteY2" fmla="*/ 670560 h 838200"/>
                  <a:gd name="connsiteX3" fmla="*/ 0 w 5334000"/>
                  <a:gd name="connsiteY3" fmla="*/ 670560 h 838200"/>
                  <a:gd name="connsiteX4" fmla="*/ 457124 w 5334000"/>
                  <a:gd name="connsiteY4" fmla="*/ 167640 h 838200"/>
                  <a:gd name="connsiteX0" fmla="*/ 28499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28499 w 4905375"/>
                  <a:gd name="connsiteY4" fmla="*/ 558800 h 1620520"/>
                  <a:gd name="connsiteX0" fmla="*/ 3698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3698 w 4905375"/>
                  <a:gd name="connsiteY4" fmla="*/ 558800 h 1620520"/>
                  <a:gd name="connsiteX0" fmla="*/ 3698 w 4905375"/>
                  <a:gd name="connsiteY0" fmla="*/ 558800 h 1478965"/>
                  <a:gd name="connsiteX1" fmla="*/ 4905375 w 4905375"/>
                  <a:gd name="connsiteY1" fmla="*/ 558800 h 1478965"/>
                  <a:gd name="connsiteX2" fmla="*/ 4582524 w 4905375"/>
                  <a:gd name="connsiteY2" fmla="*/ 920165 h 1478965"/>
                  <a:gd name="connsiteX3" fmla="*/ 0 w 4905375"/>
                  <a:gd name="connsiteY3" fmla="*/ 614045 h 1478965"/>
                  <a:gd name="connsiteX4" fmla="*/ 3698 w 4905375"/>
                  <a:gd name="connsiteY4" fmla="*/ 558800 h 1478965"/>
                  <a:gd name="connsiteX0" fmla="*/ 3698 w 4905375"/>
                  <a:gd name="connsiteY0" fmla="*/ 558800 h 1352054"/>
                  <a:gd name="connsiteX1" fmla="*/ 4905375 w 4905375"/>
                  <a:gd name="connsiteY1" fmla="*/ 558800 h 1352054"/>
                  <a:gd name="connsiteX2" fmla="*/ 4582524 w 4905375"/>
                  <a:gd name="connsiteY2" fmla="*/ 920165 h 1352054"/>
                  <a:gd name="connsiteX3" fmla="*/ 0 w 4905375"/>
                  <a:gd name="connsiteY3" fmla="*/ 614045 h 1352054"/>
                  <a:gd name="connsiteX4" fmla="*/ 3698 w 4905375"/>
                  <a:gd name="connsiteY4" fmla="*/ 558800 h 1352054"/>
                  <a:gd name="connsiteX0" fmla="*/ 11658 w 4913335"/>
                  <a:gd name="connsiteY0" fmla="*/ 558800 h 1352054"/>
                  <a:gd name="connsiteX1" fmla="*/ 4913335 w 4913335"/>
                  <a:gd name="connsiteY1" fmla="*/ 558800 h 1352054"/>
                  <a:gd name="connsiteX2" fmla="*/ 4590484 w 4913335"/>
                  <a:gd name="connsiteY2" fmla="*/ 920165 h 1352054"/>
                  <a:gd name="connsiteX3" fmla="*/ 0 w 4913335"/>
                  <a:gd name="connsiteY3" fmla="*/ 696773 h 1352054"/>
                  <a:gd name="connsiteX4" fmla="*/ 11658 w 4913335"/>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71929 w 4901677"/>
                  <a:gd name="connsiteY3" fmla="*/ 845682 h 1352054"/>
                  <a:gd name="connsiteX4" fmla="*/ 0 w 4901677"/>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8244 w 4901677"/>
                  <a:gd name="connsiteY3" fmla="*/ 696774 h 1352054"/>
                  <a:gd name="connsiteX4" fmla="*/ 0 w 4901677"/>
                  <a:gd name="connsiteY4" fmla="*/ 558800 h 1352054"/>
                  <a:gd name="connsiteX0" fmla="*/ 0 w 4901677"/>
                  <a:gd name="connsiteY0" fmla="*/ 558800 h 1493609"/>
                  <a:gd name="connsiteX1" fmla="*/ 4901677 w 4901677"/>
                  <a:gd name="connsiteY1" fmla="*/ 558800 h 1493609"/>
                  <a:gd name="connsiteX2" fmla="*/ 4528960 w 4901677"/>
                  <a:gd name="connsiteY2" fmla="*/ 1061720 h 1493609"/>
                  <a:gd name="connsiteX3" fmla="*/ 8244 w 4901677"/>
                  <a:gd name="connsiteY3" fmla="*/ 696774 h 1493609"/>
                  <a:gd name="connsiteX4" fmla="*/ 0 w 4901677"/>
                  <a:gd name="connsiteY4" fmla="*/ 558800 h 1493609"/>
                  <a:gd name="connsiteX0" fmla="*/ 0 w 4733792"/>
                  <a:gd name="connsiteY0" fmla="*/ 558800 h 1493609"/>
                  <a:gd name="connsiteX1" fmla="*/ 4733792 w 4733792"/>
                  <a:gd name="connsiteY1" fmla="*/ 648209 h 1493609"/>
                  <a:gd name="connsiteX2" fmla="*/ 4528960 w 4733792"/>
                  <a:gd name="connsiteY2" fmla="*/ 1061720 h 1493609"/>
                  <a:gd name="connsiteX3" fmla="*/ 8244 w 4733792"/>
                  <a:gd name="connsiteY3" fmla="*/ 696774 h 1493609"/>
                  <a:gd name="connsiteX4" fmla="*/ 0 w 4733792"/>
                  <a:gd name="connsiteY4" fmla="*/ 558800 h 1493609"/>
                  <a:gd name="connsiteX0" fmla="*/ 0 w 4733792"/>
                  <a:gd name="connsiteY0" fmla="*/ 558800 h 1493609"/>
                  <a:gd name="connsiteX1" fmla="*/ 4733792 w 4733792"/>
                  <a:gd name="connsiteY1" fmla="*/ 648209 h 1493609"/>
                  <a:gd name="connsiteX2" fmla="*/ 4528960 w 4733792"/>
                  <a:gd name="connsiteY2" fmla="*/ 1061720 h 1493609"/>
                  <a:gd name="connsiteX3" fmla="*/ 9808 w 4733792"/>
                  <a:gd name="connsiteY3" fmla="*/ 713340 h 1493609"/>
                  <a:gd name="connsiteX4" fmla="*/ 0 w 4733792"/>
                  <a:gd name="connsiteY4" fmla="*/ 558800 h 1493609"/>
                  <a:gd name="connsiteX0" fmla="*/ 0 w 4751725"/>
                  <a:gd name="connsiteY0" fmla="*/ 558801 h 1490358"/>
                  <a:gd name="connsiteX1" fmla="*/ 4751725 w 4751725"/>
                  <a:gd name="connsiteY1" fmla="*/ 644958 h 1490358"/>
                  <a:gd name="connsiteX2" fmla="*/ 4546893 w 4751725"/>
                  <a:gd name="connsiteY2" fmla="*/ 1058469 h 1490358"/>
                  <a:gd name="connsiteX3" fmla="*/ 27741 w 4751725"/>
                  <a:gd name="connsiteY3" fmla="*/ 710089 h 1490358"/>
                  <a:gd name="connsiteX4" fmla="*/ 0 w 4751725"/>
                  <a:gd name="connsiteY4" fmla="*/ 558801 h 1490358"/>
                  <a:gd name="connsiteX0" fmla="*/ 0 w 4751725"/>
                  <a:gd name="connsiteY0" fmla="*/ 558800 h 1496997"/>
                  <a:gd name="connsiteX1" fmla="*/ 4751725 w 4751725"/>
                  <a:gd name="connsiteY1" fmla="*/ 644957 h 1496997"/>
                  <a:gd name="connsiteX2" fmla="*/ 4546893 w 4751725"/>
                  <a:gd name="connsiteY2" fmla="*/ 1058468 h 1496997"/>
                  <a:gd name="connsiteX3" fmla="*/ 27741 w 4751725"/>
                  <a:gd name="connsiteY3" fmla="*/ 710088 h 1496997"/>
                  <a:gd name="connsiteX4" fmla="*/ 0 w 4751725"/>
                  <a:gd name="connsiteY4" fmla="*/ 558800 h 1496997"/>
                  <a:gd name="connsiteX0" fmla="*/ 0 w 4751725"/>
                  <a:gd name="connsiteY0" fmla="*/ 558800 h 1973109"/>
                  <a:gd name="connsiteX1" fmla="*/ 4751725 w 4751725"/>
                  <a:gd name="connsiteY1" fmla="*/ 644957 h 1973109"/>
                  <a:gd name="connsiteX2" fmla="*/ 4546893 w 4751725"/>
                  <a:gd name="connsiteY2" fmla="*/ 1058468 h 1973109"/>
                  <a:gd name="connsiteX3" fmla="*/ 27741 w 4751725"/>
                  <a:gd name="connsiteY3" fmla="*/ 710088 h 1973109"/>
                  <a:gd name="connsiteX4" fmla="*/ 0 w 4751725"/>
                  <a:gd name="connsiteY4" fmla="*/ 558800 h 1973109"/>
                  <a:gd name="connsiteX0" fmla="*/ 0 w 4751725"/>
                  <a:gd name="connsiteY0" fmla="*/ 558800 h 2012433"/>
                  <a:gd name="connsiteX1" fmla="*/ 4751725 w 4751725"/>
                  <a:gd name="connsiteY1" fmla="*/ 644957 h 2012433"/>
                  <a:gd name="connsiteX2" fmla="*/ 4546893 w 4751725"/>
                  <a:gd name="connsiteY2" fmla="*/ 1058468 h 2012433"/>
                  <a:gd name="connsiteX3" fmla="*/ 27741 w 4751725"/>
                  <a:gd name="connsiteY3" fmla="*/ 710088 h 2012433"/>
                  <a:gd name="connsiteX4" fmla="*/ 0 w 4751725"/>
                  <a:gd name="connsiteY4" fmla="*/ 558800 h 2012433"/>
                  <a:gd name="connsiteX0" fmla="*/ 0 w 4751725"/>
                  <a:gd name="connsiteY0" fmla="*/ 558800 h 2155903"/>
                  <a:gd name="connsiteX1" fmla="*/ 4751725 w 4751725"/>
                  <a:gd name="connsiteY1" fmla="*/ 644957 h 2155903"/>
                  <a:gd name="connsiteX2" fmla="*/ 4495863 w 4751725"/>
                  <a:gd name="connsiteY2" fmla="*/ 1201938 h 2155903"/>
                  <a:gd name="connsiteX3" fmla="*/ 27741 w 4751725"/>
                  <a:gd name="connsiteY3" fmla="*/ 710088 h 2155903"/>
                  <a:gd name="connsiteX4" fmla="*/ 0 w 4751725"/>
                  <a:gd name="connsiteY4" fmla="*/ 558800 h 2155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725" h="2155903">
                    <a:moveTo>
                      <a:pt x="0" y="558800"/>
                    </a:moveTo>
                    <a:cubicBezTo>
                      <a:pt x="1625625" y="0"/>
                      <a:pt x="3153788" y="1496998"/>
                      <a:pt x="4751725" y="644957"/>
                    </a:cubicBezTo>
                    <a:lnTo>
                      <a:pt x="4495863" y="1201938"/>
                    </a:lnTo>
                    <a:cubicBezTo>
                      <a:pt x="2825004" y="2155903"/>
                      <a:pt x="1653366" y="151288"/>
                      <a:pt x="27741" y="710088"/>
                    </a:cubicBezTo>
                    <a:lnTo>
                      <a:pt x="0" y="558800"/>
                    </a:lnTo>
                    <a:close/>
                  </a:path>
                </a:pathLst>
              </a:custGeom>
              <a:blipFill dpi="0" rotWithShape="1">
                <a:blip r:embed="rId3" cstate="email">
                  <a:alphaModFix amt="32000"/>
                  <a:duotone>
                    <a:prstClr val="black"/>
                    <a:schemeClr val="accent5">
                      <a:tint val="45000"/>
                      <a:satMod val="400000"/>
                    </a:schemeClr>
                  </a:duotone>
                </a:blip>
                <a:srcRect/>
                <a:stretch>
                  <a:fillRect/>
                </a:stretch>
              </a:blipFill>
              <a:ln>
                <a:noFill/>
              </a:ln>
              <a:effectLst>
                <a:outerShdw blurRad="50800" dist="38100" dir="5400000" algn="t"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fontAlgn="base">
                  <a:spcBef>
                    <a:spcPct val="0"/>
                  </a:spcBef>
                  <a:spcAft>
                    <a:spcPct val="0"/>
                  </a:spcAft>
                </a:pPr>
                <a:endParaRPr lang="en-US" dirty="0">
                  <a:solidFill>
                    <a:srgbClr val="FFFFFF"/>
                  </a:solidFill>
                </a:endParaRPr>
              </a:p>
            </p:txBody>
          </p:sp>
        </p:grpSp>
      </p:gr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325677" y="6182609"/>
            <a:ext cx="8492646" cy="507817"/>
          </a:xfrm>
          <a:prstGeom prst="rect">
            <a:avLst/>
          </a:prstGeom>
          <a:noFill/>
          <a:ln w="12700">
            <a:noFill/>
            <a:miter lim="800000"/>
            <a:headEnd type="none" w="sm" len="sm"/>
            <a:tailEnd type="none" w="sm" len="sm"/>
          </a:ln>
          <a:effectLst/>
        </p:spPr>
        <p:txBody>
          <a:bodyPr vert="horz" wrap="square" lIns="76184" tIns="38093" rIns="76184" bIns="38093" numCol="1" anchor="t" anchorCtr="0" compatLnSpc="1">
            <a:prstTxWarp prst="textNoShape">
              <a:avLst/>
            </a:prstTxWarp>
            <a:spAutoFit/>
          </a:bodyPr>
          <a:lstStyle/>
          <a:p>
            <a:pPr algn="ctr" defTabSz="761719" eaLnBrk="0" hangingPunct="0"/>
            <a:r>
              <a:rPr lang="en-US" sz="700" dirty="0">
                <a:solidFill>
                  <a:schemeClr val="tx1"/>
                </a:solidFill>
                <a:latin typeface="Segoe" pitchFamily="34" charset="0"/>
                <a:cs typeface="Arial" charset="0"/>
              </a:rPr>
              <a:t>© </a:t>
            </a:r>
            <a:r>
              <a:rPr lang="en-US" sz="700" dirty="0" smtClean="0">
                <a:solidFill>
                  <a:schemeClr val="tx1"/>
                </a:solidFill>
                <a:latin typeface="Segoe" pitchFamily="34" charset="0"/>
                <a:cs typeface="Arial" charset="0"/>
              </a:rPr>
              <a:t>2009 Microsoft </a:t>
            </a:r>
            <a:r>
              <a:rPr lang="en-US" sz="700" dirty="0">
                <a:solidFill>
                  <a:schemeClr val="tx1"/>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761719" eaLnBrk="0" hangingPunct="0"/>
            <a:r>
              <a:rPr lang="en-US" sz="700" dirty="0">
                <a:solidFill>
                  <a:schemeClr val="tx1"/>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1"/>
                </a:solidFill>
                <a:latin typeface="Segoe" pitchFamily="34" charset="0"/>
                <a:cs typeface="Arial" charset="0"/>
              </a:rPr>
            </a:br>
            <a:r>
              <a:rPr lang="en-US" sz="700" dirty="0">
                <a:solidFill>
                  <a:schemeClr val="tx1"/>
                </a:solidFill>
                <a:latin typeface="Segoe" pitchFamily="34" charset="0"/>
                <a:cs typeface="Arial" charset="0"/>
              </a:rPr>
              <a:t>MICROSOFT MAKES NO WARRANTIES, EXPRESS, IMPLIED OR STATUTORY, AS TO THE INFORMATION IN THIS PRESENTATION.</a:t>
            </a:r>
          </a:p>
        </p:txBody>
      </p:sp>
      <p:sp>
        <p:nvSpPr>
          <p:cNvPr id="4" name="TextBox 3"/>
          <p:cNvSpPr txBox="1"/>
          <p:nvPr userDrawn="1"/>
        </p:nvSpPr>
        <p:spPr>
          <a:xfrm>
            <a:off x="1411167" y="4461352"/>
            <a:ext cx="6321667" cy="646331"/>
          </a:xfrm>
          <a:prstGeom prst="rect">
            <a:avLst/>
          </a:prstGeom>
          <a:noFill/>
        </p:spPr>
        <p:txBody>
          <a:bodyPr wrap="none" rtlCol="0">
            <a:spAutoFit/>
          </a:bodyPr>
          <a:lstStyle/>
          <a:p>
            <a:pPr algn="ctr" rtl="0"/>
            <a:r>
              <a:rPr lang="en-US" sz="3600" kern="1200" spc="-100" baseline="0" dirty="0" smtClean="0">
                <a:solidFill>
                  <a:srgbClr val="FFFFFF"/>
                </a:solidFill>
                <a:effectLst/>
                <a:latin typeface="Segoe Light"/>
                <a:ea typeface="+mn-ea"/>
                <a:cs typeface="+mn-cs"/>
              </a:rPr>
              <a:t>microsoft.com</a:t>
            </a:r>
            <a:r>
              <a:rPr lang="en-US" sz="3200" kern="1200" spc="-100" baseline="0" dirty="0" smtClean="0">
                <a:solidFill>
                  <a:srgbClr val="FFFFFF"/>
                </a:solidFill>
                <a:effectLst/>
                <a:latin typeface="Segoe Light"/>
                <a:ea typeface="+mn-ea"/>
                <a:cs typeface="+mn-cs"/>
              </a:rPr>
              <a:t> </a:t>
            </a:r>
            <a:r>
              <a:rPr lang="en-US" sz="3600" kern="1200" spc="-100" baseline="0" dirty="0">
                <a:solidFill>
                  <a:srgbClr val="FFFFFF"/>
                </a:solidFill>
                <a:effectLst/>
                <a:latin typeface="Segoe Light"/>
                <a:ea typeface="+mn-ea"/>
                <a:cs typeface="+mn-cs"/>
              </a:rPr>
              <a:t>/</a:t>
            </a:r>
            <a:r>
              <a:rPr lang="en-US" sz="2400" kern="1200" spc="-100" baseline="0" dirty="0">
                <a:solidFill>
                  <a:srgbClr val="FFFFFF"/>
                </a:solidFill>
                <a:effectLst/>
                <a:latin typeface="Segoe Light"/>
                <a:ea typeface="+mn-ea"/>
                <a:cs typeface="+mn-cs"/>
              </a:rPr>
              <a:t> </a:t>
            </a:r>
            <a:r>
              <a:rPr lang="en-US" sz="3600" kern="1200" spc="-100" baseline="0" dirty="0" smtClean="0">
                <a:solidFill>
                  <a:srgbClr val="FFFFFF"/>
                </a:solidFill>
                <a:effectLst/>
                <a:latin typeface="Segoe"/>
                <a:ea typeface="+mn-ea"/>
                <a:cs typeface="+mn-cs"/>
              </a:rPr>
              <a:t>Enterprise</a:t>
            </a:r>
            <a:r>
              <a:rPr lang="en-US" sz="3200" kern="1200" spc="-100" baseline="0" dirty="0" smtClean="0">
                <a:solidFill>
                  <a:srgbClr val="FFFFFF"/>
                </a:solidFill>
                <a:effectLst/>
                <a:latin typeface="Segoe"/>
                <a:ea typeface="+mn-ea"/>
                <a:cs typeface="+mn-cs"/>
              </a:rPr>
              <a:t> </a:t>
            </a:r>
            <a:r>
              <a:rPr lang="en-US" sz="3600" kern="1200" spc="-100" baseline="0" dirty="0" smtClean="0">
                <a:solidFill>
                  <a:srgbClr val="FFFFFF"/>
                </a:solidFill>
                <a:effectLst/>
                <a:latin typeface="Segoe"/>
                <a:ea typeface="+mn-ea"/>
                <a:cs typeface="+mn-cs"/>
              </a:rPr>
              <a:t>Search</a:t>
            </a:r>
            <a:endParaRPr lang="en-US" sz="3600" kern="1200" spc="-100" baseline="0" dirty="0">
              <a:solidFill>
                <a:srgbClr val="FFFFFF"/>
              </a:solidFill>
              <a:effectLst/>
              <a:latin typeface="Segoe"/>
              <a:ea typeface="+mn-ea"/>
              <a:cs typeface="+mn-cs"/>
            </a:endParaRPr>
          </a:p>
        </p:txBody>
      </p:sp>
      <p:sp>
        <p:nvSpPr>
          <p:cNvPr id="7" name="TextBox 6"/>
          <p:cNvSpPr txBox="1"/>
          <p:nvPr userDrawn="1"/>
        </p:nvSpPr>
        <p:spPr>
          <a:xfrm>
            <a:off x="1742156" y="2542781"/>
            <a:ext cx="5659691" cy="1569660"/>
          </a:xfrm>
          <a:prstGeom prst="rect">
            <a:avLst/>
          </a:prstGeom>
          <a:noFill/>
        </p:spPr>
        <p:txBody>
          <a:bodyPr wrap="none" rtlCol="0">
            <a:spAutoFit/>
          </a:bodyPr>
          <a:lstStyle/>
          <a:p>
            <a:pPr algn="ctr"/>
            <a:r>
              <a:rPr lang="en-US" sz="9600" b="0" cap="none" spc="-300" baseline="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latin typeface="Segoe" pitchFamily="34" charset="0"/>
              </a:rPr>
              <a:t>Thank You.</a:t>
            </a:r>
          </a:p>
        </p:txBody>
      </p:sp>
      <p:grpSp>
        <p:nvGrpSpPr>
          <p:cNvPr id="8" name="Group 7"/>
          <p:cNvGrpSpPr/>
          <p:nvPr userDrawn="1"/>
        </p:nvGrpSpPr>
        <p:grpSpPr>
          <a:xfrm rot="162551">
            <a:off x="2546720" y="1088701"/>
            <a:ext cx="3486718" cy="1215218"/>
            <a:chOff x="1750269" y="3768935"/>
            <a:chExt cx="6507587" cy="2268075"/>
          </a:xfrm>
        </p:grpSpPr>
        <p:sp>
          <p:nvSpPr>
            <p:cNvPr id="9" name="Freeform 8"/>
            <p:cNvSpPr/>
            <p:nvPr userDrawn="1"/>
          </p:nvSpPr>
          <p:spPr>
            <a:xfrm rot="1578204" flipH="1" flipV="1">
              <a:off x="4696184" y="3768935"/>
              <a:ext cx="3561672" cy="704795"/>
            </a:xfrm>
            <a:custGeom>
              <a:avLst/>
              <a:gdLst>
                <a:gd name="connsiteX0" fmla="*/ 457124 w 5334000"/>
                <a:gd name="connsiteY0" fmla="*/ 167640 h 838200"/>
                <a:gd name="connsiteX1" fmla="*/ 5334000 w 5334000"/>
                <a:gd name="connsiteY1" fmla="*/ 167640 h 838200"/>
                <a:gd name="connsiteX2" fmla="*/ 4876876 w 5334000"/>
                <a:gd name="connsiteY2" fmla="*/ 670560 h 838200"/>
                <a:gd name="connsiteX3" fmla="*/ 0 w 5334000"/>
                <a:gd name="connsiteY3" fmla="*/ 670560 h 838200"/>
                <a:gd name="connsiteX4" fmla="*/ 457124 w 5334000"/>
                <a:gd name="connsiteY4" fmla="*/ 167640 h 838200"/>
                <a:gd name="connsiteX0" fmla="*/ 28499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28499 w 4905375"/>
                <a:gd name="connsiteY4" fmla="*/ 558800 h 1620520"/>
                <a:gd name="connsiteX0" fmla="*/ 3698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3698 w 4905375"/>
                <a:gd name="connsiteY4" fmla="*/ 558800 h 1620520"/>
                <a:gd name="connsiteX0" fmla="*/ 3698 w 4905375"/>
                <a:gd name="connsiteY0" fmla="*/ 558800 h 1478965"/>
                <a:gd name="connsiteX1" fmla="*/ 4905375 w 4905375"/>
                <a:gd name="connsiteY1" fmla="*/ 558800 h 1478965"/>
                <a:gd name="connsiteX2" fmla="*/ 4582524 w 4905375"/>
                <a:gd name="connsiteY2" fmla="*/ 920165 h 1478965"/>
                <a:gd name="connsiteX3" fmla="*/ 0 w 4905375"/>
                <a:gd name="connsiteY3" fmla="*/ 614045 h 1478965"/>
                <a:gd name="connsiteX4" fmla="*/ 3698 w 4905375"/>
                <a:gd name="connsiteY4" fmla="*/ 558800 h 1478965"/>
                <a:gd name="connsiteX0" fmla="*/ 3698 w 4905375"/>
                <a:gd name="connsiteY0" fmla="*/ 558800 h 1352054"/>
                <a:gd name="connsiteX1" fmla="*/ 4905375 w 4905375"/>
                <a:gd name="connsiteY1" fmla="*/ 558800 h 1352054"/>
                <a:gd name="connsiteX2" fmla="*/ 4582524 w 4905375"/>
                <a:gd name="connsiteY2" fmla="*/ 920165 h 1352054"/>
                <a:gd name="connsiteX3" fmla="*/ 0 w 4905375"/>
                <a:gd name="connsiteY3" fmla="*/ 614045 h 1352054"/>
                <a:gd name="connsiteX4" fmla="*/ 3698 w 4905375"/>
                <a:gd name="connsiteY4" fmla="*/ 558800 h 1352054"/>
                <a:gd name="connsiteX0" fmla="*/ 11658 w 4913335"/>
                <a:gd name="connsiteY0" fmla="*/ 558800 h 1352054"/>
                <a:gd name="connsiteX1" fmla="*/ 4913335 w 4913335"/>
                <a:gd name="connsiteY1" fmla="*/ 558800 h 1352054"/>
                <a:gd name="connsiteX2" fmla="*/ 4590484 w 4913335"/>
                <a:gd name="connsiteY2" fmla="*/ 920165 h 1352054"/>
                <a:gd name="connsiteX3" fmla="*/ 0 w 4913335"/>
                <a:gd name="connsiteY3" fmla="*/ 696773 h 1352054"/>
                <a:gd name="connsiteX4" fmla="*/ 11658 w 4913335"/>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71929 w 4901677"/>
                <a:gd name="connsiteY3" fmla="*/ 845682 h 1352054"/>
                <a:gd name="connsiteX4" fmla="*/ 0 w 4901677"/>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8244 w 4901677"/>
                <a:gd name="connsiteY3" fmla="*/ 696774 h 1352054"/>
                <a:gd name="connsiteX4" fmla="*/ 0 w 4901677"/>
                <a:gd name="connsiteY4" fmla="*/ 558800 h 1352054"/>
                <a:gd name="connsiteX0" fmla="*/ 0 w 4901677"/>
                <a:gd name="connsiteY0" fmla="*/ 558800 h 1493609"/>
                <a:gd name="connsiteX1" fmla="*/ 4901677 w 4901677"/>
                <a:gd name="connsiteY1" fmla="*/ 558800 h 1493609"/>
                <a:gd name="connsiteX2" fmla="*/ 4528960 w 4901677"/>
                <a:gd name="connsiteY2" fmla="*/ 1061720 h 1493609"/>
                <a:gd name="connsiteX3" fmla="*/ 8244 w 4901677"/>
                <a:gd name="connsiteY3" fmla="*/ 696774 h 1493609"/>
                <a:gd name="connsiteX4" fmla="*/ 0 w 4901677"/>
                <a:gd name="connsiteY4" fmla="*/ 558800 h 1493609"/>
                <a:gd name="connsiteX0" fmla="*/ 0 w 4733792"/>
                <a:gd name="connsiteY0" fmla="*/ 558800 h 1493609"/>
                <a:gd name="connsiteX1" fmla="*/ 4733792 w 4733792"/>
                <a:gd name="connsiteY1" fmla="*/ 648209 h 1493609"/>
                <a:gd name="connsiteX2" fmla="*/ 4528960 w 4733792"/>
                <a:gd name="connsiteY2" fmla="*/ 1061720 h 1493609"/>
                <a:gd name="connsiteX3" fmla="*/ 8244 w 4733792"/>
                <a:gd name="connsiteY3" fmla="*/ 696774 h 1493609"/>
                <a:gd name="connsiteX4" fmla="*/ 0 w 4733792"/>
                <a:gd name="connsiteY4" fmla="*/ 558800 h 1493609"/>
                <a:gd name="connsiteX0" fmla="*/ 0 w 4733792"/>
                <a:gd name="connsiteY0" fmla="*/ 558800 h 1493609"/>
                <a:gd name="connsiteX1" fmla="*/ 4733792 w 4733792"/>
                <a:gd name="connsiteY1" fmla="*/ 648209 h 1493609"/>
                <a:gd name="connsiteX2" fmla="*/ 4528960 w 4733792"/>
                <a:gd name="connsiteY2" fmla="*/ 1061720 h 1493609"/>
                <a:gd name="connsiteX3" fmla="*/ 9808 w 4733792"/>
                <a:gd name="connsiteY3" fmla="*/ 713340 h 1493609"/>
                <a:gd name="connsiteX4" fmla="*/ 0 w 4733792"/>
                <a:gd name="connsiteY4" fmla="*/ 558800 h 1493609"/>
                <a:gd name="connsiteX0" fmla="*/ 0 w 4751725"/>
                <a:gd name="connsiteY0" fmla="*/ 558801 h 1490358"/>
                <a:gd name="connsiteX1" fmla="*/ 4751725 w 4751725"/>
                <a:gd name="connsiteY1" fmla="*/ 644958 h 1490358"/>
                <a:gd name="connsiteX2" fmla="*/ 4546893 w 4751725"/>
                <a:gd name="connsiteY2" fmla="*/ 1058469 h 1490358"/>
                <a:gd name="connsiteX3" fmla="*/ 27741 w 4751725"/>
                <a:gd name="connsiteY3" fmla="*/ 710089 h 1490358"/>
                <a:gd name="connsiteX4" fmla="*/ 0 w 4751725"/>
                <a:gd name="connsiteY4" fmla="*/ 558801 h 1490358"/>
                <a:gd name="connsiteX0" fmla="*/ 0 w 4751725"/>
                <a:gd name="connsiteY0" fmla="*/ 558800 h 1496997"/>
                <a:gd name="connsiteX1" fmla="*/ 4751725 w 4751725"/>
                <a:gd name="connsiteY1" fmla="*/ 644957 h 1496997"/>
                <a:gd name="connsiteX2" fmla="*/ 4546893 w 4751725"/>
                <a:gd name="connsiteY2" fmla="*/ 1058468 h 1496997"/>
                <a:gd name="connsiteX3" fmla="*/ 27741 w 4751725"/>
                <a:gd name="connsiteY3" fmla="*/ 710088 h 1496997"/>
                <a:gd name="connsiteX4" fmla="*/ 0 w 4751725"/>
                <a:gd name="connsiteY4" fmla="*/ 558800 h 1496997"/>
                <a:gd name="connsiteX0" fmla="*/ 0 w 4751725"/>
                <a:gd name="connsiteY0" fmla="*/ 558800 h 1973109"/>
                <a:gd name="connsiteX1" fmla="*/ 4751725 w 4751725"/>
                <a:gd name="connsiteY1" fmla="*/ 644957 h 1973109"/>
                <a:gd name="connsiteX2" fmla="*/ 4546893 w 4751725"/>
                <a:gd name="connsiteY2" fmla="*/ 1058468 h 1973109"/>
                <a:gd name="connsiteX3" fmla="*/ 27741 w 4751725"/>
                <a:gd name="connsiteY3" fmla="*/ 710088 h 1973109"/>
                <a:gd name="connsiteX4" fmla="*/ 0 w 4751725"/>
                <a:gd name="connsiteY4" fmla="*/ 558800 h 1973109"/>
                <a:gd name="connsiteX0" fmla="*/ 0 w 4751725"/>
                <a:gd name="connsiteY0" fmla="*/ 558800 h 2012433"/>
                <a:gd name="connsiteX1" fmla="*/ 4751725 w 4751725"/>
                <a:gd name="connsiteY1" fmla="*/ 644957 h 2012433"/>
                <a:gd name="connsiteX2" fmla="*/ 4546893 w 4751725"/>
                <a:gd name="connsiteY2" fmla="*/ 1058468 h 2012433"/>
                <a:gd name="connsiteX3" fmla="*/ 27741 w 4751725"/>
                <a:gd name="connsiteY3" fmla="*/ 710088 h 2012433"/>
                <a:gd name="connsiteX4" fmla="*/ 0 w 4751725"/>
                <a:gd name="connsiteY4" fmla="*/ 558800 h 2012433"/>
                <a:gd name="connsiteX0" fmla="*/ 0 w 4751725"/>
                <a:gd name="connsiteY0" fmla="*/ 558800 h 2203060"/>
                <a:gd name="connsiteX1" fmla="*/ 4751725 w 4751725"/>
                <a:gd name="connsiteY1" fmla="*/ 644957 h 2203060"/>
                <a:gd name="connsiteX2" fmla="*/ 4364905 w 4751725"/>
                <a:gd name="connsiteY2" fmla="*/ 1249095 h 2203060"/>
                <a:gd name="connsiteX3" fmla="*/ 27741 w 4751725"/>
                <a:gd name="connsiteY3" fmla="*/ 710088 h 2203060"/>
                <a:gd name="connsiteX4" fmla="*/ 0 w 4751725"/>
                <a:gd name="connsiteY4" fmla="*/ 558800 h 2203060"/>
                <a:gd name="connsiteX0" fmla="*/ 0 w 4751725"/>
                <a:gd name="connsiteY0" fmla="*/ 558800 h 1496998"/>
                <a:gd name="connsiteX1" fmla="*/ 4751725 w 4751725"/>
                <a:gd name="connsiteY1" fmla="*/ 644957 h 1496998"/>
                <a:gd name="connsiteX2" fmla="*/ 4364905 w 4751725"/>
                <a:gd name="connsiteY2" fmla="*/ 1249095 h 1496998"/>
                <a:gd name="connsiteX3" fmla="*/ 27741 w 4751725"/>
                <a:gd name="connsiteY3" fmla="*/ 710088 h 1496998"/>
                <a:gd name="connsiteX4" fmla="*/ 0 w 4751725"/>
                <a:gd name="connsiteY4" fmla="*/ 558800 h 1496998"/>
                <a:gd name="connsiteX0" fmla="*/ 0 w 4684538"/>
                <a:gd name="connsiteY0" fmla="*/ 558800 h 1608993"/>
                <a:gd name="connsiteX1" fmla="*/ 4684538 w 4684538"/>
                <a:gd name="connsiteY1" fmla="*/ 756951 h 1608993"/>
                <a:gd name="connsiteX2" fmla="*/ 4364905 w 4684538"/>
                <a:gd name="connsiteY2" fmla="*/ 1249095 h 1608993"/>
                <a:gd name="connsiteX3" fmla="*/ 27741 w 4684538"/>
                <a:gd name="connsiteY3" fmla="*/ 710088 h 1608993"/>
                <a:gd name="connsiteX4" fmla="*/ 0 w 4684538"/>
                <a:gd name="connsiteY4" fmla="*/ 558800 h 1608993"/>
                <a:gd name="connsiteX0" fmla="*/ 0 w 4684538"/>
                <a:gd name="connsiteY0" fmla="*/ 558800 h 1608992"/>
                <a:gd name="connsiteX1" fmla="*/ 4684538 w 4684538"/>
                <a:gd name="connsiteY1" fmla="*/ 756951 h 1608992"/>
                <a:gd name="connsiteX2" fmla="*/ 4364905 w 4684538"/>
                <a:gd name="connsiteY2" fmla="*/ 1249095 h 1608992"/>
                <a:gd name="connsiteX3" fmla="*/ 27741 w 4684538"/>
                <a:gd name="connsiteY3" fmla="*/ 710088 h 1608992"/>
                <a:gd name="connsiteX4" fmla="*/ 0 w 4684538"/>
                <a:gd name="connsiteY4" fmla="*/ 558800 h 1608992"/>
                <a:gd name="connsiteX0" fmla="*/ 0 w 4684538"/>
                <a:gd name="connsiteY0" fmla="*/ 558800 h 1249095"/>
                <a:gd name="connsiteX1" fmla="*/ 4684538 w 4684538"/>
                <a:gd name="connsiteY1" fmla="*/ 756951 h 1249095"/>
                <a:gd name="connsiteX2" fmla="*/ 4364905 w 4684538"/>
                <a:gd name="connsiteY2" fmla="*/ 1249095 h 1249095"/>
                <a:gd name="connsiteX3" fmla="*/ 27741 w 4684538"/>
                <a:gd name="connsiteY3" fmla="*/ 710088 h 1249095"/>
                <a:gd name="connsiteX4" fmla="*/ 0 w 4684538"/>
                <a:gd name="connsiteY4" fmla="*/ 558800 h 1249095"/>
                <a:gd name="connsiteX0" fmla="*/ 0 w 4684538"/>
                <a:gd name="connsiteY0" fmla="*/ 558800 h 1141991"/>
                <a:gd name="connsiteX1" fmla="*/ 4684538 w 4684538"/>
                <a:gd name="connsiteY1" fmla="*/ 756951 h 1141991"/>
                <a:gd name="connsiteX2" fmla="*/ 4160034 w 4684538"/>
                <a:gd name="connsiteY2" fmla="*/ 1141991 h 1141991"/>
                <a:gd name="connsiteX3" fmla="*/ 27741 w 4684538"/>
                <a:gd name="connsiteY3" fmla="*/ 710088 h 1141991"/>
                <a:gd name="connsiteX4" fmla="*/ 0 w 4684538"/>
                <a:gd name="connsiteY4" fmla="*/ 558800 h 1141991"/>
                <a:gd name="connsiteX0" fmla="*/ 0 w 4684538"/>
                <a:gd name="connsiteY0" fmla="*/ 558800 h 1141991"/>
                <a:gd name="connsiteX1" fmla="*/ 4684538 w 4684538"/>
                <a:gd name="connsiteY1" fmla="*/ 756951 h 1141991"/>
                <a:gd name="connsiteX2" fmla="*/ 4160034 w 4684538"/>
                <a:gd name="connsiteY2" fmla="*/ 1141991 h 1141991"/>
                <a:gd name="connsiteX3" fmla="*/ 27741 w 4684538"/>
                <a:gd name="connsiteY3" fmla="*/ 710088 h 1141991"/>
                <a:gd name="connsiteX4" fmla="*/ 0 w 4684538"/>
                <a:gd name="connsiteY4" fmla="*/ 558800 h 1141991"/>
                <a:gd name="connsiteX0" fmla="*/ 0 w 4684538"/>
                <a:gd name="connsiteY0" fmla="*/ 571653 h 1035994"/>
                <a:gd name="connsiteX1" fmla="*/ 4684538 w 4684538"/>
                <a:gd name="connsiteY1" fmla="*/ 769804 h 1035994"/>
                <a:gd name="connsiteX2" fmla="*/ 4189060 w 4684538"/>
                <a:gd name="connsiteY2" fmla="*/ 1035994 h 1035994"/>
                <a:gd name="connsiteX3" fmla="*/ 27741 w 4684538"/>
                <a:gd name="connsiteY3" fmla="*/ 722941 h 1035994"/>
                <a:gd name="connsiteX4" fmla="*/ 0 w 4684538"/>
                <a:gd name="connsiteY4" fmla="*/ 571653 h 1035994"/>
                <a:gd name="connsiteX0" fmla="*/ 0 w 4684538"/>
                <a:gd name="connsiteY0" fmla="*/ 558800 h 1023141"/>
                <a:gd name="connsiteX1" fmla="*/ 4684538 w 4684538"/>
                <a:gd name="connsiteY1" fmla="*/ 756951 h 1023141"/>
                <a:gd name="connsiteX2" fmla="*/ 4189060 w 4684538"/>
                <a:gd name="connsiteY2" fmla="*/ 1023141 h 1023141"/>
                <a:gd name="connsiteX3" fmla="*/ 27741 w 4684538"/>
                <a:gd name="connsiteY3" fmla="*/ 710088 h 1023141"/>
                <a:gd name="connsiteX4" fmla="*/ 0 w 4684538"/>
                <a:gd name="connsiteY4" fmla="*/ 558800 h 1023141"/>
                <a:gd name="connsiteX0" fmla="*/ 0 w 4684538"/>
                <a:gd name="connsiteY0" fmla="*/ 558800 h 1023141"/>
                <a:gd name="connsiteX1" fmla="*/ 4684538 w 4684538"/>
                <a:gd name="connsiteY1" fmla="*/ 756951 h 1023141"/>
                <a:gd name="connsiteX2" fmla="*/ 4189060 w 4684538"/>
                <a:gd name="connsiteY2" fmla="*/ 1023141 h 1023141"/>
                <a:gd name="connsiteX3" fmla="*/ 27741 w 4684538"/>
                <a:gd name="connsiteY3" fmla="*/ 710088 h 1023141"/>
                <a:gd name="connsiteX4" fmla="*/ 0 w 4684538"/>
                <a:gd name="connsiteY4" fmla="*/ 558800 h 1023141"/>
                <a:gd name="connsiteX0" fmla="*/ 0 w 4684538"/>
                <a:gd name="connsiteY0" fmla="*/ 558800 h 1023141"/>
                <a:gd name="connsiteX1" fmla="*/ 4684538 w 4684538"/>
                <a:gd name="connsiteY1" fmla="*/ 756951 h 1023141"/>
                <a:gd name="connsiteX2" fmla="*/ 4189060 w 4684538"/>
                <a:gd name="connsiteY2" fmla="*/ 1023141 h 1023141"/>
                <a:gd name="connsiteX3" fmla="*/ 27741 w 4684538"/>
                <a:gd name="connsiteY3" fmla="*/ 710088 h 1023141"/>
                <a:gd name="connsiteX4" fmla="*/ 0 w 4684538"/>
                <a:gd name="connsiteY4" fmla="*/ 558800 h 1023141"/>
                <a:gd name="connsiteX0" fmla="*/ 0 w 4684538"/>
                <a:gd name="connsiteY0" fmla="*/ 762097 h 1226438"/>
                <a:gd name="connsiteX1" fmla="*/ 4684538 w 4684538"/>
                <a:gd name="connsiteY1" fmla="*/ 960248 h 1226438"/>
                <a:gd name="connsiteX2" fmla="*/ 4189060 w 4684538"/>
                <a:gd name="connsiteY2" fmla="*/ 1226438 h 1226438"/>
                <a:gd name="connsiteX3" fmla="*/ 27741 w 4684538"/>
                <a:gd name="connsiteY3" fmla="*/ 913385 h 1226438"/>
                <a:gd name="connsiteX4" fmla="*/ 0 w 4684538"/>
                <a:gd name="connsiteY4" fmla="*/ 762097 h 1226438"/>
                <a:gd name="connsiteX0" fmla="*/ 0 w 4817930"/>
                <a:gd name="connsiteY0" fmla="*/ 688509 h 1152850"/>
                <a:gd name="connsiteX1" fmla="*/ 4817930 w 4817930"/>
                <a:gd name="connsiteY1" fmla="*/ 960248 h 1152850"/>
                <a:gd name="connsiteX2" fmla="*/ 4189060 w 4817930"/>
                <a:gd name="connsiteY2" fmla="*/ 1152850 h 1152850"/>
                <a:gd name="connsiteX3" fmla="*/ 27741 w 4817930"/>
                <a:gd name="connsiteY3" fmla="*/ 839797 h 1152850"/>
                <a:gd name="connsiteX4" fmla="*/ 0 w 4817930"/>
                <a:gd name="connsiteY4" fmla="*/ 688509 h 1152850"/>
                <a:gd name="connsiteX0" fmla="*/ 0 w 4398511"/>
                <a:gd name="connsiteY0" fmla="*/ 863099 h 1327440"/>
                <a:gd name="connsiteX1" fmla="*/ 4398511 w 4398511"/>
                <a:gd name="connsiteY1" fmla="*/ 960247 h 1327440"/>
                <a:gd name="connsiteX2" fmla="*/ 4189060 w 4398511"/>
                <a:gd name="connsiteY2" fmla="*/ 1327440 h 1327440"/>
                <a:gd name="connsiteX3" fmla="*/ 27741 w 4398511"/>
                <a:gd name="connsiteY3" fmla="*/ 1014387 h 1327440"/>
                <a:gd name="connsiteX4" fmla="*/ 0 w 4398511"/>
                <a:gd name="connsiteY4" fmla="*/ 863099 h 1327440"/>
                <a:gd name="connsiteX0" fmla="*/ 0 w 4398511"/>
                <a:gd name="connsiteY0" fmla="*/ 863100 h 1133343"/>
                <a:gd name="connsiteX1" fmla="*/ 4398511 w 4398511"/>
                <a:gd name="connsiteY1" fmla="*/ 960248 h 1133343"/>
                <a:gd name="connsiteX2" fmla="*/ 3822204 w 4398511"/>
                <a:gd name="connsiteY2" fmla="*/ 1133343 h 1133343"/>
                <a:gd name="connsiteX3" fmla="*/ 27741 w 4398511"/>
                <a:gd name="connsiteY3" fmla="*/ 1014388 h 1133343"/>
                <a:gd name="connsiteX4" fmla="*/ 0 w 4398511"/>
                <a:gd name="connsiteY4" fmla="*/ 863100 h 1133343"/>
                <a:gd name="connsiteX0" fmla="*/ 0 w 4398511"/>
                <a:gd name="connsiteY0" fmla="*/ 863100 h 1126036"/>
                <a:gd name="connsiteX1" fmla="*/ 4398511 w 4398511"/>
                <a:gd name="connsiteY1" fmla="*/ 960248 h 1126036"/>
                <a:gd name="connsiteX2" fmla="*/ 3712457 w 4398511"/>
                <a:gd name="connsiteY2" fmla="*/ 1126036 h 1126036"/>
                <a:gd name="connsiteX3" fmla="*/ 27741 w 4398511"/>
                <a:gd name="connsiteY3" fmla="*/ 1014388 h 1126036"/>
                <a:gd name="connsiteX4" fmla="*/ 0 w 4398511"/>
                <a:gd name="connsiteY4" fmla="*/ 863100 h 1126036"/>
                <a:gd name="connsiteX0" fmla="*/ 0 w 4398511"/>
                <a:gd name="connsiteY0" fmla="*/ 863100 h 1126036"/>
                <a:gd name="connsiteX1" fmla="*/ 4398511 w 4398511"/>
                <a:gd name="connsiteY1" fmla="*/ 960248 h 1126036"/>
                <a:gd name="connsiteX2" fmla="*/ 3712457 w 4398511"/>
                <a:gd name="connsiteY2" fmla="*/ 1126036 h 1126036"/>
                <a:gd name="connsiteX3" fmla="*/ 27741 w 4398511"/>
                <a:gd name="connsiteY3" fmla="*/ 1014388 h 1126036"/>
                <a:gd name="connsiteX4" fmla="*/ 0 w 4398511"/>
                <a:gd name="connsiteY4" fmla="*/ 863100 h 1126036"/>
                <a:gd name="connsiteX0" fmla="*/ 0 w 4398511"/>
                <a:gd name="connsiteY0" fmla="*/ 863100 h 1329314"/>
                <a:gd name="connsiteX1" fmla="*/ 4398511 w 4398511"/>
                <a:gd name="connsiteY1" fmla="*/ 960248 h 1329314"/>
                <a:gd name="connsiteX2" fmla="*/ 3439745 w 4398511"/>
                <a:gd name="connsiteY2" fmla="*/ 1329314 h 1329314"/>
                <a:gd name="connsiteX3" fmla="*/ 27741 w 4398511"/>
                <a:gd name="connsiteY3" fmla="*/ 1014388 h 1329314"/>
                <a:gd name="connsiteX4" fmla="*/ 0 w 4398511"/>
                <a:gd name="connsiteY4" fmla="*/ 863100 h 1329314"/>
                <a:gd name="connsiteX0" fmla="*/ 0 w 4182874"/>
                <a:gd name="connsiteY0" fmla="*/ 599944 h 1066158"/>
                <a:gd name="connsiteX1" fmla="*/ 4182874 w 4182874"/>
                <a:gd name="connsiteY1" fmla="*/ 960248 h 1066158"/>
                <a:gd name="connsiteX2" fmla="*/ 3439745 w 4182874"/>
                <a:gd name="connsiteY2" fmla="*/ 1066158 h 1066158"/>
                <a:gd name="connsiteX3" fmla="*/ 27741 w 4182874"/>
                <a:gd name="connsiteY3" fmla="*/ 751232 h 1066158"/>
                <a:gd name="connsiteX4" fmla="*/ 0 w 4182874"/>
                <a:gd name="connsiteY4" fmla="*/ 599944 h 1066158"/>
                <a:gd name="connsiteX0" fmla="*/ 0 w 4182874"/>
                <a:gd name="connsiteY0" fmla="*/ 599944 h 1095507"/>
                <a:gd name="connsiteX1" fmla="*/ 4182874 w 4182874"/>
                <a:gd name="connsiteY1" fmla="*/ 960248 h 1095507"/>
                <a:gd name="connsiteX2" fmla="*/ 3396894 w 4182874"/>
                <a:gd name="connsiteY2" fmla="*/ 1095507 h 1095507"/>
                <a:gd name="connsiteX3" fmla="*/ 27741 w 4182874"/>
                <a:gd name="connsiteY3" fmla="*/ 751232 h 1095507"/>
                <a:gd name="connsiteX4" fmla="*/ 0 w 4182874"/>
                <a:gd name="connsiteY4" fmla="*/ 599944 h 1095507"/>
                <a:gd name="connsiteX0" fmla="*/ 0 w 4158082"/>
                <a:gd name="connsiteY0" fmla="*/ 644531 h 1140094"/>
                <a:gd name="connsiteX1" fmla="*/ 4158082 w 4158082"/>
                <a:gd name="connsiteY1" fmla="*/ 960248 h 1140094"/>
                <a:gd name="connsiteX2" fmla="*/ 3396894 w 4158082"/>
                <a:gd name="connsiteY2" fmla="*/ 1140094 h 1140094"/>
                <a:gd name="connsiteX3" fmla="*/ 27741 w 4158082"/>
                <a:gd name="connsiteY3" fmla="*/ 795819 h 1140094"/>
                <a:gd name="connsiteX4" fmla="*/ 0 w 4158082"/>
                <a:gd name="connsiteY4" fmla="*/ 644531 h 114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082" h="1140094">
                  <a:moveTo>
                    <a:pt x="0" y="644531"/>
                  </a:moveTo>
                  <a:cubicBezTo>
                    <a:pt x="1625625" y="85731"/>
                    <a:pt x="2508847" y="0"/>
                    <a:pt x="4158082" y="960248"/>
                  </a:cubicBezTo>
                  <a:lnTo>
                    <a:pt x="3396894" y="1140094"/>
                  </a:lnTo>
                  <a:cubicBezTo>
                    <a:pt x="1931626" y="534692"/>
                    <a:pt x="1653366" y="237019"/>
                    <a:pt x="27741" y="795819"/>
                  </a:cubicBezTo>
                  <a:lnTo>
                    <a:pt x="0" y="644531"/>
                  </a:lnTo>
                  <a:close/>
                </a:path>
              </a:pathLst>
            </a:custGeom>
            <a:gradFill flip="none" rotWithShape="1">
              <a:gsLst>
                <a:gs pos="0">
                  <a:schemeClr val="accent6">
                    <a:lumMod val="75000"/>
                  </a:schemeClr>
                </a:gs>
                <a:gs pos="29000">
                  <a:schemeClr val="accent6"/>
                </a:gs>
                <a:gs pos="44000">
                  <a:schemeClr val="accent6">
                    <a:lumMod val="60000"/>
                    <a:lumOff val="40000"/>
                  </a:schemeClr>
                </a:gs>
                <a:gs pos="78000">
                  <a:schemeClr val="bg1">
                    <a:lumMod val="25000"/>
                    <a:lumOff val="75000"/>
                  </a:schemeClr>
                </a:gs>
              </a:gsLst>
              <a:lin ang="8400000" scaled="0"/>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fontAlgn="base">
                <a:spcBef>
                  <a:spcPct val="0"/>
                </a:spcBef>
                <a:spcAft>
                  <a:spcPct val="0"/>
                </a:spcAft>
              </a:pPr>
              <a:endParaRPr lang="en-US" dirty="0">
                <a:solidFill>
                  <a:srgbClr val="FFFFFF"/>
                </a:solidFill>
              </a:endParaRPr>
            </a:p>
          </p:txBody>
        </p:sp>
        <p:sp>
          <p:nvSpPr>
            <p:cNvPr id="10" name="Freeform 9"/>
            <p:cNvSpPr/>
            <p:nvPr userDrawn="1"/>
          </p:nvSpPr>
          <p:spPr>
            <a:xfrm rot="1341680" flipH="1">
              <a:off x="3897309" y="3874737"/>
              <a:ext cx="4223731" cy="1015484"/>
            </a:xfrm>
            <a:custGeom>
              <a:avLst/>
              <a:gdLst>
                <a:gd name="connsiteX0" fmla="*/ 457124 w 5334000"/>
                <a:gd name="connsiteY0" fmla="*/ 167640 h 838200"/>
                <a:gd name="connsiteX1" fmla="*/ 5334000 w 5334000"/>
                <a:gd name="connsiteY1" fmla="*/ 167640 h 838200"/>
                <a:gd name="connsiteX2" fmla="*/ 4876876 w 5334000"/>
                <a:gd name="connsiteY2" fmla="*/ 670560 h 838200"/>
                <a:gd name="connsiteX3" fmla="*/ 0 w 5334000"/>
                <a:gd name="connsiteY3" fmla="*/ 670560 h 838200"/>
                <a:gd name="connsiteX4" fmla="*/ 457124 w 5334000"/>
                <a:gd name="connsiteY4" fmla="*/ 167640 h 838200"/>
                <a:gd name="connsiteX0" fmla="*/ 28499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28499 w 4905375"/>
                <a:gd name="connsiteY4" fmla="*/ 558800 h 1620520"/>
                <a:gd name="connsiteX0" fmla="*/ 3698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3698 w 4905375"/>
                <a:gd name="connsiteY4" fmla="*/ 558800 h 1620520"/>
                <a:gd name="connsiteX0" fmla="*/ 3698 w 4905375"/>
                <a:gd name="connsiteY0" fmla="*/ 558800 h 1478965"/>
                <a:gd name="connsiteX1" fmla="*/ 4905375 w 4905375"/>
                <a:gd name="connsiteY1" fmla="*/ 558800 h 1478965"/>
                <a:gd name="connsiteX2" fmla="*/ 4582524 w 4905375"/>
                <a:gd name="connsiteY2" fmla="*/ 920165 h 1478965"/>
                <a:gd name="connsiteX3" fmla="*/ 0 w 4905375"/>
                <a:gd name="connsiteY3" fmla="*/ 614045 h 1478965"/>
                <a:gd name="connsiteX4" fmla="*/ 3698 w 4905375"/>
                <a:gd name="connsiteY4" fmla="*/ 558800 h 1478965"/>
                <a:gd name="connsiteX0" fmla="*/ 3698 w 4905375"/>
                <a:gd name="connsiteY0" fmla="*/ 558800 h 1352054"/>
                <a:gd name="connsiteX1" fmla="*/ 4905375 w 4905375"/>
                <a:gd name="connsiteY1" fmla="*/ 558800 h 1352054"/>
                <a:gd name="connsiteX2" fmla="*/ 4582524 w 4905375"/>
                <a:gd name="connsiteY2" fmla="*/ 920165 h 1352054"/>
                <a:gd name="connsiteX3" fmla="*/ 0 w 4905375"/>
                <a:gd name="connsiteY3" fmla="*/ 614045 h 1352054"/>
                <a:gd name="connsiteX4" fmla="*/ 3698 w 4905375"/>
                <a:gd name="connsiteY4" fmla="*/ 558800 h 1352054"/>
                <a:gd name="connsiteX0" fmla="*/ 3698 w 4905375"/>
                <a:gd name="connsiteY0" fmla="*/ 558800 h 1352054"/>
                <a:gd name="connsiteX1" fmla="*/ 4905375 w 4905375"/>
                <a:gd name="connsiteY1" fmla="*/ 558800 h 1352054"/>
                <a:gd name="connsiteX2" fmla="*/ 4582524 w 4905375"/>
                <a:gd name="connsiteY2" fmla="*/ 920165 h 1352054"/>
                <a:gd name="connsiteX3" fmla="*/ 0 w 4905375"/>
                <a:gd name="connsiteY3" fmla="*/ 614045 h 1352054"/>
                <a:gd name="connsiteX4" fmla="*/ 3698 w 4905375"/>
                <a:gd name="connsiteY4" fmla="*/ 558800 h 1352054"/>
                <a:gd name="connsiteX0" fmla="*/ 3698 w 4905375"/>
                <a:gd name="connsiteY0" fmla="*/ 203100 h 996354"/>
                <a:gd name="connsiteX1" fmla="*/ 4905375 w 4905375"/>
                <a:gd name="connsiteY1" fmla="*/ 203100 h 996354"/>
                <a:gd name="connsiteX2" fmla="*/ 4582524 w 4905375"/>
                <a:gd name="connsiteY2" fmla="*/ 564465 h 996354"/>
                <a:gd name="connsiteX3" fmla="*/ 0 w 4905375"/>
                <a:gd name="connsiteY3" fmla="*/ 258345 h 996354"/>
                <a:gd name="connsiteX4" fmla="*/ 3698 w 4905375"/>
                <a:gd name="connsiteY4" fmla="*/ 203100 h 996354"/>
                <a:gd name="connsiteX0" fmla="*/ 3698 w 4905375"/>
                <a:gd name="connsiteY0" fmla="*/ 203100 h 996354"/>
                <a:gd name="connsiteX1" fmla="*/ 4905375 w 4905375"/>
                <a:gd name="connsiteY1" fmla="*/ 203100 h 996354"/>
                <a:gd name="connsiteX2" fmla="*/ 4582524 w 4905375"/>
                <a:gd name="connsiteY2" fmla="*/ 564465 h 996354"/>
                <a:gd name="connsiteX3" fmla="*/ 0 w 4905375"/>
                <a:gd name="connsiteY3" fmla="*/ 258345 h 996354"/>
                <a:gd name="connsiteX4" fmla="*/ 3698 w 4905375"/>
                <a:gd name="connsiteY4" fmla="*/ 203100 h 996354"/>
                <a:gd name="connsiteX0" fmla="*/ 3698 w 4905375"/>
                <a:gd name="connsiteY0" fmla="*/ 0 h 793254"/>
                <a:gd name="connsiteX1" fmla="*/ 4905375 w 4905375"/>
                <a:gd name="connsiteY1" fmla="*/ 0 h 793254"/>
                <a:gd name="connsiteX2" fmla="*/ 4582524 w 4905375"/>
                <a:gd name="connsiteY2" fmla="*/ 361365 h 793254"/>
                <a:gd name="connsiteX3" fmla="*/ 0 w 4905375"/>
                <a:gd name="connsiteY3" fmla="*/ 55245 h 793254"/>
                <a:gd name="connsiteX4" fmla="*/ 3698 w 4905375"/>
                <a:gd name="connsiteY4" fmla="*/ 0 h 793254"/>
                <a:gd name="connsiteX0" fmla="*/ 3698 w 4950211"/>
                <a:gd name="connsiteY0" fmla="*/ 99312 h 892566"/>
                <a:gd name="connsiteX1" fmla="*/ 4950211 w 4950211"/>
                <a:gd name="connsiteY1" fmla="*/ 0 h 892566"/>
                <a:gd name="connsiteX2" fmla="*/ 4582524 w 4950211"/>
                <a:gd name="connsiteY2" fmla="*/ 460677 h 892566"/>
                <a:gd name="connsiteX3" fmla="*/ 0 w 4950211"/>
                <a:gd name="connsiteY3" fmla="*/ 154557 h 892566"/>
                <a:gd name="connsiteX4" fmla="*/ 3698 w 4950211"/>
                <a:gd name="connsiteY4" fmla="*/ 99312 h 892566"/>
                <a:gd name="connsiteX0" fmla="*/ 3698 w 4950211"/>
                <a:gd name="connsiteY0" fmla="*/ 99312 h 1062505"/>
                <a:gd name="connsiteX1" fmla="*/ 4950211 w 4950211"/>
                <a:gd name="connsiteY1" fmla="*/ 0 h 1062505"/>
                <a:gd name="connsiteX2" fmla="*/ 4582524 w 4950211"/>
                <a:gd name="connsiteY2" fmla="*/ 460677 h 1062505"/>
                <a:gd name="connsiteX3" fmla="*/ 0 w 4950211"/>
                <a:gd name="connsiteY3" fmla="*/ 154557 h 1062505"/>
                <a:gd name="connsiteX4" fmla="*/ 3698 w 4950211"/>
                <a:gd name="connsiteY4" fmla="*/ 99312 h 1062505"/>
                <a:gd name="connsiteX0" fmla="*/ 3698 w 4950211"/>
                <a:gd name="connsiteY0" fmla="*/ 99312 h 1062505"/>
                <a:gd name="connsiteX1" fmla="*/ 4950211 w 4950211"/>
                <a:gd name="connsiteY1" fmla="*/ 0 h 1062505"/>
                <a:gd name="connsiteX2" fmla="*/ 4582524 w 4950211"/>
                <a:gd name="connsiteY2" fmla="*/ 460677 h 1062505"/>
                <a:gd name="connsiteX3" fmla="*/ 0 w 4950211"/>
                <a:gd name="connsiteY3" fmla="*/ 154557 h 1062505"/>
                <a:gd name="connsiteX4" fmla="*/ 3698 w 4950211"/>
                <a:gd name="connsiteY4" fmla="*/ 99312 h 1062505"/>
                <a:gd name="connsiteX0" fmla="*/ 3698 w 4950211"/>
                <a:gd name="connsiteY0" fmla="*/ 99312 h 1180426"/>
                <a:gd name="connsiteX1" fmla="*/ 4950211 w 4950211"/>
                <a:gd name="connsiteY1" fmla="*/ 0 h 1180426"/>
                <a:gd name="connsiteX2" fmla="*/ 4582524 w 4950211"/>
                <a:gd name="connsiteY2" fmla="*/ 460677 h 1180426"/>
                <a:gd name="connsiteX3" fmla="*/ 0 w 4950211"/>
                <a:gd name="connsiteY3" fmla="*/ 154557 h 1180426"/>
                <a:gd name="connsiteX4" fmla="*/ 3698 w 4950211"/>
                <a:gd name="connsiteY4" fmla="*/ 99312 h 1180426"/>
                <a:gd name="connsiteX0" fmla="*/ 3698 w 4950211"/>
                <a:gd name="connsiteY0" fmla="*/ 99312 h 1106196"/>
                <a:gd name="connsiteX1" fmla="*/ 4950211 w 4950211"/>
                <a:gd name="connsiteY1" fmla="*/ 0 h 1106196"/>
                <a:gd name="connsiteX2" fmla="*/ 4582524 w 4950211"/>
                <a:gd name="connsiteY2" fmla="*/ 460677 h 1106196"/>
                <a:gd name="connsiteX3" fmla="*/ 0 w 4950211"/>
                <a:gd name="connsiteY3" fmla="*/ 154557 h 1106196"/>
                <a:gd name="connsiteX4" fmla="*/ 3698 w 4950211"/>
                <a:gd name="connsiteY4" fmla="*/ 99312 h 1106196"/>
                <a:gd name="connsiteX0" fmla="*/ 3698 w 4950211"/>
                <a:gd name="connsiteY0" fmla="*/ 99312 h 1106196"/>
                <a:gd name="connsiteX1" fmla="*/ 4950211 w 4950211"/>
                <a:gd name="connsiteY1" fmla="*/ 0 h 1106196"/>
                <a:gd name="connsiteX2" fmla="*/ 4582524 w 4950211"/>
                <a:gd name="connsiteY2" fmla="*/ 460677 h 1106196"/>
                <a:gd name="connsiteX3" fmla="*/ 0 w 4950211"/>
                <a:gd name="connsiteY3" fmla="*/ 154557 h 1106196"/>
                <a:gd name="connsiteX4" fmla="*/ 3698 w 4950211"/>
                <a:gd name="connsiteY4" fmla="*/ 99312 h 1106196"/>
                <a:gd name="connsiteX0" fmla="*/ 3698 w 4950211"/>
                <a:gd name="connsiteY0" fmla="*/ 99312 h 1106196"/>
                <a:gd name="connsiteX1" fmla="*/ 4950211 w 4950211"/>
                <a:gd name="connsiteY1" fmla="*/ 0 h 1106196"/>
                <a:gd name="connsiteX2" fmla="*/ 4582524 w 4950211"/>
                <a:gd name="connsiteY2" fmla="*/ 460677 h 1106196"/>
                <a:gd name="connsiteX3" fmla="*/ 0 w 4950211"/>
                <a:gd name="connsiteY3" fmla="*/ 154557 h 1106196"/>
                <a:gd name="connsiteX4" fmla="*/ 3698 w 4950211"/>
                <a:gd name="connsiteY4" fmla="*/ 99312 h 1106196"/>
                <a:gd name="connsiteX0" fmla="*/ 3698 w 4950211"/>
                <a:gd name="connsiteY0" fmla="*/ 99312 h 1106196"/>
                <a:gd name="connsiteX1" fmla="*/ 4950211 w 4950211"/>
                <a:gd name="connsiteY1" fmla="*/ 0 h 1106196"/>
                <a:gd name="connsiteX2" fmla="*/ 4582524 w 4950211"/>
                <a:gd name="connsiteY2" fmla="*/ 460677 h 1106196"/>
                <a:gd name="connsiteX3" fmla="*/ 0 w 4950211"/>
                <a:gd name="connsiteY3" fmla="*/ 154557 h 1106196"/>
                <a:gd name="connsiteX4" fmla="*/ 3698 w 4950211"/>
                <a:gd name="connsiteY4" fmla="*/ 99312 h 1106196"/>
                <a:gd name="connsiteX0" fmla="*/ 3698 w 4950211"/>
                <a:gd name="connsiteY0" fmla="*/ 99312 h 1153373"/>
                <a:gd name="connsiteX1" fmla="*/ 4950211 w 4950211"/>
                <a:gd name="connsiteY1" fmla="*/ 0 h 1153373"/>
                <a:gd name="connsiteX2" fmla="*/ 4561226 w 4950211"/>
                <a:gd name="connsiteY2" fmla="*/ 507854 h 1153373"/>
                <a:gd name="connsiteX3" fmla="*/ 0 w 4950211"/>
                <a:gd name="connsiteY3" fmla="*/ 154557 h 1153373"/>
                <a:gd name="connsiteX4" fmla="*/ 3698 w 4950211"/>
                <a:gd name="connsiteY4" fmla="*/ 99312 h 1153373"/>
                <a:gd name="connsiteX0" fmla="*/ 3698 w 4950211"/>
                <a:gd name="connsiteY0" fmla="*/ 99312 h 1022548"/>
                <a:gd name="connsiteX1" fmla="*/ 4950211 w 4950211"/>
                <a:gd name="connsiteY1" fmla="*/ 0 h 1022548"/>
                <a:gd name="connsiteX2" fmla="*/ 4561226 w 4950211"/>
                <a:gd name="connsiteY2" fmla="*/ 507854 h 1022548"/>
                <a:gd name="connsiteX3" fmla="*/ 0 w 4950211"/>
                <a:gd name="connsiteY3" fmla="*/ 154557 h 1022548"/>
                <a:gd name="connsiteX4" fmla="*/ 3698 w 4950211"/>
                <a:gd name="connsiteY4" fmla="*/ 99312 h 102254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09068"/>
                <a:gd name="connsiteX1" fmla="*/ 4950211 w 4950211"/>
                <a:gd name="connsiteY1" fmla="*/ 0 h 1009068"/>
                <a:gd name="connsiteX2" fmla="*/ 4561226 w 4950211"/>
                <a:gd name="connsiteY2" fmla="*/ 507854 h 1009068"/>
                <a:gd name="connsiteX3" fmla="*/ 0 w 4950211"/>
                <a:gd name="connsiteY3" fmla="*/ 154557 h 1009068"/>
                <a:gd name="connsiteX4" fmla="*/ 3698 w 4950211"/>
                <a:gd name="connsiteY4" fmla="*/ 99312 h 1009068"/>
                <a:gd name="connsiteX0" fmla="*/ 3698 w 4950211"/>
                <a:gd name="connsiteY0" fmla="*/ 99312 h 1033602"/>
                <a:gd name="connsiteX1" fmla="*/ 4950211 w 4950211"/>
                <a:gd name="connsiteY1" fmla="*/ 0 h 1033602"/>
                <a:gd name="connsiteX2" fmla="*/ 4561226 w 4950211"/>
                <a:gd name="connsiteY2" fmla="*/ 507854 h 1033602"/>
                <a:gd name="connsiteX3" fmla="*/ 0 w 4950211"/>
                <a:gd name="connsiteY3" fmla="*/ 154557 h 1033602"/>
                <a:gd name="connsiteX4" fmla="*/ 3698 w 4950211"/>
                <a:gd name="connsiteY4" fmla="*/ 99312 h 1033602"/>
                <a:gd name="connsiteX0" fmla="*/ 3698 w 4950211"/>
                <a:gd name="connsiteY0" fmla="*/ 99312 h 984578"/>
                <a:gd name="connsiteX1" fmla="*/ 4950211 w 4950211"/>
                <a:gd name="connsiteY1" fmla="*/ 0 h 984578"/>
                <a:gd name="connsiteX2" fmla="*/ 4561226 w 4950211"/>
                <a:gd name="connsiteY2" fmla="*/ 507854 h 984578"/>
                <a:gd name="connsiteX3" fmla="*/ 0 w 4950211"/>
                <a:gd name="connsiteY3" fmla="*/ 154557 h 984578"/>
                <a:gd name="connsiteX4" fmla="*/ 3698 w 4950211"/>
                <a:gd name="connsiteY4" fmla="*/ 99312 h 984578"/>
                <a:gd name="connsiteX0" fmla="*/ 3698 w 4950211"/>
                <a:gd name="connsiteY0" fmla="*/ 99312 h 959998"/>
                <a:gd name="connsiteX1" fmla="*/ 4950211 w 4950211"/>
                <a:gd name="connsiteY1" fmla="*/ 0 h 959998"/>
                <a:gd name="connsiteX2" fmla="*/ 4561226 w 4950211"/>
                <a:gd name="connsiteY2" fmla="*/ 507854 h 959998"/>
                <a:gd name="connsiteX3" fmla="*/ 0 w 4950211"/>
                <a:gd name="connsiteY3" fmla="*/ 154557 h 959998"/>
                <a:gd name="connsiteX4" fmla="*/ 3698 w 4950211"/>
                <a:gd name="connsiteY4" fmla="*/ 99312 h 959998"/>
                <a:gd name="connsiteX0" fmla="*/ 3698 w 4950211"/>
                <a:gd name="connsiteY0" fmla="*/ 99312 h 1084497"/>
                <a:gd name="connsiteX1" fmla="*/ 4950211 w 4950211"/>
                <a:gd name="connsiteY1" fmla="*/ 0 h 1084497"/>
                <a:gd name="connsiteX2" fmla="*/ 4561226 w 4950211"/>
                <a:gd name="connsiteY2" fmla="*/ 507854 h 1084497"/>
                <a:gd name="connsiteX3" fmla="*/ 0 w 4950211"/>
                <a:gd name="connsiteY3" fmla="*/ 154557 h 1084497"/>
                <a:gd name="connsiteX4" fmla="*/ 3698 w 4950211"/>
                <a:gd name="connsiteY4" fmla="*/ 99312 h 1084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0211" h="1084497">
                  <a:moveTo>
                    <a:pt x="3698" y="99312"/>
                  </a:moveTo>
                  <a:cubicBezTo>
                    <a:pt x="2027651" y="428766"/>
                    <a:pt x="3287902" y="640055"/>
                    <a:pt x="4950211" y="0"/>
                  </a:cubicBezTo>
                  <a:lnTo>
                    <a:pt x="4561226" y="507854"/>
                  </a:lnTo>
                  <a:cubicBezTo>
                    <a:pt x="2848551" y="1084497"/>
                    <a:pt x="937199" y="523358"/>
                    <a:pt x="0" y="154557"/>
                  </a:cubicBezTo>
                  <a:lnTo>
                    <a:pt x="3698" y="99312"/>
                  </a:lnTo>
                  <a:close/>
                </a:path>
              </a:pathLst>
            </a:custGeom>
            <a:gradFill flip="none" rotWithShape="1">
              <a:gsLst>
                <a:gs pos="0">
                  <a:schemeClr val="accent6">
                    <a:lumMod val="75000"/>
                  </a:schemeClr>
                </a:gs>
                <a:gs pos="32000">
                  <a:schemeClr val="accent6"/>
                </a:gs>
                <a:gs pos="59000">
                  <a:schemeClr val="accent6">
                    <a:lumMod val="40000"/>
                    <a:lumOff val="60000"/>
                  </a:schemeClr>
                </a:gs>
                <a:gs pos="100000">
                  <a:schemeClr val="accent1">
                    <a:lumMod val="50000"/>
                  </a:schemeClr>
                </a:gs>
              </a:gsLst>
              <a:lin ang="9000000" scaled="0"/>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en-US" dirty="0">
                <a:solidFill>
                  <a:srgbClr val="FFFFFF"/>
                </a:solidFill>
              </a:endParaRPr>
            </a:p>
          </p:txBody>
        </p:sp>
        <p:sp>
          <p:nvSpPr>
            <p:cNvPr id="11" name="Oval 10"/>
            <p:cNvSpPr/>
            <p:nvPr userDrawn="1"/>
          </p:nvSpPr>
          <p:spPr bwMode="auto">
            <a:xfrm>
              <a:off x="6466464" y="3817886"/>
              <a:ext cx="1675449" cy="1675449"/>
            </a:xfrm>
            <a:prstGeom prst="ellipse">
              <a:avLst/>
            </a:prstGeom>
            <a:gradFill>
              <a:gsLst>
                <a:gs pos="0">
                  <a:schemeClr val="bg1">
                    <a:lumMod val="75000"/>
                    <a:alpha val="0"/>
                  </a:schemeClr>
                </a:gs>
                <a:gs pos="90000">
                  <a:schemeClr val="bg1">
                    <a:lumMod val="75000"/>
                  </a:schemeClr>
                </a:gs>
              </a:gsLst>
              <a:path path="circle">
                <a:fillToRect l="50000" t="50000" r="50000" b="50000"/>
              </a:path>
            </a:gradFill>
            <a:ln w="12700" cap="flat" cmpd="sng" algn="ctr">
              <a:noFill/>
              <a:prstDash val="solid"/>
              <a:round/>
              <a:headEnd type="none" w="med" len="med"/>
              <a:tailEnd type="none" w="med" len="med"/>
            </a:ln>
            <a:effectLst>
              <a:outerShdw blurRad="152400" dist="317500" dir="5400000" sx="90000" sy="-19000" rotWithShape="0">
                <a:prstClr val="black">
                  <a:alpha val="83000"/>
                </a:prstClr>
              </a:outerShdw>
            </a:effectLst>
            <a:scene3d>
              <a:camera prst="orthographicFront"/>
              <a:lightRig rig="balanced" dir="t"/>
            </a:scene3d>
            <a:sp3d prstMaterial="dkEdge">
              <a:bevelT w="508000" h="508000"/>
              <a:bevelB w="133350" h="133350"/>
            </a:sp3d>
          </p:spPr>
          <p:txBody>
            <a:bodyPr vert="horz" wrap="none" lIns="91433" tIns="45716" rIns="91433" bIns="45716" numCol="1" rtlCol="0" anchor="ctr" anchorCtr="0" compatLnSpc="1"/>
            <a:lstStyle/>
            <a:p>
              <a:pPr algn="ctr" defTabSz="1624772">
                <a:lnSpc>
                  <a:spcPct val="80000"/>
                </a:lnSpc>
                <a:defRPr/>
              </a:pPr>
              <a:endParaRPr lang="en-US" sz="4000" spc="-110" dirty="0">
                <a:ln w="12700">
                  <a:noFill/>
                  <a:prstDash val="solid"/>
                </a:ln>
                <a:solidFill>
                  <a:srgbClr val="000000"/>
                </a:solidFill>
                <a:latin typeface="Segoe Light" pitchFamily="34" charset="0"/>
              </a:endParaRPr>
            </a:p>
          </p:txBody>
        </p:sp>
        <p:grpSp>
          <p:nvGrpSpPr>
            <p:cNvPr id="12" name="Group 29"/>
            <p:cNvGrpSpPr/>
            <p:nvPr userDrawn="1"/>
          </p:nvGrpSpPr>
          <p:grpSpPr>
            <a:xfrm>
              <a:off x="1750269" y="4245505"/>
              <a:ext cx="6372386" cy="1402819"/>
              <a:chOff x="1750269" y="4245505"/>
              <a:chExt cx="6372386" cy="1402819"/>
            </a:xfrm>
          </p:grpSpPr>
          <p:sp>
            <p:nvSpPr>
              <p:cNvPr id="18" name="Freeform 17"/>
              <p:cNvSpPr/>
              <p:nvPr userDrawn="1"/>
            </p:nvSpPr>
            <p:spPr>
              <a:xfrm>
                <a:off x="6470650" y="4610100"/>
                <a:ext cx="1608143" cy="273858"/>
              </a:xfrm>
              <a:custGeom>
                <a:avLst/>
                <a:gdLst>
                  <a:gd name="connsiteX0" fmla="*/ 0 w 1651000"/>
                  <a:gd name="connsiteY0" fmla="*/ 0 h 260350"/>
                  <a:gd name="connsiteX1" fmla="*/ 12700 w 1651000"/>
                  <a:gd name="connsiteY1" fmla="*/ 171450 h 260350"/>
                  <a:gd name="connsiteX2" fmla="*/ 1625600 w 1651000"/>
                  <a:gd name="connsiteY2" fmla="*/ 260350 h 260350"/>
                  <a:gd name="connsiteX3" fmla="*/ 1651000 w 1651000"/>
                  <a:gd name="connsiteY3" fmla="*/ 152400 h 260350"/>
                  <a:gd name="connsiteX4" fmla="*/ 0 w 1651000"/>
                  <a:gd name="connsiteY4" fmla="*/ 0 h 26035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63500 w 1714500"/>
                  <a:gd name="connsiteY0" fmla="*/ 110067 h 370417"/>
                  <a:gd name="connsiteX1" fmla="*/ 0 w 1714500"/>
                  <a:gd name="connsiteY1" fmla="*/ 52917 h 370417"/>
                  <a:gd name="connsiteX2" fmla="*/ 1689100 w 1714500"/>
                  <a:gd name="connsiteY2" fmla="*/ 370417 h 370417"/>
                  <a:gd name="connsiteX3" fmla="*/ 1714500 w 1714500"/>
                  <a:gd name="connsiteY3" fmla="*/ 262467 h 370417"/>
                  <a:gd name="connsiteX4" fmla="*/ 63500 w 1714500"/>
                  <a:gd name="connsiteY4" fmla="*/ 110067 h 370417"/>
                  <a:gd name="connsiteX0" fmla="*/ 0 w 1651000"/>
                  <a:gd name="connsiteY0" fmla="*/ 19050 h 279400"/>
                  <a:gd name="connsiteX1" fmla="*/ 12700 w 1651000"/>
                  <a:gd name="connsiteY1" fmla="*/ 1778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778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778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77800 h 279400"/>
                  <a:gd name="connsiteX2" fmla="*/ 1572398 w 1651000"/>
                  <a:gd name="connsiteY2" fmla="*/ 279400 h 279400"/>
                  <a:gd name="connsiteX3" fmla="*/ 1651000 w 1651000"/>
                  <a:gd name="connsiteY3" fmla="*/ 171450 h 279400"/>
                  <a:gd name="connsiteX4" fmla="*/ 0 w 1651000"/>
                  <a:gd name="connsiteY4" fmla="*/ 19050 h 279400"/>
                  <a:gd name="connsiteX0" fmla="*/ 0 w 1601124"/>
                  <a:gd name="connsiteY0" fmla="*/ 19050 h 279400"/>
                  <a:gd name="connsiteX1" fmla="*/ 12700 w 1601124"/>
                  <a:gd name="connsiteY1" fmla="*/ 177800 h 279400"/>
                  <a:gd name="connsiteX2" fmla="*/ 1572398 w 1601124"/>
                  <a:gd name="connsiteY2" fmla="*/ 279400 h 279400"/>
                  <a:gd name="connsiteX3" fmla="*/ 1601124 w 1601124"/>
                  <a:gd name="connsiteY3" fmla="*/ 171450 h 279400"/>
                  <a:gd name="connsiteX4" fmla="*/ 0 w 1601124"/>
                  <a:gd name="connsiteY4" fmla="*/ 19050 h 279400"/>
                  <a:gd name="connsiteX0" fmla="*/ 0 w 1601124"/>
                  <a:gd name="connsiteY0" fmla="*/ 19050 h 279400"/>
                  <a:gd name="connsiteX1" fmla="*/ 12700 w 1601124"/>
                  <a:gd name="connsiteY1" fmla="*/ 177800 h 279400"/>
                  <a:gd name="connsiteX2" fmla="*/ 1572398 w 1601124"/>
                  <a:gd name="connsiteY2" fmla="*/ 279400 h 279400"/>
                  <a:gd name="connsiteX3" fmla="*/ 1601124 w 1601124"/>
                  <a:gd name="connsiteY3" fmla="*/ 171450 h 279400"/>
                  <a:gd name="connsiteX4" fmla="*/ 0 w 1601124"/>
                  <a:gd name="connsiteY4" fmla="*/ 19050 h 279400"/>
                  <a:gd name="connsiteX0" fmla="*/ 0 w 1648598"/>
                  <a:gd name="connsiteY0" fmla="*/ 19050 h 279400"/>
                  <a:gd name="connsiteX1" fmla="*/ 12700 w 1648598"/>
                  <a:gd name="connsiteY1" fmla="*/ 177800 h 279400"/>
                  <a:gd name="connsiteX2" fmla="*/ 1648598 w 1648598"/>
                  <a:gd name="connsiteY2" fmla="*/ 279400 h 279400"/>
                  <a:gd name="connsiteX3" fmla="*/ 1601124 w 1648598"/>
                  <a:gd name="connsiteY3" fmla="*/ 171450 h 279400"/>
                  <a:gd name="connsiteX4" fmla="*/ 0 w 1648598"/>
                  <a:gd name="connsiteY4" fmla="*/ 19050 h 279400"/>
                  <a:gd name="connsiteX0" fmla="*/ 0 w 1648598"/>
                  <a:gd name="connsiteY0" fmla="*/ 19050 h 431800"/>
                  <a:gd name="connsiteX1" fmla="*/ 12700 w 1648598"/>
                  <a:gd name="connsiteY1" fmla="*/ 177800 h 431800"/>
                  <a:gd name="connsiteX2" fmla="*/ 1648598 w 1648598"/>
                  <a:gd name="connsiteY2" fmla="*/ 431800 h 431800"/>
                  <a:gd name="connsiteX3" fmla="*/ 1601124 w 1648598"/>
                  <a:gd name="connsiteY3" fmla="*/ 171450 h 431800"/>
                  <a:gd name="connsiteX4" fmla="*/ 0 w 1648598"/>
                  <a:gd name="connsiteY4" fmla="*/ 19050 h 431800"/>
                  <a:gd name="connsiteX0" fmla="*/ 0 w 1601124"/>
                  <a:gd name="connsiteY0" fmla="*/ 19050 h 279400"/>
                  <a:gd name="connsiteX1" fmla="*/ 12700 w 1601124"/>
                  <a:gd name="connsiteY1" fmla="*/ 177800 h 279400"/>
                  <a:gd name="connsiteX2" fmla="*/ 1572398 w 1601124"/>
                  <a:gd name="connsiteY2" fmla="*/ 279400 h 279400"/>
                  <a:gd name="connsiteX3" fmla="*/ 1601124 w 1601124"/>
                  <a:gd name="connsiteY3" fmla="*/ 171450 h 279400"/>
                  <a:gd name="connsiteX4" fmla="*/ 0 w 1601124"/>
                  <a:gd name="connsiteY4" fmla="*/ 19050 h 279400"/>
                  <a:gd name="connsiteX0" fmla="*/ 0 w 1601124"/>
                  <a:gd name="connsiteY0" fmla="*/ 19050 h 279400"/>
                  <a:gd name="connsiteX1" fmla="*/ 12700 w 1601124"/>
                  <a:gd name="connsiteY1" fmla="*/ 177800 h 279400"/>
                  <a:gd name="connsiteX2" fmla="*/ 1572398 w 1601124"/>
                  <a:gd name="connsiteY2" fmla="*/ 279400 h 279400"/>
                  <a:gd name="connsiteX3" fmla="*/ 1601124 w 1601124"/>
                  <a:gd name="connsiteY3" fmla="*/ 171450 h 279400"/>
                  <a:gd name="connsiteX4" fmla="*/ 0 w 1601124"/>
                  <a:gd name="connsiteY4" fmla="*/ 19050 h 279400"/>
                  <a:gd name="connsiteX0" fmla="*/ 0 w 1601124"/>
                  <a:gd name="connsiteY0" fmla="*/ 19050 h 214007"/>
                  <a:gd name="connsiteX1" fmla="*/ 12700 w 1601124"/>
                  <a:gd name="connsiteY1" fmla="*/ 177800 h 214007"/>
                  <a:gd name="connsiteX2" fmla="*/ 1421938 w 1601124"/>
                  <a:gd name="connsiteY2" fmla="*/ 214007 h 214007"/>
                  <a:gd name="connsiteX3" fmla="*/ 1601124 w 1601124"/>
                  <a:gd name="connsiteY3" fmla="*/ 171450 h 214007"/>
                  <a:gd name="connsiteX4" fmla="*/ 0 w 1601124"/>
                  <a:gd name="connsiteY4" fmla="*/ 19050 h 214007"/>
                  <a:gd name="connsiteX0" fmla="*/ 0 w 1608143"/>
                  <a:gd name="connsiteY0" fmla="*/ 19050 h 273858"/>
                  <a:gd name="connsiteX1" fmla="*/ 12700 w 1608143"/>
                  <a:gd name="connsiteY1" fmla="*/ 177800 h 273858"/>
                  <a:gd name="connsiteX2" fmla="*/ 1608143 w 1608143"/>
                  <a:gd name="connsiteY2" fmla="*/ 273858 h 273858"/>
                  <a:gd name="connsiteX3" fmla="*/ 1601124 w 1608143"/>
                  <a:gd name="connsiteY3" fmla="*/ 171450 h 273858"/>
                  <a:gd name="connsiteX4" fmla="*/ 0 w 1608143"/>
                  <a:gd name="connsiteY4" fmla="*/ 19050 h 273858"/>
                  <a:gd name="connsiteX0" fmla="*/ 0 w 1608143"/>
                  <a:gd name="connsiteY0" fmla="*/ 19050 h 273858"/>
                  <a:gd name="connsiteX1" fmla="*/ 12700 w 1608143"/>
                  <a:gd name="connsiteY1" fmla="*/ 177800 h 273858"/>
                  <a:gd name="connsiteX2" fmla="*/ 1608143 w 1608143"/>
                  <a:gd name="connsiteY2" fmla="*/ 273858 h 273858"/>
                  <a:gd name="connsiteX3" fmla="*/ 1601124 w 1608143"/>
                  <a:gd name="connsiteY3" fmla="*/ 171450 h 273858"/>
                  <a:gd name="connsiteX4" fmla="*/ 0 w 1608143"/>
                  <a:gd name="connsiteY4" fmla="*/ 19050 h 273858"/>
                  <a:gd name="connsiteX0" fmla="*/ 0 w 1608143"/>
                  <a:gd name="connsiteY0" fmla="*/ 19050 h 273858"/>
                  <a:gd name="connsiteX1" fmla="*/ 12700 w 1608143"/>
                  <a:gd name="connsiteY1" fmla="*/ 177800 h 273858"/>
                  <a:gd name="connsiteX2" fmla="*/ 1608143 w 1608143"/>
                  <a:gd name="connsiteY2" fmla="*/ 273858 h 273858"/>
                  <a:gd name="connsiteX3" fmla="*/ 1601124 w 1608143"/>
                  <a:gd name="connsiteY3" fmla="*/ 171450 h 273858"/>
                  <a:gd name="connsiteX4" fmla="*/ 0 w 1608143"/>
                  <a:gd name="connsiteY4" fmla="*/ 19050 h 273858"/>
                  <a:gd name="connsiteX0" fmla="*/ 0 w 1608143"/>
                  <a:gd name="connsiteY0" fmla="*/ 19050 h 273858"/>
                  <a:gd name="connsiteX1" fmla="*/ 12700 w 1608143"/>
                  <a:gd name="connsiteY1" fmla="*/ 177800 h 273858"/>
                  <a:gd name="connsiteX2" fmla="*/ 1608143 w 1608143"/>
                  <a:gd name="connsiteY2" fmla="*/ 273858 h 273858"/>
                  <a:gd name="connsiteX3" fmla="*/ 1601124 w 1608143"/>
                  <a:gd name="connsiteY3" fmla="*/ 171450 h 273858"/>
                  <a:gd name="connsiteX4" fmla="*/ 0 w 1608143"/>
                  <a:gd name="connsiteY4" fmla="*/ 19050 h 273858"/>
                  <a:gd name="connsiteX0" fmla="*/ 0 w 1608143"/>
                  <a:gd name="connsiteY0" fmla="*/ 19050 h 273858"/>
                  <a:gd name="connsiteX1" fmla="*/ 12700 w 1608143"/>
                  <a:gd name="connsiteY1" fmla="*/ 177800 h 273858"/>
                  <a:gd name="connsiteX2" fmla="*/ 1608143 w 1608143"/>
                  <a:gd name="connsiteY2" fmla="*/ 273858 h 273858"/>
                  <a:gd name="connsiteX3" fmla="*/ 1601124 w 1608143"/>
                  <a:gd name="connsiteY3" fmla="*/ 171450 h 273858"/>
                  <a:gd name="connsiteX4" fmla="*/ 0 w 1608143"/>
                  <a:gd name="connsiteY4" fmla="*/ 19050 h 273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143" h="273858">
                    <a:moveTo>
                      <a:pt x="0" y="19050"/>
                    </a:moveTo>
                    <a:lnTo>
                      <a:pt x="12700" y="177800"/>
                    </a:lnTo>
                    <a:cubicBezTo>
                      <a:pt x="607483" y="169333"/>
                      <a:pt x="1047835" y="150776"/>
                      <a:pt x="1608143" y="273858"/>
                    </a:cubicBezTo>
                    <a:lnTo>
                      <a:pt x="1601124" y="171450"/>
                    </a:lnTo>
                    <a:cubicBezTo>
                      <a:pt x="1050791" y="44450"/>
                      <a:pt x="601133" y="0"/>
                      <a:pt x="0" y="19050"/>
                    </a:cubicBez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nvGrpSpPr>
              <p:cNvPr id="19" name="Group 25"/>
              <p:cNvGrpSpPr/>
              <p:nvPr userDrawn="1"/>
            </p:nvGrpSpPr>
            <p:grpSpPr>
              <a:xfrm>
                <a:off x="1750269" y="4245505"/>
                <a:ext cx="6372386" cy="1402819"/>
                <a:chOff x="1750269" y="4245505"/>
                <a:chExt cx="6372386" cy="1402819"/>
              </a:xfrm>
            </p:grpSpPr>
            <p:sp>
              <p:nvSpPr>
                <p:cNvPr id="20" name="Freeform 5"/>
                <p:cNvSpPr/>
                <p:nvPr/>
              </p:nvSpPr>
              <p:spPr>
                <a:xfrm flipH="1">
                  <a:off x="1750269" y="4249764"/>
                  <a:ext cx="6370297" cy="1398560"/>
                </a:xfrm>
                <a:custGeom>
                  <a:avLst/>
                  <a:gdLst>
                    <a:gd name="connsiteX0" fmla="*/ 457124 w 5334000"/>
                    <a:gd name="connsiteY0" fmla="*/ 167640 h 838200"/>
                    <a:gd name="connsiteX1" fmla="*/ 5334000 w 5334000"/>
                    <a:gd name="connsiteY1" fmla="*/ 167640 h 838200"/>
                    <a:gd name="connsiteX2" fmla="*/ 4876876 w 5334000"/>
                    <a:gd name="connsiteY2" fmla="*/ 670560 h 838200"/>
                    <a:gd name="connsiteX3" fmla="*/ 0 w 5334000"/>
                    <a:gd name="connsiteY3" fmla="*/ 670560 h 838200"/>
                    <a:gd name="connsiteX4" fmla="*/ 457124 w 5334000"/>
                    <a:gd name="connsiteY4" fmla="*/ 167640 h 838200"/>
                    <a:gd name="connsiteX0" fmla="*/ 28499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28499 w 4905375"/>
                    <a:gd name="connsiteY4" fmla="*/ 558800 h 1620520"/>
                    <a:gd name="connsiteX0" fmla="*/ 3698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3698 w 4905375"/>
                    <a:gd name="connsiteY4" fmla="*/ 558800 h 1620520"/>
                    <a:gd name="connsiteX0" fmla="*/ 3698 w 4905375"/>
                    <a:gd name="connsiteY0" fmla="*/ 558800 h 1478965"/>
                    <a:gd name="connsiteX1" fmla="*/ 4905375 w 4905375"/>
                    <a:gd name="connsiteY1" fmla="*/ 558800 h 1478965"/>
                    <a:gd name="connsiteX2" fmla="*/ 4582524 w 4905375"/>
                    <a:gd name="connsiteY2" fmla="*/ 920165 h 1478965"/>
                    <a:gd name="connsiteX3" fmla="*/ 0 w 4905375"/>
                    <a:gd name="connsiteY3" fmla="*/ 614045 h 1478965"/>
                    <a:gd name="connsiteX4" fmla="*/ 3698 w 4905375"/>
                    <a:gd name="connsiteY4" fmla="*/ 558800 h 1478965"/>
                    <a:gd name="connsiteX0" fmla="*/ 3698 w 4905375"/>
                    <a:gd name="connsiteY0" fmla="*/ 558800 h 1352054"/>
                    <a:gd name="connsiteX1" fmla="*/ 4905375 w 4905375"/>
                    <a:gd name="connsiteY1" fmla="*/ 558800 h 1352054"/>
                    <a:gd name="connsiteX2" fmla="*/ 4582524 w 4905375"/>
                    <a:gd name="connsiteY2" fmla="*/ 920165 h 1352054"/>
                    <a:gd name="connsiteX3" fmla="*/ 0 w 4905375"/>
                    <a:gd name="connsiteY3" fmla="*/ 614045 h 1352054"/>
                    <a:gd name="connsiteX4" fmla="*/ 3698 w 4905375"/>
                    <a:gd name="connsiteY4" fmla="*/ 558800 h 1352054"/>
                    <a:gd name="connsiteX0" fmla="*/ 11658 w 4913335"/>
                    <a:gd name="connsiteY0" fmla="*/ 558800 h 1352054"/>
                    <a:gd name="connsiteX1" fmla="*/ 4913335 w 4913335"/>
                    <a:gd name="connsiteY1" fmla="*/ 558800 h 1352054"/>
                    <a:gd name="connsiteX2" fmla="*/ 4590484 w 4913335"/>
                    <a:gd name="connsiteY2" fmla="*/ 920165 h 1352054"/>
                    <a:gd name="connsiteX3" fmla="*/ 0 w 4913335"/>
                    <a:gd name="connsiteY3" fmla="*/ 696773 h 1352054"/>
                    <a:gd name="connsiteX4" fmla="*/ 11658 w 4913335"/>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71929 w 4901677"/>
                    <a:gd name="connsiteY3" fmla="*/ 845682 h 1352054"/>
                    <a:gd name="connsiteX4" fmla="*/ 0 w 4901677"/>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8244 w 4901677"/>
                    <a:gd name="connsiteY3" fmla="*/ 696774 h 1352054"/>
                    <a:gd name="connsiteX4" fmla="*/ 0 w 4901677"/>
                    <a:gd name="connsiteY4" fmla="*/ 558800 h 1352054"/>
                    <a:gd name="connsiteX0" fmla="*/ 0 w 4901677"/>
                    <a:gd name="connsiteY0" fmla="*/ 558800 h 1493609"/>
                    <a:gd name="connsiteX1" fmla="*/ 4901677 w 4901677"/>
                    <a:gd name="connsiteY1" fmla="*/ 558800 h 1493609"/>
                    <a:gd name="connsiteX2" fmla="*/ 4528960 w 4901677"/>
                    <a:gd name="connsiteY2" fmla="*/ 1061720 h 1493609"/>
                    <a:gd name="connsiteX3" fmla="*/ 8244 w 4901677"/>
                    <a:gd name="connsiteY3" fmla="*/ 696774 h 1493609"/>
                    <a:gd name="connsiteX4" fmla="*/ 0 w 4901677"/>
                    <a:gd name="connsiteY4" fmla="*/ 558800 h 149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1677" h="1493609">
                      <a:moveTo>
                        <a:pt x="0" y="558800"/>
                      </a:moveTo>
                      <a:cubicBezTo>
                        <a:pt x="1625625" y="0"/>
                        <a:pt x="3276050" y="1117600"/>
                        <a:pt x="4901677" y="558800"/>
                      </a:cubicBezTo>
                      <a:lnTo>
                        <a:pt x="4528960" y="1061720"/>
                      </a:lnTo>
                      <a:cubicBezTo>
                        <a:pt x="2776512" y="1493609"/>
                        <a:pt x="1633869" y="137974"/>
                        <a:pt x="8244" y="696774"/>
                      </a:cubicBezTo>
                      <a:lnTo>
                        <a:pt x="0" y="558800"/>
                      </a:lnTo>
                      <a:close/>
                    </a:path>
                  </a:pathLst>
                </a:custGeom>
                <a:gradFill flip="none" rotWithShape="1">
                  <a:gsLst>
                    <a:gs pos="0">
                      <a:schemeClr val="accent1">
                        <a:lumMod val="60000"/>
                        <a:lumOff val="40000"/>
                      </a:schemeClr>
                    </a:gs>
                    <a:gs pos="55000">
                      <a:schemeClr val="accent1"/>
                    </a:gs>
                    <a:gs pos="81000">
                      <a:schemeClr val="accent1">
                        <a:lumMod val="75000"/>
                      </a:schemeClr>
                    </a:gs>
                  </a:gsLst>
                  <a:lin ang="15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fontAlgn="base">
                    <a:spcBef>
                      <a:spcPct val="0"/>
                    </a:spcBef>
                    <a:spcAft>
                      <a:spcPct val="0"/>
                    </a:spcAft>
                  </a:pPr>
                  <a:endParaRPr lang="en-US" dirty="0">
                    <a:solidFill>
                      <a:srgbClr val="FFFFFF"/>
                    </a:solidFill>
                  </a:endParaRPr>
                </a:p>
              </p:txBody>
            </p:sp>
            <p:sp>
              <p:nvSpPr>
                <p:cNvPr id="21" name="Freeform 20"/>
                <p:cNvSpPr/>
                <p:nvPr userDrawn="1"/>
              </p:nvSpPr>
              <p:spPr>
                <a:xfrm flipH="1">
                  <a:off x="1752358" y="4245505"/>
                  <a:ext cx="6370297" cy="1398560"/>
                </a:xfrm>
                <a:custGeom>
                  <a:avLst/>
                  <a:gdLst>
                    <a:gd name="connsiteX0" fmla="*/ 457124 w 5334000"/>
                    <a:gd name="connsiteY0" fmla="*/ 167640 h 838200"/>
                    <a:gd name="connsiteX1" fmla="*/ 5334000 w 5334000"/>
                    <a:gd name="connsiteY1" fmla="*/ 167640 h 838200"/>
                    <a:gd name="connsiteX2" fmla="*/ 4876876 w 5334000"/>
                    <a:gd name="connsiteY2" fmla="*/ 670560 h 838200"/>
                    <a:gd name="connsiteX3" fmla="*/ 0 w 5334000"/>
                    <a:gd name="connsiteY3" fmla="*/ 670560 h 838200"/>
                    <a:gd name="connsiteX4" fmla="*/ 457124 w 5334000"/>
                    <a:gd name="connsiteY4" fmla="*/ 167640 h 838200"/>
                    <a:gd name="connsiteX0" fmla="*/ 28499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28499 w 4905375"/>
                    <a:gd name="connsiteY4" fmla="*/ 558800 h 1620520"/>
                    <a:gd name="connsiteX0" fmla="*/ 3698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3698 w 4905375"/>
                    <a:gd name="connsiteY4" fmla="*/ 558800 h 1620520"/>
                    <a:gd name="connsiteX0" fmla="*/ 3698 w 4905375"/>
                    <a:gd name="connsiteY0" fmla="*/ 558800 h 1478965"/>
                    <a:gd name="connsiteX1" fmla="*/ 4905375 w 4905375"/>
                    <a:gd name="connsiteY1" fmla="*/ 558800 h 1478965"/>
                    <a:gd name="connsiteX2" fmla="*/ 4582524 w 4905375"/>
                    <a:gd name="connsiteY2" fmla="*/ 920165 h 1478965"/>
                    <a:gd name="connsiteX3" fmla="*/ 0 w 4905375"/>
                    <a:gd name="connsiteY3" fmla="*/ 614045 h 1478965"/>
                    <a:gd name="connsiteX4" fmla="*/ 3698 w 4905375"/>
                    <a:gd name="connsiteY4" fmla="*/ 558800 h 1478965"/>
                    <a:gd name="connsiteX0" fmla="*/ 3698 w 4905375"/>
                    <a:gd name="connsiteY0" fmla="*/ 558800 h 1352054"/>
                    <a:gd name="connsiteX1" fmla="*/ 4905375 w 4905375"/>
                    <a:gd name="connsiteY1" fmla="*/ 558800 h 1352054"/>
                    <a:gd name="connsiteX2" fmla="*/ 4582524 w 4905375"/>
                    <a:gd name="connsiteY2" fmla="*/ 920165 h 1352054"/>
                    <a:gd name="connsiteX3" fmla="*/ 0 w 4905375"/>
                    <a:gd name="connsiteY3" fmla="*/ 614045 h 1352054"/>
                    <a:gd name="connsiteX4" fmla="*/ 3698 w 4905375"/>
                    <a:gd name="connsiteY4" fmla="*/ 558800 h 1352054"/>
                    <a:gd name="connsiteX0" fmla="*/ 11658 w 4913335"/>
                    <a:gd name="connsiteY0" fmla="*/ 558800 h 1352054"/>
                    <a:gd name="connsiteX1" fmla="*/ 4913335 w 4913335"/>
                    <a:gd name="connsiteY1" fmla="*/ 558800 h 1352054"/>
                    <a:gd name="connsiteX2" fmla="*/ 4590484 w 4913335"/>
                    <a:gd name="connsiteY2" fmla="*/ 920165 h 1352054"/>
                    <a:gd name="connsiteX3" fmla="*/ 0 w 4913335"/>
                    <a:gd name="connsiteY3" fmla="*/ 696773 h 1352054"/>
                    <a:gd name="connsiteX4" fmla="*/ 11658 w 4913335"/>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71929 w 4901677"/>
                    <a:gd name="connsiteY3" fmla="*/ 845682 h 1352054"/>
                    <a:gd name="connsiteX4" fmla="*/ 0 w 4901677"/>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8244 w 4901677"/>
                    <a:gd name="connsiteY3" fmla="*/ 696774 h 1352054"/>
                    <a:gd name="connsiteX4" fmla="*/ 0 w 4901677"/>
                    <a:gd name="connsiteY4" fmla="*/ 558800 h 1352054"/>
                    <a:gd name="connsiteX0" fmla="*/ 0 w 4901677"/>
                    <a:gd name="connsiteY0" fmla="*/ 558800 h 1493609"/>
                    <a:gd name="connsiteX1" fmla="*/ 4901677 w 4901677"/>
                    <a:gd name="connsiteY1" fmla="*/ 558800 h 1493609"/>
                    <a:gd name="connsiteX2" fmla="*/ 4528960 w 4901677"/>
                    <a:gd name="connsiteY2" fmla="*/ 1061720 h 1493609"/>
                    <a:gd name="connsiteX3" fmla="*/ 8244 w 4901677"/>
                    <a:gd name="connsiteY3" fmla="*/ 696774 h 1493609"/>
                    <a:gd name="connsiteX4" fmla="*/ 0 w 4901677"/>
                    <a:gd name="connsiteY4" fmla="*/ 558800 h 149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1677" h="1493609">
                      <a:moveTo>
                        <a:pt x="0" y="558800"/>
                      </a:moveTo>
                      <a:cubicBezTo>
                        <a:pt x="1625625" y="0"/>
                        <a:pt x="3276050" y="1117600"/>
                        <a:pt x="4901677" y="558800"/>
                      </a:cubicBezTo>
                      <a:lnTo>
                        <a:pt x="4528960" y="1061720"/>
                      </a:lnTo>
                      <a:cubicBezTo>
                        <a:pt x="2776512" y="1493609"/>
                        <a:pt x="1633869" y="137974"/>
                        <a:pt x="8244" y="696774"/>
                      </a:cubicBezTo>
                      <a:lnTo>
                        <a:pt x="0" y="558800"/>
                      </a:lnTo>
                      <a:close/>
                    </a:path>
                  </a:pathLst>
                </a:custGeom>
                <a:blipFill dpi="0" rotWithShape="1">
                  <a:blip r:embed="rId2" cstate="email">
                    <a:duotone>
                      <a:prstClr val="black"/>
                      <a:schemeClr val="accent1">
                        <a:tint val="45000"/>
                        <a:satMod val="400000"/>
                      </a:schemeClr>
                    </a:duotone>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fontAlgn="base">
                    <a:spcBef>
                      <a:spcPct val="0"/>
                    </a:spcBef>
                    <a:spcAft>
                      <a:spcPct val="0"/>
                    </a:spcAft>
                  </a:pPr>
                  <a:endParaRPr lang="en-US" dirty="0">
                    <a:solidFill>
                      <a:srgbClr val="FFFFFF"/>
                    </a:solidFill>
                  </a:endParaRPr>
                </a:p>
              </p:txBody>
            </p:sp>
          </p:grpSp>
        </p:grpSp>
        <p:grpSp>
          <p:nvGrpSpPr>
            <p:cNvPr id="13" name="Group 30"/>
            <p:cNvGrpSpPr/>
            <p:nvPr userDrawn="1"/>
          </p:nvGrpSpPr>
          <p:grpSpPr>
            <a:xfrm>
              <a:off x="4104744" y="4703279"/>
              <a:ext cx="4070167" cy="1333731"/>
              <a:chOff x="4084648" y="4728399"/>
              <a:chExt cx="4070167" cy="1333731"/>
            </a:xfrm>
          </p:grpSpPr>
          <p:sp>
            <p:nvSpPr>
              <p:cNvPr id="14" name="Freeform 13"/>
              <p:cNvSpPr/>
              <p:nvPr userDrawn="1"/>
            </p:nvSpPr>
            <p:spPr>
              <a:xfrm rot="20588125">
                <a:off x="6546680" y="4806319"/>
                <a:ext cx="1514551" cy="305063"/>
              </a:xfrm>
              <a:custGeom>
                <a:avLst/>
                <a:gdLst>
                  <a:gd name="connsiteX0" fmla="*/ 0 w 1651000"/>
                  <a:gd name="connsiteY0" fmla="*/ 0 h 260350"/>
                  <a:gd name="connsiteX1" fmla="*/ 12700 w 1651000"/>
                  <a:gd name="connsiteY1" fmla="*/ 171450 h 260350"/>
                  <a:gd name="connsiteX2" fmla="*/ 1625600 w 1651000"/>
                  <a:gd name="connsiteY2" fmla="*/ 260350 h 260350"/>
                  <a:gd name="connsiteX3" fmla="*/ 1651000 w 1651000"/>
                  <a:gd name="connsiteY3" fmla="*/ 152400 h 260350"/>
                  <a:gd name="connsiteX4" fmla="*/ 0 w 1651000"/>
                  <a:gd name="connsiteY4" fmla="*/ 0 h 26035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90500 h 279400"/>
                  <a:gd name="connsiteX2" fmla="*/ 1625600 w 1651000"/>
                  <a:gd name="connsiteY2" fmla="*/ 279400 h 279400"/>
                  <a:gd name="connsiteX3" fmla="*/ 1651000 w 1651000"/>
                  <a:gd name="connsiteY3" fmla="*/ 171450 h 279400"/>
                  <a:gd name="connsiteX4" fmla="*/ 0 w 1651000"/>
                  <a:gd name="connsiteY4" fmla="*/ 19050 h 279400"/>
                  <a:gd name="connsiteX0" fmla="*/ 63500 w 1714500"/>
                  <a:gd name="connsiteY0" fmla="*/ 110067 h 370417"/>
                  <a:gd name="connsiteX1" fmla="*/ 0 w 1714500"/>
                  <a:gd name="connsiteY1" fmla="*/ 52917 h 370417"/>
                  <a:gd name="connsiteX2" fmla="*/ 1689100 w 1714500"/>
                  <a:gd name="connsiteY2" fmla="*/ 370417 h 370417"/>
                  <a:gd name="connsiteX3" fmla="*/ 1714500 w 1714500"/>
                  <a:gd name="connsiteY3" fmla="*/ 262467 h 370417"/>
                  <a:gd name="connsiteX4" fmla="*/ 63500 w 1714500"/>
                  <a:gd name="connsiteY4" fmla="*/ 110067 h 370417"/>
                  <a:gd name="connsiteX0" fmla="*/ 0 w 1651000"/>
                  <a:gd name="connsiteY0" fmla="*/ 19050 h 279400"/>
                  <a:gd name="connsiteX1" fmla="*/ 12700 w 1651000"/>
                  <a:gd name="connsiteY1" fmla="*/ 1778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77800 h 279400"/>
                  <a:gd name="connsiteX2" fmla="*/ 1625600 w 1651000"/>
                  <a:gd name="connsiteY2" fmla="*/ 279400 h 279400"/>
                  <a:gd name="connsiteX3" fmla="*/ 1651000 w 1651000"/>
                  <a:gd name="connsiteY3" fmla="*/ 171450 h 279400"/>
                  <a:gd name="connsiteX4" fmla="*/ 0 w 1651000"/>
                  <a:gd name="connsiteY4" fmla="*/ 19050 h 279400"/>
                  <a:gd name="connsiteX0" fmla="*/ 0 w 1651000"/>
                  <a:gd name="connsiteY0" fmla="*/ 19050 h 279400"/>
                  <a:gd name="connsiteX1" fmla="*/ 12700 w 1651000"/>
                  <a:gd name="connsiteY1" fmla="*/ 177800 h 279400"/>
                  <a:gd name="connsiteX2" fmla="*/ 1625600 w 1651000"/>
                  <a:gd name="connsiteY2" fmla="*/ 279400 h 279400"/>
                  <a:gd name="connsiteX3" fmla="*/ 1651000 w 1651000"/>
                  <a:gd name="connsiteY3" fmla="*/ 171450 h 279400"/>
                  <a:gd name="connsiteX4" fmla="*/ 0 w 1651000"/>
                  <a:gd name="connsiteY4" fmla="*/ 19050 h 279400"/>
                  <a:gd name="connsiteX0" fmla="*/ 70176 w 1638300"/>
                  <a:gd name="connsiteY0" fmla="*/ 19050 h 333901"/>
                  <a:gd name="connsiteX1" fmla="*/ 0 w 1638300"/>
                  <a:gd name="connsiteY1" fmla="*/ 232301 h 333901"/>
                  <a:gd name="connsiteX2" fmla="*/ 1612900 w 1638300"/>
                  <a:gd name="connsiteY2" fmla="*/ 333901 h 333901"/>
                  <a:gd name="connsiteX3" fmla="*/ 1638300 w 1638300"/>
                  <a:gd name="connsiteY3" fmla="*/ 225951 h 333901"/>
                  <a:gd name="connsiteX4" fmla="*/ 70176 w 1638300"/>
                  <a:gd name="connsiteY4" fmla="*/ 19050 h 333901"/>
                  <a:gd name="connsiteX0" fmla="*/ 0 w 1568124"/>
                  <a:gd name="connsiteY0" fmla="*/ 19050 h 333901"/>
                  <a:gd name="connsiteX1" fmla="*/ 30189 w 1568124"/>
                  <a:gd name="connsiteY1" fmla="*/ 229550 h 333901"/>
                  <a:gd name="connsiteX2" fmla="*/ 1542724 w 1568124"/>
                  <a:gd name="connsiteY2" fmla="*/ 333901 h 333901"/>
                  <a:gd name="connsiteX3" fmla="*/ 1568124 w 1568124"/>
                  <a:gd name="connsiteY3" fmla="*/ 225951 h 333901"/>
                  <a:gd name="connsiteX4" fmla="*/ 0 w 1568124"/>
                  <a:gd name="connsiteY4" fmla="*/ 19050 h 333901"/>
                  <a:gd name="connsiteX0" fmla="*/ 0 w 1568124"/>
                  <a:gd name="connsiteY0" fmla="*/ 19050 h 314929"/>
                  <a:gd name="connsiteX1" fmla="*/ 30189 w 1568124"/>
                  <a:gd name="connsiteY1" fmla="*/ 229550 h 314929"/>
                  <a:gd name="connsiteX2" fmla="*/ 1502028 w 1568124"/>
                  <a:gd name="connsiteY2" fmla="*/ 314929 h 314929"/>
                  <a:gd name="connsiteX3" fmla="*/ 1568124 w 1568124"/>
                  <a:gd name="connsiteY3" fmla="*/ 225951 h 314929"/>
                  <a:gd name="connsiteX4" fmla="*/ 0 w 1568124"/>
                  <a:gd name="connsiteY4" fmla="*/ 19050 h 314929"/>
                  <a:gd name="connsiteX0" fmla="*/ 0 w 1548601"/>
                  <a:gd name="connsiteY0" fmla="*/ 19050 h 314929"/>
                  <a:gd name="connsiteX1" fmla="*/ 30189 w 1548601"/>
                  <a:gd name="connsiteY1" fmla="*/ 229550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19050 h 314929"/>
                  <a:gd name="connsiteX1" fmla="*/ 30189 w 1548601"/>
                  <a:gd name="connsiteY1" fmla="*/ 229550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19050 h 314929"/>
                  <a:gd name="connsiteX1" fmla="*/ 30189 w 1548601"/>
                  <a:gd name="connsiteY1" fmla="*/ 229550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19050 h 314929"/>
                  <a:gd name="connsiteX1" fmla="*/ 16885 w 1548601"/>
                  <a:gd name="connsiteY1" fmla="*/ 165687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19050 h 314929"/>
                  <a:gd name="connsiteX1" fmla="*/ 54398 w 1548601"/>
                  <a:gd name="connsiteY1" fmla="*/ 196854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19050 h 314929"/>
                  <a:gd name="connsiteX1" fmla="*/ 54398 w 1548601"/>
                  <a:gd name="connsiteY1" fmla="*/ 196854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77977 h 373856"/>
                  <a:gd name="connsiteX1" fmla="*/ 54398 w 1548601"/>
                  <a:gd name="connsiteY1" fmla="*/ 255781 h 373856"/>
                  <a:gd name="connsiteX2" fmla="*/ 1502028 w 1548601"/>
                  <a:gd name="connsiteY2" fmla="*/ 373856 h 373856"/>
                  <a:gd name="connsiteX3" fmla="*/ 1548601 w 1548601"/>
                  <a:gd name="connsiteY3" fmla="*/ 305501 h 373856"/>
                  <a:gd name="connsiteX4" fmla="*/ 0 w 1548601"/>
                  <a:gd name="connsiteY4" fmla="*/ 77977 h 373856"/>
                  <a:gd name="connsiteX0" fmla="*/ 0 w 1548601"/>
                  <a:gd name="connsiteY0" fmla="*/ 19050 h 314929"/>
                  <a:gd name="connsiteX1" fmla="*/ 54398 w 1548601"/>
                  <a:gd name="connsiteY1" fmla="*/ 196854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19050 h 314929"/>
                  <a:gd name="connsiteX1" fmla="*/ 54398 w 1548601"/>
                  <a:gd name="connsiteY1" fmla="*/ 196854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19050 h 314929"/>
                  <a:gd name="connsiteX1" fmla="*/ 54398 w 1548601"/>
                  <a:gd name="connsiteY1" fmla="*/ 196854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8601"/>
                  <a:gd name="connsiteY0" fmla="*/ 19050 h 314929"/>
                  <a:gd name="connsiteX1" fmla="*/ 54398 w 1548601"/>
                  <a:gd name="connsiteY1" fmla="*/ 196854 h 314929"/>
                  <a:gd name="connsiteX2" fmla="*/ 1502028 w 1548601"/>
                  <a:gd name="connsiteY2" fmla="*/ 314929 h 314929"/>
                  <a:gd name="connsiteX3" fmla="*/ 1548601 w 1548601"/>
                  <a:gd name="connsiteY3" fmla="*/ 246574 h 314929"/>
                  <a:gd name="connsiteX4" fmla="*/ 0 w 1548601"/>
                  <a:gd name="connsiteY4" fmla="*/ 19050 h 314929"/>
                  <a:gd name="connsiteX0" fmla="*/ 0 w 1541790"/>
                  <a:gd name="connsiteY0" fmla="*/ 19050 h 314929"/>
                  <a:gd name="connsiteX1" fmla="*/ 54398 w 1541790"/>
                  <a:gd name="connsiteY1" fmla="*/ 196854 h 314929"/>
                  <a:gd name="connsiteX2" fmla="*/ 1502028 w 1541790"/>
                  <a:gd name="connsiteY2" fmla="*/ 314929 h 314929"/>
                  <a:gd name="connsiteX3" fmla="*/ 1541790 w 1541790"/>
                  <a:gd name="connsiteY3" fmla="*/ 254733 h 314929"/>
                  <a:gd name="connsiteX4" fmla="*/ 0 w 1541790"/>
                  <a:gd name="connsiteY4" fmla="*/ 19050 h 314929"/>
                  <a:gd name="connsiteX0" fmla="*/ 0 w 1541790"/>
                  <a:gd name="connsiteY0" fmla="*/ 19050 h 334019"/>
                  <a:gd name="connsiteX1" fmla="*/ 54398 w 1541790"/>
                  <a:gd name="connsiteY1" fmla="*/ 196854 h 334019"/>
                  <a:gd name="connsiteX2" fmla="*/ 1503676 w 1541790"/>
                  <a:gd name="connsiteY2" fmla="*/ 334019 h 334019"/>
                  <a:gd name="connsiteX3" fmla="*/ 1541790 w 1541790"/>
                  <a:gd name="connsiteY3" fmla="*/ 254733 h 334019"/>
                  <a:gd name="connsiteX4" fmla="*/ 0 w 1541790"/>
                  <a:gd name="connsiteY4" fmla="*/ 19050 h 334019"/>
                  <a:gd name="connsiteX0" fmla="*/ 0 w 1541790"/>
                  <a:gd name="connsiteY0" fmla="*/ 19050 h 334019"/>
                  <a:gd name="connsiteX1" fmla="*/ 54398 w 1541790"/>
                  <a:gd name="connsiteY1" fmla="*/ 196854 h 334019"/>
                  <a:gd name="connsiteX2" fmla="*/ 1503676 w 1541790"/>
                  <a:gd name="connsiteY2" fmla="*/ 334019 h 334019"/>
                  <a:gd name="connsiteX3" fmla="*/ 1541790 w 1541790"/>
                  <a:gd name="connsiteY3" fmla="*/ 254733 h 334019"/>
                  <a:gd name="connsiteX4" fmla="*/ 0 w 1541790"/>
                  <a:gd name="connsiteY4" fmla="*/ 19050 h 334019"/>
                  <a:gd name="connsiteX0" fmla="*/ 0 w 1541790"/>
                  <a:gd name="connsiteY0" fmla="*/ 19050 h 334019"/>
                  <a:gd name="connsiteX1" fmla="*/ 54398 w 1541790"/>
                  <a:gd name="connsiteY1" fmla="*/ 196854 h 334019"/>
                  <a:gd name="connsiteX2" fmla="*/ 1503676 w 1541790"/>
                  <a:gd name="connsiteY2" fmla="*/ 334019 h 334019"/>
                  <a:gd name="connsiteX3" fmla="*/ 1541790 w 1541790"/>
                  <a:gd name="connsiteY3" fmla="*/ 254733 h 334019"/>
                  <a:gd name="connsiteX4" fmla="*/ 0 w 1541790"/>
                  <a:gd name="connsiteY4" fmla="*/ 19050 h 334019"/>
                  <a:gd name="connsiteX0" fmla="*/ 0 w 1541790"/>
                  <a:gd name="connsiteY0" fmla="*/ 0 h 314969"/>
                  <a:gd name="connsiteX1" fmla="*/ 54398 w 1541790"/>
                  <a:gd name="connsiteY1" fmla="*/ 177804 h 314969"/>
                  <a:gd name="connsiteX2" fmla="*/ 1503676 w 1541790"/>
                  <a:gd name="connsiteY2" fmla="*/ 314969 h 314969"/>
                  <a:gd name="connsiteX3" fmla="*/ 1541790 w 1541790"/>
                  <a:gd name="connsiteY3" fmla="*/ 235683 h 314969"/>
                  <a:gd name="connsiteX4" fmla="*/ 0 w 1541790"/>
                  <a:gd name="connsiteY4" fmla="*/ 0 h 314969"/>
                  <a:gd name="connsiteX0" fmla="*/ 0 w 1514551"/>
                  <a:gd name="connsiteY0" fmla="*/ 0 h 314969"/>
                  <a:gd name="connsiteX1" fmla="*/ 54398 w 1514551"/>
                  <a:gd name="connsiteY1" fmla="*/ 177804 h 314969"/>
                  <a:gd name="connsiteX2" fmla="*/ 1503676 w 1514551"/>
                  <a:gd name="connsiteY2" fmla="*/ 314969 h 314969"/>
                  <a:gd name="connsiteX3" fmla="*/ 1514551 w 1514551"/>
                  <a:gd name="connsiteY3" fmla="*/ 227426 h 314969"/>
                  <a:gd name="connsiteX4" fmla="*/ 0 w 1514551"/>
                  <a:gd name="connsiteY4" fmla="*/ 0 h 314969"/>
                  <a:gd name="connsiteX0" fmla="*/ 0 w 1514551"/>
                  <a:gd name="connsiteY0" fmla="*/ 0 h 305063"/>
                  <a:gd name="connsiteX1" fmla="*/ 54398 w 1514551"/>
                  <a:gd name="connsiteY1" fmla="*/ 177804 h 305063"/>
                  <a:gd name="connsiteX2" fmla="*/ 1495526 w 1514551"/>
                  <a:gd name="connsiteY2" fmla="*/ 305063 h 305063"/>
                  <a:gd name="connsiteX3" fmla="*/ 1514551 w 1514551"/>
                  <a:gd name="connsiteY3" fmla="*/ 227426 h 305063"/>
                  <a:gd name="connsiteX4" fmla="*/ 0 w 1514551"/>
                  <a:gd name="connsiteY4" fmla="*/ 0 h 30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551" h="305063">
                    <a:moveTo>
                      <a:pt x="0" y="0"/>
                    </a:moveTo>
                    <a:lnTo>
                      <a:pt x="54398" y="177804"/>
                    </a:lnTo>
                    <a:cubicBezTo>
                      <a:pt x="575708" y="127158"/>
                      <a:pt x="850144" y="83522"/>
                      <a:pt x="1495526" y="305063"/>
                    </a:cubicBezTo>
                    <a:lnTo>
                      <a:pt x="1514551" y="227426"/>
                    </a:lnTo>
                    <a:cubicBezTo>
                      <a:pt x="971752" y="26519"/>
                      <a:pt x="593908" y="4785"/>
                      <a:pt x="0" y="0"/>
                    </a:cubicBezTo>
                    <a:close/>
                  </a:path>
                </a:pathLst>
              </a:custGeom>
              <a:solidFill>
                <a:schemeClr val="accent1">
                  <a:lumMod val="20000"/>
                  <a:lumOff val="80000"/>
                </a:schemeClr>
              </a:solidFill>
              <a:ln>
                <a:noFill/>
              </a:ln>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nvGrpSpPr>
              <p:cNvPr id="15" name="Group 28"/>
              <p:cNvGrpSpPr/>
              <p:nvPr userDrawn="1"/>
            </p:nvGrpSpPr>
            <p:grpSpPr>
              <a:xfrm>
                <a:off x="4084648" y="4728399"/>
                <a:ext cx="4070167" cy="1333731"/>
                <a:chOff x="4084648" y="4728399"/>
                <a:chExt cx="4070167" cy="1333731"/>
              </a:xfrm>
            </p:grpSpPr>
            <p:sp>
              <p:nvSpPr>
                <p:cNvPr id="16" name="Freeform 15"/>
                <p:cNvSpPr/>
                <p:nvPr userDrawn="1"/>
              </p:nvSpPr>
              <p:spPr>
                <a:xfrm rot="21152729" flipH="1">
                  <a:off x="4084649" y="4729371"/>
                  <a:ext cx="4070166" cy="1332759"/>
                </a:xfrm>
                <a:custGeom>
                  <a:avLst/>
                  <a:gdLst>
                    <a:gd name="connsiteX0" fmla="*/ 457124 w 5334000"/>
                    <a:gd name="connsiteY0" fmla="*/ 167640 h 838200"/>
                    <a:gd name="connsiteX1" fmla="*/ 5334000 w 5334000"/>
                    <a:gd name="connsiteY1" fmla="*/ 167640 h 838200"/>
                    <a:gd name="connsiteX2" fmla="*/ 4876876 w 5334000"/>
                    <a:gd name="connsiteY2" fmla="*/ 670560 h 838200"/>
                    <a:gd name="connsiteX3" fmla="*/ 0 w 5334000"/>
                    <a:gd name="connsiteY3" fmla="*/ 670560 h 838200"/>
                    <a:gd name="connsiteX4" fmla="*/ 457124 w 5334000"/>
                    <a:gd name="connsiteY4" fmla="*/ 167640 h 838200"/>
                    <a:gd name="connsiteX0" fmla="*/ 28499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28499 w 4905375"/>
                    <a:gd name="connsiteY4" fmla="*/ 558800 h 1620520"/>
                    <a:gd name="connsiteX0" fmla="*/ 3698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3698 w 4905375"/>
                    <a:gd name="connsiteY4" fmla="*/ 558800 h 1620520"/>
                    <a:gd name="connsiteX0" fmla="*/ 3698 w 4905375"/>
                    <a:gd name="connsiteY0" fmla="*/ 558800 h 1478965"/>
                    <a:gd name="connsiteX1" fmla="*/ 4905375 w 4905375"/>
                    <a:gd name="connsiteY1" fmla="*/ 558800 h 1478965"/>
                    <a:gd name="connsiteX2" fmla="*/ 4582524 w 4905375"/>
                    <a:gd name="connsiteY2" fmla="*/ 920165 h 1478965"/>
                    <a:gd name="connsiteX3" fmla="*/ 0 w 4905375"/>
                    <a:gd name="connsiteY3" fmla="*/ 614045 h 1478965"/>
                    <a:gd name="connsiteX4" fmla="*/ 3698 w 4905375"/>
                    <a:gd name="connsiteY4" fmla="*/ 558800 h 1478965"/>
                    <a:gd name="connsiteX0" fmla="*/ 3698 w 4905375"/>
                    <a:gd name="connsiteY0" fmla="*/ 558800 h 1352054"/>
                    <a:gd name="connsiteX1" fmla="*/ 4905375 w 4905375"/>
                    <a:gd name="connsiteY1" fmla="*/ 558800 h 1352054"/>
                    <a:gd name="connsiteX2" fmla="*/ 4582524 w 4905375"/>
                    <a:gd name="connsiteY2" fmla="*/ 920165 h 1352054"/>
                    <a:gd name="connsiteX3" fmla="*/ 0 w 4905375"/>
                    <a:gd name="connsiteY3" fmla="*/ 614045 h 1352054"/>
                    <a:gd name="connsiteX4" fmla="*/ 3698 w 4905375"/>
                    <a:gd name="connsiteY4" fmla="*/ 558800 h 1352054"/>
                    <a:gd name="connsiteX0" fmla="*/ 11658 w 4913335"/>
                    <a:gd name="connsiteY0" fmla="*/ 558800 h 1352054"/>
                    <a:gd name="connsiteX1" fmla="*/ 4913335 w 4913335"/>
                    <a:gd name="connsiteY1" fmla="*/ 558800 h 1352054"/>
                    <a:gd name="connsiteX2" fmla="*/ 4590484 w 4913335"/>
                    <a:gd name="connsiteY2" fmla="*/ 920165 h 1352054"/>
                    <a:gd name="connsiteX3" fmla="*/ 0 w 4913335"/>
                    <a:gd name="connsiteY3" fmla="*/ 696773 h 1352054"/>
                    <a:gd name="connsiteX4" fmla="*/ 11658 w 4913335"/>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71929 w 4901677"/>
                    <a:gd name="connsiteY3" fmla="*/ 845682 h 1352054"/>
                    <a:gd name="connsiteX4" fmla="*/ 0 w 4901677"/>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8244 w 4901677"/>
                    <a:gd name="connsiteY3" fmla="*/ 696774 h 1352054"/>
                    <a:gd name="connsiteX4" fmla="*/ 0 w 4901677"/>
                    <a:gd name="connsiteY4" fmla="*/ 558800 h 1352054"/>
                    <a:gd name="connsiteX0" fmla="*/ 0 w 4901677"/>
                    <a:gd name="connsiteY0" fmla="*/ 558800 h 1493609"/>
                    <a:gd name="connsiteX1" fmla="*/ 4901677 w 4901677"/>
                    <a:gd name="connsiteY1" fmla="*/ 558800 h 1493609"/>
                    <a:gd name="connsiteX2" fmla="*/ 4528960 w 4901677"/>
                    <a:gd name="connsiteY2" fmla="*/ 1061720 h 1493609"/>
                    <a:gd name="connsiteX3" fmla="*/ 8244 w 4901677"/>
                    <a:gd name="connsiteY3" fmla="*/ 696774 h 1493609"/>
                    <a:gd name="connsiteX4" fmla="*/ 0 w 4901677"/>
                    <a:gd name="connsiteY4" fmla="*/ 558800 h 1493609"/>
                    <a:gd name="connsiteX0" fmla="*/ 0 w 4733792"/>
                    <a:gd name="connsiteY0" fmla="*/ 558800 h 1493609"/>
                    <a:gd name="connsiteX1" fmla="*/ 4733792 w 4733792"/>
                    <a:gd name="connsiteY1" fmla="*/ 648209 h 1493609"/>
                    <a:gd name="connsiteX2" fmla="*/ 4528960 w 4733792"/>
                    <a:gd name="connsiteY2" fmla="*/ 1061720 h 1493609"/>
                    <a:gd name="connsiteX3" fmla="*/ 8244 w 4733792"/>
                    <a:gd name="connsiteY3" fmla="*/ 696774 h 1493609"/>
                    <a:gd name="connsiteX4" fmla="*/ 0 w 4733792"/>
                    <a:gd name="connsiteY4" fmla="*/ 558800 h 1493609"/>
                    <a:gd name="connsiteX0" fmla="*/ 0 w 4733792"/>
                    <a:gd name="connsiteY0" fmla="*/ 558800 h 1493609"/>
                    <a:gd name="connsiteX1" fmla="*/ 4733792 w 4733792"/>
                    <a:gd name="connsiteY1" fmla="*/ 648209 h 1493609"/>
                    <a:gd name="connsiteX2" fmla="*/ 4528960 w 4733792"/>
                    <a:gd name="connsiteY2" fmla="*/ 1061720 h 1493609"/>
                    <a:gd name="connsiteX3" fmla="*/ 9808 w 4733792"/>
                    <a:gd name="connsiteY3" fmla="*/ 713340 h 1493609"/>
                    <a:gd name="connsiteX4" fmla="*/ 0 w 4733792"/>
                    <a:gd name="connsiteY4" fmla="*/ 558800 h 1493609"/>
                    <a:gd name="connsiteX0" fmla="*/ 0 w 4751725"/>
                    <a:gd name="connsiteY0" fmla="*/ 558801 h 1490358"/>
                    <a:gd name="connsiteX1" fmla="*/ 4751725 w 4751725"/>
                    <a:gd name="connsiteY1" fmla="*/ 644958 h 1490358"/>
                    <a:gd name="connsiteX2" fmla="*/ 4546893 w 4751725"/>
                    <a:gd name="connsiteY2" fmla="*/ 1058469 h 1490358"/>
                    <a:gd name="connsiteX3" fmla="*/ 27741 w 4751725"/>
                    <a:gd name="connsiteY3" fmla="*/ 710089 h 1490358"/>
                    <a:gd name="connsiteX4" fmla="*/ 0 w 4751725"/>
                    <a:gd name="connsiteY4" fmla="*/ 558801 h 1490358"/>
                    <a:gd name="connsiteX0" fmla="*/ 0 w 4751725"/>
                    <a:gd name="connsiteY0" fmla="*/ 558800 h 1496997"/>
                    <a:gd name="connsiteX1" fmla="*/ 4751725 w 4751725"/>
                    <a:gd name="connsiteY1" fmla="*/ 644957 h 1496997"/>
                    <a:gd name="connsiteX2" fmla="*/ 4546893 w 4751725"/>
                    <a:gd name="connsiteY2" fmla="*/ 1058468 h 1496997"/>
                    <a:gd name="connsiteX3" fmla="*/ 27741 w 4751725"/>
                    <a:gd name="connsiteY3" fmla="*/ 710088 h 1496997"/>
                    <a:gd name="connsiteX4" fmla="*/ 0 w 4751725"/>
                    <a:gd name="connsiteY4" fmla="*/ 558800 h 1496997"/>
                    <a:gd name="connsiteX0" fmla="*/ 0 w 4751725"/>
                    <a:gd name="connsiteY0" fmla="*/ 558800 h 1973109"/>
                    <a:gd name="connsiteX1" fmla="*/ 4751725 w 4751725"/>
                    <a:gd name="connsiteY1" fmla="*/ 644957 h 1973109"/>
                    <a:gd name="connsiteX2" fmla="*/ 4546893 w 4751725"/>
                    <a:gd name="connsiteY2" fmla="*/ 1058468 h 1973109"/>
                    <a:gd name="connsiteX3" fmla="*/ 27741 w 4751725"/>
                    <a:gd name="connsiteY3" fmla="*/ 710088 h 1973109"/>
                    <a:gd name="connsiteX4" fmla="*/ 0 w 4751725"/>
                    <a:gd name="connsiteY4" fmla="*/ 558800 h 1973109"/>
                    <a:gd name="connsiteX0" fmla="*/ 0 w 4751725"/>
                    <a:gd name="connsiteY0" fmla="*/ 558800 h 2012433"/>
                    <a:gd name="connsiteX1" fmla="*/ 4751725 w 4751725"/>
                    <a:gd name="connsiteY1" fmla="*/ 644957 h 2012433"/>
                    <a:gd name="connsiteX2" fmla="*/ 4546893 w 4751725"/>
                    <a:gd name="connsiteY2" fmla="*/ 1058468 h 2012433"/>
                    <a:gd name="connsiteX3" fmla="*/ 27741 w 4751725"/>
                    <a:gd name="connsiteY3" fmla="*/ 710088 h 2012433"/>
                    <a:gd name="connsiteX4" fmla="*/ 0 w 4751725"/>
                    <a:gd name="connsiteY4" fmla="*/ 558800 h 2012433"/>
                    <a:gd name="connsiteX0" fmla="*/ 0 w 4751725"/>
                    <a:gd name="connsiteY0" fmla="*/ 558800 h 2155903"/>
                    <a:gd name="connsiteX1" fmla="*/ 4751725 w 4751725"/>
                    <a:gd name="connsiteY1" fmla="*/ 644957 h 2155903"/>
                    <a:gd name="connsiteX2" fmla="*/ 4495863 w 4751725"/>
                    <a:gd name="connsiteY2" fmla="*/ 1201938 h 2155903"/>
                    <a:gd name="connsiteX3" fmla="*/ 27741 w 4751725"/>
                    <a:gd name="connsiteY3" fmla="*/ 710088 h 2155903"/>
                    <a:gd name="connsiteX4" fmla="*/ 0 w 4751725"/>
                    <a:gd name="connsiteY4" fmla="*/ 558800 h 2155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725" h="2155903">
                      <a:moveTo>
                        <a:pt x="0" y="558800"/>
                      </a:moveTo>
                      <a:cubicBezTo>
                        <a:pt x="1625625" y="0"/>
                        <a:pt x="3153788" y="1496998"/>
                        <a:pt x="4751725" y="644957"/>
                      </a:cubicBezTo>
                      <a:lnTo>
                        <a:pt x="4495863" y="1201938"/>
                      </a:lnTo>
                      <a:cubicBezTo>
                        <a:pt x="2825004" y="2155903"/>
                        <a:pt x="1653366" y="151288"/>
                        <a:pt x="27741" y="710088"/>
                      </a:cubicBezTo>
                      <a:lnTo>
                        <a:pt x="0" y="558800"/>
                      </a:lnTo>
                      <a:close/>
                    </a:path>
                  </a:pathLst>
                </a:custGeom>
                <a:gradFill flip="none" rotWithShape="1">
                  <a:gsLst>
                    <a:gs pos="0">
                      <a:schemeClr val="accent1">
                        <a:lumMod val="50000"/>
                      </a:schemeClr>
                    </a:gs>
                    <a:gs pos="39000">
                      <a:schemeClr val="accent1">
                        <a:lumMod val="60000"/>
                        <a:lumOff val="40000"/>
                      </a:schemeClr>
                    </a:gs>
                    <a:gs pos="79000">
                      <a:schemeClr val="accent1">
                        <a:lumMod val="75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fontAlgn="base">
                    <a:spcBef>
                      <a:spcPct val="0"/>
                    </a:spcBef>
                    <a:spcAft>
                      <a:spcPct val="0"/>
                    </a:spcAft>
                  </a:pPr>
                  <a:endParaRPr lang="en-US" dirty="0">
                    <a:solidFill>
                      <a:srgbClr val="FFFFFF"/>
                    </a:solidFill>
                  </a:endParaRPr>
                </a:p>
              </p:txBody>
            </p:sp>
            <p:sp>
              <p:nvSpPr>
                <p:cNvPr id="17" name="Freeform 16"/>
                <p:cNvSpPr/>
                <p:nvPr userDrawn="1"/>
              </p:nvSpPr>
              <p:spPr>
                <a:xfrm rot="21152729" flipH="1">
                  <a:off x="4084648" y="4728399"/>
                  <a:ext cx="4070166" cy="1332759"/>
                </a:xfrm>
                <a:custGeom>
                  <a:avLst/>
                  <a:gdLst>
                    <a:gd name="connsiteX0" fmla="*/ 457124 w 5334000"/>
                    <a:gd name="connsiteY0" fmla="*/ 167640 h 838200"/>
                    <a:gd name="connsiteX1" fmla="*/ 5334000 w 5334000"/>
                    <a:gd name="connsiteY1" fmla="*/ 167640 h 838200"/>
                    <a:gd name="connsiteX2" fmla="*/ 4876876 w 5334000"/>
                    <a:gd name="connsiteY2" fmla="*/ 670560 h 838200"/>
                    <a:gd name="connsiteX3" fmla="*/ 0 w 5334000"/>
                    <a:gd name="connsiteY3" fmla="*/ 670560 h 838200"/>
                    <a:gd name="connsiteX4" fmla="*/ 457124 w 5334000"/>
                    <a:gd name="connsiteY4" fmla="*/ 167640 h 838200"/>
                    <a:gd name="connsiteX0" fmla="*/ 28499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28499 w 4905375"/>
                    <a:gd name="connsiteY4" fmla="*/ 558800 h 1620520"/>
                    <a:gd name="connsiteX0" fmla="*/ 3698 w 4905375"/>
                    <a:gd name="connsiteY0" fmla="*/ 558800 h 1620520"/>
                    <a:gd name="connsiteX1" fmla="*/ 4905375 w 4905375"/>
                    <a:gd name="connsiteY1" fmla="*/ 558800 h 1620520"/>
                    <a:gd name="connsiteX2" fmla="*/ 4448251 w 4905375"/>
                    <a:gd name="connsiteY2" fmla="*/ 1061720 h 1620520"/>
                    <a:gd name="connsiteX3" fmla="*/ 0 w 4905375"/>
                    <a:gd name="connsiteY3" fmla="*/ 614045 h 1620520"/>
                    <a:gd name="connsiteX4" fmla="*/ 3698 w 4905375"/>
                    <a:gd name="connsiteY4" fmla="*/ 558800 h 1620520"/>
                    <a:gd name="connsiteX0" fmla="*/ 3698 w 4905375"/>
                    <a:gd name="connsiteY0" fmla="*/ 558800 h 1478965"/>
                    <a:gd name="connsiteX1" fmla="*/ 4905375 w 4905375"/>
                    <a:gd name="connsiteY1" fmla="*/ 558800 h 1478965"/>
                    <a:gd name="connsiteX2" fmla="*/ 4582524 w 4905375"/>
                    <a:gd name="connsiteY2" fmla="*/ 920165 h 1478965"/>
                    <a:gd name="connsiteX3" fmla="*/ 0 w 4905375"/>
                    <a:gd name="connsiteY3" fmla="*/ 614045 h 1478965"/>
                    <a:gd name="connsiteX4" fmla="*/ 3698 w 4905375"/>
                    <a:gd name="connsiteY4" fmla="*/ 558800 h 1478965"/>
                    <a:gd name="connsiteX0" fmla="*/ 3698 w 4905375"/>
                    <a:gd name="connsiteY0" fmla="*/ 558800 h 1352054"/>
                    <a:gd name="connsiteX1" fmla="*/ 4905375 w 4905375"/>
                    <a:gd name="connsiteY1" fmla="*/ 558800 h 1352054"/>
                    <a:gd name="connsiteX2" fmla="*/ 4582524 w 4905375"/>
                    <a:gd name="connsiteY2" fmla="*/ 920165 h 1352054"/>
                    <a:gd name="connsiteX3" fmla="*/ 0 w 4905375"/>
                    <a:gd name="connsiteY3" fmla="*/ 614045 h 1352054"/>
                    <a:gd name="connsiteX4" fmla="*/ 3698 w 4905375"/>
                    <a:gd name="connsiteY4" fmla="*/ 558800 h 1352054"/>
                    <a:gd name="connsiteX0" fmla="*/ 11658 w 4913335"/>
                    <a:gd name="connsiteY0" fmla="*/ 558800 h 1352054"/>
                    <a:gd name="connsiteX1" fmla="*/ 4913335 w 4913335"/>
                    <a:gd name="connsiteY1" fmla="*/ 558800 h 1352054"/>
                    <a:gd name="connsiteX2" fmla="*/ 4590484 w 4913335"/>
                    <a:gd name="connsiteY2" fmla="*/ 920165 h 1352054"/>
                    <a:gd name="connsiteX3" fmla="*/ 0 w 4913335"/>
                    <a:gd name="connsiteY3" fmla="*/ 696773 h 1352054"/>
                    <a:gd name="connsiteX4" fmla="*/ 11658 w 4913335"/>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71929 w 4901677"/>
                    <a:gd name="connsiteY3" fmla="*/ 845682 h 1352054"/>
                    <a:gd name="connsiteX4" fmla="*/ 0 w 4901677"/>
                    <a:gd name="connsiteY4" fmla="*/ 558800 h 1352054"/>
                    <a:gd name="connsiteX0" fmla="*/ 0 w 4901677"/>
                    <a:gd name="connsiteY0" fmla="*/ 558800 h 1352054"/>
                    <a:gd name="connsiteX1" fmla="*/ 4901677 w 4901677"/>
                    <a:gd name="connsiteY1" fmla="*/ 558800 h 1352054"/>
                    <a:gd name="connsiteX2" fmla="*/ 4578826 w 4901677"/>
                    <a:gd name="connsiteY2" fmla="*/ 920165 h 1352054"/>
                    <a:gd name="connsiteX3" fmla="*/ 8244 w 4901677"/>
                    <a:gd name="connsiteY3" fmla="*/ 696774 h 1352054"/>
                    <a:gd name="connsiteX4" fmla="*/ 0 w 4901677"/>
                    <a:gd name="connsiteY4" fmla="*/ 558800 h 1352054"/>
                    <a:gd name="connsiteX0" fmla="*/ 0 w 4901677"/>
                    <a:gd name="connsiteY0" fmla="*/ 558800 h 1493609"/>
                    <a:gd name="connsiteX1" fmla="*/ 4901677 w 4901677"/>
                    <a:gd name="connsiteY1" fmla="*/ 558800 h 1493609"/>
                    <a:gd name="connsiteX2" fmla="*/ 4528960 w 4901677"/>
                    <a:gd name="connsiteY2" fmla="*/ 1061720 h 1493609"/>
                    <a:gd name="connsiteX3" fmla="*/ 8244 w 4901677"/>
                    <a:gd name="connsiteY3" fmla="*/ 696774 h 1493609"/>
                    <a:gd name="connsiteX4" fmla="*/ 0 w 4901677"/>
                    <a:gd name="connsiteY4" fmla="*/ 558800 h 1493609"/>
                    <a:gd name="connsiteX0" fmla="*/ 0 w 4733792"/>
                    <a:gd name="connsiteY0" fmla="*/ 558800 h 1493609"/>
                    <a:gd name="connsiteX1" fmla="*/ 4733792 w 4733792"/>
                    <a:gd name="connsiteY1" fmla="*/ 648209 h 1493609"/>
                    <a:gd name="connsiteX2" fmla="*/ 4528960 w 4733792"/>
                    <a:gd name="connsiteY2" fmla="*/ 1061720 h 1493609"/>
                    <a:gd name="connsiteX3" fmla="*/ 8244 w 4733792"/>
                    <a:gd name="connsiteY3" fmla="*/ 696774 h 1493609"/>
                    <a:gd name="connsiteX4" fmla="*/ 0 w 4733792"/>
                    <a:gd name="connsiteY4" fmla="*/ 558800 h 1493609"/>
                    <a:gd name="connsiteX0" fmla="*/ 0 w 4733792"/>
                    <a:gd name="connsiteY0" fmla="*/ 558800 h 1493609"/>
                    <a:gd name="connsiteX1" fmla="*/ 4733792 w 4733792"/>
                    <a:gd name="connsiteY1" fmla="*/ 648209 h 1493609"/>
                    <a:gd name="connsiteX2" fmla="*/ 4528960 w 4733792"/>
                    <a:gd name="connsiteY2" fmla="*/ 1061720 h 1493609"/>
                    <a:gd name="connsiteX3" fmla="*/ 9808 w 4733792"/>
                    <a:gd name="connsiteY3" fmla="*/ 713340 h 1493609"/>
                    <a:gd name="connsiteX4" fmla="*/ 0 w 4733792"/>
                    <a:gd name="connsiteY4" fmla="*/ 558800 h 1493609"/>
                    <a:gd name="connsiteX0" fmla="*/ 0 w 4751725"/>
                    <a:gd name="connsiteY0" fmla="*/ 558801 h 1490358"/>
                    <a:gd name="connsiteX1" fmla="*/ 4751725 w 4751725"/>
                    <a:gd name="connsiteY1" fmla="*/ 644958 h 1490358"/>
                    <a:gd name="connsiteX2" fmla="*/ 4546893 w 4751725"/>
                    <a:gd name="connsiteY2" fmla="*/ 1058469 h 1490358"/>
                    <a:gd name="connsiteX3" fmla="*/ 27741 w 4751725"/>
                    <a:gd name="connsiteY3" fmla="*/ 710089 h 1490358"/>
                    <a:gd name="connsiteX4" fmla="*/ 0 w 4751725"/>
                    <a:gd name="connsiteY4" fmla="*/ 558801 h 1490358"/>
                    <a:gd name="connsiteX0" fmla="*/ 0 w 4751725"/>
                    <a:gd name="connsiteY0" fmla="*/ 558800 h 1496997"/>
                    <a:gd name="connsiteX1" fmla="*/ 4751725 w 4751725"/>
                    <a:gd name="connsiteY1" fmla="*/ 644957 h 1496997"/>
                    <a:gd name="connsiteX2" fmla="*/ 4546893 w 4751725"/>
                    <a:gd name="connsiteY2" fmla="*/ 1058468 h 1496997"/>
                    <a:gd name="connsiteX3" fmla="*/ 27741 w 4751725"/>
                    <a:gd name="connsiteY3" fmla="*/ 710088 h 1496997"/>
                    <a:gd name="connsiteX4" fmla="*/ 0 w 4751725"/>
                    <a:gd name="connsiteY4" fmla="*/ 558800 h 1496997"/>
                    <a:gd name="connsiteX0" fmla="*/ 0 w 4751725"/>
                    <a:gd name="connsiteY0" fmla="*/ 558800 h 1973109"/>
                    <a:gd name="connsiteX1" fmla="*/ 4751725 w 4751725"/>
                    <a:gd name="connsiteY1" fmla="*/ 644957 h 1973109"/>
                    <a:gd name="connsiteX2" fmla="*/ 4546893 w 4751725"/>
                    <a:gd name="connsiteY2" fmla="*/ 1058468 h 1973109"/>
                    <a:gd name="connsiteX3" fmla="*/ 27741 w 4751725"/>
                    <a:gd name="connsiteY3" fmla="*/ 710088 h 1973109"/>
                    <a:gd name="connsiteX4" fmla="*/ 0 w 4751725"/>
                    <a:gd name="connsiteY4" fmla="*/ 558800 h 1973109"/>
                    <a:gd name="connsiteX0" fmla="*/ 0 w 4751725"/>
                    <a:gd name="connsiteY0" fmla="*/ 558800 h 2012433"/>
                    <a:gd name="connsiteX1" fmla="*/ 4751725 w 4751725"/>
                    <a:gd name="connsiteY1" fmla="*/ 644957 h 2012433"/>
                    <a:gd name="connsiteX2" fmla="*/ 4546893 w 4751725"/>
                    <a:gd name="connsiteY2" fmla="*/ 1058468 h 2012433"/>
                    <a:gd name="connsiteX3" fmla="*/ 27741 w 4751725"/>
                    <a:gd name="connsiteY3" fmla="*/ 710088 h 2012433"/>
                    <a:gd name="connsiteX4" fmla="*/ 0 w 4751725"/>
                    <a:gd name="connsiteY4" fmla="*/ 558800 h 2012433"/>
                    <a:gd name="connsiteX0" fmla="*/ 0 w 4751725"/>
                    <a:gd name="connsiteY0" fmla="*/ 558800 h 2155903"/>
                    <a:gd name="connsiteX1" fmla="*/ 4751725 w 4751725"/>
                    <a:gd name="connsiteY1" fmla="*/ 644957 h 2155903"/>
                    <a:gd name="connsiteX2" fmla="*/ 4495863 w 4751725"/>
                    <a:gd name="connsiteY2" fmla="*/ 1201938 h 2155903"/>
                    <a:gd name="connsiteX3" fmla="*/ 27741 w 4751725"/>
                    <a:gd name="connsiteY3" fmla="*/ 710088 h 2155903"/>
                    <a:gd name="connsiteX4" fmla="*/ 0 w 4751725"/>
                    <a:gd name="connsiteY4" fmla="*/ 558800 h 2155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725" h="2155903">
                      <a:moveTo>
                        <a:pt x="0" y="558800"/>
                      </a:moveTo>
                      <a:cubicBezTo>
                        <a:pt x="1625625" y="0"/>
                        <a:pt x="3153788" y="1496998"/>
                        <a:pt x="4751725" y="644957"/>
                      </a:cubicBezTo>
                      <a:lnTo>
                        <a:pt x="4495863" y="1201938"/>
                      </a:lnTo>
                      <a:cubicBezTo>
                        <a:pt x="2825004" y="2155903"/>
                        <a:pt x="1653366" y="151288"/>
                        <a:pt x="27741" y="710088"/>
                      </a:cubicBezTo>
                      <a:lnTo>
                        <a:pt x="0" y="558800"/>
                      </a:lnTo>
                      <a:close/>
                    </a:path>
                  </a:pathLst>
                </a:custGeom>
                <a:blipFill dpi="0" rotWithShape="1">
                  <a:blip r:embed="rId3" cstate="email">
                    <a:alphaModFix amt="32000"/>
                    <a:duotone>
                      <a:prstClr val="black"/>
                      <a:schemeClr val="accent5">
                        <a:tint val="45000"/>
                        <a:satMod val="400000"/>
                      </a:schemeClr>
                    </a:duotone>
                  </a:blip>
                  <a:srcRect/>
                  <a:stretch>
                    <a:fillRect/>
                  </a:stretch>
                </a:blipFill>
                <a:ln>
                  <a:noFill/>
                </a:ln>
                <a:effectLst>
                  <a:outerShdw blurRad="50800" dist="38100" dir="5400000" algn="t"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fontAlgn="base">
                    <a:spcBef>
                      <a:spcPct val="0"/>
                    </a:spcBef>
                    <a:spcAft>
                      <a:spcPct val="0"/>
                    </a:spcAft>
                  </a:pPr>
                  <a:endParaRPr lang="en-US" dirty="0">
                    <a:solidFill>
                      <a:srgbClr val="FFFFFF"/>
                    </a:solidFill>
                  </a:endParaRPr>
                </a:p>
              </p:txBody>
            </p:sp>
          </p:grpSp>
        </p:grpSp>
      </p:gr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FS14 search template with framework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341313" y="-1"/>
            <a:ext cx="8505825" cy="874800"/>
          </a:xfrm>
          <a:noFill/>
          <a:ln w="9525">
            <a:noFill/>
            <a:miter lim="800000"/>
            <a:headEnd/>
            <a:tailEnd/>
          </a:ln>
        </p:spPr>
        <p:txBody>
          <a:bodyPr vert="horz" wrap="square" lIns="36000" tIns="36000" rIns="36000" bIns="36000" numCol="1" anchor="ctr" anchorCtr="0" compatLnSpc="1">
            <a:prstTxWarp prst="textNoShape">
              <a:avLst/>
            </a:prstTxWarp>
            <a:normAutofit/>
          </a:bodyPr>
          <a:lstStyle>
            <a:lvl1pPr algn="l" rtl="0" eaLnBrk="0" fontAlgn="base" hangingPunct="0">
              <a:lnSpc>
                <a:spcPct val="95000"/>
              </a:lnSpc>
              <a:spcBef>
                <a:spcPct val="0"/>
              </a:spcBef>
              <a:spcAft>
                <a:spcPct val="0"/>
              </a:spcAft>
              <a:defRPr lang="en-US" sz="2800" dirty="0">
                <a:solidFill>
                  <a:schemeClr val="bg1"/>
                </a:solidFill>
                <a:latin typeface="Calibri" pitchFamily="34" charset="0"/>
                <a:ea typeface="+mj-ea"/>
                <a:cs typeface="+mj-cs"/>
              </a:defRPr>
            </a:lvl1pPr>
          </a:lstStyle>
          <a:p>
            <a:r>
              <a:rPr lang="en-US" dirty="0" smtClean="0"/>
              <a:t>Click to edit Master title style</a:t>
            </a:r>
            <a:endParaRPr lang="en-US" dirty="0"/>
          </a:p>
        </p:txBody>
      </p:sp>
      <p:sp>
        <p:nvSpPr>
          <p:cNvPr id="3" name="Rectangle 8"/>
          <p:cNvSpPr>
            <a:spLocks noGrp="1" noChangeArrowheads="1"/>
          </p:cNvSpPr>
          <p:nvPr userDrawn="1">
            <p:ph type="sldNum" sz="quarter" idx="10"/>
          </p:nvPr>
        </p:nvSpPr>
        <p:spPr>
          <a:xfrm>
            <a:off x="8420100" y="0"/>
            <a:ext cx="685800" cy="254000"/>
          </a:xfrm>
          <a:prstGeom prst="rect">
            <a:avLst/>
          </a:prstGeom>
          <a:ln/>
        </p:spPr>
        <p:txBody>
          <a:bodyPr/>
          <a:lstStyle>
            <a:lvl1pPr>
              <a:defRPr sz="1200">
                <a:solidFill>
                  <a:schemeClr val="bg1"/>
                </a:solidFill>
                <a:latin typeface="Calibri" pitchFamily="34" charset="0"/>
              </a:defRPr>
            </a:lvl1pPr>
          </a:lstStyle>
          <a:p>
            <a:pPr>
              <a:defRPr/>
            </a:pPr>
            <a:fld id="{491C2254-75A2-48D1-9A82-3B679C334888}" type="slidenum">
              <a:rPr lang="en-US" smtClean="0">
                <a:solidFill>
                  <a:srgbClr val="FFFFFF"/>
                </a:solidFill>
              </a:rPr>
              <a:pPr>
                <a:defRPr/>
              </a:pPr>
              <a:t>‹#›</a:t>
            </a:fld>
            <a:endParaRPr lang="en-US" dirty="0">
              <a:solidFill>
                <a:srgbClr val="FFFFFF"/>
              </a:solidFill>
            </a:endParaRPr>
          </a:p>
        </p:txBody>
      </p:sp>
      <p:sp>
        <p:nvSpPr>
          <p:cNvPr id="60" name="Rectangle 59"/>
          <p:cNvSpPr/>
          <p:nvPr userDrawn="1"/>
        </p:nvSpPr>
        <p:spPr bwMode="auto">
          <a:xfrm>
            <a:off x="7950200" y="6261100"/>
            <a:ext cx="1193800" cy="596900"/>
          </a:xfrm>
          <a:prstGeom prst="rect">
            <a:avLst/>
          </a:prstGeom>
          <a:solidFill>
            <a:srgbClr val="FFFFFF"/>
          </a:solidFill>
          <a:ln w="9525" algn="ctr">
            <a:noFill/>
            <a:round/>
            <a:headEnd/>
            <a:tailEnd/>
          </a:ln>
          <a:effectLst/>
          <a:scene3d>
            <a:camera prst="orthographicFront">
              <a:rot lat="0" lon="0" rev="0"/>
            </a:camera>
            <a:lightRig rig="contrasting" dir="t">
              <a:rot lat="0" lon="0" rev="7800000"/>
            </a:lightRig>
          </a:scene3d>
          <a:sp3d>
            <a:bevelT w="139700" h="139700"/>
          </a:sp3d>
        </p:spPr>
        <p:txBody>
          <a:bodyPr lIns="0" tIns="0" rIns="0" bIns="0" rtlCol="0" anchor="ctr"/>
          <a:lstStyle/>
          <a:p>
            <a:pPr algn="ctr" rtl="0" fontAlgn="base">
              <a:spcBef>
                <a:spcPct val="0"/>
              </a:spcBef>
              <a:spcAft>
                <a:spcPct val="0"/>
              </a:spcAft>
            </a:pPr>
            <a:endParaRPr lang="en-US" sz="1200" b="1" kern="1200" dirty="0">
              <a:solidFill>
                <a:srgbClr val="FFFFFF"/>
              </a:solidFill>
              <a:latin typeface="Calibri" pitchFamily="34" charset="0"/>
              <a:ea typeface="+mn-ea"/>
              <a:cs typeface="+mn-cs"/>
            </a:endParaRPr>
          </a:p>
        </p:txBody>
      </p:sp>
      <p:sp>
        <p:nvSpPr>
          <p:cNvPr id="61" name="Rectangle 60"/>
          <p:cNvSpPr/>
          <p:nvPr userDrawn="1"/>
        </p:nvSpPr>
        <p:spPr>
          <a:xfrm>
            <a:off x="76814" y="984074"/>
            <a:ext cx="8838586" cy="5659636"/>
          </a:xfrm>
          <a:prstGeom prst="rect">
            <a:avLst/>
          </a:prstGeom>
          <a:solidFill>
            <a:schemeClr val="bg1"/>
          </a:solidFill>
          <a:ln w="12700">
            <a:solidFill>
              <a:srgbClr val="E6E6E6"/>
            </a:solidFill>
            <a:prstDash val="solid"/>
            <a:miter lim="800000"/>
            <a:headEnd/>
            <a:tailEnd/>
          </a:ln>
          <a:effectLst>
            <a:outerShdw blurRad="127000" dist="76199" dir="2700000" algn="ctr" rotWithShape="0">
              <a:schemeClr val="bg2">
                <a:alpha val="14999"/>
              </a:schemeClr>
            </a:outerShdw>
          </a:effectLst>
        </p:spPr>
        <p:txBody>
          <a:bodyPr lIns="0" tIns="0" rIns="0" bIns="0" rtlCol="0" anchor="ctr"/>
          <a:lstStyle/>
          <a:p>
            <a:pPr marL="266700" indent="-266700" algn="ctr" rtl="0" fontAlgn="base">
              <a:spcBef>
                <a:spcPct val="0"/>
              </a:spcBef>
              <a:spcAft>
                <a:spcPct val="0"/>
              </a:spcAft>
              <a:tabLst>
                <a:tab pos="1524000" algn="l"/>
                <a:tab pos="2692400" algn="l"/>
              </a:tabLst>
              <a:defRPr/>
            </a:pPr>
            <a:endParaRPr lang="nb-NO" sz="2200" b="1" kern="1200" dirty="0">
              <a:solidFill>
                <a:srgbClr val="4D4D4D"/>
              </a:solidFill>
              <a:latin typeface="Calibri" pitchFamily="34" charset="0"/>
              <a:ea typeface="+mn-ea"/>
              <a:cs typeface="+mn-cs"/>
              <a:sym typeface="Arial" pitchFamily="-107" charset="0"/>
            </a:endParaRPr>
          </a:p>
        </p:txBody>
      </p:sp>
      <p:sp>
        <p:nvSpPr>
          <p:cNvPr id="62" name="Rectangle 61"/>
          <p:cNvSpPr/>
          <p:nvPr userDrawn="1"/>
        </p:nvSpPr>
        <p:spPr>
          <a:xfrm>
            <a:off x="98460" y="1217436"/>
            <a:ext cx="8814316" cy="214313"/>
          </a:xfrm>
          <a:prstGeom prst="rect">
            <a:avLst/>
          </a:prstGeom>
          <a:gradFill>
            <a:gsLst>
              <a:gs pos="0">
                <a:sysClr val="window" lastClr="FFFFFF"/>
              </a:gs>
              <a:gs pos="100000">
                <a:srgbClr val="00ADEE">
                  <a:lumMod val="20000"/>
                  <a:lumOff val="80000"/>
                </a:srgbClr>
              </a:gs>
            </a:gsLst>
            <a:lin ang="5400000" scaled="0"/>
          </a:gradFill>
          <a:ln w="25400" cap="flat" cmpd="sng" algn="ctr">
            <a:noFill/>
            <a:prstDash val="solid"/>
          </a:ln>
          <a:effectLst/>
        </p:spPr>
        <p:txBody>
          <a:bodyPr lIns="86210" tIns="43105" rIns="86210" bIns="43105" rtlCol="0" anchor="ctr"/>
          <a:lstStyle/>
          <a:p>
            <a:pPr algn="ctr" defTabSz="914261" rtl="0" fontAlgn="base">
              <a:spcBef>
                <a:spcPct val="0"/>
              </a:spcBef>
              <a:spcAft>
                <a:spcPct val="0"/>
              </a:spcAft>
              <a:defRPr/>
            </a:pPr>
            <a:endParaRPr lang="en-US" sz="2000" kern="1200" dirty="0">
              <a:solidFill>
                <a:prstClr val="white"/>
              </a:solidFill>
              <a:latin typeface="Calibri" pitchFamily="34" charset="0"/>
              <a:ea typeface="+mn-ea"/>
              <a:cs typeface="+mn-cs"/>
            </a:endParaRPr>
          </a:p>
        </p:txBody>
      </p:sp>
      <p:sp>
        <p:nvSpPr>
          <p:cNvPr id="63" name="Rectangle 62"/>
          <p:cNvSpPr/>
          <p:nvPr userDrawn="1"/>
        </p:nvSpPr>
        <p:spPr>
          <a:xfrm>
            <a:off x="98460" y="1217436"/>
            <a:ext cx="8814316" cy="214313"/>
          </a:xfrm>
          <a:prstGeom prst="rect">
            <a:avLst/>
          </a:prstGeom>
          <a:solidFill>
            <a:sysClr val="window" lastClr="FFFFFF">
              <a:alpha val="75000"/>
            </a:sysClr>
          </a:solidFill>
          <a:ln w="25400" cap="flat" cmpd="sng" algn="ctr">
            <a:noFill/>
            <a:prstDash val="solid"/>
          </a:ln>
          <a:effectLst/>
        </p:spPr>
        <p:txBody>
          <a:bodyPr lIns="86210" tIns="43105" rIns="86210" bIns="43105" rtlCol="0" anchor="ctr"/>
          <a:lstStyle/>
          <a:p>
            <a:pPr algn="ctr" defTabSz="914261" rtl="0" fontAlgn="base">
              <a:spcBef>
                <a:spcPct val="0"/>
              </a:spcBef>
              <a:spcAft>
                <a:spcPct val="0"/>
              </a:spcAft>
              <a:defRPr/>
            </a:pPr>
            <a:endParaRPr lang="en-US" sz="2000" kern="1200" dirty="0">
              <a:solidFill>
                <a:prstClr val="white"/>
              </a:solidFill>
              <a:latin typeface="Calibri" pitchFamily="34" charset="0"/>
              <a:ea typeface="+mn-ea"/>
              <a:cs typeface="+mn-cs"/>
            </a:endParaRPr>
          </a:p>
        </p:txBody>
      </p:sp>
      <p:sp>
        <p:nvSpPr>
          <p:cNvPr id="102" name="Rectangle 101"/>
          <p:cNvSpPr/>
          <p:nvPr userDrawn="1"/>
        </p:nvSpPr>
        <p:spPr>
          <a:xfrm>
            <a:off x="98460" y="1003124"/>
            <a:ext cx="6234094" cy="214313"/>
          </a:xfrm>
          <a:prstGeom prst="rect">
            <a:avLst/>
          </a:prstGeom>
          <a:solidFill>
            <a:srgbClr val="E9F5FA"/>
          </a:solidFill>
          <a:ln w="25400" cap="flat" cmpd="sng" algn="ctr">
            <a:noFill/>
            <a:prstDash val="solid"/>
          </a:ln>
          <a:effectLst/>
        </p:spPr>
        <p:txBody>
          <a:bodyPr lIns="86210" tIns="43105" rIns="86210" bIns="43105" rtlCol="0" anchor="ctr"/>
          <a:lstStyle/>
          <a:p>
            <a:pPr algn="ctr" defTabSz="914261" rtl="0" fontAlgn="base">
              <a:spcBef>
                <a:spcPct val="0"/>
              </a:spcBef>
              <a:spcAft>
                <a:spcPct val="0"/>
              </a:spcAft>
              <a:defRPr/>
            </a:pPr>
            <a:endParaRPr lang="en-US" sz="2000" kern="1200" dirty="0">
              <a:solidFill>
                <a:prstClr val="white"/>
              </a:solidFill>
              <a:latin typeface="Calibri" pitchFamily="34" charset="0"/>
              <a:ea typeface="+mn-ea"/>
              <a:cs typeface="+mn-cs"/>
            </a:endParaRPr>
          </a:p>
        </p:txBody>
      </p:sp>
      <p:pic>
        <p:nvPicPr>
          <p:cNvPr id="103" name="Picture 102" descr="bcbar4.png"/>
          <p:cNvPicPr>
            <a:picLocks/>
          </p:cNvPicPr>
          <p:nvPr userDrawn="1"/>
        </p:nvPicPr>
        <p:blipFill>
          <a:blip r:embed="rId2"/>
          <a:stretch>
            <a:fillRect/>
          </a:stretch>
        </p:blipFill>
        <p:spPr>
          <a:xfrm>
            <a:off x="98460" y="1003124"/>
            <a:ext cx="6234094" cy="214313"/>
          </a:xfrm>
          <a:prstGeom prst="rect">
            <a:avLst/>
          </a:prstGeom>
        </p:spPr>
      </p:pic>
      <p:pic>
        <p:nvPicPr>
          <p:cNvPr id="104" name="Picture 103" descr="quicklaunchborder.png"/>
          <p:cNvPicPr>
            <a:picLocks noChangeAspect="1"/>
          </p:cNvPicPr>
          <p:nvPr userDrawn="1"/>
        </p:nvPicPr>
        <p:blipFill>
          <a:blip r:embed="rId3"/>
          <a:stretch>
            <a:fillRect/>
          </a:stretch>
        </p:blipFill>
        <p:spPr>
          <a:xfrm>
            <a:off x="1343114" y="2163984"/>
            <a:ext cx="54115" cy="3741539"/>
          </a:xfrm>
          <a:prstGeom prst="rect">
            <a:avLst/>
          </a:prstGeom>
        </p:spPr>
      </p:pic>
      <p:sp>
        <p:nvSpPr>
          <p:cNvPr id="105" name="Rectangle 104"/>
          <p:cNvSpPr/>
          <p:nvPr userDrawn="1"/>
        </p:nvSpPr>
        <p:spPr>
          <a:xfrm>
            <a:off x="98460" y="2155054"/>
            <a:ext cx="1298770" cy="4488656"/>
          </a:xfrm>
          <a:prstGeom prst="rect">
            <a:avLst/>
          </a:prstGeom>
          <a:solidFill>
            <a:sysClr val="window" lastClr="FFFFFF">
              <a:lumMod val="95000"/>
              <a:alpha val="40000"/>
            </a:sysClr>
          </a:solidFill>
          <a:ln w="25400" cap="flat" cmpd="sng" algn="ctr">
            <a:noFill/>
            <a:prstDash val="solid"/>
          </a:ln>
          <a:effectLst/>
        </p:spPr>
        <p:txBody>
          <a:bodyPr lIns="34484" tIns="43105" rIns="34484" bIns="43105" rtlCol="0" anchor="t"/>
          <a:lstStyle/>
          <a:p>
            <a:pPr marL="161643" algn="l" defTabSz="914261" rtl="0" fontAlgn="base">
              <a:spcBef>
                <a:spcPct val="0"/>
              </a:spcBef>
              <a:spcAft>
                <a:spcPts val="471"/>
              </a:spcAft>
              <a:defRPr/>
            </a:pPr>
            <a:endParaRPr lang="en-US" sz="850" kern="1200" dirty="0">
              <a:solidFill>
                <a:prstClr val="black">
                  <a:lumMod val="65000"/>
                  <a:lumOff val="35000"/>
                </a:prstClr>
              </a:solidFill>
              <a:latin typeface="Calibri" pitchFamily="34" charset="0"/>
              <a:ea typeface="Verdana" pitchFamily="34" charset="0"/>
              <a:cs typeface="Verdana" pitchFamily="34" charset="0"/>
            </a:endParaRPr>
          </a:p>
        </p:txBody>
      </p:sp>
      <p:pic>
        <p:nvPicPr>
          <p:cNvPr id="106" name="Picture 105" descr="navshadow.png"/>
          <p:cNvPicPr>
            <a:picLocks/>
          </p:cNvPicPr>
          <p:nvPr userDrawn="1"/>
        </p:nvPicPr>
        <p:blipFill>
          <a:blip r:embed="rId4"/>
          <a:stretch>
            <a:fillRect/>
          </a:stretch>
        </p:blipFill>
        <p:spPr>
          <a:xfrm>
            <a:off x="98460" y="1431749"/>
            <a:ext cx="8831633" cy="53578"/>
          </a:xfrm>
          <a:prstGeom prst="rect">
            <a:avLst/>
          </a:prstGeom>
        </p:spPr>
      </p:pic>
      <p:cxnSp>
        <p:nvCxnSpPr>
          <p:cNvPr id="107" name="Straight Connector 106"/>
          <p:cNvCxnSpPr/>
          <p:nvPr userDrawn="1"/>
        </p:nvCxnSpPr>
        <p:spPr>
          <a:xfrm>
            <a:off x="98460" y="1217436"/>
            <a:ext cx="6225436" cy="1489"/>
          </a:xfrm>
          <a:prstGeom prst="line">
            <a:avLst/>
          </a:prstGeom>
          <a:noFill/>
          <a:ln w="9525" cap="flat" cmpd="sng" algn="ctr">
            <a:solidFill>
              <a:srgbClr val="33557B">
                <a:lumMod val="20000"/>
                <a:lumOff val="80000"/>
              </a:srgbClr>
            </a:solidFill>
            <a:prstDash val="solid"/>
          </a:ln>
          <a:effectLst/>
        </p:spPr>
      </p:cxnSp>
      <p:cxnSp>
        <p:nvCxnSpPr>
          <p:cNvPr id="108" name="Straight Connector 107"/>
          <p:cNvCxnSpPr/>
          <p:nvPr userDrawn="1"/>
        </p:nvCxnSpPr>
        <p:spPr>
          <a:xfrm rot="5400000">
            <a:off x="6108170" y="1216685"/>
            <a:ext cx="428625" cy="1504"/>
          </a:xfrm>
          <a:prstGeom prst="line">
            <a:avLst/>
          </a:prstGeom>
          <a:noFill/>
          <a:ln w="9525" cap="flat" cmpd="sng" algn="ctr">
            <a:solidFill>
              <a:srgbClr val="33557B">
                <a:lumMod val="20000"/>
                <a:lumOff val="80000"/>
              </a:srgbClr>
            </a:solidFill>
            <a:prstDash val="solid"/>
          </a:ln>
          <a:effectLst/>
        </p:spPr>
      </p:cxnSp>
      <p:cxnSp>
        <p:nvCxnSpPr>
          <p:cNvPr id="109" name="Straight Connector 108"/>
          <p:cNvCxnSpPr/>
          <p:nvPr userDrawn="1"/>
        </p:nvCxnSpPr>
        <p:spPr>
          <a:xfrm>
            <a:off x="98460" y="1431749"/>
            <a:ext cx="8814316" cy="1489"/>
          </a:xfrm>
          <a:prstGeom prst="line">
            <a:avLst/>
          </a:prstGeom>
          <a:noFill/>
          <a:ln w="9525" cap="flat" cmpd="sng" algn="ctr">
            <a:solidFill>
              <a:srgbClr val="33557B">
                <a:lumMod val="40000"/>
                <a:lumOff val="60000"/>
              </a:srgbClr>
            </a:solidFill>
            <a:prstDash val="solid"/>
          </a:ln>
          <a:effectLst/>
        </p:spPr>
      </p:cxnSp>
      <p:cxnSp>
        <p:nvCxnSpPr>
          <p:cNvPr id="110" name="Straight Connector 109"/>
          <p:cNvCxnSpPr/>
          <p:nvPr userDrawn="1"/>
        </p:nvCxnSpPr>
        <p:spPr>
          <a:xfrm rot="5400000">
            <a:off x="8326902" y="1216685"/>
            <a:ext cx="428625" cy="1504"/>
          </a:xfrm>
          <a:prstGeom prst="line">
            <a:avLst/>
          </a:prstGeom>
          <a:noFill/>
          <a:ln w="9525" cap="flat" cmpd="sng" algn="ctr">
            <a:solidFill>
              <a:srgbClr val="33557B">
                <a:lumMod val="20000"/>
                <a:lumOff val="80000"/>
                <a:alpha val="50000"/>
              </a:srgbClr>
            </a:solidFill>
            <a:prstDash val="solid"/>
          </a:ln>
          <a:effectLst/>
        </p:spPr>
      </p:cxnSp>
      <p:cxnSp>
        <p:nvCxnSpPr>
          <p:cNvPr id="111" name="Straight Connector 110"/>
          <p:cNvCxnSpPr/>
          <p:nvPr userDrawn="1"/>
        </p:nvCxnSpPr>
        <p:spPr>
          <a:xfrm rot="5400000">
            <a:off x="7829341" y="1216685"/>
            <a:ext cx="428625" cy="1504"/>
          </a:xfrm>
          <a:prstGeom prst="line">
            <a:avLst/>
          </a:prstGeom>
          <a:noFill/>
          <a:ln w="9525" cap="flat" cmpd="sng" algn="ctr">
            <a:solidFill>
              <a:srgbClr val="33557B">
                <a:lumMod val="20000"/>
                <a:lumOff val="80000"/>
                <a:alpha val="50000"/>
              </a:srgbClr>
            </a:solidFill>
            <a:prstDash val="solid"/>
          </a:ln>
          <a:effectLst/>
        </p:spPr>
      </p:cxnSp>
      <p:cxnSp>
        <p:nvCxnSpPr>
          <p:cNvPr id="112" name="Straight Connector 111"/>
          <p:cNvCxnSpPr/>
          <p:nvPr userDrawn="1"/>
        </p:nvCxnSpPr>
        <p:spPr>
          <a:xfrm rot="5400000">
            <a:off x="-796598" y="4341037"/>
            <a:ext cx="4371975" cy="752"/>
          </a:xfrm>
          <a:prstGeom prst="line">
            <a:avLst/>
          </a:prstGeom>
          <a:noFill/>
          <a:ln w="9525" cap="flat" cmpd="sng" algn="ctr">
            <a:gradFill>
              <a:gsLst>
                <a:gs pos="53000">
                  <a:srgbClr val="33557B">
                    <a:lumMod val="20000"/>
                    <a:lumOff val="80000"/>
                  </a:srgbClr>
                </a:gs>
                <a:gs pos="100000">
                  <a:srgbClr val="33557B">
                    <a:lumMod val="20000"/>
                    <a:lumOff val="80000"/>
                    <a:alpha val="0"/>
                  </a:srgbClr>
                </a:gs>
              </a:gsLst>
              <a:lin ang="0" scaled="0"/>
            </a:gradFill>
            <a:prstDash val="solid"/>
          </a:ln>
          <a:effectLst/>
        </p:spPr>
      </p:cxnSp>
      <p:sp>
        <p:nvSpPr>
          <p:cNvPr id="113" name="Rectangle 112"/>
          <p:cNvSpPr/>
          <p:nvPr userDrawn="1"/>
        </p:nvSpPr>
        <p:spPr>
          <a:xfrm>
            <a:off x="1397229" y="1833585"/>
            <a:ext cx="2895926" cy="214313"/>
          </a:xfrm>
          <a:prstGeom prst="rect">
            <a:avLst/>
          </a:prstGeom>
          <a:solidFill>
            <a:sysClr val="window" lastClr="FFFFFF">
              <a:lumMod val="95000"/>
            </a:sysClr>
          </a:solidFill>
          <a:ln w="12700" cap="flat" cmpd="sng" algn="ctr">
            <a:noFill/>
            <a:prstDash val="solid"/>
          </a:ln>
          <a:effectLst/>
        </p:spPr>
        <p:txBody>
          <a:bodyPr lIns="86210" tIns="43105" rIns="86210" bIns="43105" rtlCol="0" anchor="ctr"/>
          <a:lstStyle/>
          <a:p>
            <a:pPr algn="ctr" defTabSz="914261" rtl="0" fontAlgn="base">
              <a:spcBef>
                <a:spcPct val="0"/>
              </a:spcBef>
              <a:spcAft>
                <a:spcPct val="0"/>
              </a:spcAft>
              <a:defRPr/>
            </a:pPr>
            <a:endParaRPr lang="en-US" sz="2000" kern="1200" dirty="0">
              <a:solidFill>
                <a:prstClr val="white"/>
              </a:solidFill>
              <a:latin typeface="Calibri" pitchFamily="34" charset="0"/>
              <a:ea typeface="+mn-ea"/>
              <a:cs typeface="+mn-cs"/>
            </a:endParaRPr>
          </a:p>
        </p:txBody>
      </p:sp>
      <p:grpSp>
        <p:nvGrpSpPr>
          <p:cNvPr id="4" name="Group 40"/>
          <p:cNvGrpSpPr/>
          <p:nvPr userDrawn="1"/>
        </p:nvGrpSpPr>
        <p:grpSpPr>
          <a:xfrm>
            <a:off x="4292403" y="1833585"/>
            <a:ext cx="216462" cy="214313"/>
            <a:chOff x="3894931" y="1828800"/>
            <a:chExt cx="228600" cy="228600"/>
          </a:xfrm>
        </p:grpSpPr>
        <p:sp>
          <p:nvSpPr>
            <p:cNvPr id="115" name="Rectangle 114"/>
            <p:cNvSpPr/>
            <p:nvPr userDrawn="1"/>
          </p:nvSpPr>
          <p:spPr>
            <a:xfrm>
              <a:off x="3894931" y="1828800"/>
              <a:ext cx="228600" cy="228600"/>
            </a:xfrm>
            <a:prstGeom prst="rect">
              <a:avLst/>
            </a:prstGeom>
            <a:gradFill rotWithShape="1">
              <a:gsLst>
                <a:gs pos="0">
                  <a:sysClr val="window" lastClr="FFFFFF"/>
                </a:gs>
                <a:gs pos="100000">
                  <a:sysClr val="window" lastClr="FFFFFF">
                    <a:lumMod val="95000"/>
                  </a:sysClr>
                </a:gs>
              </a:gsLst>
              <a:lin ang="5400000" scaled="0"/>
            </a:gradFill>
            <a:ln w="9525" cap="flat" cmpd="sng" algn="ctr">
              <a:solidFill>
                <a:srgbClr val="33557B">
                  <a:lumMod val="20000"/>
                  <a:lumOff val="80000"/>
                </a:srgbClr>
              </a:solidFill>
              <a:prstDash val="solid"/>
            </a:ln>
            <a:effectLst/>
          </p:spPr>
          <p:txBody>
            <a:bodyPr rtlCol="0" anchor="ctr"/>
            <a:lstStyle/>
            <a:p>
              <a:pPr algn="ctr" defTabSz="914261" rtl="0" fontAlgn="base">
                <a:spcBef>
                  <a:spcPct val="0"/>
                </a:spcBef>
                <a:spcAft>
                  <a:spcPct val="0"/>
                </a:spcAft>
                <a:defRPr/>
              </a:pPr>
              <a:endParaRPr lang="en-US" sz="2000" kern="1200" dirty="0">
                <a:solidFill>
                  <a:prstClr val="black"/>
                </a:solidFill>
                <a:latin typeface="Calibri" pitchFamily="34" charset="0"/>
                <a:ea typeface="+mn-ea"/>
                <a:cs typeface="+mn-cs"/>
              </a:endParaRPr>
            </a:p>
          </p:txBody>
        </p:sp>
        <p:pic>
          <p:nvPicPr>
            <p:cNvPr id="116" name="Picture 115" descr="searchGo.png"/>
            <p:cNvPicPr>
              <a:picLocks noChangeAspect="1"/>
            </p:cNvPicPr>
            <p:nvPr userDrawn="1"/>
          </p:nvPicPr>
          <p:blipFill>
            <a:blip r:embed="rId5"/>
            <a:stretch>
              <a:fillRect/>
            </a:stretch>
          </p:blipFill>
          <p:spPr>
            <a:xfrm>
              <a:off x="3947319" y="1881188"/>
              <a:ext cx="123825" cy="123825"/>
            </a:xfrm>
            <a:prstGeom prst="rect">
              <a:avLst/>
            </a:prstGeom>
          </p:spPr>
        </p:pic>
      </p:grpSp>
      <p:sp>
        <p:nvSpPr>
          <p:cNvPr id="117" name="Rectangle 116"/>
          <p:cNvSpPr/>
          <p:nvPr userDrawn="1"/>
        </p:nvSpPr>
        <p:spPr>
          <a:xfrm>
            <a:off x="1397229" y="1833585"/>
            <a:ext cx="2895926" cy="214313"/>
          </a:xfrm>
          <a:prstGeom prst="rect">
            <a:avLst/>
          </a:prstGeom>
          <a:gradFill>
            <a:gsLst>
              <a:gs pos="0">
                <a:sysClr val="window" lastClr="FFFFFF">
                  <a:alpha val="21000"/>
                </a:sysClr>
              </a:gs>
              <a:gs pos="30000">
                <a:sysClr val="window" lastClr="FFFFFF">
                  <a:alpha val="80000"/>
                </a:sysClr>
              </a:gs>
            </a:gsLst>
            <a:lin ang="5400000" scaled="0"/>
          </a:gradFill>
          <a:ln w="9525" cap="flat" cmpd="sng" algn="ctr">
            <a:solidFill>
              <a:srgbClr val="33557B">
                <a:lumMod val="20000"/>
                <a:lumOff val="80000"/>
              </a:srgbClr>
            </a:solidFill>
            <a:prstDash val="solid"/>
          </a:ln>
          <a:effectLst/>
        </p:spPr>
        <p:txBody>
          <a:bodyPr lIns="86210" tIns="43105" rIns="86210" bIns="43105" rtlCol="0" anchor="ctr"/>
          <a:lstStyle/>
          <a:p>
            <a:pPr algn="l" defTabSz="914261" rtl="0" fontAlgn="base">
              <a:spcBef>
                <a:spcPct val="0"/>
              </a:spcBef>
              <a:spcAft>
                <a:spcPct val="0"/>
              </a:spcAft>
              <a:defRPr/>
            </a:pPr>
            <a:r>
              <a:rPr lang="en-US" sz="800" i="1" kern="1200" dirty="0">
                <a:solidFill>
                  <a:prstClr val="white">
                    <a:lumMod val="65000"/>
                  </a:prstClr>
                </a:solidFill>
                <a:latin typeface="Calibri" pitchFamily="34" charset="0"/>
                <a:ea typeface="+mn-ea"/>
                <a:cs typeface="+mn-cs"/>
              </a:rPr>
              <a:t> </a:t>
            </a:r>
          </a:p>
        </p:txBody>
      </p:sp>
      <p:cxnSp>
        <p:nvCxnSpPr>
          <p:cNvPr id="118" name="Straight Connector 117"/>
          <p:cNvCxnSpPr/>
          <p:nvPr userDrawn="1"/>
        </p:nvCxnSpPr>
        <p:spPr>
          <a:xfrm>
            <a:off x="1388210" y="2154459"/>
            <a:ext cx="7450639" cy="1588"/>
          </a:xfrm>
          <a:prstGeom prst="line">
            <a:avLst/>
          </a:prstGeom>
          <a:noFill/>
          <a:ln w="9525" cap="flat" cmpd="sng" algn="ctr">
            <a:gradFill>
              <a:gsLst>
                <a:gs pos="53000">
                  <a:srgbClr val="33557B">
                    <a:lumMod val="20000"/>
                    <a:lumOff val="80000"/>
                  </a:srgbClr>
                </a:gs>
                <a:gs pos="100000">
                  <a:srgbClr val="33557B">
                    <a:lumMod val="20000"/>
                    <a:lumOff val="80000"/>
                    <a:alpha val="0"/>
                  </a:srgbClr>
                </a:gs>
              </a:gsLst>
              <a:lin ang="0" scaled="0"/>
            </a:gradFill>
            <a:prstDash val="solid"/>
          </a:ln>
          <a:effectLst/>
        </p:spPr>
      </p:cxnSp>
      <p:pic>
        <p:nvPicPr>
          <p:cNvPr id="119" name="Picture 4" descr="http://www.sharepointcustomization.com/finance/images/logo.gif"/>
          <p:cNvPicPr>
            <a:picLocks noChangeAspect="1" noChangeArrowheads="1"/>
          </p:cNvPicPr>
          <p:nvPr userDrawn="1"/>
        </p:nvPicPr>
        <p:blipFill>
          <a:blip r:embed="rId6"/>
          <a:srcRect l="3356" t="11490" b="30235"/>
          <a:stretch>
            <a:fillRect/>
          </a:stretch>
        </p:blipFill>
        <p:spPr bwMode="auto">
          <a:xfrm>
            <a:off x="133003" y="1543135"/>
            <a:ext cx="1197032" cy="538004"/>
          </a:xfrm>
          <a:prstGeom prst="rect">
            <a:avLst/>
          </a:prstGeom>
          <a:noFill/>
        </p:spPr>
      </p:pic>
      <p:cxnSp>
        <p:nvCxnSpPr>
          <p:cNvPr id="120" name="Straight Connector 119"/>
          <p:cNvCxnSpPr/>
          <p:nvPr userDrawn="1"/>
        </p:nvCxnSpPr>
        <p:spPr>
          <a:xfrm rot="10800000">
            <a:off x="1399785" y="1769291"/>
            <a:ext cx="3102616" cy="1489"/>
          </a:xfrm>
          <a:prstGeom prst="line">
            <a:avLst/>
          </a:prstGeom>
          <a:noFill/>
          <a:ln w="9525" cap="flat" cmpd="sng" algn="ctr">
            <a:solidFill>
              <a:sysClr val="window" lastClr="FFFFFF">
                <a:lumMod val="75000"/>
              </a:sysClr>
            </a:solidFill>
            <a:prstDash val="solid"/>
          </a:ln>
          <a:effectLst/>
        </p:spPr>
      </p:cxnSp>
      <p:sp>
        <p:nvSpPr>
          <p:cNvPr id="121" name="Rectangle 120"/>
          <p:cNvSpPr/>
          <p:nvPr userDrawn="1"/>
        </p:nvSpPr>
        <p:spPr>
          <a:xfrm>
            <a:off x="1397983" y="1547837"/>
            <a:ext cx="712519" cy="223242"/>
          </a:xfrm>
          <a:prstGeom prst="rect">
            <a:avLst/>
          </a:prstGeom>
          <a:noFill/>
          <a:ln w="3175" cap="flat" cmpd="sng" algn="ctr">
            <a:solidFill>
              <a:sysClr val="window" lastClr="FFFFFF">
                <a:lumMod val="85000"/>
              </a:sysClr>
            </a:solidFill>
            <a:prstDash val="solid"/>
          </a:ln>
          <a:effectLst/>
        </p:spPr>
        <p:txBody>
          <a:bodyPr lIns="86204" tIns="43102" rIns="86204" bIns="43102" rtlCol="0" anchor="ctr"/>
          <a:lstStyle/>
          <a:p>
            <a:pPr algn="ctr" defTabSz="914200" rtl="0" fontAlgn="base">
              <a:spcBef>
                <a:spcPct val="0"/>
              </a:spcBef>
              <a:spcAft>
                <a:spcPct val="0"/>
              </a:spcAft>
              <a:defRPr/>
            </a:pPr>
            <a:endParaRPr lang="en-US" sz="2000" kern="1200" dirty="0">
              <a:solidFill>
                <a:prstClr val="white"/>
              </a:solidFill>
              <a:latin typeface="Calibri" pitchFamily="34" charset="0"/>
              <a:ea typeface="+mn-ea"/>
              <a:cs typeface="+mn-cs"/>
            </a:endParaRPr>
          </a:p>
        </p:txBody>
      </p:sp>
      <p:sp>
        <p:nvSpPr>
          <p:cNvPr id="122" name="Rectangle 121"/>
          <p:cNvSpPr/>
          <p:nvPr userDrawn="1"/>
        </p:nvSpPr>
        <p:spPr>
          <a:xfrm>
            <a:off x="101015" y="2162197"/>
            <a:ext cx="1284339" cy="207169"/>
          </a:xfrm>
          <a:prstGeom prst="rect">
            <a:avLst/>
          </a:prstGeom>
          <a:solidFill>
            <a:sysClr val="window" lastClr="FFFFFF">
              <a:lumMod val="85000"/>
            </a:sysClr>
          </a:solidFill>
          <a:ln w="25400" cap="flat" cmpd="sng" algn="ctr">
            <a:noFill/>
            <a:prstDash val="solid"/>
          </a:ln>
          <a:effectLst/>
        </p:spPr>
        <p:txBody>
          <a:bodyPr lIns="86204" tIns="43102" rIns="86204" bIns="43102" rtlCol="0" anchor="ctr"/>
          <a:lstStyle/>
          <a:p>
            <a:pPr algn="ctr" defTabSz="914200" rtl="0" fontAlgn="base">
              <a:spcBef>
                <a:spcPct val="0"/>
              </a:spcBef>
              <a:spcAft>
                <a:spcPct val="0"/>
              </a:spcAft>
              <a:defRPr/>
            </a:pPr>
            <a:endParaRPr lang="en-US" sz="2000" kern="1200" dirty="0">
              <a:solidFill>
                <a:prstClr val="white"/>
              </a:solidFill>
              <a:latin typeface="Calibri" pitchFamily="34" charset="0"/>
              <a:ea typeface="+mn-ea"/>
              <a:cs typeface="+mn-cs"/>
            </a:endParaRPr>
          </a:p>
        </p:txBody>
      </p:sp>
      <p:sp>
        <p:nvSpPr>
          <p:cNvPr id="123" name="Rectangle 122"/>
          <p:cNvSpPr/>
          <p:nvPr userDrawn="1"/>
        </p:nvSpPr>
        <p:spPr>
          <a:xfrm>
            <a:off x="76814" y="2147912"/>
            <a:ext cx="1176860" cy="240934"/>
          </a:xfrm>
          <a:prstGeom prst="rect">
            <a:avLst/>
          </a:prstGeom>
        </p:spPr>
        <p:txBody>
          <a:bodyPr wrap="square" lIns="86204" tIns="43102" rIns="86204" bIns="43102" anchor="ctr">
            <a:spAutoFit/>
          </a:bodyPr>
          <a:lstStyle/>
          <a:p>
            <a:pPr algn="l" defTabSz="914200" rtl="0" fontAlgn="base">
              <a:spcBef>
                <a:spcPct val="0"/>
              </a:spcBef>
              <a:spcAft>
                <a:spcPct val="0"/>
              </a:spcAft>
            </a:pPr>
            <a:r>
              <a:rPr lang="en-US" sz="1000" b="1" kern="1200" dirty="0">
                <a:solidFill>
                  <a:prstClr val="black">
                    <a:lumMod val="65000"/>
                    <a:lumOff val="35000"/>
                  </a:prstClr>
                </a:solidFill>
                <a:latin typeface="Calibri" pitchFamily="34" charset="0"/>
                <a:ea typeface="+mn-ea"/>
                <a:cs typeface="Arial" pitchFamily="34" charset="0"/>
              </a:rPr>
              <a:t>Refine Results:</a:t>
            </a:r>
          </a:p>
        </p:txBody>
      </p:sp>
      <p:sp>
        <p:nvSpPr>
          <p:cNvPr id="124" name="Rectangle 123"/>
          <p:cNvSpPr/>
          <p:nvPr userDrawn="1"/>
        </p:nvSpPr>
        <p:spPr>
          <a:xfrm>
            <a:off x="1403858" y="2142664"/>
            <a:ext cx="1624822" cy="240940"/>
          </a:xfrm>
          <a:prstGeom prst="rect">
            <a:avLst/>
          </a:prstGeom>
        </p:spPr>
        <p:txBody>
          <a:bodyPr wrap="none" lIns="86210" tIns="43105" rIns="86210" bIns="43105">
            <a:spAutoFit/>
          </a:bodyPr>
          <a:lstStyle/>
          <a:p>
            <a:pPr algn="l" rtl="0" fontAlgn="base">
              <a:spcBef>
                <a:spcPct val="0"/>
              </a:spcBef>
              <a:spcAft>
                <a:spcPct val="0"/>
              </a:spcAft>
            </a:pPr>
            <a:r>
              <a:rPr lang="en-US" sz="1000" kern="1200" dirty="0">
                <a:solidFill>
                  <a:srgbClr val="499B25"/>
                </a:solidFill>
                <a:latin typeface="Calibri" pitchFamily="34" charset="0"/>
                <a:ea typeface="+mn-ea"/>
                <a:cs typeface="Arial" pitchFamily="34" charset="0"/>
              </a:rPr>
              <a:t>Intranet Results  </a:t>
            </a:r>
            <a:r>
              <a:rPr lang="en-US" sz="850" kern="1200" dirty="0">
                <a:solidFill>
                  <a:srgbClr val="4D4D4D">
                    <a:lumMod val="50000"/>
                    <a:lumOff val="50000"/>
                  </a:srgbClr>
                </a:solidFill>
                <a:latin typeface="Calibri" pitchFamily="34" charset="0"/>
                <a:ea typeface="+mn-ea"/>
                <a:cs typeface="Arial" pitchFamily="34" charset="0"/>
              </a:rPr>
              <a:t>1 – 20 of 200</a:t>
            </a:r>
            <a:endParaRPr lang="en-US" sz="850" kern="1200" dirty="0">
              <a:solidFill>
                <a:srgbClr val="4D4D4D">
                  <a:lumMod val="50000"/>
                  <a:lumOff val="50000"/>
                </a:srgbClr>
              </a:solidFill>
              <a:latin typeface="Calibri" pitchFamily="34" charset="0"/>
              <a:ea typeface="Tahoma" pitchFamily="34" charset="0"/>
              <a:cs typeface="Arial" pitchFamily="34" charset="0"/>
            </a:endParaRPr>
          </a:p>
        </p:txBody>
      </p:sp>
      <p:sp>
        <p:nvSpPr>
          <p:cNvPr id="125" name="Rectangle 124"/>
          <p:cNvSpPr/>
          <p:nvPr userDrawn="1"/>
        </p:nvSpPr>
        <p:spPr>
          <a:xfrm>
            <a:off x="1411034" y="1547821"/>
            <a:ext cx="1201629" cy="240940"/>
          </a:xfrm>
          <a:prstGeom prst="rect">
            <a:avLst/>
          </a:prstGeom>
        </p:spPr>
        <p:txBody>
          <a:bodyPr wrap="none" lIns="86210" tIns="43105" rIns="86210" bIns="43105" anchor="t">
            <a:spAutoFit/>
          </a:bodyPr>
          <a:lstStyle/>
          <a:p>
            <a:pPr algn="l" rtl="0" fontAlgn="base">
              <a:spcBef>
                <a:spcPct val="0"/>
              </a:spcBef>
              <a:spcAft>
                <a:spcPct val="0"/>
              </a:spcAft>
              <a:tabLst>
                <a:tab pos="714375" algn="l"/>
              </a:tabLst>
            </a:pPr>
            <a:r>
              <a:rPr lang="en-US" sz="1000" kern="1200" dirty="0">
                <a:solidFill>
                  <a:srgbClr val="499B25"/>
                </a:solidFill>
                <a:latin typeface="Calibri" pitchFamily="34" charset="0"/>
                <a:ea typeface="+mn-ea"/>
                <a:cs typeface="Arial" pitchFamily="34" charset="0"/>
              </a:rPr>
              <a:t>Intranet	</a:t>
            </a:r>
            <a:r>
              <a:rPr lang="en-US" sz="850" kern="1200" dirty="0">
                <a:solidFill>
                  <a:srgbClr val="4D4D4D">
                    <a:lumMod val="50000"/>
                    <a:lumOff val="50000"/>
                  </a:srgbClr>
                </a:solidFill>
                <a:latin typeface="Calibri" pitchFamily="34" charset="0"/>
                <a:ea typeface="+mn-ea"/>
                <a:cs typeface="Arial" pitchFamily="34" charset="0"/>
              </a:rPr>
              <a:t>People</a:t>
            </a:r>
          </a:p>
        </p:txBody>
      </p:sp>
      <p:sp>
        <p:nvSpPr>
          <p:cNvPr id="126" name="Rectangle 125"/>
          <p:cNvSpPr/>
          <p:nvPr userDrawn="1"/>
        </p:nvSpPr>
        <p:spPr>
          <a:xfrm>
            <a:off x="4437839" y="2148618"/>
            <a:ext cx="2795002" cy="217851"/>
          </a:xfrm>
          <a:prstGeom prst="rect">
            <a:avLst/>
          </a:prstGeom>
        </p:spPr>
        <p:txBody>
          <a:bodyPr wrap="none" lIns="86204" tIns="43102" rIns="86204" bIns="43102">
            <a:spAutoFit/>
          </a:bodyPr>
          <a:lstStyle/>
          <a:p>
            <a:pPr algn="r" defTabSz="914200" rtl="0" fontAlgn="base">
              <a:spcBef>
                <a:spcPct val="0"/>
              </a:spcBef>
              <a:spcAft>
                <a:spcPct val="0"/>
              </a:spcAft>
            </a:pPr>
            <a:r>
              <a:rPr lang="en-US" sz="850" kern="1200" dirty="0">
                <a:solidFill>
                  <a:srgbClr val="4D4D4D">
                    <a:lumMod val="50000"/>
                    <a:lumOff val="50000"/>
                  </a:srgbClr>
                </a:solidFill>
                <a:latin typeface="Calibri" pitchFamily="34" charset="0"/>
                <a:ea typeface="+mn-ea"/>
                <a:cs typeface="+mn-cs"/>
              </a:rPr>
              <a:t>View:     </a:t>
            </a:r>
            <a:r>
              <a:rPr lang="en-US" sz="850" kern="1200" dirty="0">
                <a:solidFill>
                  <a:srgbClr val="1D71B6"/>
                </a:solidFill>
                <a:latin typeface="Calibri" pitchFamily="34" charset="0"/>
                <a:ea typeface="+mn-ea"/>
                <a:cs typeface="+mn-cs"/>
              </a:rPr>
              <a:t>List </a:t>
            </a:r>
            <a:r>
              <a:rPr lang="en-US" sz="850" kern="1200" dirty="0">
                <a:solidFill>
                  <a:srgbClr val="1D71B6"/>
                </a:solidFill>
                <a:latin typeface="Wingdings 3" pitchFamily="18" charset="2"/>
                <a:ea typeface="+mn-ea"/>
                <a:cs typeface="+mn-cs"/>
              </a:rPr>
              <a:t>€</a:t>
            </a:r>
            <a:r>
              <a:rPr lang="en-US" sz="850" kern="1200" dirty="0">
                <a:solidFill>
                  <a:srgbClr val="1D71B6"/>
                </a:solidFill>
                <a:latin typeface="Calibri" pitchFamily="34" charset="0"/>
                <a:ea typeface="+mn-ea"/>
                <a:cs typeface="+mn-cs"/>
              </a:rPr>
              <a:t>   </a:t>
            </a:r>
            <a:r>
              <a:rPr lang="en-US" sz="850" kern="1200" dirty="0">
                <a:solidFill>
                  <a:srgbClr val="FFFFFF">
                    <a:lumMod val="50000"/>
                  </a:srgbClr>
                </a:solidFill>
                <a:latin typeface="Calibri" pitchFamily="34" charset="0"/>
                <a:ea typeface="+mn-ea"/>
                <a:cs typeface="+mn-cs"/>
              </a:rPr>
              <a:t>|    </a:t>
            </a:r>
            <a:r>
              <a:rPr lang="en-US" sz="850" kern="1200" dirty="0">
                <a:solidFill>
                  <a:prstClr val="black">
                    <a:lumMod val="50000"/>
                    <a:lumOff val="50000"/>
                  </a:prstClr>
                </a:solidFill>
                <a:latin typeface="Calibri" pitchFamily="34" charset="0"/>
                <a:ea typeface="+mn-ea"/>
                <a:cs typeface="+mn-cs"/>
              </a:rPr>
              <a:t>Sort by:     </a:t>
            </a:r>
            <a:r>
              <a:rPr lang="en-US" sz="850" kern="1200" dirty="0">
                <a:solidFill>
                  <a:srgbClr val="1D71B6"/>
                </a:solidFill>
                <a:latin typeface="Calibri" pitchFamily="34" charset="0"/>
                <a:ea typeface="+mn-ea"/>
                <a:cs typeface="+mn-cs"/>
              </a:rPr>
              <a:t>Relevancy </a:t>
            </a:r>
            <a:r>
              <a:rPr lang="en-US" sz="850" kern="1200" dirty="0">
                <a:solidFill>
                  <a:srgbClr val="1D71B6"/>
                </a:solidFill>
                <a:latin typeface="Wingdings 3" pitchFamily="18" charset="2"/>
                <a:ea typeface="+mn-ea"/>
                <a:cs typeface="+mn-cs"/>
              </a:rPr>
              <a:t>€</a:t>
            </a:r>
            <a:r>
              <a:rPr lang="en-US" sz="850" kern="1200" dirty="0">
                <a:solidFill>
                  <a:srgbClr val="1D71B6"/>
                </a:solidFill>
                <a:latin typeface="Calibri" pitchFamily="34" charset="0"/>
                <a:ea typeface="+mn-ea"/>
                <a:cs typeface="+mn-cs"/>
              </a:rPr>
              <a:t>   </a:t>
            </a:r>
            <a:r>
              <a:rPr lang="en-US" sz="850" kern="1200" dirty="0">
                <a:solidFill>
                  <a:prstClr val="white">
                    <a:lumMod val="50000"/>
                  </a:prstClr>
                </a:solidFill>
                <a:latin typeface="Calibri" pitchFamily="34" charset="0"/>
                <a:ea typeface="+mn-ea"/>
                <a:cs typeface="+mn-cs"/>
              </a:rPr>
              <a:t>|</a:t>
            </a:r>
            <a:r>
              <a:rPr lang="en-US" sz="850" kern="1200" dirty="0">
                <a:solidFill>
                  <a:srgbClr val="1D71B6"/>
                </a:solidFill>
                <a:latin typeface="Calibri" pitchFamily="34" charset="0"/>
                <a:ea typeface="+mn-ea"/>
                <a:cs typeface="+mn-cs"/>
              </a:rPr>
              <a:t>    Alert me </a:t>
            </a:r>
            <a:r>
              <a:rPr lang="en-US" sz="850" kern="1200" dirty="0">
                <a:solidFill>
                  <a:srgbClr val="1D71B6"/>
                </a:solidFill>
                <a:latin typeface="Wingdings 3" pitchFamily="18" charset="2"/>
                <a:ea typeface="+mn-ea"/>
                <a:cs typeface="+mn-cs"/>
              </a:rPr>
              <a:t>€</a:t>
            </a:r>
            <a:endParaRPr lang="en-US" sz="850" kern="1200" dirty="0">
              <a:solidFill>
                <a:srgbClr val="1D71B6"/>
              </a:solidFill>
              <a:latin typeface="Calibri" pitchFamily="34" charset="0"/>
              <a:ea typeface="Tahoma" pitchFamily="34" charset="0"/>
              <a:cs typeface="Tahoma" pitchFamily="34" charset="0"/>
            </a:endParaRPr>
          </a:p>
        </p:txBody>
      </p:sp>
      <p:sp>
        <p:nvSpPr>
          <p:cNvPr id="127" name="Rectangle 126"/>
          <p:cNvSpPr/>
          <p:nvPr userDrawn="1"/>
        </p:nvSpPr>
        <p:spPr>
          <a:xfrm>
            <a:off x="7278522" y="5194238"/>
            <a:ext cx="1628874" cy="1430422"/>
          </a:xfrm>
          <a:prstGeom prst="rect">
            <a:avLst/>
          </a:prstGeom>
          <a:solidFill>
            <a:srgbClr val="F8F8F8"/>
          </a:solidFill>
          <a:ln w="25400" cap="flat" cmpd="sng" algn="ctr">
            <a:noFill/>
            <a:prstDash val="solid"/>
          </a:ln>
          <a:effectLst/>
        </p:spPr>
        <p:txBody>
          <a:bodyPr lIns="86210" tIns="43105" rIns="86210" bIns="43105" rtlCol="0" anchor="ctr"/>
          <a:lstStyle/>
          <a:p>
            <a:pPr algn="ctr" rtl="0">
              <a:defRPr/>
            </a:pPr>
            <a:endParaRPr lang="en-US" kern="1200" dirty="0">
              <a:solidFill>
                <a:prstClr val="white"/>
              </a:solidFill>
              <a:latin typeface="Calibri" pitchFamily="34" charset="0"/>
              <a:ea typeface="+mn-ea"/>
              <a:cs typeface="+mn-cs"/>
            </a:endParaRPr>
          </a:p>
        </p:txBody>
      </p:sp>
      <p:sp>
        <p:nvSpPr>
          <p:cNvPr id="128" name="Rectangle 127"/>
          <p:cNvSpPr/>
          <p:nvPr userDrawn="1"/>
        </p:nvSpPr>
        <p:spPr>
          <a:xfrm>
            <a:off x="7278522" y="2243159"/>
            <a:ext cx="1628874" cy="2924175"/>
          </a:xfrm>
          <a:prstGeom prst="rect">
            <a:avLst/>
          </a:prstGeom>
          <a:solidFill>
            <a:srgbClr val="F8F8F8"/>
          </a:solidFill>
          <a:ln w="25400" cap="flat" cmpd="sng" algn="ctr">
            <a:noFill/>
            <a:prstDash val="solid"/>
          </a:ln>
          <a:effectLst/>
        </p:spPr>
        <p:txBody>
          <a:bodyPr lIns="86210" tIns="43105" rIns="86210" bIns="43105" rtlCol="0" anchor="ctr"/>
          <a:lstStyle/>
          <a:p>
            <a:pPr algn="ctr" rtl="0">
              <a:defRPr/>
            </a:pPr>
            <a:endParaRPr lang="en-US" kern="1200" dirty="0">
              <a:solidFill>
                <a:prstClr val="white"/>
              </a:solidFill>
              <a:latin typeface="Calibri" pitchFamily="34" charset="0"/>
              <a:ea typeface="+mn-ea"/>
              <a:cs typeface="+mn-cs"/>
            </a:endParaRPr>
          </a:p>
        </p:txBody>
      </p:sp>
      <p:pic>
        <p:nvPicPr>
          <p:cNvPr id="129" name="Picture 4"/>
          <p:cNvPicPr>
            <a:picLocks noChangeAspect="1" noChangeArrowheads="1"/>
          </p:cNvPicPr>
          <p:nvPr userDrawn="1"/>
        </p:nvPicPr>
        <p:blipFill>
          <a:blip r:embed="rId7"/>
          <a:srcRect/>
          <a:stretch>
            <a:fillRect/>
          </a:stretch>
        </p:blipFill>
        <p:spPr bwMode="auto">
          <a:xfrm>
            <a:off x="7353300" y="4262465"/>
            <a:ext cx="541229" cy="647700"/>
          </a:xfrm>
          <a:prstGeom prst="rect">
            <a:avLst/>
          </a:prstGeom>
          <a:noFill/>
          <a:ln w="9525">
            <a:noFill/>
            <a:miter lim="800000"/>
            <a:headEnd/>
            <a:tailEnd/>
          </a:ln>
        </p:spPr>
      </p:pic>
      <p:sp>
        <p:nvSpPr>
          <p:cNvPr id="130" name="Rectangle 129"/>
          <p:cNvSpPr/>
          <p:nvPr userDrawn="1"/>
        </p:nvSpPr>
        <p:spPr>
          <a:xfrm>
            <a:off x="7885565" y="2466296"/>
            <a:ext cx="1096510" cy="2379987"/>
          </a:xfrm>
          <a:prstGeom prst="rect">
            <a:avLst/>
          </a:prstGeom>
        </p:spPr>
        <p:txBody>
          <a:bodyPr wrap="square" lIns="86210" tIns="43105" rIns="86210" bIns="43105">
            <a:spAutoFit/>
          </a:bodyPr>
          <a:lstStyle/>
          <a:p>
            <a:pPr algn="l" rtl="0" fontAlgn="base">
              <a:spcBef>
                <a:spcPct val="0"/>
              </a:spcBef>
              <a:spcAft>
                <a:spcPct val="0"/>
              </a:spcAft>
            </a:pPr>
            <a:r>
              <a:rPr lang="en-US" sz="850" kern="1200" dirty="0">
                <a:solidFill>
                  <a:srgbClr val="1D71B6"/>
                </a:solidFill>
                <a:latin typeface="Calibri" pitchFamily="34" charset="0"/>
                <a:ea typeface="+mn-ea"/>
                <a:cs typeface="Arial" pitchFamily="34" charset="0"/>
              </a:rPr>
              <a:t>     </a:t>
            </a:r>
            <a:r>
              <a:rPr lang="en-US" sz="1000" kern="1200" dirty="0">
                <a:solidFill>
                  <a:srgbClr val="1D71B6"/>
                </a:solidFill>
                <a:latin typeface="Calibri" pitchFamily="34" charset="0"/>
                <a:ea typeface="+mn-ea"/>
                <a:cs typeface="Arial" pitchFamily="34" charset="0"/>
              </a:rPr>
              <a:t>Andy Fletcher</a:t>
            </a:r>
          </a:p>
          <a:p>
            <a:pPr algn="l" rtl="0" fontAlgn="base">
              <a:spcBef>
                <a:spcPct val="0"/>
              </a:spcBef>
              <a:spcAft>
                <a:spcPct val="0"/>
              </a:spcAft>
            </a:pPr>
            <a:r>
              <a:rPr lang="en-US" sz="850" kern="1200" dirty="0">
                <a:solidFill>
                  <a:srgbClr val="4D4D4D"/>
                </a:solidFill>
                <a:latin typeface="Calibri" pitchFamily="34" charset="0"/>
                <a:ea typeface="+mn-ea"/>
                <a:cs typeface="Arial" pitchFamily="34" charset="0"/>
              </a:rPr>
              <a:t>Manager </a:t>
            </a:r>
            <a:r>
              <a:rPr lang="en-US" sz="850" kern="1200" dirty="0" err="1">
                <a:solidFill>
                  <a:srgbClr val="4D4D4D"/>
                </a:solidFill>
                <a:latin typeface="Calibri" pitchFamily="34" charset="0"/>
                <a:ea typeface="+mn-ea"/>
                <a:cs typeface="Arial" pitchFamily="34" charset="0"/>
              </a:rPr>
              <a:t>Enterpri</a:t>
            </a:r>
            <a:r>
              <a:rPr lang="en-US" sz="850" kern="1200" dirty="0">
                <a:solidFill>
                  <a:srgbClr val="4D4D4D"/>
                </a:solidFill>
                <a:latin typeface="Calibri" pitchFamily="34" charset="0"/>
                <a:ea typeface="+mn-ea"/>
                <a:cs typeface="Arial" pitchFamily="34" charset="0"/>
              </a:rPr>
              <a:t>…</a:t>
            </a:r>
          </a:p>
          <a:p>
            <a:pPr algn="l" rtl="0" fontAlgn="base">
              <a:spcBef>
                <a:spcPct val="0"/>
              </a:spcBef>
              <a:spcAft>
                <a:spcPct val="0"/>
              </a:spcAft>
            </a:pPr>
            <a:r>
              <a:rPr lang="en-US" sz="850" kern="1200" dirty="0">
                <a:solidFill>
                  <a:srgbClr val="4D4D4D"/>
                </a:solidFill>
                <a:latin typeface="Calibri" pitchFamily="34" charset="0"/>
                <a:ea typeface="+mn-ea"/>
                <a:cs typeface="Arial" pitchFamily="34" charset="0"/>
              </a:rPr>
              <a:t>+47 555 183 65</a:t>
            </a:r>
          </a:p>
          <a:p>
            <a:pPr algn="l" rtl="0" fontAlgn="base">
              <a:spcBef>
                <a:spcPct val="0"/>
              </a:spcBef>
              <a:spcAft>
                <a:spcPct val="0"/>
              </a:spcAft>
            </a:pPr>
            <a:r>
              <a:rPr lang="en-US" sz="850" kern="1200" dirty="0">
                <a:solidFill>
                  <a:srgbClr val="4D4D4D"/>
                </a:solidFill>
                <a:latin typeface="Calibri" pitchFamily="34" charset="0"/>
                <a:ea typeface="+mn-ea"/>
                <a:cs typeface="Arial" pitchFamily="34" charset="0"/>
              </a:rPr>
              <a:t>andy@contoso.com</a:t>
            </a:r>
          </a:p>
          <a:p>
            <a:pPr algn="l" rtl="0" fontAlgn="base">
              <a:spcBef>
                <a:spcPct val="0"/>
              </a:spcBef>
              <a:spcAft>
                <a:spcPct val="0"/>
              </a:spcAft>
              <a:tabLst>
                <a:tab pos="215524" algn="l"/>
              </a:tabLst>
            </a:pPr>
            <a:endParaRPr lang="en-US" sz="850" kern="1200" dirty="0">
              <a:solidFill>
                <a:srgbClr val="4D4D4D"/>
              </a:solidFill>
              <a:latin typeface="Calibri" pitchFamily="34" charset="0"/>
              <a:ea typeface="+mn-ea"/>
              <a:cs typeface="Arial" pitchFamily="34" charset="0"/>
            </a:endParaRPr>
          </a:p>
          <a:p>
            <a:pPr algn="l" rtl="0" fontAlgn="base">
              <a:spcBef>
                <a:spcPct val="0"/>
              </a:spcBef>
              <a:spcAft>
                <a:spcPct val="0"/>
              </a:spcAft>
            </a:pPr>
            <a:endParaRPr lang="en-US" sz="850" kern="1200" dirty="0">
              <a:solidFill>
                <a:srgbClr val="1D71B6"/>
              </a:solidFill>
              <a:latin typeface="Calibri" pitchFamily="34" charset="0"/>
              <a:ea typeface="+mn-ea"/>
              <a:cs typeface="Arial" pitchFamily="34" charset="0"/>
            </a:endParaRPr>
          </a:p>
          <a:p>
            <a:pPr algn="l" rtl="0" fontAlgn="base">
              <a:spcBef>
                <a:spcPct val="0"/>
              </a:spcBef>
              <a:spcAft>
                <a:spcPct val="0"/>
              </a:spcAft>
            </a:pPr>
            <a:r>
              <a:rPr lang="en-US" sz="850" kern="1200" dirty="0">
                <a:solidFill>
                  <a:srgbClr val="1D71B6"/>
                </a:solidFill>
                <a:latin typeface="Calibri" pitchFamily="34" charset="0"/>
                <a:ea typeface="+mn-ea"/>
                <a:cs typeface="Arial" pitchFamily="34" charset="0"/>
              </a:rPr>
              <a:t>     </a:t>
            </a:r>
            <a:r>
              <a:rPr lang="en-US" sz="1000" kern="1200" dirty="0">
                <a:solidFill>
                  <a:srgbClr val="1D71B6"/>
                </a:solidFill>
                <a:latin typeface="Calibri" pitchFamily="34" charset="0"/>
                <a:ea typeface="+mn-ea"/>
                <a:cs typeface="Arial" pitchFamily="34" charset="0"/>
              </a:rPr>
              <a:t>Martin Gore</a:t>
            </a:r>
          </a:p>
          <a:p>
            <a:pPr algn="l" rtl="0" fontAlgn="base">
              <a:spcBef>
                <a:spcPct val="0"/>
              </a:spcBef>
              <a:spcAft>
                <a:spcPct val="0"/>
              </a:spcAft>
            </a:pPr>
            <a:r>
              <a:rPr lang="en-US" sz="850" kern="1200" dirty="0">
                <a:solidFill>
                  <a:srgbClr val="4D4D4D"/>
                </a:solidFill>
                <a:latin typeface="Calibri" pitchFamily="34" charset="0"/>
                <a:ea typeface="+mn-ea"/>
                <a:cs typeface="Arial" pitchFamily="34" charset="0"/>
              </a:rPr>
              <a:t>Country Manager Enterprise Search…</a:t>
            </a:r>
          </a:p>
          <a:p>
            <a:pPr algn="l" rtl="0" fontAlgn="base">
              <a:spcBef>
                <a:spcPct val="0"/>
              </a:spcBef>
              <a:spcAft>
                <a:spcPct val="0"/>
              </a:spcAft>
            </a:pPr>
            <a:r>
              <a:rPr lang="en-US" sz="850" kern="1200" dirty="0">
                <a:solidFill>
                  <a:srgbClr val="4D4D4D"/>
                </a:solidFill>
                <a:latin typeface="Calibri" pitchFamily="34" charset="0"/>
                <a:ea typeface="+mn-ea"/>
                <a:cs typeface="Arial" pitchFamily="34" charset="0"/>
              </a:rPr>
              <a:t>+47 555 183 65</a:t>
            </a:r>
          </a:p>
          <a:p>
            <a:pPr algn="l" rtl="0" fontAlgn="base">
              <a:spcBef>
                <a:spcPct val="0"/>
              </a:spcBef>
              <a:spcAft>
                <a:spcPct val="0"/>
              </a:spcAft>
            </a:pPr>
            <a:r>
              <a:rPr lang="en-US" sz="850" kern="1200" dirty="0" err="1">
                <a:solidFill>
                  <a:srgbClr val="4D4D4D"/>
                </a:solidFill>
                <a:latin typeface="Calibri" pitchFamily="34" charset="0"/>
                <a:ea typeface="+mn-ea"/>
                <a:cs typeface="Arial" pitchFamily="34" charset="0"/>
              </a:rPr>
              <a:t>martin@contoso</a:t>
            </a:r>
            <a:r>
              <a:rPr lang="en-US" sz="850" kern="1200" dirty="0">
                <a:solidFill>
                  <a:srgbClr val="4D4D4D"/>
                </a:solidFill>
                <a:latin typeface="Calibri" pitchFamily="34" charset="0"/>
                <a:ea typeface="+mn-ea"/>
                <a:cs typeface="Arial" pitchFamily="34" charset="0"/>
              </a:rPr>
              <a:t>...</a:t>
            </a:r>
          </a:p>
          <a:p>
            <a:pPr algn="l" rtl="0" fontAlgn="base">
              <a:spcBef>
                <a:spcPct val="0"/>
              </a:spcBef>
              <a:spcAft>
                <a:spcPct val="0"/>
              </a:spcAft>
            </a:pPr>
            <a:endParaRPr lang="en-US" sz="850" kern="1200" dirty="0">
              <a:solidFill>
                <a:srgbClr val="4D4D4D"/>
              </a:solidFill>
              <a:latin typeface="Calibri" pitchFamily="34" charset="0"/>
              <a:ea typeface="+mn-ea"/>
              <a:cs typeface="Arial" pitchFamily="34" charset="0"/>
            </a:endParaRPr>
          </a:p>
          <a:p>
            <a:pPr algn="l" rtl="0" fontAlgn="base">
              <a:spcBef>
                <a:spcPct val="0"/>
              </a:spcBef>
              <a:spcAft>
                <a:spcPct val="0"/>
              </a:spcAft>
            </a:pPr>
            <a:endParaRPr lang="en-US" sz="850" kern="1200" dirty="0">
              <a:solidFill>
                <a:srgbClr val="4D4D4D"/>
              </a:solidFill>
              <a:latin typeface="Calibri" pitchFamily="34" charset="0"/>
              <a:ea typeface="+mn-ea"/>
              <a:cs typeface="Arial" pitchFamily="34" charset="0"/>
            </a:endParaRPr>
          </a:p>
          <a:p>
            <a:pPr algn="l" rtl="0" fontAlgn="base">
              <a:spcBef>
                <a:spcPct val="0"/>
              </a:spcBef>
              <a:spcAft>
                <a:spcPct val="0"/>
              </a:spcAft>
            </a:pPr>
            <a:r>
              <a:rPr lang="en-US" sz="850" kern="1200" dirty="0">
                <a:solidFill>
                  <a:srgbClr val="1D71B6"/>
                </a:solidFill>
                <a:latin typeface="Calibri" pitchFamily="34" charset="0"/>
                <a:ea typeface="+mn-ea"/>
                <a:cs typeface="Arial" pitchFamily="34" charset="0"/>
              </a:rPr>
              <a:t>     </a:t>
            </a:r>
            <a:r>
              <a:rPr lang="en-US" sz="1000" kern="1200" dirty="0">
                <a:solidFill>
                  <a:srgbClr val="1D71B6"/>
                </a:solidFill>
                <a:latin typeface="Calibri" pitchFamily="34" charset="0"/>
                <a:ea typeface="+mn-ea"/>
                <a:cs typeface="Arial" pitchFamily="34" charset="0"/>
              </a:rPr>
              <a:t>David </a:t>
            </a:r>
            <a:r>
              <a:rPr lang="en-US" sz="1000" kern="1200" dirty="0" err="1">
                <a:solidFill>
                  <a:srgbClr val="1D71B6"/>
                </a:solidFill>
                <a:latin typeface="Calibri" pitchFamily="34" charset="0"/>
                <a:ea typeface="+mn-ea"/>
                <a:cs typeface="Arial" pitchFamily="34" charset="0"/>
              </a:rPr>
              <a:t>Gahan</a:t>
            </a:r>
            <a:endParaRPr lang="en-US" sz="1000" kern="1200" dirty="0">
              <a:solidFill>
                <a:srgbClr val="1D71B6"/>
              </a:solidFill>
              <a:latin typeface="Calibri" pitchFamily="34" charset="0"/>
              <a:ea typeface="+mn-ea"/>
              <a:cs typeface="Arial" pitchFamily="34" charset="0"/>
            </a:endParaRPr>
          </a:p>
          <a:p>
            <a:pPr algn="l" rtl="0" fontAlgn="base">
              <a:spcBef>
                <a:spcPct val="0"/>
              </a:spcBef>
              <a:spcAft>
                <a:spcPct val="0"/>
              </a:spcAft>
            </a:pPr>
            <a:r>
              <a:rPr lang="en-US" sz="850" kern="1200" dirty="0">
                <a:solidFill>
                  <a:srgbClr val="4D4D4D"/>
                </a:solidFill>
                <a:latin typeface="Calibri" pitchFamily="34" charset="0"/>
                <a:ea typeface="+mn-ea"/>
                <a:cs typeface="Arial" pitchFamily="34" charset="0"/>
              </a:rPr>
              <a:t>Employee of the m…</a:t>
            </a:r>
          </a:p>
          <a:p>
            <a:pPr algn="l" rtl="0" fontAlgn="base">
              <a:spcBef>
                <a:spcPct val="0"/>
              </a:spcBef>
              <a:spcAft>
                <a:spcPct val="0"/>
              </a:spcAft>
            </a:pPr>
            <a:r>
              <a:rPr lang="en-US" sz="850" kern="1200" dirty="0">
                <a:solidFill>
                  <a:srgbClr val="4D4D4D"/>
                </a:solidFill>
                <a:latin typeface="Calibri" pitchFamily="34" charset="0"/>
                <a:ea typeface="+mn-ea"/>
                <a:cs typeface="Arial" pitchFamily="34" charset="0"/>
              </a:rPr>
              <a:t>+47 555 183 65</a:t>
            </a:r>
          </a:p>
          <a:p>
            <a:pPr algn="l" rtl="0" fontAlgn="base">
              <a:spcBef>
                <a:spcPct val="0"/>
              </a:spcBef>
              <a:spcAft>
                <a:spcPct val="0"/>
              </a:spcAft>
            </a:pPr>
            <a:r>
              <a:rPr lang="en-US" sz="850" kern="1200" dirty="0">
                <a:solidFill>
                  <a:srgbClr val="4D4D4D"/>
                </a:solidFill>
                <a:latin typeface="Calibri" pitchFamily="34" charset="0"/>
                <a:ea typeface="+mn-ea"/>
                <a:cs typeface="Arial" pitchFamily="34" charset="0"/>
              </a:rPr>
              <a:t>david@contoso.com</a:t>
            </a:r>
          </a:p>
        </p:txBody>
      </p:sp>
      <p:sp>
        <p:nvSpPr>
          <p:cNvPr id="131" name="Oval 130"/>
          <p:cNvSpPr/>
          <p:nvPr userDrawn="1"/>
        </p:nvSpPr>
        <p:spPr>
          <a:xfrm>
            <a:off x="7967876" y="2524709"/>
            <a:ext cx="94682" cy="94682"/>
          </a:xfrm>
          <a:prstGeom prst="ellipse">
            <a:avLst/>
          </a:prstGeom>
          <a:gradFill rotWithShape="1">
            <a:gsLst>
              <a:gs pos="0">
                <a:srgbClr val="62CE33">
                  <a:shade val="51000"/>
                  <a:satMod val="130000"/>
                </a:srgbClr>
              </a:gs>
              <a:gs pos="80000">
                <a:srgbClr val="62CE33">
                  <a:shade val="93000"/>
                  <a:satMod val="130000"/>
                </a:srgbClr>
              </a:gs>
              <a:gs pos="100000">
                <a:srgbClr val="62CE33">
                  <a:shade val="94000"/>
                  <a:satMod val="135000"/>
                </a:srgbClr>
              </a:gs>
            </a:gsLst>
            <a:lin ang="16200000" scaled="0"/>
          </a:gradFill>
          <a:ln w="9525" cap="flat" cmpd="sng" algn="ctr">
            <a:solidFill>
              <a:srgbClr val="62CE33">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rtl="0">
              <a:defRPr/>
            </a:pPr>
            <a:endParaRPr lang="nb-NO" kern="1200" dirty="0">
              <a:solidFill>
                <a:prstClr val="white"/>
              </a:solidFill>
              <a:latin typeface="Calibri" pitchFamily="34" charset="0"/>
              <a:ea typeface="+mn-ea"/>
              <a:cs typeface="+mn-cs"/>
            </a:endParaRPr>
          </a:p>
        </p:txBody>
      </p:sp>
      <p:sp>
        <p:nvSpPr>
          <p:cNvPr id="132" name="Oval 131"/>
          <p:cNvSpPr/>
          <p:nvPr userDrawn="1"/>
        </p:nvSpPr>
        <p:spPr>
          <a:xfrm>
            <a:off x="7967876" y="3329577"/>
            <a:ext cx="94682" cy="94682"/>
          </a:xfrm>
          <a:prstGeom prst="ellipse">
            <a:avLst/>
          </a:prstGeom>
          <a:gradFill rotWithShape="1">
            <a:gsLst>
              <a:gs pos="0">
                <a:srgbClr val="62CE33">
                  <a:shade val="51000"/>
                  <a:satMod val="130000"/>
                </a:srgbClr>
              </a:gs>
              <a:gs pos="80000">
                <a:srgbClr val="62CE33">
                  <a:shade val="93000"/>
                  <a:satMod val="130000"/>
                </a:srgbClr>
              </a:gs>
              <a:gs pos="100000">
                <a:srgbClr val="62CE33">
                  <a:shade val="94000"/>
                  <a:satMod val="135000"/>
                </a:srgbClr>
              </a:gs>
            </a:gsLst>
            <a:lin ang="16200000" scaled="0"/>
          </a:gradFill>
          <a:ln w="9525" cap="flat" cmpd="sng" algn="ctr">
            <a:solidFill>
              <a:srgbClr val="62CE33">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rtl="0">
              <a:defRPr/>
            </a:pPr>
            <a:endParaRPr lang="nb-NO" kern="1200" dirty="0">
              <a:solidFill>
                <a:prstClr val="white"/>
              </a:solidFill>
              <a:latin typeface="Calibri" pitchFamily="34" charset="0"/>
              <a:ea typeface="+mn-ea"/>
              <a:cs typeface="+mn-cs"/>
            </a:endParaRPr>
          </a:p>
        </p:txBody>
      </p:sp>
      <p:sp>
        <p:nvSpPr>
          <p:cNvPr id="133" name="Oval 132"/>
          <p:cNvSpPr/>
          <p:nvPr userDrawn="1"/>
        </p:nvSpPr>
        <p:spPr>
          <a:xfrm>
            <a:off x="7967876" y="4273407"/>
            <a:ext cx="94682" cy="94682"/>
          </a:xfrm>
          <a:prstGeom prst="ellipse">
            <a:avLst/>
          </a:prstGeom>
          <a:gradFill rotWithShape="1">
            <a:gsLst>
              <a:gs pos="0">
                <a:srgbClr val="62CE33">
                  <a:shade val="51000"/>
                  <a:satMod val="130000"/>
                </a:srgbClr>
              </a:gs>
              <a:gs pos="80000">
                <a:srgbClr val="62CE33">
                  <a:shade val="93000"/>
                  <a:satMod val="130000"/>
                </a:srgbClr>
              </a:gs>
              <a:gs pos="100000">
                <a:srgbClr val="62CE33">
                  <a:shade val="94000"/>
                  <a:satMod val="135000"/>
                </a:srgbClr>
              </a:gs>
            </a:gsLst>
            <a:lin ang="16200000" scaled="0"/>
          </a:gradFill>
          <a:ln w="9525" cap="flat" cmpd="sng" algn="ctr">
            <a:solidFill>
              <a:srgbClr val="62CE33">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rtl="0">
              <a:defRPr/>
            </a:pPr>
            <a:endParaRPr lang="nb-NO" kern="1200" dirty="0">
              <a:solidFill>
                <a:prstClr val="white"/>
              </a:solidFill>
              <a:latin typeface="Calibri" pitchFamily="34" charset="0"/>
              <a:ea typeface="+mn-ea"/>
              <a:cs typeface="+mn-cs"/>
            </a:endParaRPr>
          </a:p>
        </p:txBody>
      </p:sp>
      <p:sp>
        <p:nvSpPr>
          <p:cNvPr id="134" name="Rectangle 133"/>
          <p:cNvSpPr/>
          <p:nvPr userDrawn="1"/>
        </p:nvSpPr>
        <p:spPr>
          <a:xfrm>
            <a:off x="7282865" y="5200672"/>
            <a:ext cx="1623010" cy="214313"/>
          </a:xfrm>
          <a:prstGeom prst="rect">
            <a:avLst/>
          </a:prstGeom>
          <a:solidFill>
            <a:sysClr val="window" lastClr="FFFFFF">
              <a:lumMod val="85000"/>
            </a:sysClr>
          </a:solidFill>
          <a:ln w="25400" cap="flat" cmpd="sng" algn="ctr">
            <a:noFill/>
            <a:prstDash val="solid"/>
          </a:ln>
          <a:effectLst/>
        </p:spPr>
        <p:txBody>
          <a:bodyPr lIns="86210" tIns="43105" rIns="86210" bIns="43105" rtlCol="0" anchor="ctr"/>
          <a:lstStyle/>
          <a:p>
            <a:pPr algn="ctr" rtl="0">
              <a:defRPr/>
            </a:pPr>
            <a:endParaRPr lang="en-US" kern="1200" dirty="0">
              <a:solidFill>
                <a:prstClr val="white"/>
              </a:solidFill>
              <a:latin typeface="Calibri" pitchFamily="34" charset="0"/>
              <a:ea typeface="+mn-ea"/>
              <a:cs typeface="+mn-cs"/>
            </a:endParaRPr>
          </a:p>
        </p:txBody>
      </p:sp>
      <p:sp>
        <p:nvSpPr>
          <p:cNvPr id="135" name="Rectangle 134"/>
          <p:cNvSpPr/>
          <p:nvPr userDrawn="1"/>
        </p:nvSpPr>
        <p:spPr>
          <a:xfrm>
            <a:off x="7295475" y="5208637"/>
            <a:ext cx="1629449" cy="190240"/>
          </a:xfrm>
          <a:prstGeom prst="rect">
            <a:avLst/>
          </a:prstGeom>
          <a:noFill/>
        </p:spPr>
        <p:txBody>
          <a:bodyPr wrap="square" lIns="72000" tIns="36000" rIns="72000" bIns="0">
            <a:spAutoFit/>
          </a:bodyPr>
          <a:lstStyle/>
          <a:p>
            <a:pPr algn="l" rtl="0" fontAlgn="base">
              <a:spcBef>
                <a:spcPct val="0"/>
              </a:spcBef>
              <a:spcAft>
                <a:spcPts val="566"/>
              </a:spcAft>
              <a:tabLst>
                <a:tab pos="180975" algn="l"/>
              </a:tabLst>
            </a:pPr>
            <a:r>
              <a:rPr lang="en-US" sz="1000" b="1" kern="1200" dirty="0">
                <a:solidFill>
                  <a:prstClr val="black">
                    <a:lumMod val="65000"/>
                    <a:lumOff val="35000"/>
                  </a:prstClr>
                </a:solidFill>
                <a:latin typeface="Calibri" pitchFamily="34" charset="0"/>
                <a:ea typeface="+mn-ea"/>
                <a:cs typeface="Arial" pitchFamily="34" charset="0"/>
              </a:rPr>
              <a:t>	Images: </a:t>
            </a:r>
            <a:r>
              <a:rPr lang="en-US" sz="850" kern="1200" dirty="0">
                <a:solidFill>
                  <a:srgbClr val="1D71B6"/>
                </a:solidFill>
                <a:latin typeface="Calibri" pitchFamily="34" charset="0"/>
                <a:ea typeface="Tahoma" pitchFamily="34" charset="0"/>
                <a:cs typeface="Arial" pitchFamily="34" charset="0"/>
              </a:rPr>
              <a:t>See all 15 results</a:t>
            </a:r>
          </a:p>
        </p:txBody>
      </p:sp>
      <p:sp>
        <p:nvSpPr>
          <p:cNvPr id="136" name="Rectangle 135"/>
          <p:cNvSpPr/>
          <p:nvPr userDrawn="1"/>
        </p:nvSpPr>
        <p:spPr>
          <a:xfrm>
            <a:off x="7282865" y="2219347"/>
            <a:ext cx="1623010" cy="214313"/>
          </a:xfrm>
          <a:prstGeom prst="rect">
            <a:avLst/>
          </a:prstGeom>
          <a:solidFill>
            <a:sysClr val="window" lastClr="FFFFFF">
              <a:lumMod val="85000"/>
            </a:sysClr>
          </a:solidFill>
          <a:ln w="25400" cap="flat" cmpd="sng" algn="ctr">
            <a:noFill/>
            <a:prstDash val="solid"/>
          </a:ln>
          <a:effectLst/>
        </p:spPr>
        <p:txBody>
          <a:bodyPr lIns="86210" tIns="43105" rIns="86210" bIns="43105" rtlCol="0" anchor="ctr"/>
          <a:lstStyle/>
          <a:p>
            <a:pPr algn="ctr" rtl="0">
              <a:defRPr/>
            </a:pPr>
            <a:endParaRPr lang="en-US" kern="1200" dirty="0">
              <a:solidFill>
                <a:prstClr val="white"/>
              </a:solidFill>
              <a:latin typeface="Calibri" pitchFamily="34" charset="0"/>
              <a:ea typeface="+mn-ea"/>
              <a:cs typeface="+mn-cs"/>
            </a:endParaRPr>
          </a:p>
        </p:txBody>
      </p:sp>
      <p:sp>
        <p:nvSpPr>
          <p:cNvPr id="137" name="Rectangle 136"/>
          <p:cNvSpPr/>
          <p:nvPr userDrawn="1"/>
        </p:nvSpPr>
        <p:spPr>
          <a:xfrm>
            <a:off x="7304540" y="2227202"/>
            <a:ext cx="1597156" cy="190240"/>
          </a:xfrm>
          <a:prstGeom prst="rect">
            <a:avLst/>
          </a:prstGeom>
        </p:spPr>
        <p:txBody>
          <a:bodyPr wrap="square" lIns="72000" tIns="36000" rIns="72000" bIns="0">
            <a:spAutoFit/>
          </a:bodyPr>
          <a:lstStyle/>
          <a:p>
            <a:pPr algn="l" rtl="0" fontAlgn="base">
              <a:spcBef>
                <a:spcPct val="0"/>
              </a:spcBef>
              <a:spcAft>
                <a:spcPts val="566"/>
              </a:spcAft>
              <a:tabLst>
                <a:tab pos="180975" algn="l"/>
              </a:tabLst>
            </a:pPr>
            <a:r>
              <a:rPr lang="en-US" sz="1000" b="1" kern="1200" dirty="0">
                <a:solidFill>
                  <a:prstClr val="black">
                    <a:lumMod val="65000"/>
                    <a:lumOff val="35000"/>
                  </a:prstClr>
                </a:solidFill>
                <a:latin typeface="Calibri" pitchFamily="34" charset="0"/>
                <a:ea typeface="+mn-ea"/>
                <a:cs typeface="Arial" pitchFamily="34" charset="0"/>
              </a:rPr>
              <a:t>	People: </a:t>
            </a:r>
            <a:r>
              <a:rPr lang="en-US" sz="850" kern="1200" dirty="0">
                <a:solidFill>
                  <a:srgbClr val="1D71B6"/>
                </a:solidFill>
                <a:latin typeface="Calibri" pitchFamily="34" charset="0"/>
                <a:ea typeface="Tahoma" pitchFamily="34" charset="0"/>
                <a:cs typeface="Arial" pitchFamily="34" charset="0"/>
              </a:rPr>
              <a:t>See all 7 results</a:t>
            </a:r>
          </a:p>
        </p:txBody>
      </p:sp>
      <p:pic>
        <p:nvPicPr>
          <p:cNvPr id="138" name="Picture 4"/>
          <p:cNvPicPr>
            <a:picLocks noChangeAspect="1" noChangeArrowheads="1"/>
          </p:cNvPicPr>
          <p:nvPr userDrawn="1"/>
        </p:nvPicPr>
        <p:blipFill>
          <a:blip r:embed="rId8" cstate="email"/>
          <a:srcRect/>
          <a:stretch>
            <a:fillRect/>
          </a:stretch>
        </p:blipFill>
        <p:spPr bwMode="auto">
          <a:xfrm>
            <a:off x="7915274" y="5549473"/>
            <a:ext cx="360000" cy="348197"/>
          </a:xfrm>
          <a:prstGeom prst="rect">
            <a:avLst/>
          </a:prstGeom>
          <a:noFill/>
          <a:ln w="9525">
            <a:noFill/>
            <a:miter lim="800000"/>
            <a:headEnd/>
            <a:tailEnd/>
          </a:ln>
          <a:effectLst/>
        </p:spPr>
      </p:pic>
      <p:pic>
        <p:nvPicPr>
          <p:cNvPr id="139" name="Picture 5"/>
          <p:cNvPicPr>
            <a:picLocks noChangeAspect="1" noChangeArrowheads="1"/>
          </p:cNvPicPr>
          <p:nvPr userDrawn="1"/>
        </p:nvPicPr>
        <p:blipFill>
          <a:blip r:embed="rId9" cstate="email"/>
          <a:srcRect/>
          <a:stretch>
            <a:fillRect/>
          </a:stretch>
        </p:blipFill>
        <p:spPr bwMode="auto">
          <a:xfrm>
            <a:off x="7400924" y="5548334"/>
            <a:ext cx="360000" cy="360000"/>
          </a:xfrm>
          <a:prstGeom prst="rect">
            <a:avLst/>
          </a:prstGeom>
          <a:noFill/>
          <a:ln w="9525">
            <a:noFill/>
            <a:miter lim="800000"/>
            <a:headEnd/>
            <a:tailEnd/>
          </a:ln>
          <a:effectLst/>
        </p:spPr>
      </p:pic>
      <p:pic>
        <p:nvPicPr>
          <p:cNvPr id="140" name="Picture 6"/>
          <p:cNvPicPr>
            <a:picLocks noChangeAspect="1" noChangeArrowheads="1"/>
          </p:cNvPicPr>
          <p:nvPr userDrawn="1"/>
        </p:nvPicPr>
        <p:blipFill>
          <a:blip r:embed="rId10" cstate="email"/>
          <a:srcRect/>
          <a:stretch>
            <a:fillRect/>
          </a:stretch>
        </p:blipFill>
        <p:spPr bwMode="auto">
          <a:xfrm>
            <a:off x="8458199" y="5538809"/>
            <a:ext cx="360000" cy="360000"/>
          </a:xfrm>
          <a:prstGeom prst="rect">
            <a:avLst/>
          </a:prstGeom>
          <a:noFill/>
          <a:ln w="9525">
            <a:noFill/>
            <a:miter lim="800000"/>
            <a:headEnd/>
            <a:tailEnd/>
          </a:ln>
          <a:effectLst/>
        </p:spPr>
      </p:pic>
      <p:pic>
        <p:nvPicPr>
          <p:cNvPr id="141" name="Picture 4"/>
          <p:cNvPicPr>
            <a:picLocks noChangeAspect="1" noChangeArrowheads="1"/>
          </p:cNvPicPr>
          <p:nvPr userDrawn="1"/>
        </p:nvPicPr>
        <p:blipFill>
          <a:blip r:embed="rId8" cstate="email"/>
          <a:srcRect/>
          <a:stretch>
            <a:fillRect/>
          </a:stretch>
        </p:blipFill>
        <p:spPr bwMode="auto">
          <a:xfrm>
            <a:off x="7419974" y="6073348"/>
            <a:ext cx="360000" cy="348197"/>
          </a:xfrm>
          <a:prstGeom prst="rect">
            <a:avLst/>
          </a:prstGeom>
          <a:noFill/>
          <a:ln w="9525">
            <a:noFill/>
            <a:miter lim="800000"/>
            <a:headEnd/>
            <a:tailEnd/>
          </a:ln>
          <a:effectLst/>
        </p:spPr>
      </p:pic>
      <p:pic>
        <p:nvPicPr>
          <p:cNvPr id="142" name="Picture 5"/>
          <p:cNvPicPr>
            <a:picLocks noChangeAspect="1" noChangeArrowheads="1"/>
          </p:cNvPicPr>
          <p:nvPr userDrawn="1"/>
        </p:nvPicPr>
        <p:blipFill>
          <a:blip r:embed="rId9" cstate="email"/>
          <a:srcRect/>
          <a:stretch>
            <a:fillRect/>
          </a:stretch>
        </p:blipFill>
        <p:spPr bwMode="auto">
          <a:xfrm>
            <a:off x="8450625" y="6062684"/>
            <a:ext cx="360000" cy="360000"/>
          </a:xfrm>
          <a:prstGeom prst="rect">
            <a:avLst/>
          </a:prstGeom>
          <a:noFill/>
          <a:ln w="9525">
            <a:noFill/>
            <a:miter lim="800000"/>
            <a:headEnd/>
            <a:tailEnd/>
          </a:ln>
          <a:effectLst/>
        </p:spPr>
      </p:pic>
      <p:pic>
        <p:nvPicPr>
          <p:cNvPr id="143" name="Picture 6"/>
          <p:cNvPicPr>
            <a:picLocks noChangeAspect="1" noChangeArrowheads="1"/>
          </p:cNvPicPr>
          <p:nvPr userDrawn="1"/>
        </p:nvPicPr>
        <p:blipFill>
          <a:blip r:embed="rId10" cstate="email"/>
          <a:srcRect/>
          <a:stretch>
            <a:fillRect/>
          </a:stretch>
        </p:blipFill>
        <p:spPr bwMode="auto">
          <a:xfrm>
            <a:off x="7915274" y="6062684"/>
            <a:ext cx="360000" cy="360000"/>
          </a:xfrm>
          <a:prstGeom prst="rect">
            <a:avLst/>
          </a:prstGeom>
          <a:noFill/>
          <a:ln w="9525">
            <a:noFill/>
            <a:miter lim="800000"/>
            <a:headEnd/>
            <a:tailEnd/>
          </a:ln>
          <a:effectLst/>
        </p:spPr>
      </p:pic>
      <p:pic>
        <p:nvPicPr>
          <p:cNvPr id="144" name="Picture 2" descr="C:\myWork\2.0 Search - S2\Live Logo\LiveSearch_16x16.png"/>
          <p:cNvPicPr>
            <a:picLocks noChangeAspect="1" noChangeArrowheads="1"/>
          </p:cNvPicPr>
          <p:nvPr userDrawn="1"/>
        </p:nvPicPr>
        <p:blipFill>
          <a:blip r:embed="rId11"/>
          <a:srcRect/>
          <a:stretch>
            <a:fillRect/>
          </a:stretch>
        </p:blipFill>
        <p:spPr bwMode="auto">
          <a:xfrm>
            <a:off x="7337114" y="2250723"/>
            <a:ext cx="163844" cy="162218"/>
          </a:xfrm>
          <a:prstGeom prst="rect">
            <a:avLst/>
          </a:prstGeom>
          <a:noFill/>
        </p:spPr>
      </p:pic>
      <p:pic>
        <p:nvPicPr>
          <p:cNvPr id="145" name="Picture 2" descr="C:\myWork\2.0 Search - S2\Live Logo\LiveSearch_16x16.png"/>
          <p:cNvPicPr>
            <a:picLocks noChangeAspect="1" noChangeArrowheads="1"/>
          </p:cNvPicPr>
          <p:nvPr userDrawn="1"/>
        </p:nvPicPr>
        <p:blipFill>
          <a:blip r:embed="rId11"/>
          <a:srcRect/>
          <a:stretch>
            <a:fillRect/>
          </a:stretch>
        </p:blipFill>
        <p:spPr bwMode="auto">
          <a:xfrm>
            <a:off x="7337114" y="5229259"/>
            <a:ext cx="163844" cy="162218"/>
          </a:xfrm>
          <a:prstGeom prst="rect">
            <a:avLst/>
          </a:prstGeom>
          <a:noFill/>
        </p:spPr>
      </p:pic>
      <p:grpSp>
        <p:nvGrpSpPr>
          <p:cNvPr id="5" name="Group 145"/>
          <p:cNvGrpSpPr/>
          <p:nvPr userDrawn="1"/>
        </p:nvGrpSpPr>
        <p:grpSpPr>
          <a:xfrm>
            <a:off x="98460" y="1006173"/>
            <a:ext cx="3692640" cy="414773"/>
            <a:chOff x="98460" y="887088"/>
            <a:chExt cx="3692640" cy="414773"/>
          </a:xfrm>
        </p:grpSpPr>
        <p:sp>
          <p:nvSpPr>
            <p:cNvPr id="147" name="Rectangle 146"/>
            <p:cNvSpPr/>
            <p:nvPr userDrawn="1"/>
          </p:nvSpPr>
          <p:spPr>
            <a:xfrm>
              <a:off x="98460" y="1098353"/>
              <a:ext cx="411505" cy="2035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rtl="0" fontAlgn="base">
                <a:spcBef>
                  <a:spcPct val="0"/>
                </a:spcBef>
                <a:spcAft>
                  <a:spcPct val="0"/>
                </a:spcAft>
              </a:pPr>
              <a:r>
                <a:rPr lang="en-US" sz="850" kern="1200" dirty="0">
                  <a:solidFill>
                    <a:srgbClr val="4D4D4D">
                      <a:lumMod val="65000"/>
                      <a:lumOff val="35000"/>
                    </a:srgbClr>
                  </a:solidFill>
                  <a:latin typeface="Calibri" pitchFamily="34" charset="0"/>
                  <a:ea typeface="Verdana" pitchFamily="34" charset="0"/>
                  <a:cs typeface="Verdana" pitchFamily="34" charset="0"/>
                </a:rPr>
                <a:t>Home</a:t>
              </a:r>
            </a:p>
          </p:txBody>
        </p:sp>
        <p:sp>
          <p:nvSpPr>
            <p:cNvPr id="148" name="Rectangle 147"/>
            <p:cNvSpPr/>
            <p:nvPr userDrawn="1"/>
          </p:nvSpPr>
          <p:spPr>
            <a:xfrm>
              <a:off x="1180768" y="1098352"/>
              <a:ext cx="621498" cy="2035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rtl="0" fontAlgn="base">
                <a:spcBef>
                  <a:spcPct val="0"/>
                </a:spcBef>
                <a:spcAft>
                  <a:spcPct val="0"/>
                </a:spcAft>
              </a:pPr>
              <a:r>
                <a:rPr lang="en-US" sz="850" kern="1200" dirty="0">
                  <a:solidFill>
                    <a:srgbClr val="4D4D4D">
                      <a:lumMod val="65000"/>
                      <a:lumOff val="35000"/>
                    </a:srgbClr>
                  </a:solidFill>
                  <a:latin typeface="Calibri" pitchFamily="34" charset="0"/>
                  <a:ea typeface="Verdana" pitchFamily="34" charset="0"/>
                  <a:cs typeface="Verdana" pitchFamily="34" charset="0"/>
                </a:rPr>
                <a:t>Customers</a:t>
              </a:r>
            </a:p>
          </p:txBody>
        </p:sp>
        <p:sp>
          <p:nvSpPr>
            <p:cNvPr id="149" name="Rectangle 148"/>
            <p:cNvSpPr/>
            <p:nvPr userDrawn="1"/>
          </p:nvSpPr>
          <p:spPr>
            <a:xfrm>
              <a:off x="1902307" y="1098352"/>
              <a:ext cx="522111" cy="2035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rtl="0" fontAlgn="base">
                <a:spcBef>
                  <a:spcPct val="0"/>
                </a:spcBef>
                <a:spcAft>
                  <a:spcPct val="0"/>
                </a:spcAft>
              </a:pPr>
              <a:r>
                <a:rPr lang="en-US" sz="850" kern="1200" dirty="0">
                  <a:solidFill>
                    <a:srgbClr val="4D4D4D">
                      <a:lumMod val="65000"/>
                      <a:lumOff val="35000"/>
                    </a:srgbClr>
                  </a:solidFill>
                  <a:latin typeface="Calibri" pitchFamily="34" charset="0"/>
                  <a:ea typeface="Verdana" pitchFamily="34" charset="0"/>
                  <a:cs typeface="Verdana" pitchFamily="34" charset="0"/>
                </a:rPr>
                <a:t>Logistics</a:t>
              </a:r>
            </a:p>
          </p:txBody>
        </p:sp>
        <p:sp>
          <p:nvSpPr>
            <p:cNvPr id="150" name="Rectangle 149"/>
            <p:cNvSpPr/>
            <p:nvPr userDrawn="1"/>
          </p:nvSpPr>
          <p:spPr>
            <a:xfrm>
              <a:off x="2551692" y="1098352"/>
              <a:ext cx="449977" cy="2035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rtl="0" fontAlgn="base">
                <a:spcBef>
                  <a:spcPct val="0"/>
                </a:spcBef>
                <a:spcAft>
                  <a:spcPct val="0"/>
                </a:spcAft>
              </a:pPr>
              <a:r>
                <a:rPr lang="en-US" sz="850" kern="1200" dirty="0">
                  <a:solidFill>
                    <a:srgbClr val="4D4D4D">
                      <a:lumMod val="65000"/>
                      <a:lumOff val="35000"/>
                    </a:srgbClr>
                  </a:solidFill>
                  <a:latin typeface="Calibri" pitchFamily="34" charset="0"/>
                  <a:ea typeface="Verdana" pitchFamily="34" charset="0"/>
                  <a:cs typeface="Verdana" pitchFamily="34" charset="0"/>
                </a:rPr>
                <a:t>Trends</a:t>
              </a:r>
            </a:p>
          </p:txBody>
        </p:sp>
        <p:sp>
          <p:nvSpPr>
            <p:cNvPr id="151" name="Rectangle 150"/>
            <p:cNvSpPr/>
            <p:nvPr userDrawn="1"/>
          </p:nvSpPr>
          <p:spPr>
            <a:xfrm>
              <a:off x="658404" y="1098352"/>
              <a:ext cx="435549" cy="20350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rtl="0" fontAlgn="base">
                <a:spcBef>
                  <a:spcPct val="0"/>
                </a:spcBef>
                <a:spcAft>
                  <a:spcPct val="0"/>
                </a:spcAft>
              </a:pPr>
              <a:r>
                <a:rPr lang="en-US" sz="850" kern="1200" dirty="0">
                  <a:solidFill>
                    <a:srgbClr val="4D4D4D">
                      <a:lumMod val="65000"/>
                      <a:lumOff val="35000"/>
                    </a:srgbClr>
                  </a:solidFill>
                  <a:latin typeface="Calibri" pitchFamily="34" charset="0"/>
                  <a:ea typeface="Verdana" pitchFamily="34" charset="0"/>
                  <a:cs typeface="Verdana" pitchFamily="34" charset="0"/>
                </a:rPr>
                <a:t>Teams</a:t>
              </a:r>
            </a:p>
          </p:txBody>
        </p:sp>
        <p:sp>
          <p:nvSpPr>
            <p:cNvPr id="152" name="Rectangle 151"/>
            <p:cNvSpPr/>
            <p:nvPr userDrawn="1"/>
          </p:nvSpPr>
          <p:spPr>
            <a:xfrm>
              <a:off x="3273230" y="1098352"/>
              <a:ext cx="517870" cy="203508"/>
            </a:xfrm>
            <a:prstGeom prst="rect">
              <a:avLst/>
            </a:prstGeom>
            <a:gradFill>
              <a:gsLst>
                <a:gs pos="0">
                  <a:srgbClr val="33557B"/>
                </a:gs>
                <a:gs pos="100000">
                  <a:srgbClr val="33557B">
                    <a:lumMod val="40000"/>
                    <a:lumOff val="60000"/>
                  </a:srgbClr>
                </a:gs>
              </a:gsLst>
              <a:lin ang="5400000" scaled="0"/>
            </a:gradFill>
            <a:ln w="9525" cap="flat" cmpd="sng" algn="ctr">
              <a:solidFill>
                <a:srgbClr val="33557B">
                  <a:lumMod val="60000"/>
                  <a:lumOff val="40000"/>
                </a:srgbClr>
              </a:solidFill>
              <a:prstDash val="solid"/>
            </a:ln>
            <a:effectLst/>
          </p:spPr>
          <p:txBody>
            <a:bodyPr wrap="none" lIns="108000" tIns="36000" rIns="108000" bIns="36000" rtlCol="0" anchor="ctr">
              <a:spAutoFit/>
            </a:bodyPr>
            <a:lstStyle/>
            <a:p>
              <a:pPr algn="ctr" rtl="0" fontAlgn="base">
                <a:spcBef>
                  <a:spcPct val="0"/>
                </a:spcBef>
                <a:spcAft>
                  <a:spcPct val="0"/>
                </a:spcAft>
                <a:defRPr/>
              </a:pPr>
              <a:r>
                <a:rPr lang="en-US" sz="850" kern="1200" dirty="0">
                  <a:solidFill>
                    <a:prstClr val="white"/>
                  </a:solidFill>
                  <a:latin typeface="Calibri" pitchFamily="34" charset="0"/>
                  <a:ea typeface="Verdana" pitchFamily="34" charset="0"/>
                  <a:cs typeface="Verdana" pitchFamily="34" charset="0"/>
                </a:rPr>
                <a:t>Search</a:t>
              </a:r>
            </a:p>
          </p:txBody>
        </p:sp>
        <p:sp>
          <p:nvSpPr>
            <p:cNvPr id="153" name="Rectangle 152"/>
            <p:cNvSpPr/>
            <p:nvPr userDrawn="1"/>
          </p:nvSpPr>
          <p:spPr>
            <a:xfrm>
              <a:off x="98460" y="887088"/>
              <a:ext cx="3272865" cy="2035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l" rtl="0" fontAlgn="base">
                <a:spcBef>
                  <a:spcPct val="0"/>
                </a:spcBef>
                <a:spcAft>
                  <a:spcPct val="0"/>
                </a:spcAft>
              </a:pPr>
              <a:r>
                <a:rPr lang="en-US" sz="850" kern="1200" dirty="0">
                  <a:solidFill>
                    <a:srgbClr val="4D4D4D">
                      <a:lumMod val="65000"/>
                      <a:lumOff val="35000"/>
                    </a:srgbClr>
                  </a:solidFill>
                  <a:latin typeface="Calibri" pitchFamily="34" charset="0"/>
                  <a:ea typeface="Verdana" pitchFamily="34" charset="0"/>
                  <a:cs typeface="Verdana" pitchFamily="34" charset="0"/>
                </a:rPr>
                <a:t>Contoso </a:t>
              </a:r>
              <a:r>
                <a:rPr lang="en-US" sz="850" kern="1200" dirty="0">
                  <a:solidFill>
                    <a:srgbClr val="FFFFFF">
                      <a:lumMod val="75000"/>
                    </a:srgbClr>
                  </a:solidFill>
                  <a:latin typeface="Calibri" pitchFamily="34" charset="0"/>
                  <a:ea typeface="Verdana" pitchFamily="34" charset="0"/>
                  <a:cs typeface="Verdana" pitchFamily="34" charset="0"/>
                  <a:sym typeface="Webdings"/>
                </a:rPr>
                <a:t> </a:t>
              </a:r>
              <a:r>
                <a:rPr lang="en-US" sz="850" kern="1200" dirty="0">
                  <a:solidFill>
                    <a:srgbClr val="4D4D4D">
                      <a:lumMod val="65000"/>
                      <a:lumOff val="35000"/>
                    </a:srgbClr>
                  </a:solidFill>
                  <a:latin typeface="Calibri" pitchFamily="34" charset="0"/>
                  <a:ea typeface="Verdana" pitchFamily="34" charset="0"/>
                  <a:cs typeface="Verdana" pitchFamily="34" charset="0"/>
                </a:rPr>
                <a:t>Teams </a:t>
              </a:r>
              <a:r>
                <a:rPr lang="en-US" sz="850" kern="1200" dirty="0">
                  <a:solidFill>
                    <a:srgbClr val="FFFFFF">
                      <a:lumMod val="75000"/>
                    </a:srgbClr>
                  </a:solidFill>
                  <a:latin typeface="Calibri" pitchFamily="34" charset="0"/>
                  <a:ea typeface="Verdana" pitchFamily="34" charset="0"/>
                  <a:cs typeface="Verdana" pitchFamily="34" charset="0"/>
                  <a:sym typeface="Webdings"/>
                </a:rPr>
                <a:t> </a:t>
              </a:r>
              <a:r>
                <a:rPr lang="en-US" sz="850" kern="1200" dirty="0">
                  <a:solidFill>
                    <a:srgbClr val="4D4D4D">
                      <a:lumMod val="65000"/>
                      <a:lumOff val="35000"/>
                    </a:srgbClr>
                  </a:solidFill>
                  <a:latin typeface="Calibri" pitchFamily="34" charset="0"/>
                  <a:ea typeface="Verdana" pitchFamily="34" charset="0"/>
                  <a:cs typeface="Verdana" pitchFamily="34" charset="0"/>
                  <a:sym typeface="Webdings"/>
                </a:rPr>
                <a:t>Advertising </a:t>
              </a:r>
              <a:r>
                <a:rPr lang="en-US" sz="850" kern="1200" dirty="0">
                  <a:solidFill>
                    <a:srgbClr val="FFFFFF">
                      <a:lumMod val="75000"/>
                    </a:srgbClr>
                  </a:solidFill>
                  <a:latin typeface="Calibri" pitchFamily="34" charset="0"/>
                  <a:ea typeface="Verdana" pitchFamily="34" charset="0"/>
                  <a:cs typeface="Verdana" pitchFamily="34" charset="0"/>
                  <a:sym typeface="Webdings"/>
                </a:rPr>
                <a:t> </a:t>
              </a:r>
              <a:r>
                <a:rPr lang="en-US" sz="850" kern="1200" dirty="0">
                  <a:solidFill>
                    <a:srgbClr val="4D4D4D">
                      <a:lumMod val="65000"/>
                      <a:lumOff val="35000"/>
                    </a:srgbClr>
                  </a:solidFill>
                  <a:latin typeface="Calibri" pitchFamily="34" charset="0"/>
                  <a:ea typeface="Verdana" pitchFamily="34" charset="0"/>
                  <a:cs typeface="Verdana" pitchFamily="34" charset="0"/>
                </a:rPr>
                <a:t>Project Cypress Tasks </a:t>
              </a:r>
              <a:r>
                <a:rPr lang="en-US" sz="850" kern="1200" dirty="0">
                  <a:solidFill>
                    <a:srgbClr val="FFFFFF">
                      <a:lumMod val="75000"/>
                    </a:srgbClr>
                  </a:solidFill>
                  <a:latin typeface="Calibri" pitchFamily="34" charset="0"/>
                  <a:ea typeface="Verdana" pitchFamily="34" charset="0"/>
                  <a:cs typeface="Verdana" pitchFamily="34" charset="0"/>
                  <a:sym typeface="Webdings"/>
                </a:rPr>
                <a:t> </a:t>
              </a:r>
              <a:r>
                <a:rPr lang="en-US" sz="850" kern="1200" dirty="0">
                  <a:solidFill>
                    <a:srgbClr val="FFFFFF">
                      <a:lumMod val="65000"/>
                    </a:srgbClr>
                  </a:solidFill>
                  <a:latin typeface="Calibri" pitchFamily="34" charset="0"/>
                  <a:ea typeface="Verdana" pitchFamily="34" charset="0"/>
                  <a:cs typeface="Verdana" pitchFamily="34" charset="0"/>
                  <a:sym typeface="Webdings"/>
                </a:rPr>
                <a:t>All Items</a:t>
              </a:r>
              <a:endParaRPr lang="en-US" sz="850" kern="1200" dirty="0">
                <a:solidFill>
                  <a:srgbClr val="FFFFFF">
                    <a:lumMod val="65000"/>
                  </a:srgbClr>
                </a:solidFill>
                <a:latin typeface="Calibri" pitchFamily="34" charset="0"/>
                <a:ea typeface="Verdana" pitchFamily="34" charset="0"/>
                <a:cs typeface="Verdana" pitchFamily="34" charset="0"/>
              </a:endParaRPr>
            </a:p>
          </p:txBody>
        </p:sp>
      </p:grpSp>
      <p:grpSp>
        <p:nvGrpSpPr>
          <p:cNvPr id="6" name="Group 90"/>
          <p:cNvGrpSpPr/>
          <p:nvPr userDrawn="1"/>
        </p:nvGrpSpPr>
        <p:grpSpPr>
          <a:xfrm>
            <a:off x="6339770" y="1047755"/>
            <a:ext cx="2552443" cy="375064"/>
            <a:chOff x="6533356" y="1038207"/>
            <a:chExt cx="2695575" cy="400068"/>
          </a:xfrm>
        </p:grpSpPr>
        <p:sp>
          <p:nvSpPr>
            <p:cNvPr id="155" name="Rectangle 154"/>
            <p:cNvSpPr/>
            <p:nvPr/>
          </p:nvSpPr>
          <p:spPr>
            <a:xfrm>
              <a:off x="6533356" y="1038207"/>
              <a:ext cx="1280160" cy="228601"/>
            </a:xfrm>
            <a:prstGeom prst="rect">
              <a:avLst/>
            </a:prstGeom>
            <a:noFill/>
            <a:ln w="25400" cap="flat" cmpd="sng" algn="ctr">
              <a:noFill/>
              <a:prstDash val="solid"/>
            </a:ln>
            <a:effectLst/>
          </p:spPr>
          <p:txBody>
            <a:bodyPr lIns="54864" tIns="0" rIns="54864" bIns="18288" rtlCol="0" anchor="ctr"/>
            <a:lstStyle/>
            <a:p>
              <a:pPr algn="l" defTabSz="914261" rtl="0" fontAlgn="base">
                <a:spcBef>
                  <a:spcPct val="0"/>
                </a:spcBef>
                <a:spcAft>
                  <a:spcPct val="0"/>
                </a:spcAft>
                <a:defRPr/>
              </a:pPr>
              <a:r>
                <a:rPr lang="en-US" sz="850" kern="1200" dirty="0">
                  <a:solidFill>
                    <a:prstClr val="white">
                      <a:lumMod val="65000"/>
                    </a:prstClr>
                  </a:solidFill>
                  <a:latin typeface="Calibri" pitchFamily="34" charset="0"/>
                  <a:ea typeface="Verdana" pitchFamily="34" charset="0"/>
                  <a:cs typeface="Verdana" pitchFamily="34" charset="0"/>
                </a:rPr>
                <a:t>Welcome </a:t>
              </a:r>
              <a:r>
                <a:rPr lang="en-US" sz="850" kern="1200" dirty="0" err="1">
                  <a:solidFill>
                    <a:prstClr val="white">
                      <a:lumMod val="65000"/>
                    </a:prstClr>
                  </a:solidFill>
                  <a:latin typeface="Calibri" pitchFamily="34" charset="0"/>
                  <a:ea typeface="Verdana" pitchFamily="34" charset="0"/>
                  <a:cs typeface="Verdana" pitchFamily="34" charset="0"/>
                </a:rPr>
                <a:t>Prasanna</a:t>
              </a:r>
              <a:r>
                <a:rPr lang="en-US" sz="850" kern="1200" dirty="0">
                  <a:solidFill>
                    <a:prstClr val="white">
                      <a:lumMod val="65000"/>
                    </a:prstClr>
                  </a:solidFill>
                  <a:latin typeface="Calibri" pitchFamily="34" charset="0"/>
                  <a:ea typeface="Verdana" pitchFamily="34" charset="0"/>
                  <a:cs typeface="Verdana" pitchFamily="34" charset="0"/>
                </a:rPr>
                <a:t>! </a:t>
              </a:r>
              <a:r>
                <a:rPr lang="en-US" sz="850" kern="1200" dirty="0">
                  <a:solidFill>
                    <a:prstClr val="white">
                      <a:lumMod val="75000"/>
                    </a:prstClr>
                  </a:solidFill>
                  <a:latin typeface="Calibri" pitchFamily="34" charset="0"/>
                  <a:ea typeface="Verdana" pitchFamily="34" charset="0"/>
                  <a:cs typeface="Verdana" pitchFamily="34" charset="0"/>
                  <a:sym typeface="Webdings"/>
                </a:rPr>
                <a:t></a:t>
              </a:r>
              <a:endParaRPr lang="en-US" sz="850" kern="1200" dirty="0">
                <a:solidFill>
                  <a:prstClr val="white">
                    <a:lumMod val="75000"/>
                  </a:prstClr>
                </a:solidFill>
                <a:latin typeface="Calibri" pitchFamily="34" charset="0"/>
                <a:ea typeface="Verdana" pitchFamily="34" charset="0"/>
                <a:cs typeface="Verdana" pitchFamily="34" charset="0"/>
              </a:endParaRPr>
            </a:p>
          </p:txBody>
        </p:sp>
        <p:sp>
          <p:nvSpPr>
            <p:cNvPr id="156" name="Rectangle 155"/>
            <p:cNvSpPr/>
            <p:nvPr/>
          </p:nvSpPr>
          <p:spPr>
            <a:xfrm>
              <a:off x="6781275" y="1268194"/>
              <a:ext cx="970164" cy="159223"/>
            </a:xfrm>
            <a:prstGeom prst="rect">
              <a:avLst/>
            </a:prstGeom>
            <a:noFill/>
            <a:ln w="25400" cap="flat" cmpd="sng" algn="ctr">
              <a:noFill/>
              <a:prstDash val="solid"/>
            </a:ln>
            <a:effectLst/>
          </p:spPr>
          <p:txBody>
            <a:bodyPr wrap="none" lIns="36576" tIns="0" rIns="36576" bIns="18288" rtlCol="0" anchor="ctr">
              <a:spAutoFit/>
            </a:bodyPr>
            <a:lstStyle/>
            <a:p>
              <a:pPr algn="l" defTabSz="914261" rtl="0" fontAlgn="base">
                <a:spcBef>
                  <a:spcPct val="0"/>
                </a:spcBef>
                <a:spcAft>
                  <a:spcPct val="0"/>
                </a:spcAft>
                <a:defRPr/>
              </a:pPr>
              <a:r>
                <a:rPr lang="en-US" sz="850" kern="1200" dirty="0">
                  <a:solidFill>
                    <a:prstClr val="black">
                      <a:lumMod val="65000"/>
                      <a:lumOff val="35000"/>
                    </a:prstClr>
                  </a:solidFill>
                  <a:latin typeface="Calibri" pitchFamily="34" charset="0"/>
                  <a:ea typeface="Verdana" pitchFamily="34" charset="0"/>
                  <a:cs typeface="Verdana" pitchFamily="34" charset="0"/>
                </a:rPr>
                <a:t>Post your thoughts</a:t>
              </a:r>
            </a:p>
          </p:txBody>
        </p:sp>
        <p:pic>
          <p:nvPicPr>
            <p:cNvPr id="157" name="Picture 156" descr="posticon.png"/>
            <p:cNvPicPr>
              <a:picLocks noChangeAspect="1"/>
            </p:cNvPicPr>
            <p:nvPr/>
          </p:nvPicPr>
          <p:blipFill>
            <a:blip r:embed="rId12"/>
            <a:stretch>
              <a:fillRect/>
            </a:stretch>
          </p:blipFill>
          <p:spPr>
            <a:xfrm>
              <a:off x="6590506" y="1276350"/>
              <a:ext cx="161925" cy="161925"/>
            </a:xfrm>
            <a:prstGeom prst="rect">
              <a:avLst/>
            </a:prstGeom>
          </p:spPr>
        </p:pic>
        <p:pic>
          <p:nvPicPr>
            <p:cNvPr id="158" name="Picture 157" descr="trcImage.png"/>
            <p:cNvPicPr>
              <a:picLocks noChangeAspect="1"/>
            </p:cNvPicPr>
            <p:nvPr/>
          </p:nvPicPr>
          <p:blipFill>
            <a:blip r:embed="rId13" cstate="email"/>
            <a:stretch>
              <a:fillRect/>
            </a:stretch>
          </p:blipFill>
          <p:spPr>
            <a:xfrm>
              <a:off x="7914481" y="1038225"/>
              <a:ext cx="342900" cy="342900"/>
            </a:xfrm>
            <a:prstGeom prst="rect">
              <a:avLst/>
            </a:prstGeom>
            <a:ln>
              <a:solidFill>
                <a:srgbClr val="33557B">
                  <a:lumMod val="20000"/>
                  <a:lumOff val="80000"/>
                  <a:alpha val="50000"/>
                </a:srgbClr>
              </a:solidFill>
            </a:ln>
          </p:spPr>
        </p:pic>
        <p:grpSp>
          <p:nvGrpSpPr>
            <p:cNvPr id="7" name="Group 72"/>
            <p:cNvGrpSpPr/>
            <p:nvPr/>
          </p:nvGrpSpPr>
          <p:grpSpPr>
            <a:xfrm>
              <a:off x="8327866" y="1038230"/>
              <a:ext cx="548640" cy="390520"/>
              <a:chOff x="8966041" y="1038230"/>
              <a:chExt cx="548640" cy="390520"/>
            </a:xfrm>
          </p:grpSpPr>
          <p:sp>
            <p:nvSpPr>
              <p:cNvPr id="163" name="Rectangle 162"/>
              <p:cNvSpPr/>
              <p:nvPr/>
            </p:nvSpPr>
            <p:spPr>
              <a:xfrm>
                <a:off x="8966041" y="1200150"/>
                <a:ext cx="548640" cy="228600"/>
              </a:xfrm>
              <a:prstGeom prst="rect">
                <a:avLst/>
              </a:prstGeom>
              <a:noFill/>
              <a:ln w="25400" cap="flat" cmpd="sng" algn="ctr">
                <a:noFill/>
                <a:prstDash val="solid"/>
              </a:ln>
              <a:effectLst/>
            </p:spPr>
            <p:txBody>
              <a:bodyPr lIns="54864" tIns="0" rIns="54864" bIns="18288" rtlCol="0" anchor="b"/>
              <a:lstStyle/>
              <a:p>
                <a:pPr algn="ctr" defTabSz="914261" rtl="0" fontAlgn="base">
                  <a:lnSpc>
                    <a:spcPts val="754"/>
                  </a:lnSpc>
                  <a:spcBef>
                    <a:spcPct val="0"/>
                  </a:spcBef>
                  <a:spcAft>
                    <a:spcPct val="0"/>
                  </a:spcAft>
                  <a:defRPr/>
                </a:pPr>
                <a:r>
                  <a:rPr lang="en-US" sz="850" kern="1200" dirty="0">
                    <a:solidFill>
                      <a:prstClr val="white">
                        <a:lumMod val="65000"/>
                      </a:prstClr>
                    </a:solidFill>
                    <a:latin typeface="Calibri" pitchFamily="34" charset="0"/>
                    <a:ea typeface="Verdana" pitchFamily="34" charset="0"/>
                    <a:cs typeface="Verdana" pitchFamily="34" charset="0"/>
                  </a:rPr>
                  <a:t>Site</a:t>
                </a:r>
                <a:r>
                  <a:rPr lang="en-US" sz="850" kern="1200" dirty="0">
                    <a:solidFill>
                      <a:prstClr val="white">
                        <a:lumMod val="75000"/>
                      </a:prstClr>
                    </a:solidFill>
                    <a:latin typeface="Calibri" pitchFamily="34" charset="0"/>
                    <a:ea typeface="Verdana" pitchFamily="34" charset="0"/>
                    <a:cs typeface="Verdana" pitchFamily="34" charset="0"/>
                    <a:sym typeface="Webdings"/>
                  </a:rPr>
                  <a:t></a:t>
                </a:r>
              </a:p>
              <a:p>
                <a:pPr algn="ctr" defTabSz="914261" rtl="0" fontAlgn="base">
                  <a:lnSpc>
                    <a:spcPts val="754"/>
                  </a:lnSpc>
                  <a:spcBef>
                    <a:spcPct val="0"/>
                  </a:spcBef>
                  <a:spcAft>
                    <a:spcPct val="0"/>
                  </a:spcAft>
                  <a:defRPr/>
                </a:pPr>
                <a:r>
                  <a:rPr lang="en-US" sz="850" kern="1200" dirty="0">
                    <a:solidFill>
                      <a:prstClr val="white">
                        <a:lumMod val="65000"/>
                      </a:prstClr>
                    </a:solidFill>
                    <a:latin typeface="Calibri" pitchFamily="34" charset="0"/>
                    <a:ea typeface="Verdana" pitchFamily="34" charset="0"/>
                    <a:cs typeface="Verdana" pitchFamily="34" charset="0"/>
                  </a:rPr>
                  <a:t>Actions</a:t>
                </a:r>
                <a:endParaRPr lang="en-US" sz="850" kern="1200" dirty="0">
                  <a:solidFill>
                    <a:prstClr val="white">
                      <a:lumMod val="75000"/>
                    </a:prstClr>
                  </a:solidFill>
                  <a:latin typeface="Calibri" pitchFamily="34" charset="0"/>
                  <a:ea typeface="Verdana" pitchFamily="34" charset="0"/>
                  <a:cs typeface="Verdana" pitchFamily="34" charset="0"/>
                </a:endParaRPr>
              </a:p>
            </p:txBody>
          </p:sp>
          <p:pic>
            <p:nvPicPr>
              <p:cNvPr id="164" name="Picture 163" descr="pegpeople.png"/>
              <p:cNvPicPr>
                <a:picLocks noChangeAspect="1"/>
              </p:cNvPicPr>
              <p:nvPr/>
            </p:nvPicPr>
            <p:blipFill>
              <a:blip r:embed="rId14" cstate="email"/>
              <a:stretch>
                <a:fillRect/>
              </a:stretch>
            </p:blipFill>
            <p:spPr>
              <a:xfrm>
                <a:off x="9159399" y="1038230"/>
                <a:ext cx="161925" cy="137636"/>
              </a:xfrm>
              <a:prstGeom prst="rect">
                <a:avLst/>
              </a:prstGeom>
            </p:spPr>
          </p:pic>
        </p:grpSp>
        <p:grpSp>
          <p:nvGrpSpPr>
            <p:cNvPr id="8" name="Group 71"/>
            <p:cNvGrpSpPr/>
            <p:nvPr/>
          </p:nvGrpSpPr>
          <p:grpSpPr>
            <a:xfrm>
              <a:off x="8863171" y="1038225"/>
              <a:ext cx="365760" cy="342900"/>
              <a:chOff x="8882221" y="1038225"/>
              <a:chExt cx="365760" cy="342900"/>
            </a:xfrm>
          </p:grpSpPr>
          <p:sp>
            <p:nvSpPr>
              <p:cNvPr id="161" name="Rectangle 160"/>
              <p:cNvSpPr/>
              <p:nvPr/>
            </p:nvSpPr>
            <p:spPr>
              <a:xfrm>
                <a:off x="8882221" y="1152525"/>
                <a:ext cx="365760" cy="228600"/>
              </a:xfrm>
              <a:prstGeom prst="rect">
                <a:avLst/>
              </a:prstGeom>
              <a:noFill/>
              <a:ln w="25400" cap="flat" cmpd="sng" algn="ctr">
                <a:noFill/>
                <a:prstDash val="solid"/>
              </a:ln>
              <a:effectLst/>
            </p:spPr>
            <p:txBody>
              <a:bodyPr lIns="54864" tIns="0" rIns="54864" bIns="0" rtlCol="0" anchor="ctr"/>
              <a:lstStyle/>
              <a:p>
                <a:pPr algn="ctr" defTabSz="914261" rtl="0" fontAlgn="base">
                  <a:lnSpc>
                    <a:spcPts val="849"/>
                  </a:lnSpc>
                  <a:spcBef>
                    <a:spcPct val="0"/>
                  </a:spcBef>
                  <a:spcAft>
                    <a:spcPct val="0"/>
                  </a:spcAft>
                  <a:defRPr/>
                </a:pPr>
                <a:endParaRPr lang="en-US" sz="850" kern="1200" dirty="0">
                  <a:solidFill>
                    <a:prstClr val="white">
                      <a:lumMod val="65000"/>
                    </a:prstClr>
                  </a:solidFill>
                  <a:latin typeface="Calibri" pitchFamily="34" charset="0"/>
                  <a:ea typeface="Verdana" pitchFamily="34" charset="0"/>
                  <a:cs typeface="Verdana" pitchFamily="34" charset="0"/>
                </a:endParaRPr>
              </a:p>
              <a:p>
                <a:pPr algn="ctr" defTabSz="914261" rtl="0" fontAlgn="base">
                  <a:lnSpc>
                    <a:spcPts val="849"/>
                  </a:lnSpc>
                  <a:spcBef>
                    <a:spcPct val="0"/>
                  </a:spcBef>
                  <a:spcAft>
                    <a:spcPct val="0"/>
                  </a:spcAft>
                  <a:defRPr/>
                </a:pPr>
                <a:r>
                  <a:rPr lang="en-US" sz="850" kern="1200" dirty="0">
                    <a:solidFill>
                      <a:prstClr val="white">
                        <a:lumMod val="65000"/>
                      </a:prstClr>
                    </a:solidFill>
                    <a:latin typeface="Calibri" pitchFamily="34" charset="0"/>
                    <a:ea typeface="Verdana" pitchFamily="34" charset="0"/>
                    <a:cs typeface="Verdana" pitchFamily="34" charset="0"/>
                  </a:rPr>
                  <a:t>Help</a:t>
                </a:r>
              </a:p>
            </p:txBody>
          </p:sp>
          <p:pic>
            <p:nvPicPr>
              <p:cNvPr id="162" name="Picture 161" descr="help.png"/>
              <p:cNvPicPr>
                <a:picLocks noChangeAspect="1"/>
              </p:cNvPicPr>
              <p:nvPr/>
            </p:nvPicPr>
            <p:blipFill>
              <a:blip r:embed="rId15"/>
              <a:stretch>
                <a:fillRect/>
              </a:stretch>
            </p:blipFill>
            <p:spPr>
              <a:xfrm>
                <a:off x="8984139" y="1038225"/>
                <a:ext cx="161925" cy="161925"/>
              </a:xfrm>
              <a:prstGeom prst="rect">
                <a:avLst/>
              </a:prstGeom>
            </p:spPr>
          </p:pic>
        </p:grpSp>
      </p:grpSp>
      <p:sp>
        <p:nvSpPr>
          <p:cNvPr id="165" name="Rectangle 164"/>
          <p:cNvSpPr/>
          <p:nvPr userDrawn="1"/>
        </p:nvSpPr>
        <p:spPr>
          <a:xfrm>
            <a:off x="76815" y="2381868"/>
            <a:ext cx="1375283" cy="3318700"/>
          </a:xfrm>
          <a:prstGeom prst="rect">
            <a:avLst/>
          </a:prstGeom>
        </p:spPr>
        <p:txBody>
          <a:bodyPr wrap="square" lIns="86204" tIns="43102" rIns="86204" bIns="43102" anchor="t">
            <a:spAutoFit/>
          </a:bodyPr>
          <a:lstStyle/>
          <a:p>
            <a:pPr marL="85725" indent="-85725" algn="l" rtl="0"/>
            <a:r>
              <a:rPr lang="en-US" sz="1000" b="1" kern="1200" dirty="0">
                <a:solidFill>
                  <a:prstClr val="white">
                    <a:lumMod val="50000"/>
                  </a:prstClr>
                </a:solidFill>
                <a:latin typeface="Calibri" pitchFamily="34" charset="0"/>
                <a:ea typeface="+mn-ea"/>
                <a:cs typeface="Arial" pitchFamily="34" charset="0"/>
              </a:rPr>
              <a:t>Topics:</a:t>
            </a:r>
          </a:p>
          <a:p>
            <a:pPr marL="85725" algn="l" rtl="0"/>
            <a:r>
              <a:rPr lang="en-US" sz="850" kern="1200" dirty="0">
                <a:solidFill>
                  <a:prstClr val="white">
                    <a:lumMod val="50000"/>
                  </a:prstClr>
                </a:solidFill>
                <a:latin typeface="Calibri" pitchFamily="34" charset="0"/>
                <a:ea typeface="+mn-ea"/>
                <a:cs typeface="Arial" pitchFamily="34" charset="0"/>
              </a:rPr>
              <a:t>Software (32)</a:t>
            </a:r>
          </a:p>
          <a:p>
            <a:pPr marL="85725" algn="l" rtl="0"/>
            <a:r>
              <a:rPr lang="en-US" sz="850" kern="1200" dirty="0">
                <a:solidFill>
                  <a:prstClr val="white">
                    <a:lumMod val="50000"/>
                  </a:prstClr>
                </a:solidFill>
                <a:latin typeface="Calibri" pitchFamily="34" charset="0"/>
                <a:ea typeface="+mn-ea"/>
                <a:cs typeface="Arial" pitchFamily="34" charset="0"/>
              </a:rPr>
              <a:t>Web development (33)</a:t>
            </a:r>
          </a:p>
          <a:p>
            <a:pPr marL="85725" algn="l" rtl="0"/>
            <a:r>
              <a:rPr lang="en-US" sz="850" kern="1200" dirty="0">
                <a:solidFill>
                  <a:prstClr val="white">
                    <a:lumMod val="50000"/>
                  </a:prstClr>
                </a:solidFill>
                <a:latin typeface="Calibri" pitchFamily="34" charset="0"/>
                <a:ea typeface="+mn-ea"/>
                <a:cs typeface="Arial" pitchFamily="34" charset="0"/>
              </a:rPr>
              <a:t>Business news (12)</a:t>
            </a:r>
          </a:p>
          <a:p>
            <a:pPr marL="85725" algn="l" rtl="0"/>
            <a:r>
              <a:rPr lang="en-US" sz="850" kern="1200" dirty="0">
                <a:solidFill>
                  <a:prstClr val="white">
                    <a:lumMod val="50000"/>
                  </a:prstClr>
                </a:solidFill>
                <a:latin typeface="Calibri" pitchFamily="34" charset="0"/>
                <a:ea typeface="+mn-ea"/>
                <a:cs typeface="Arial" pitchFamily="34" charset="0"/>
              </a:rPr>
              <a:t>Stocks (11)</a:t>
            </a:r>
          </a:p>
          <a:p>
            <a:pPr marL="85725" algn="l" rtl="0"/>
            <a:r>
              <a:rPr lang="en-US" sz="850" kern="1200" dirty="0">
                <a:solidFill>
                  <a:prstClr val="white">
                    <a:lumMod val="50000"/>
                  </a:prstClr>
                </a:solidFill>
                <a:latin typeface="Calibri" pitchFamily="34" charset="0"/>
                <a:ea typeface="+mn-ea"/>
                <a:cs typeface="Arial" pitchFamily="34" charset="0"/>
              </a:rPr>
              <a:t>Architecture (2)</a:t>
            </a:r>
          </a:p>
          <a:p>
            <a:pPr marL="85725" algn="l" rtl="0"/>
            <a:r>
              <a:rPr lang="en-US" sz="850" kern="1200" dirty="0">
                <a:solidFill>
                  <a:prstClr val="black">
                    <a:lumMod val="50000"/>
                    <a:lumOff val="50000"/>
                  </a:prstClr>
                </a:solidFill>
                <a:latin typeface="Calibri" pitchFamily="34" charset="0"/>
                <a:ea typeface="+mn-ea"/>
                <a:cs typeface="Arial" pitchFamily="34" charset="0"/>
              </a:rPr>
              <a:t> </a:t>
            </a:r>
            <a:r>
              <a:rPr lang="en-US" sz="850" kern="1200" dirty="0">
                <a:solidFill>
                  <a:srgbClr val="1D71B6"/>
                </a:solidFill>
                <a:latin typeface="Calibri" pitchFamily="34" charset="0"/>
                <a:ea typeface="+mn-ea"/>
                <a:cs typeface="Arial" pitchFamily="34" charset="0"/>
              </a:rPr>
              <a:t>« more »</a:t>
            </a:r>
          </a:p>
          <a:p>
            <a:pPr marL="85725" algn="l" rtl="0"/>
            <a:endParaRPr lang="en-US" sz="850" kern="1200" dirty="0">
              <a:solidFill>
                <a:srgbClr val="1D71B6"/>
              </a:solidFill>
              <a:latin typeface="Calibri" pitchFamily="34" charset="0"/>
              <a:ea typeface="+mn-ea"/>
              <a:cs typeface="Arial" pitchFamily="34" charset="0"/>
            </a:endParaRPr>
          </a:p>
          <a:p>
            <a:pPr marL="85725" indent="-85725" algn="l" rtl="0"/>
            <a:r>
              <a:rPr lang="en-US" sz="1000" b="1" kern="1200" dirty="0">
                <a:solidFill>
                  <a:prstClr val="white">
                    <a:lumMod val="50000"/>
                  </a:prstClr>
                </a:solidFill>
                <a:latin typeface="Calibri" pitchFamily="34" charset="0"/>
                <a:ea typeface="+mn-ea"/>
                <a:cs typeface="Arial" pitchFamily="34" charset="0"/>
              </a:rPr>
              <a:t>Author:</a:t>
            </a:r>
          </a:p>
          <a:p>
            <a:pPr marL="361950" algn="l" rtl="0"/>
            <a:r>
              <a:rPr lang="en-US" sz="850" kern="1200" dirty="0" err="1">
                <a:solidFill>
                  <a:prstClr val="black">
                    <a:lumMod val="50000"/>
                    <a:lumOff val="50000"/>
                  </a:prstClr>
                </a:solidFill>
                <a:latin typeface="Calibri" pitchFamily="34" charset="0"/>
                <a:ea typeface="+mn-ea"/>
                <a:cs typeface="Arial" pitchFamily="34" charset="0"/>
              </a:rPr>
              <a:t>Ashish</a:t>
            </a:r>
            <a:r>
              <a:rPr lang="en-US" sz="850" kern="1200" dirty="0">
                <a:solidFill>
                  <a:prstClr val="black">
                    <a:lumMod val="50000"/>
                    <a:lumOff val="50000"/>
                  </a:prstClr>
                </a:solidFill>
                <a:latin typeface="Calibri" pitchFamily="34" charset="0"/>
                <a:ea typeface="+mn-ea"/>
                <a:cs typeface="Arial" pitchFamily="34" charset="0"/>
              </a:rPr>
              <a:t> Chopra</a:t>
            </a:r>
            <a:br>
              <a:rPr lang="en-US" sz="850" kern="1200" dirty="0">
                <a:solidFill>
                  <a:prstClr val="black">
                    <a:lumMod val="50000"/>
                    <a:lumOff val="50000"/>
                  </a:prstClr>
                </a:solidFill>
                <a:latin typeface="Calibri" pitchFamily="34" charset="0"/>
                <a:ea typeface="+mn-ea"/>
                <a:cs typeface="Arial" pitchFamily="34" charset="0"/>
              </a:rPr>
            </a:br>
            <a:r>
              <a:rPr lang="en-US" sz="850" kern="1200" dirty="0">
                <a:solidFill>
                  <a:prstClr val="black">
                    <a:lumMod val="50000"/>
                    <a:lumOff val="50000"/>
                  </a:prstClr>
                </a:solidFill>
                <a:latin typeface="Calibri" pitchFamily="34" charset="0"/>
                <a:ea typeface="+mn-ea"/>
                <a:cs typeface="Arial" pitchFamily="34" charset="0"/>
              </a:rPr>
              <a:t>(364)</a:t>
            </a:r>
          </a:p>
          <a:p>
            <a:pPr marL="361950" algn="l" rtl="0">
              <a:defRPr/>
            </a:pPr>
            <a:r>
              <a:rPr lang="en-US" sz="850" kern="1200" dirty="0" err="1">
                <a:solidFill>
                  <a:prstClr val="black">
                    <a:lumMod val="50000"/>
                    <a:lumOff val="50000"/>
                  </a:prstClr>
                </a:solidFill>
                <a:latin typeface="Calibri" pitchFamily="34" charset="0"/>
                <a:ea typeface="+mn-ea"/>
                <a:cs typeface="Arial" pitchFamily="34" charset="0"/>
              </a:rPr>
              <a:t>Aishwarya</a:t>
            </a:r>
            <a:r>
              <a:rPr lang="en-US" sz="850" kern="1200" dirty="0">
                <a:solidFill>
                  <a:prstClr val="black">
                    <a:lumMod val="50000"/>
                    <a:lumOff val="50000"/>
                  </a:prstClr>
                </a:solidFill>
                <a:latin typeface="Calibri" pitchFamily="34" charset="0"/>
                <a:ea typeface="+mn-ea"/>
                <a:cs typeface="Arial" pitchFamily="34" charset="0"/>
              </a:rPr>
              <a:t> </a:t>
            </a:r>
            <a:r>
              <a:rPr lang="en-US" sz="850" kern="1200" dirty="0" err="1">
                <a:solidFill>
                  <a:prstClr val="black">
                    <a:lumMod val="50000"/>
                    <a:lumOff val="50000"/>
                  </a:prstClr>
                </a:solidFill>
                <a:latin typeface="Calibri" pitchFamily="34" charset="0"/>
                <a:ea typeface="+mn-ea"/>
                <a:cs typeface="Arial" pitchFamily="34" charset="0"/>
              </a:rPr>
              <a:t>Ullal</a:t>
            </a:r>
            <a:r>
              <a:rPr lang="en-US" sz="850" kern="1200" dirty="0">
                <a:solidFill>
                  <a:prstClr val="black">
                    <a:lumMod val="50000"/>
                    <a:lumOff val="50000"/>
                  </a:prstClr>
                </a:solidFill>
                <a:latin typeface="Calibri" pitchFamily="34" charset="0"/>
                <a:ea typeface="+mn-ea"/>
                <a:cs typeface="Arial" pitchFamily="34" charset="0"/>
              </a:rPr>
              <a:t/>
            </a:r>
            <a:br>
              <a:rPr lang="en-US" sz="850" kern="1200" dirty="0">
                <a:solidFill>
                  <a:prstClr val="black">
                    <a:lumMod val="50000"/>
                    <a:lumOff val="50000"/>
                  </a:prstClr>
                </a:solidFill>
                <a:latin typeface="Calibri" pitchFamily="34" charset="0"/>
                <a:ea typeface="+mn-ea"/>
                <a:cs typeface="Arial" pitchFamily="34" charset="0"/>
              </a:rPr>
            </a:br>
            <a:r>
              <a:rPr lang="en-US" sz="850" kern="1200" dirty="0">
                <a:solidFill>
                  <a:prstClr val="black">
                    <a:lumMod val="50000"/>
                    <a:lumOff val="50000"/>
                  </a:prstClr>
                </a:solidFill>
                <a:latin typeface="Calibri" pitchFamily="34" charset="0"/>
                <a:ea typeface="+mn-ea"/>
                <a:cs typeface="Arial" pitchFamily="34" charset="0"/>
              </a:rPr>
              <a:t>(236)</a:t>
            </a:r>
          </a:p>
          <a:p>
            <a:pPr marL="361950" algn="l" rtl="0"/>
            <a:r>
              <a:rPr lang="en-US" sz="850" kern="1200" dirty="0">
                <a:solidFill>
                  <a:prstClr val="black">
                    <a:lumMod val="50000"/>
                    <a:lumOff val="50000"/>
                  </a:prstClr>
                </a:solidFill>
                <a:latin typeface="Calibri" pitchFamily="34" charset="0"/>
                <a:ea typeface="+mn-ea"/>
                <a:cs typeface="Arial" pitchFamily="34" charset="0"/>
              </a:rPr>
              <a:t>Michelle Solon</a:t>
            </a:r>
          </a:p>
          <a:p>
            <a:pPr marL="361950" algn="l" rtl="0"/>
            <a:r>
              <a:rPr lang="en-US" sz="850" kern="1200" dirty="0">
                <a:solidFill>
                  <a:prstClr val="black">
                    <a:lumMod val="50000"/>
                    <a:lumOff val="50000"/>
                  </a:prstClr>
                </a:solidFill>
                <a:latin typeface="Calibri" pitchFamily="34" charset="0"/>
                <a:ea typeface="+mn-ea"/>
                <a:cs typeface="Arial" pitchFamily="34" charset="0"/>
              </a:rPr>
              <a:t>(94)</a:t>
            </a:r>
          </a:p>
          <a:p>
            <a:pPr marL="85725" algn="l" rtl="0"/>
            <a:r>
              <a:rPr lang="en-US" sz="850" kern="1200" dirty="0">
                <a:solidFill>
                  <a:srgbClr val="1D71B6"/>
                </a:solidFill>
                <a:latin typeface="Calibri" pitchFamily="34" charset="0"/>
                <a:ea typeface="+mn-ea"/>
                <a:cs typeface="Arial" pitchFamily="34" charset="0"/>
              </a:rPr>
              <a:t>« more »</a:t>
            </a:r>
            <a:endParaRPr lang="en-US" sz="850" b="1" kern="1200" dirty="0">
              <a:solidFill>
                <a:srgbClr val="1D71B6"/>
              </a:solidFill>
              <a:latin typeface="Calibri" pitchFamily="34" charset="0"/>
              <a:ea typeface="+mn-ea"/>
              <a:cs typeface="Arial" pitchFamily="34" charset="0"/>
            </a:endParaRPr>
          </a:p>
          <a:p>
            <a:pPr marL="85725" algn="l" rtl="0"/>
            <a:endParaRPr lang="en-US" sz="850" b="1" kern="1200" dirty="0">
              <a:solidFill>
                <a:srgbClr val="1D71B6"/>
              </a:solidFill>
              <a:latin typeface="Calibri" pitchFamily="34" charset="0"/>
              <a:ea typeface="+mn-ea"/>
              <a:cs typeface="Arial" pitchFamily="34" charset="0"/>
            </a:endParaRPr>
          </a:p>
          <a:p>
            <a:pPr marL="85725" indent="-85725" algn="l" rtl="0"/>
            <a:r>
              <a:rPr lang="en-US" sz="1000" b="1" kern="1200" dirty="0">
                <a:solidFill>
                  <a:prstClr val="white">
                    <a:lumMod val="50000"/>
                  </a:prstClr>
                </a:solidFill>
                <a:latin typeface="Calibri" pitchFamily="34" charset="0"/>
                <a:ea typeface="+mn-ea"/>
                <a:cs typeface="Arial" pitchFamily="34" charset="0"/>
              </a:rPr>
              <a:t>Content Location:</a:t>
            </a:r>
          </a:p>
          <a:p>
            <a:pPr marL="85725" algn="l" rtl="0"/>
            <a:r>
              <a:rPr lang="en-US" sz="850" kern="1200" dirty="0">
                <a:solidFill>
                  <a:prstClr val="white">
                    <a:lumMod val="50000"/>
                  </a:prstClr>
                </a:solidFill>
                <a:latin typeface="Calibri" pitchFamily="34" charset="0"/>
                <a:ea typeface="+mn-ea"/>
                <a:cs typeface="Arial" pitchFamily="34" charset="0"/>
              </a:rPr>
              <a:t>This Site (102)</a:t>
            </a:r>
          </a:p>
          <a:p>
            <a:pPr marL="85725" algn="l" rtl="0"/>
            <a:r>
              <a:rPr lang="en-US" sz="850" kern="1200" dirty="0">
                <a:solidFill>
                  <a:prstClr val="white">
                    <a:lumMod val="50000"/>
                  </a:prstClr>
                </a:solidFill>
                <a:latin typeface="Calibri" pitchFamily="34" charset="0"/>
                <a:ea typeface="+mn-ea"/>
                <a:cs typeface="Arial" pitchFamily="34" charset="0"/>
              </a:rPr>
              <a:t>Sales department (32)</a:t>
            </a:r>
          </a:p>
          <a:p>
            <a:pPr marL="85725" algn="l" rtl="0"/>
            <a:endParaRPr lang="en-US" sz="850" kern="1200" dirty="0">
              <a:solidFill>
                <a:prstClr val="white">
                  <a:lumMod val="50000"/>
                </a:prstClr>
              </a:solidFill>
              <a:latin typeface="Calibri" pitchFamily="34" charset="0"/>
              <a:ea typeface="+mn-ea"/>
              <a:cs typeface="Arial" pitchFamily="34" charset="0"/>
            </a:endParaRPr>
          </a:p>
          <a:p>
            <a:pPr marL="85725" indent="-85725" algn="l" rtl="0"/>
            <a:r>
              <a:rPr lang="en-US" sz="1000" b="1" kern="1200" dirty="0">
                <a:solidFill>
                  <a:prstClr val="white">
                    <a:lumMod val="50000"/>
                  </a:prstClr>
                </a:solidFill>
                <a:latin typeface="Calibri" pitchFamily="34" charset="0"/>
                <a:ea typeface="+mn-ea"/>
                <a:cs typeface="Arial" pitchFamily="34" charset="0"/>
              </a:rPr>
              <a:t>Result Type:</a:t>
            </a:r>
          </a:p>
          <a:p>
            <a:pPr marL="85725" algn="l" rtl="0"/>
            <a:r>
              <a:rPr lang="en-US" sz="850" kern="1200" dirty="0">
                <a:solidFill>
                  <a:prstClr val="white">
                    <a:lumMod val="50000"/>
                  </a:prstClr>
                </a:solidFill>
                <a:latin typeface="Calibri" pitchFamily="34" charset="0"/>
                <a:ea typeface="+mn-ea"/>
                <a:cs typeface="Arial" pitchFamily="34" charset="0"/>
              </a:rPr>
              <a:t>Word Document (203)</a:t>
            </a:r>
          </a:p>
          <a:p>
            <a:pPr marL="85725" algn="l" rtl="0"/>
            <a:r>
              <a:rPr lang="en-US" sz="850" kern="1200" dirty="0">
                <a:solidFill>
                  <a:prstClr val="white">
                    <a:lumMod val="50000"/>
                  </a:prstClr>
                </a:solidFill>
                <a:latin typeface="Calibri" pitchFamily="34" charset="0"/>
                <a:ea typeface="+mn-ea"/>
                <a:cs typeface="Arial" pitchFamily="34" charset="0"/>
              </a:rPr>
              <a:t>PowerPoint Doc..(102)</a:t>
            </a:r>
          </a:p>
        </p:txBody>
      </p:sp>
      <p:pic>
        <p:nvPicPr>
          <p:cNvPr id="166" name="Picture 2"/>
          <p:cNvPicPr>
            <a:picLocks noChangeAspect="1" noChangeArrowheads="1"/>
          </p:cNvPicPr>
          <p:nvPr userDrawn="1"/>
        </p:nvPicPr>
        <p:blipFill>
          <a:blip r:embed="rId16">
            <a:lum bright="10000" contrast="20000"/>
          </a:blip>
          <a:srcRect/>
          <a:stretch>
            <a:fillRect/>
          </a:stretch>
        </p:blipFill>
        <p:spPr bwMode="auto">
          <a:xfrm>
            <a:off x="7362826" y="2547953"/>
            <a:ext cx="533399" cy="638175"/>
          </a:xfrm>
          <a:prstGeom prst="rect">
            <a:avLst/>
          </a:prstGeom>
          <a:noFill/>
          <a:ln w="9525">
            <a:noFill/>
            <a:miter lim="800000"/>
            <a:headEnd/>
            <a:tailEnd/>
          </a:ln>
        </p:spPr>
      </p:pic>
      <p:pic>
        <p:nvPicPr>
          <p:cNvPr id="167" name="Picture 2"/>
          <p:cNvPicPr>
            <a:picLocks noChangeAspect="1" noChangeArrowheads="1"/>
          </p:cNvPicPr>
          <p:nvPr userDrawn="1"/>
        </p:nvPicPr>
        <p:blipFill>
          <a:blip r:embed="rId17" cstate="email"/>
          <a:srcRect/>
          <a:stretch>
            <a:fillRect/>
          </a:stretch>
        </p:blipFill>
        <p:spPr bwMode="auto">
          <a:xfrm>
            <a:off x="255588" y="4171976"/>
            <a:ext cx="252000" cy="237360"/>
          </a:xfrm>
          <a:prstGeom prst="rect">
            <a:avLst/>
          </a:prstGeom>
          <a:noFill/>
          <a:ln w="9525">
            <a:noFill/>
            <a:miter lim="800000"/>
            <a:headEnd/>
            <a:tailEnd/>
          </a:ln>
          <a:effectLst/>
        </p:spPr>
      </p:pic>
      <p:pic>
        <p:nvPicPr>
          <p:cNvPr id="168" name="Picture 3"/>
          <p:cNvPicPr>
            <a:picLocks noChangeAspect="1" noChangeArrowheads="1"/>
          </p:cNvPicPr>
          <p:nvPr userDrawn="1"/>
        </p:nvPicPr>
        <p:blipFill>
          <a:blip r:embed="rId18" cstate="email"/>
          <a:srcRect/>
          <a:stretch>
            <a:fillRect/>
          </a:stretch>
        </p:blipFill>
        <p:spPr bwMode="auto">
          <a:xfrm>
            <a:off x="255588" y="3918480"/>
            <a:ext cx="252000" cy="237360"/>
          </a:xfrm>
          <a:prstGeom prst="rect">
            <a:avLst/>
          </a:prstGeom>
          <a:noFill/>
          <a:ln w="9525">
            <a:noFill/>
            <a:miter lim="800000"/>
            <a:headEnd/>
            <a:tailEnd/>
          </a:ln>
          <a:effectLst/>
        </p:spPr>
      </p:pic>
      <p:pic>
        <p:nvPicPr>
          <p:cNvPr id="169" name="Picture 3"/>
          <p:cNvPicPr>
            <a:picLocks noChangeAspect="1" noChangeArrowheads="1"/>
          </p:cNvPicPr>
          <p:nvPr userDrawn="1"/>
        </p:nvPicPr>
        <p:blipFill>
          <a:blip r:embed="rId19" cstate="email"/>
          <a:srcRect/>
          <a:stretch>
            <a:fillRect/>
          </a:stretch>
        </p:blipFill>
        <p:spPr bwMode="auto">
          <a:xfrm>
            <a:off x="255587" y="3649735"/>
            <a:ext cx="252000" cy="254038"/>
          </a:xfrm>
          <a:prstGeom prst="rect">
            <a:avLst/>
          </a:prstGeom>
          <a:noFill/>
          <a:ln w="9525">
            <a:noFill/>
            <a:miter lim="800000"/>
            <a:headEnd/>
            <a:tailEnd/>
          </a:ln>
          <a:effectLst/>
        </p:spPr>
      </p:pic>
      <p:pic>
        <p:nvPicPr>
          <p:cNvPr id="170" name="Picture 4"/>
          <p:cNvPicPr>
            <a:picLocks noChangeAspect="1" noChangeArrowheads="1"/>
          </p:cNvPicPr>
          <p:nvPr userDrawn="1"/>
        </p:nvPicPr>
        <p:blipFill>
          <a:blip r:embed="rId20" cstate="email"/>
          <a:srcRect/>
          <a:stretch>
            <a:fillRect/>
          </a:stretch>
        </p:blipFill>
        <p:spPr bwMode="auto">
          <a:xfrm>
            <a:off x="7362826" y="3333771"/>
            <a:ext cx="524987" cy="638176"/>
          </a:xfrm>
          <a:prstGeom prst="rect">
            <a:avLst/>
          </a:prstGeom>
          <a:noFill/>
          <a:ln w="9525">
            <a:solidFill>
              <a:schemeClr val="bg1"/>
            </a:solid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nb-NO" dirty="0"/>
          </a:p>
        </p:txBody>
      </p:sp>
      <p:sp>
        <p:nvSpPr>
          <p:cNvPr id="3" name="Slide Number Placeholder 2"/>
          <p:cNvSpPr>
            <a:spLocks noGrp="1"/>
          </p:cNvSpPr>
          <p:nvPr>
            <p:ph type="sldNum" sz="quarter" idx="10"/>
          </p:nvPr>
        </p:nvSpPr>
        <p:spPr>
          <a:xfrm>
            <a:off x="8920647" y="6621618"/>
            <a:ext cx="223385" cy="236406"/>
          </a:xfrm>
          <a:prstGeom prst="rect">
            <a:avLst/>
          </a:prstGeom>
        </p:spPr>
        <p:txBody>
          <a:bodyPr/>
          <a:lstStyle/>
          <a:p>
            <a:pPr rtl="0" eaLnBrk="0" fontAlgn="base" hangingPunct="0">
              <a:spcBef>
                <a:spcPct val="0"/>
              </a:spcBef>
              <a:spcAft>
                <a:spcPct val="0"/>
              </a:spcAft>
              <a:defRPr/>
            </a:pPr>
            <a:fld id="{38B15BDF-737F-4E6C-B663-AD0F8B3AD894}" type="slidenum">
              <a:rPr lang="nb-NO" smtClean="0"/>
              <a:pPr rtl="0" eaLnBrk="0" fontAlgn="base" hangingPunct="0">
                <a:spcBef>
                  <a:spcPct val="0"/>
                </a:spcBef>
                <a:spcAft>
                  <a:spcPct val="0"/>
                </a:spcAft>
                <a:defRPr/>
              </a:pPr>
              <a:t>‹#›</a:t>
            </a:fld>
            <a:endParaRPr lang="nb-NO"/>
          </a:p>
        </p:txBody>
      </p:sp>
      <p:sp>
        <p:nvSpPr>
          <p:cNvPr id="4" name="Rectangle 3"/>
          <p:cNvSpPr/>
          <p:nvPr userDrawn="1"/>
        </p:nvSpPr>
        <p:spPr>
          <a:xfrm rot="10800000" flipV="1">
            <a:off x="151456" y="984405"/>
            <a:ext cx="8753900" cy="51435"/>
          </a:xfrm>
          <a:prstGeom prst="rect">
            <a:avLst/>
          </a:prstGeom>
          <a:solidFill>
            <a:schemeClr val="bg1">
              <a:lumMod val="7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5707" tIns="42853" rIns="85707" bIns="42853"/>
          <a:lstStyle/>
          <a:p>
            <a:pPr algn="l" rtl="0" fontAlgn="base">
              <a:spcBef>
                <a:spcPct val="0"/>
              </a:spcBef>
              <a:spcAft>
                <a:spcPct val="0"/>
              </a:spcAft>
              <a:defRPr/>
            </a:pPr>
            <a:endParaRPr lang="en-US" sz="800" kern="1200" dirty="0">
              <a:solidFill>
                <a:srgbClr val="4F81BD"/>
              </a:solidFill>
              <a:latin typeface="Calibri" pitchFamily="34" charset="0"/>
              <a:ea typeface="+mn-ea"/>
              <a:cs typeface="Segoe UI" pitchFamily="34" charset="0"/>
            </a:endParaRPr>
          </a:p>
        </p:txBody>
      </p:sp>
      <p:sp>
        <p:nvSpPr>
          <p:cNvPr id="5" name="Rectangle 4"/>
          <p:cNvSpPr/>
          <p:nvPr userDrawn="1"/>
        </p:nvSpPr>
        <p:spPr>
          <a:xfrm>
            <a:off x="161925" y="992851"/>
            <a:ext cx="8749845" cy="762169"/>
          </a:xfrm>
          <a:prstGeom prst="rect">
            <a:avLst/>
          </a:prstGeom>
          <a:solidFill>
            <a:srgbClr val="4F81BD"/>
          </a:soli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b-NO" sz="20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6" name="Title 4"/>
          <p:cNvSpPr txBox="1">
            <a:spLocks/>
          </p:cNvSpPr>
          <p:nvPr userDrawn="1"/>
        </p:nvSpPr>
        <p:spPr>
          <a:xfrm>
            <a:off x="214282" y="1071546"/>
            <a:ext cx="1289950" cy="395869"/>
          </a:xfrm>
          <a:prstGeom prst="rect">
            <a:avLst/>
          </a:prstGeom>
        </p:spPr>
        <p:txBody>
          <a:bodyPr wrap="none" lIns="72000" tIns="36000" rIns="72000" bIns="36000">
            <a:spAutoFit/>
          </a:bodyPr>
          <a:lstStyle/>
          <a:p>
            <a:pPr algn="l" rtl="0" fontAlgn="base">
              <a:spcBef>
                <a:spcPct val="0"/>
              </a:spcBef>
              <a:spcAft>
                <a:spcPct val="0"/>
              </a:spcAft>
            </a:pPr>
            <a:r>
              <a:rPr lang="nb-NO" sz="1200" b="1" kern="1200" dirty="0">
                <a:solidFill>
                  <a:prstClr val="white"/>
                </a:solidFill>
                <a:latin typeface="Calibri" pitchFamily="34" charset="0"/>
                <a:ea typeface="+mn-ea"/>
                <a:cs typeface="+mn-cs"/>
              </a:rPr>
              <a:t>Your News portal</a:t>
            </a:r>
          </a:p>
          <a:p>
            <a:pPr algn="l" rtl="0" fontAlgn="base">
              <a:spcBef>
                <a:spcPct val="0"/>
              </a:spcBef>
              <a:spcAft>
                <a:spcPct val="0"/>
              </a:spcAft>
              <a:defRPr/>
            </a:pPr>
            <a:r>
              <a:rPr lang="nb-NO" sz="900" kern="1200" dirty="0">
                <a:solidFill>
                  <a:prstClr val="white"/>
                </a:solidFill>
                <a:latin typeface="Calibri" pitchFamily="34" charset="0"/>
                <a:ea typeface="+mn-ea"/>
                <a:cs typeface="+mn-cs"/>
              </a:rPr>
              <a:t>Friday September 12 ’08</a:t>
            </a:r>
          </a:p>
        </p:txBody>
      </p:sp>
      <p:sp>
        <p:nvSpPr>
          <p:cNvPr id="7" name="Title 4"/>
          <p:cNvSpPr txBox="1">
            <a:spLocks/>
          </p:cNvSpPr>
          <p:nvPr userDrawn="1"/>
        </p:nvSpPr>
        <p:spPr>
          <a:xfrm>
            <a:off x="6992660" y="1071546"/>
            <a:ext cx="1919115" cy="328739"/>
          </a:xfrm>
          <a:prstGeom prst="rect">
            <a:avLst/>
          </a:prstGeom>
        </p:spPr>
        <p:txBody>
          <a:bodyPr wrap="none" lIns="72000" tIns="36000" rIns="72000" bIns="36000">
            <a:spAutoFit/>
          </a:bodyPr>
          <a:lstStyle/>
          <a:p>
            <a:pPr algn="r" rtl="0" fontAlgn="base">
              <a:spcBef>
                <a:spcPct val="0"/>
              </a:spcBef>
              <a:spcAft>
                <a:spcPct val="0"/>
              </a:spcAft>
            </a:pPr>
            <a:r>
              <a:rPr lang="nb-NO" sz="800" kern="1200" dirty="0">
                <a:solidFill>
                  <a:prstClr val="white"/>
                </a:solidFill>
                <a:latin typeface="Calibri" pitchFamily="34" charset="0"/>
                <a:ea typeface="+mn-ea"/>
                <a:cs typeface="+mn-cs"/>
              </a:rPr>
              <a:t>Welcome Christian </a:t>
            </a:r>
            <a:r>
              <a:rPr lang="nb-NO" sz="800" kern="1200" dirty="0">
                <a:solidFill>
                  <a:prstClr val="white"/>
                </a:solidFill>
                <a:latin typeface="Calibri" pitchFamily="34" charset="0"/>
                <a:ea typeface="+mn-ea"/>
                <a:cs typeface="+mn-cs"/>
                <a:sym typeface="Wingdings 2"/>
              </a:rPr>
              <a:t></a:t>
            </a:r>
            <a:r>
              <a:rPr lang="nb-NO" sz="800" kern="1200" dirty="0">
                <a:solidFill>
                  <a:prstClr val="white"/>
                </a:solidFill>
                <a:latin typeface="Calibri" pitchFamily="34" charset="0"/>
                <a:ea typeface="+mn-ea"/>
                <a:cs typeface="+mn-cs"/>
              </a:rPr>
              <a:t> Your profile </a:t>
            </a:r>
            <a:r>
              <a:rPr lang="nb-NO" sz="800" kern="1200" dirty="0">
                <a:solidFill>
                  <a:prstClr val="white"/>
                </a:solidFill>
                <a:latin typeface="Calibri" pitchFamily="34" charset="0"/>
                <a:ea typeface="+mn-ea"/>
                <a:cs typeface="+mn-cs"/>
                <a:sym typeface="Wingdings 2"/>
              </a:rPr>
              <a:t></a:t>
            </a:r>
            <a:r>
              <a:rPr lang="nb-NO" sz="800" kern="1200" dirty="0">
                <a:solidFill>
                  <a:prstClr val="white"/>
                </a:solidFill>
                <a:latin typeface="Calibri" pitchFamily="34" charset="0"/>
                <a:ea typeface="+mn-ea"/>
                <a:cs typeface="+mn-cs"/>
              </a:rPr>
              <a:t> Logout</a:t>
            </a:r>
          </a:p>
          <a:p>
            <a:pPr algn="r" rtl="0" fontAlgn="base">
              <a:spcBef>
                <a:spcPct val="0"/>
              </a:spcBef>
              <a:spcAft>
                <a:spcPct val="0"/>
              </a:spcAft>
            </a:pPr>
            <a:r>
              <a:rPr lang="nb-NO" sz="800" kern="1200" dirty="0">
                <a:solidFill>
                  <a:prstClr val="white"/>
                </a:solidFill>
                <a:latin typeface="Calibri" pitchFamily="34" charset="0"/>
                <a:ea typeface="+mn-ea"/>
                <a:cs typeface="+mn-cs"/>
              </a:rPr>
              <a:t>Help </a:t>
            </a:r>
            <a:r>
              <a:rPr lang="nb-NO" sz="800" kern="1200" dirty="0">
                <a:solidFill>
                  <a:prstClr val="white"/>
                </a:solidFill>
                <a:latin typeface="Calibri" pitchFamily="34" charset="0"/>
                <a:ea typeface="+mn-ea"/>
                <a:cs typeface="+mn-cs"/>
                <a:sym typeface="Wingdings 2"/>
              </a:rPr>
              <a:t></a:t>
            </a:r>
            <a:r>
              <a:rPr lang="nb-NO" sz="800" kern="1200" dirty="0">
                <a:solidFill>
                  <a:prstClr val="white"/>
                </a:solidFill>
                <a:latin typeface="Calibri" pitchFamily="34" charset="0"/>
                <a:ea typeface="+mn-ea"/>
                <a:cs typeface="+mn-cs"/>
              </a:rPr>
              <a:t> Contact us</a:t>
            </a:r>
          </a:p>
        </p:txBody>
      </p:sp>
      <p:sp>
        <p:nvSpPr>
          <p:cNvPr id="8" name="Rectangle 5"/>
          <p:cNvSpPr>
            <a:spLocks noChangeArrowheads="1"/>
          </p:cNvSpPr>
          <p:nvPr userDrawn="1"/>
        </p:nvSpPr>
        <p:spPr bwMode="auto">
          <a:xfrm>
            <a:off x="3071802" y="1142984"/>
            <a:ext cx="2422768" cy="216000"/>
          </a:xfrm>
          <a:prstGeom prst="rect">
            <a:avLst/>
          </a:prstGeom>
          <a:solidFill>
            <a:sysClr val="window" lastClr="FFFFFF"/>
          </a:solidFill>
          <a:ln w="9525">
            <a:solidFill>
              <a:sysClr val="windowText" lastClr="000000"/>
            </a:solidFill>
            <a:miter lim="800000"/>
            <a:headEnd/>
            <a:tailEnd/>
          </a:ln>
          <a:effectLst/>
        </p:spPr>
        <p:txBody>
          <a:bodyPr wrap="none" lIns="360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ja-JP" sz="1100" b="0" i="0" u="none" strike="noStrike" kern="1200" cap="none" spc="0" normalizeH="0" baseline="0" noProof="0" dirty="0">
                <a:ln>
                  <a:noFill/>
                </a:ln>
                <a:solidFill>
                  <a:prstClr val="black"/>
                </a:solidFill>
                <a:effectLst/>
                <a:uLnTx/>
                <a:uFillTx/>
                <a:latin typeface="Calibri" pitchFamily="34" charset="0"/>
                <a:ea typeface="ＭＳ ゴシック"/>
                <a:cs typeface="+mn-cs"/>
              </a:rPr>
              <a:t>|</a:t>
            </a:r>
          </a:p>
        </p:txBody>
      </p:sp>
      <p:sp>
        <p:nvSpPr>
          <p:cNvPr id="9" name="Round Same Side Corner Rectangle 8"/>
          <p:cNvSpPr/>
          <p:nvPr userDrawn="1"/>
        </p:nvSpPr>
        <p:spPr>
          <a:xfrm>
            <a:off x="1142976" y="1549736"/>
            <a:ext cx="792000" cy="205284"/>
          </a:xfrm>
          <a:prstGeom prst="round2SameRect">
            <a:avLst>
              <a:gd name="adj1" fmla="val 31440"/>
              <a:gd name="adj2" fmla="val 0"/>
            </a:avLst>
          </a:prstGeom>
          <a:gradFill flip="none" rotWithShape="1">
            <a:gsLst>
              <a:gs pos="14000">
                <a:srgbClr val="234163"/>
              </a:gs>
              <a:gs pos="29000">
                <a:srgbClr val="356395"/>
              </a:gs>
            </a:gsLst>
            <a:lin ang="16200000" scaled="1"/>
            <a:tileRect/>
          </a:gradFill>
          <a:ln w="9525" cap="flat" cmpd="sng" algn="ctr">
            <a:noFill/>
            <a:prstDash val="solid"/>
          </a:ln>
          <a:effectLst>
            <a:outerShdw blurRad="25400" dist="12700" algn="tl" rotWithShape="0">
              <a:prstClr val="black"/>
            </a:outerShdw>
          </a:effectLst>
        </p:spPr>
        <p:txBody>
          <a:bodyPr wrap="square" lIns="72000" tIns="0" rIns="72000" b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Calibri" pitchFamily="34" charset="0"/>
                <a:ea typeface="+mn-ea"/>
                <a:cs typeface="+mn-cs"/>
              </a:rPr>
              <a:t>Economy</a:t>
            </a:r>
          </a:p>
        </p:txBody>
      </p:sp>
      <p:sp>
        <p:nvSpPr>
          <p:cNvPr id="10" name="Round Same Side Corner Rectangle 9"/>
          <p:cNvSpPr/>
          <p:nvPr userDrawn="1"/>
        </p:nvSpPr>
        <p:spPr>
          <a:xfrm>
            <a:off x="285720" y="1549736"/>
            <a:ext cx="792000" cy="205284"/>
          </a:xfrm>
          <a:prstGeom prst="round2SameRect">
            <a:avLst>
              <a:gd name="adj1" fmla="val 31440"/>
              <a:gd name="adj2" fmla="val 0"/>
            </a:avLst>
          </a:prstGeom>
          <a:gradFill flip="none" rotWithShape="1">
            <a:gsLst>
              <a:gs pos="14000">
                <a:srgbClr val="234163"/>
              </a:gs>
              <a:gs pos="29000">
                <a:srgbClr val="356395"/>
              </a:gs>
            </a:gsLst>
            <a:lin ang="16200000" scaled="1"/>
            <a:tileRect/>
          </a:gradFill>
          <a:ln w="9525" cap="flat" cmpd="sng" algn="ctr">
            <a:noFill/>
            <a:prstDash val="solid"/>
          </a:ln>
          <a:effectLst>
            <a:outerShdw blurRad="25400" dist="12700" algn="tl" rotWithShape="0">
              <a:prstClr val="black"/>
            </a:outerShdw>
          </a:effectLst>
        </p:spPr>
        <p:txBody>
          <a:bodyPr wrap="square" lIns="72000" tIns="0" rIns="72000" b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Calibri" pitchFamily="34" charset="0"/>
                <a:ea typeface="+mn-ea"/>
                <a:cs typeface="+mn-cs"/>
              </a:rPr>
              <a:t>Home</a:t>
            </a:r>
          </a:p>
        </p:txBody>
      </p:sp>
      <p:sp>
        <p:nvSpPr>
          <p:cNvPr id="11" name="Round Same Side Corner Rectangle 10"/>
          <p:cNvSpPr/>
          <p:nvPr userDrawn="1"/>
        </p:nvSpPr>
        <p:spPr>
          <a:xfrm>
            <a:off x="2000232" y="1549736"/>
            <a:ext cx="792000" cy="205284"/>
          </a:xfrm>
          <a:prstGeom prst="round2SameRect">
            <a:avLst>
              <a:gd name="adj1" fmla="val 31440"/>
              <a:gd name="adj2" fmla="val 0"/>
            </a:avLst>
          </a:prstGeom>
          <a:gradFill flip="none" rotWithShape="1">
            <a:gsLst>
              <a:gs pos="14000">
                <a:srgbClr val="234163"/>
              </a:gs>
              <a:gs pos="29000">
                <a:srgbClr val="356395"/>
              </a:gs>
            </a:gsLst>
            <a:lin ang="16200000" scaled="1"/>
            <a:tileRect/>
          </a:gradFill>
          <a:ln w="9525" cap="flat" cmpd="sng" algn="ctr">
            <a:noFill/>
            <a:prstDash val="solid"/>
          </a:ln>
          <a:effectLst>
            <a:outerShdw blurRad="25400" dist="12700" algn="tl" rotWithShape="0">
              <a:prstClr val="black"/>
            </a:outerShdw>
          </a:effectLst>
        </p:spPr>
        <p:txBody>
          <a:bodyPr wrap="square" lIns="72000" tIns="0" rIns="72000" b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Calibri" pitchFamily="34" charset="0"/>
                <a:ea typeface="+mn-ea"/>
                <a:cs typeface="+mn-cs"/>
              </a:rPr>
              <a:t>Asia</a:t>
            </a:r>
          </a:p>
        </p:txBody>
      </p:sp>
      <p:sp>
        <p:nvSpPr>
          <p:cNvPr id="12" name="Round Same Side Corner Rectangle 11"/>
          <p:cNvSpPr/>
          <p:nvPr userDrawn="1"/>
        </p:nvSpPr>
        <p:spPr>
          <a:xfrm>
            <a:off x="3971921" y="1549736"/>
            <a:ext cx="792000" cy="205284"/>
          </a:xfrm>
          <a:prstGeom prst="round2SameRect">
            <a:avLst>
              <a:gd name="adj1" fmla="val 31440"/>
              <a:gd name="adj2" fmla="val 0"/>
            </a:avLst>
          </a:prstGeom>
          <a:gradFill flip="none" rotWithShape="1">
            <a:gsLst>
              <a:gs pos="14000">
                <a:srgbClr val="234163"/>
              </a:gs>
              <a:gs pos="29000">
                <a:srgbClr val="356395"/>
              </a:gs>
            </a:gsLst>
            <a:lin ang="16200000" scaled="1"/>
            <a:tileRect/>
          </a:gradFill>
          <a:ln w="9525" cap="flat" cmpd="sng" algn="ctr">
            <a:noFill/>
            <a:prstDash val="solid"/>
          </a:ln>
          <a:effectLst>
            <a:outerShdw blurRad="25400" dist="12700" algn="tl" rotWithShape="0">
              <a:prstClr val="black"/>
            </a:outerShdw>
          </a:effectLst>
        </p:spPr>
        <p:txBody>
          <a:bodyPr wrap="square" lIns="72000" tIns="0" rIns="72000" b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Calibri" pitchFamily="34" charset="0"/>
                <a:ea typeface="+mn-ea"/>
                <a:cs typeface="+mn-cs"/>
              </a:rPr>
              <a:t>Jobs</a:t>
            </a:r>
          </a:p>
        </p:txBody>
      </p:sp>
      <p:sp>
        <p:nvSpPr>
          <p:cNvPr id="13" name="Round Same Side Corner Rectangle 12"/>
          <p:cNvSpPr/>
          <p:nvPr userDrawn="1"/>
        </p:nvSpPr>
        <p:spPr>
          <a:xfrm>
            <a:off x="2857488" y="1549736"/>
            <a:ext cx="1044000" cy="205284"/>
          </a:xfrm>
          <a:prstGeom prst="round2SameRect">
            <a:avLst>
              <a:gd name="adj1" fmla="val 31440"/>
              <a:gd name="adj2" fmla="val 0"/>
            </a:avLst>
          </a:prstGeom>
          <a:gradFill flip="none" rotWithShape="1">
            <a:gsLst>
              <a:gs pos="14000">
                <a:srgbClr val="234163"/>
              </a:gs>
              <a:gs pos="29000">
                <a:srgbClr val="356395"/>
              </a:gs>
            </a:gsLst>
            <a:lin ang="16200000" scaled="1"/>
            <a:tileRect/>
          </a:gradFill>
          <a:ln w="9525" cap="flat" cmpd="sng" algn="ctr">
            <a:noFill/>
            <a:prstDash val="solid"/>
          </a:ln>
          <a:effectLst>
            <a:outerShdw blurRad="25400" dist="12700" algn="tl" rotWithShape="0">
              <a:prstClr val="black"/>
            </a:outerShdw>
          </a:effectLst>
        </p:spPr>
        <p:txBody>
          <a:bodyPr wrap="square" lIns="72000" tIns="0" rIns="72000" bIns="3600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100" b="0" i="0" u="none" strike="noStrike" kern="1200" cap="none" spc="0" normalizeH="0" baseline="0" noProof="0" dirty="0">
                <a:ln>
                  <a:noFill/>
                </a:ln>
                <a:solidFill>
                  <a:prstClr val="white"/>
                </a:solidFill>
                <a:effectLst/>
                <a:uLnTx/>
                <a:uFillTx/>
                <a:latin typeface="Calibri" pitchFamily="34" charset="0"/>
                <a:ea typeface="+mn-ea"/>
                <a:cs typeface="+mn-cs"/>
              </a:rPr>
              <a:t>Entertainment</a:t>
            </a:r>
          </a:p>
        </p:txBody>
      </p:sp>
      <p:sp>
        <p:nvSpPr>
          <p:cNvPr id="14" name="Rounded Rectangle 13"/>
          <p:cNvSpPr/>
          <p:nvPr userDrawn="1"/>
        </p:nvSpPr>
        <p:spPr>
          <a:xfrm>
            <a:off x="5591182" y="1142984"/>
            <a:ext cx="720000" cy="216000"/>
          </a:xfrm>
          <a:prstGeom prst="roundRect">
            <a:avLst/>
          </a:prstGeom>
          <a:gradFill>
            <a:gsLst>
              <a:gs pos="50000">
                <a:srgbClr val="FFFFFF">
                  <a:lumMod val="95000"/>
                </a:srgbClr>
              </a:gs>
              <a:gs pos="52000">
                <a:srgbClr val="FFFFFF">
                  <a:lumMod val="85000"/>
                </a:srgbClr>
              </a:gs>
              <a:gs pos="100000">
                <a:srgbClr val="FFFFFF">
                  <a:lumMod val="95000"/>
                </a:srgbClr>
              </a:gs>
            </a:gsLst>
            <a:lin ang="5400000" scaled="0"/>
          </a:gradFill>
          <a:ln w="9525" algn="ctr">
            <a:solidFill>
              <a:srgbClr val="7F7F7F"/>
            </a:solidFill>
            <a:round/>
            <a:headEnd/>
            <a:tailEnd/>
          </a:ln>
          <a:effectLst/>
          <a:scene3d>
            <a:camera prst="orthographicFront">
              <a:rot lat="0" lon="0" rev="0"/>
            </a:camera>
            <a:lightRig rig="contrasting" dir="t">
              <a:rot lat="0" lon="0" rev="7800000"/>
            </a:lightRig>
          </a:scene3d>
          <a:sp3d>
            <a:bevelT/>
          </a:sp3d>
        </p:spPr>
        <p:txBody>
          <a:bodyPr wrap="square" lIns="36000" tIns="36000" rIns="36000" bIns="36000" rtlCol="0" anchor="ctr" anchorCtr="1">
            <a:noAutofit/>
          </a:bodyPr>
          <a:lstStyle/>
          <a:p>
            <a:pPr algn="ctr" rtl="0" fontAlgn="b">
              <a:spcBef>
                <a:spcPct val="0"/>
              </a:spcBef>
              <a:spcAft>
                <a:spcPct val="0"/>
              </a:spcAft>
              <a:tabLst>
                <a:tab pos="990600" algn="l"/>
              </a:tabLst>
              <a:defRPr/>
            </a:pPr>
            <a:r>
              <a:rPr lang="nb-NO" sz="1100" kern="1200" dirty="0">
                <a:solidFill>
                  <a:srgbClr val="4D4D4D"/>
                </a:solidFill>
                <a:latin typeface="Calibri" pitchFamily="34" charset="0"/>
                <a:ea typeface="+mn-ea"/>
                <a:cs typeface="+mn-cs"/>
              </a:rPr>
              <a:t>Search</a:t>
            </a:r>
          </a:p>
        </p:txBody>
      </p:sp>
      <p:sp>
        <p:nvSpPr>
          <p:cNvPr id="15" name="Rectangle 14"/>
          <p:cNvSpPr/>
          <p:nvPr userDrawn="1"/>
        </p:nvSpPr>
        <p:spPr>
          <a:xfrm>
            <a:off x="4786314" y="1541907"/>
            <a:ext cx="1034257" cy="230832"/>
          </a:xfrm>
          <a:prstGeom prst="rect">
            <a:avLst/>
          </a:prstGeom>
        </p:spPr>
        <p:txBody>
          <a:bodyPr wrap="none">
            <a:spAutoFit/>
          </a:bodyPr>
          <a:lstStyle/>
          <a:p>
            <a:pPr algn="ctr" rtl="0" fontAlgn="base">
              <a:spcBef>
                <a:spcPct val="0"/>
              </a:spcBef>
              <a:spcAft>
                <a:spcPct val="0"/>
              </a:spcAft>
            </a:pPr>
            <a:r>
              <a:rPr lang="nb-NO" sz="600" kern="1200" dirty="0">
                <a:solidFill>
                  <a:prstClr val="white"/>
                </a:solidFill>
                <a:latin typeface="Calibri" pitchFamily="34" charset="0"/>
                <a:ea typeface="+mn-ea"/>
                <a:cs typeface="+mn-cs"/>
                <a:sym typeface="Wingdings 3"/>
              </a:rPr>
              <a:t></a:t>
            </a:r>
            <a:r>
              <a:rPr lang="nb-NO" sz="800" kern="1200" dirty="0">
                <a:solidFill>
                  <a:prstClr val="white"/>
                </a:solidFill>
                <a:latin typeface="Calibri" pitchFamily="34" charset="0"/>
                <a:ea typeface="+mn-ea"/>
                <a:cs typeface="+mn-cs"/>
                <a:sym typeface="Wingdings 3"/>
              </a:rPr>
              <a:t> </a:t>
            </a:r>
            <a:r>
              <a:rPr lang="nb-NO" sz="900" u="sng" kern="1200" dirty="0">
                <a:solidFill>
                  <a:prstClr val="white"/>
                </a:solidFill>
                <a:latin typeface="Calibri" pitchFamily="34" charset="0"/>
                <a:ea typeface="+mn-ea"/>
                <a:cs typeface="+mn-cs"/>
              </a:rPr>
              <a:t>Personalize tabs</a:t>
            </a:r>
          </a:p>
        </p:txBody>
      </p:sp>
      <p:sp>
        <p:nvSpPr>
          <p:cNvPr id="16" name="Rectangle 15"/>
          <p:cNvSpPr/>
          <p:nvPr userDrawn="1"/>
        </p:nvSpPr>
        <p:spPr>
          <a:xfrm>
            <a:off x="857224" y="752456"/>
            <a:ext cx="1219936" cy="2154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36000" rIns="36000" anchor="ctr">
            <a:spAutoFit/>
          </a:bodyPr>
          <a:lstStyle/>
          <a:p>
            <a:pPr algn="l" rtl="0" fontAlgn="base">
              <a:spcBef>
                <a:spcPct val="0"/>
              </a:spcBef>
              <a:spcAft>
                <a:spcPct val="0"/>
              </a:spcAft>
              <a:defRPr/>
            </a:pPr>
            <a:r>
              <a:rPr lang="en-US" sz="800" kern="1200" dirty="0">
                <a:solidFill>
                  <a:prstClr val="black">
                    <a:lumMod val="50000"/>
                    <a:lumOff val="50000"/>
                  </a:prstClr>
                </a:solidFill>
                <a:latin typeface="Calibri" pitchFamily="34" charset="0"/>
                <a:ea typeface="+mn-ea"/>
                <a:cs typeface="Segoe UI" pitchFamily="34" charset="0"/>
              </a:rPr>
              <a:t>http</a:t>
            </a:r>
            <a:r>
              <a:rPr lang="en-US" sz="800" kern="1200" dirty="0" smtClean="0">
                <a:solidFill>
                  <a:prstClr val="black">
                    <a:lumMod val="50000"/>
                    <a:lumOff val="50000"/>
                  </a:prstClr>
                </a:solidFill>
                <a:latin typeface="Calibri" pitchFamily="34" charset="0"/>
                <a:ea typeface="+mn-ea"/>
                <a:cs typeface="Segoe UI" pitchFamily="34" charset="0"/>
              </a:rPr>
              <a:t>://newsportal.fast.no</a:t>
            </a:r>
            <a:r>
              <a:rPr lang="en-US" sz="800" kern="1200" dirty="0">
                <a:solidFill>
                  <a:prstClr val="black">
                    <a:lumMod val="50000"/>
                    <a:lumOff val="50000"/>
                  </a:prstClr>
                </a:solidFill>
                <a:latin typeface="Calibri" pitchFamily="34" charset="0"/>
                <a:ea typeface="+mn-ea"/>
                <a:cs typeface="Segoe UI" pitchFamily="34" charset="0"/>
              </a:rPr>
              <a:t>/</a:t>
            </a:r>
          </a:p>
        </p:txBody>
      </p:sp>
      <p:sp>
        <p:nvSpPr>
          <p:cNvPr id="18" name="Rectangle 17"/>
          <p:cNvSpPr/>
          <p:nvPr userDrawn="1"/>
        </p:nvSpPr>
        <p:spPr>
          <a:xfrm>
            <a:off x="3500430" y="761703"/>
            <a:ext cx="631904" cy="21544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85707" tIns="42853" rIns="85707" bIns="42853" rtlCol="0" anchor="ctr">
            <a:spAutoFit/>
          </a:bodyPr>
          <a:lstStyle/>
          <a:p>
            <a:pPr algn="ctr" rtl="0" fontAlgn="base">
              <a:spcBef>
                <a:spcPct val="0"/>
              </a:spcBef>
              <a:spcAft>
                <a:spcPct val="0"/>
              </a:spcAft>
            </a:pPr>
            <a:r>
              <a:rPr lang="en-US" sz="800" kern="1200" dirty="0" smtClean="0">
                <a:solidFill>
                  <a:prstClr val="black">
                    <a:lumMod val="50000"/>
                    <a:lumOff val="50000"/>
                  </a:prstClr>
                </a:solidFill>
                <a:latin typeface="Calibri" pitchFamily="34" charset="0"/>
                <a:ea typeface="+mn-ea"/>
                <a:cs typeface="Segoe UI" pitchFamily="34" charset="0"/>
              </a:rPr>
              <a:t>Your News</a:t>
            </a:r>
            <a:endParaRPr lang="en-US" sz="800" kern="1200" dirty="0">
              <a:solidFill>
                <a:prstClr val="black">
                  <a:lumMod val="50000"/>
                  <a:lumOff val="50000"/>
                </a:prstClr>
              </a:solidFill>
              <a:latin typeface="Calibri" pitchFamily="34" charset="0"/>
              <a:ea typeface="+mn-ea"/>
              <a:cs typeface="Segoe UI"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588" y="1414462"/>
            <a:ext cx="8380412" cy="5074920"/>
          </a:xfrm>
        </p:spPr>
        <p:txBody>
          <a:bodyPr/>
          <a:lstStyle>
            <a:lvl1pPr>
              <a:buSzPct val="60000"/>
              <a:buFontTx/>
              <a:buBlip>
                <a:blip r:embed="rId2"/>
              </a:buBlip>
              <a:defRPr/>
            </a:lvl1pPr>
            <a:lvl2pPr>
              <a:buSzPct val="60000"/>
              <a:buFontTx/>
              <a:buBlip>
                <a:blip r:embed="rId2"/>
              </a:buBlip>
              <a:defRPr/>
            </a:lvl2pPr>
            <a:lvl3pPr>
              <a:buSzPct val="60000"/>
              <a:buFontTx/>
              <a:buBlip>
                <a:blip r:embed="rId2"/>
              </a:buBlip>
              <a:defRPr/>
            </a:lvl3pPr>
            <a:lvl4pPr>
              <a:buSzPct val="60000"/>
              <a:buFontTx/>
              <a:buBlip>
                <a:blip r:embed="rId2"/>
              </a:buBlip>
              <a:defRPr/>
            </a:lvl4pPr>
            <a:lvl5pPr>
              <a:buSzPct val="60000"/>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588" y="1414462"/>
            <a:ext cx="8380412" cy="5074920"/>
          </a:xfrm>
        </p:spPr>
        <p:txBody>
          <a:bodyPr/>
          <a:lstStyle>
            <a:lvl1pPr>
              <a:buSzPct val="60000"/>
              <a:buFontTx/>
              <a:buBlip>
                <a:blip r:embed="rId2"/>
              </a:buBlip>
              <a:defRPr/>
            </a:lvl1pPr>
            <a:lvl2pPr>
              <a:buSzPct val="60000"/>
              <a:buFontTx/>
              <a:buBlip>
                <a:blip r:embed="rId2"/>
              </a:buBlip>
              <a:defRPr/>
            </a:lvl2pPr>
            <a:lvl3pPr>
              <a:buSzPct val="60000"/>
              <a:buFontTx/>
              <a:buBlip>
                <a:blip r:embed="rId2"/>
              </a:buBlip>
              <a:defRPr/>
            </a:lvl3pPr>
            <a:lvl4pPr>
              <a:buSzPct val="60000"/>
              <a:buFontTx/>
              <a:buBlip>
                <a:blip r:embed="rId2"/>
              </a:buBlip>
              <a:defRPr/>
            </a:lvl4pPr>
            <a:lvl5pPr>
              <a:buSzPct val="60000"/>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382588" y="228599"/>
            <a:ext cx="8380412" cy="498598"/>
          </a:xfrm>
        </p:spPr>
        <p:txBody>
          <a:bodyPr>
            <a:spAutoFit/>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382588" y="739558"/>
            <a:ext cx="8385048" cy="332399"/>
          </a:xfrm>
        </p:spPr>
        <p:txBody>
          <a:bodyPr>
            <a:spAutoFit/>
          </a:bodyPr>
          <a:lstStyle>
            <a:lvl1pPr marL="4763" indent="-4763">
              <a:buFont typeface="Arial" pitchFamily="34" charset="0"/>
              <a:buNone/>
              <a:tabLst/>
              <a:defRPr sz="2400" spc="-100" baseline="0">
                <a:solidFill>
                  <a:schemeClr val="tx2"/>
                </a:solidFill>
                <a:latin typeface="Segoe Light" pitchFamily="34" charset="0"/>
              </a:defRPr>
            </a:lvl1pPr>
          </a:lstStyle>
          <a:p>
            <a:pPr lvl="0"/>
            <a:r>
              <a:rPr lang="en-US" dirty="0" smtClean="0"/>
              <a:t>Click to edit subtitle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with Subtitl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382588" y="739558"/>
            <a:ext cx="8385048" cy="332399"/>
          </a:xfrm>
        </p:spPr>
        <p:txBody>
          <a:bodyPr>
            <a:spAutoFit/>
          </a:bodyPr>
          <a:lstStyle>
            <a:lvl1pPr marL="4763" indent="-4763">
              <a:buFont typeface="Arial" pitchFamily="34" charset="0"/>
              <a:buNone/>
              <a:tabLst/>
              <a:defRPr sz="2400" spc="-100" baseline="0">
                <a:solidFill>
                  <a:schemeClr val="tx2"/>
                </a:solidFill>
                <a:latin typeface="Segoe Light" pitchFamily="34" charset="0"/>
              </a:defRPr>
            </a:lvl1pPr>
          </a:lstStyle>
          <a:p>
            <a:pPr lvl="0"/>
            <a:r>
              <a:rPr lang="en-US" dirty="0" smtClean="0"/>
              <a:t>Click to edit subtitle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emo, Video, or Customer">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2557118"/>
            <a:ext cx="7781394" cy="664797"/>
          </a:xfrm>
          <a:ln algn="ctr"/>
        </p:spPr>
        <p:txBody>
          <a:bodyPr lIns="0" tIns="0" rIns="0" bIns="0" anchor="b"/>
          <a:lstStyle>
            <a:lvl1pPr algn="l" rtl="0" fontAlgn="base">
              <a:lnSpc>
                <a:spcPct val="90000"/>
              </a:lnSpc>
              <a:spcBef>
                <a:spcPct val="0"/>
              </a:spcBef>
              <a:spcAft>
                <a:spcPct val="0"/>
              </a:spcAft>
              <a:defRPr lang="en-US" sz="4800" dirty="0">
                <a:solidFill>
                  <a:schemeClr val="tx1"/>
                </a:solidFill>
              </a:defRPr>
            </a:lvl1pPr>
          </a:lstStyle>
          <a:p>
            <a:r>
              <a:rPr lang="en-US" dirty="0"/>
              <a:t>Click to edit Master title style</a:t>
            </a:r>
          </a:p>
        </p:txBody>
      </p:sp>
      <p:sp>
        <p:nvSpPr>
          <p:cNvPr id="18435" name="Rectangle 3"/>
          <p:cNvSpPr>
            <a:spLocks noGrp="1" noChangeArrowheads="1"/>
          </p:cNvSpPr>
          <p:nvPr>
            <p:ph type="subTitle" idx="1"/>
          </p:nvPr>
        </p:nvSpPr>
        <p:spPr>
          <a:xfrm>
            <a:off x="727606" y="4489979"/>
            <a:ext cx="7770811" cy="473207"/>
          </a:xfrm>
        </p:spPr>
        <p:txBody>
          <a:bodyPr lIns="0" tIns="0" rIns="0" bIns="0" anchor="b">
            <a:normAutofit/>
          </a:bodyPr>
          <a:lstStyle>
            <a:lvl1pPr marL="0" indent="0">
              <a:spcBef>
                <a:spcPct val="0"/>
              </a:spcBef>
              <a:buFont typeface="Wingdings" pitchFamily="2" charset="2"/>
              <a:buNone/>
              <a:defRPr sz="3200">
                <a:solidFill>
                  <a:schemeClr val="tx2"/>
                </a:solidFill>
                <a:latin typeface="Segoe Light" pitchFamily="34" charset="0"/>
              </a:defRPr>
            </a:lvl1pPr>
          </a:lstStyle>
          <a:p>
            <a:r>
              <a:rPr lang="en-US" dirty="0"/>
              <a:t>Click to edit Master subtitle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2323" y="1414199"/>
            <a:ext cx="4126177" cy="5074920"/>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1414199"/>
            <a:ext cx="4127500" cy="5074920"/>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6" name="Text Placeholder 4"/>
          <p:cNvSpPr>
            <a:spLocks noGrp="1"/>
          </p:cNvSpPr>
          <p:nvPr>
            <p:ph type="body" sz="quarter" idx="10" hasCustomPrompt="1"/>
          </p:nvPr>
        </p:nvSpPr>
        <p:spPr>
          <a:xfrm>
            <a:off x="382588" y="739558"/>
            <a:ext cx="8385048" cy="332399"/>
          </a:xfrm>
        </p:spPr>
        <p:txBody>
          <a:bodyPr>
            <a:spAutoFit/>
          </a:bodyPr>
          <a:lstStyle>
            <a:lvl1pPr marL="4763" indent="-4763">
              <a:buFont typeface="Arial" pitchFamily="34" charset="0"/>
              <a:buNone/>
              <a:tabLst/>
              <a:defRPr sz="2400" spc="-100" baseline="0">
                <a:solidFill>
                  <a:schemeClr val="tx2"/>
                </a:solidFill>
                <a:latin typeface="Segoe Light" pitchFamily="34" charset="0"/>
              </a:defRPr>
            </a:lvl1pPr>
          </a:lstStyle>
          <a:p>
            <a:pPr lvl="0"/>
            <a:r>
              <a:rPr lang="en-US" dirty="0" smtClean="0"/>
              <a:t>Click to edit subtitle</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p:bg>
      <p:bgPr>
        <a:solidFill>
          <a:srgbClr val="00000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382588" y="1414462"/>
            <a:ext cx="8380412" cy="5074920"/>
          </a:xfrm>
        </p:spPr>
        <p:txBody>
          <a:bodyPr/>
          <a:lstStyle>
            <a:lvl1pPr>
              <a:buSzPct val="60000"/>
              <a:buFontTx/>
              <a:buBlip>
                <a:blip r:embed="rId2"/>
              </a:buBlip>
              <a:defRPr/>
            </a:lvl1pPr>
            <a:lvl2pPr>
              <a:buSzPct val="60000"/>
              <a:buFontTx/>
              <a:buBlip>
                <a:blip r:embed="rId2"/>
              </a:buBlip>
              <a:defRPr/>
            </a:lvl2pPr>
            <a:lvl3pPr>
              <a:buSzPct val="60000"/>
              <a:buFontTx/>
              <a:buBlip>
                <a:blip r:embed="rId2"/>
              </a:buBlip>
              <a:defRPr/>
            </a:lvl3pPr>
            <a:lvl4pPr>
              <a:buSzPct val="60000"/>
              <a:buFontTx/>
              <a:buBlip>
                <a:blip r:embed="rId2"/>
              </a:buBlip>
              <a:defRPr/>
            </a:lvl4pPr>
            <a:lvl5pPr>
              <a:buSzPct val="60000"/>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blip>
          <a:srcRect/>
          <a:stretch>
            <a:fillRect t="-7000" b="-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599"/>
            <a:ext cx="8380412" cy="4985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2"/>
            <a:ext cx="8380412" cy="507492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marL="383630" marR="0" lvl="0" indent="-383630" algn="l" defTabSz="761939" rtl="0" eaLnBrk="1" fontAlgn="auto" latinLnBrk="0" hangingPunct="1">
              <a:lnSpc>
                <a:spcPct val="90000"/>
              </a:lnSpc>
              <a:spcBef>
                <a:spcPct val="20000"/>
              </a:spcBef>
              <a:spcAft>
                <a:spcPts val="0"/>
              </a:spcAft>
              <a:buClrTx/>
              <a:buSzPct val="80000"/>
              <a:buFontTx/>
              <a:buBlip>
                <a:blip r:embed="rId16"/>
              </a:buBlip>
              <a:tabLst/>
              <a:defRPr/>
            </a:pPr>
            <a:r>
              <a:rPr kumimoji="0" lang="en-US" sz="2700" b="0" i="0" u="none" strike="noStrike" kern="1200" cap="none" spc="0" normalizeH="0" baseline="0" noProof="0" dirty="0" smtClean="0">
                <a:ln>
                  <a:noFill/>
                </a:ln>
                <a:solidFill>
                  <a:srgbClr val="FFFFFF"/>
                </a:solidFill>
                <a:effectLst/>
                <a:uLnTx/>
                <a:uFillTx/>
                <a:latin typeface="+mn-lt"/>
                <a:ea typeface="+mn-ea"/>
                <a:cs typeface="+mn-cs"/>
              </a:rPr>
              <a:t>Click to edit Master text styles</a:t>
            </a:r>
          </a:p>
          <a:p>
            <a:pPr marL="713024" marR="0" lvl="1" indent="-329393" algn="l" defTabSz="761939" rtl="0" eaLnBrk="1" fontAlgn="auto" latinLnBrk="0" hangingPunct="1">
              <a:lnSpc>
                <a:spcPct val="90000"/>
              </a:lnSpc>
              <a:spcBef>
                <a:spcPct val="20000"/>
              </a:spcBef>
              <a:spcAft>
                <a:spcPts val="0"/>
              </a:spcAft>
              <a:buClrTx/>
              <a:buSzPct val="80000"/>
              <a:buFontTx/>
              <a:buBlip>
                <a:blip r:embed="rId16"/>
              </a:buBlip>
              <a:tabLst/>
              <a:defRPr/>
            </a:pPr>
            <a:r>
              <a:rPr kumimoji="0" lang="en-US" sz="2300" b="0" i="0" u="none" strike="noStrike" kern="1200" cap="none" spc="0" normalizeH="0" baseline="0" noProof="0" dirty="0" smtClean="0">
                <a:ln>
                  <a:noFill/>
                </a:ln>
                <a:solidFill>
                  <a:srgbClr val="FFFFFF"/>
                </a:solidFill>
                <a:effectLst/>
                <a:uLnTx/>
                <a:uFillTx/>
                <a:latin typeface="+mn-lt"/>
                <a:ea typeface="+mn-ea"/>
                <a:cs typeface="+mn-cs"/>
              </a:rPr>
              <a:t>Second level</a:t>
            </a:r>
          </a:p>
          <a:p>
            <a:pPr marL="1049031" marR="0" lvl="2" indent="-336007" algn="l" defTabSz="761939" rtl="0" eaLnBrk="1" fontAlgn="auto" latinLnBrk="0" hangingPunct="1">
              <a:lnSpc>
                <a:spcPct val="90000"/>
              </a:lnSpc>
              <a:spcBef>
                <a:spcPct val="20000"/>
              </a:spcBef>
              <a:spcAft>
                <a:spcPts val="0"/>
              </a:spcAft>
              <a:buClrTx/>
              <a:buSzPct val="80000"/>
              <a:buFontTx/>
              <a:buBlip>
                <a:blip r:embed="rId16"/>
              </a:buBlip>
              <a:tabLst/>
              <a:defRPr/>
            </a:pPr>
            <a:r>
              <a:rPr kumimoji="0" lang="en-US" sz="2000" b="0" i="0" u="none" strike="noStrike" kern="1200" cap="none" spc="0" normalizeH="0" baseline="0" noProof="0" dirty="0" smtClean="0">
                <a:ln>
                  <a:noFill/>
                </a:ln>
                <a:solidFill>
                  <a:srgbClr val="FFFFFF"/>
                </a:solidFill>
                <a:effectLst/>
                <a:uLnTx/>
                <a:uFillTx/>
                <a:latin typeface="+mn-lt"/>
                <a:ea typeface="+mn-ea"/>
                <a:cs typeface="+mn-cs"/>
              </a:rPr>
              <a:t>Third level</a:t>
            </a:r>
          </a:p>
          <a:p>
            <a:pPr marL="1337416" marR="0" lvl="3" indent="-288384" algn="l" defTabSz="761939" rtl="0" eaLnBrk="1" fontAlgn="auto" latinLnBrk="0" hangingPunct="1">
              <a:lnSpc>
                <a:spcPct val="90000"/>
              </a:lnSpc>
              <a:spcBef>
                <a:spcPct val="20000"/>
              </a:spcBef>
              <a:spcAft>
                <a:spcPts val="0"/>
              </a:spcAft>
              <a:buClrTx/>
              <a:buSzPct val="80000"/>
              <a:buFontTx/>
              <a:buBlip>
                <a:blip r:embed="rId16"/>
              </a:buBlip>
              <a:tabLst/>
              <a:defRPr/>
            </a:pPr>
            <a:r>
              <a:rPr kumimoji="0" lang="en-US" sz="1700" b="0" i="0" u="none" strike="noStrike" kern="1200" cap="none" spc="0" normalizeH="0" baseline="0" noProof="0" dirty="0" smtClean="0">
                <a:ln>
                  <a:noFill/>
                </a:ln>
                <a:solidFill>
                  <a:srgbClr val="FFFFFF"/>
                </a:solidFill>
                <a:effectLst/>
                <a:uLnTx/>
                <a:uFillTx/>
                <a:latin typeface="+mn-lt"/>
                <a:ea typeface="+mn-ea"/>
                <a:cs typeface="+mn-cs"/>
              </a:rPr>
              <a:t>Fourth level</a:t>
            </a:r>
          </a:p>
          <a:p>
            <a:pPr marL="1617863" marR="0" lvl="4" indent="-280447" algn="l" defTabSz="761939" rtl="0" eaLnBrk="1" fontAlgn="auto" latinLnBrk="0" hangingPunct="1">
              <a:lnSpc>
                <a:spcPct val="90000"/>
              </a:lnSpc>
              <a:spcBef>
                <a:spcPct val="20000"/>
              </a:spcBef>
              <a:spcAft>
                <a:spcPts val="0"/>
              </a:spcAft>
              <a:buClrTx/>
              <a:buSzPct val="80000"/>
              <a:buFontTx/>
              <a:buBlip>
                <a:blip r:embed="rId16"/>
              </a:buBlip>
              <a:tabLst/>
              <a:defRPr/>
            </a:pPr>
            <a:r>
              <a:rPr kumimoji="0" lang="en-US" sz="1700" b="0" i="0" u="none" strike="noStrike" kern="1200" cap="none" spc="0" normalizeH="0" baseline="0" noProof="0" dirty="0" smtClean="0">
                <a:ln>
                  <a:noFill/>
                </a:ln>
                <a:solidFill>
                  <a:srgbClr val="FFFFFF"/>
                </a:solidFill>
                <a:effectLst/>
                <a:uLnTx/>
                <a:uFillTx/>
                <a:latin typeface="+mn-lt"/>
                <a:ea typeface="+mn-ea"/>
                <a:cs typeface="+mn-cs"/>
              </a:rPr>
              <a:t>Fifth level</a:t>
            </a:r>
            <a:endParaRPr kumimoji="0" lang="en-US" sz="1700" b="0" i="0" u="none" strike="noStrike" kern="1200" cap="none" spc="0" normalizeH="0" baseline="0" noProof="0" dirty="0">
              <a:ln>
                <a:noFill/>
              </a:ln>
              <a:solidFill>
                <a:srgbClr val="FFFFFF"/>
              </a:solidFill>
              <a:effectLst/>
              <a:uLnTx/>
              <a:uFillTx/>
              <a:latin typeface="+mn-lt"/>
              <a:ea typeface="+mn-ea"/>
              <a:cs typeface="+mn-cs"/>
            </a:endParaRP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74" r:id="rId3"/>
    <p:sldLayoutId id="2147483667" r:id="rId4"/>
    <p:sldLayoutId id="2147483675" r:id="rId5"/>
    <p:sldLayoutId id="2147483668" r:id="rId6"/>
    <p:sldLayoutId id="2147483670" r:id="rId7"/>
    <p:sldLayoutId id="2147483665" r:id="rId8"/>
    <p:sldLayoutId id="2147483673" r:id="rId9"/>
    <p:sldLayoutId id="2147483671" r:id="rId10"/>
    <p:sldLayoutId id="2147483672" r:id="rId11"/>
    <p:sldLayoutId id="2147483676" r:id="rId12"/>
    <p:sldLayoutId id="2147483677" r:id="rId13"/>
  </p:sldLayoutIdLst>
  <p:transition>
    <p:fade/>
  </p:transition>
  <p:timing>
    <p:tnLst>
      <p:par>
        <p:cTn id="1" dur="indefinite" restart="never" nodeType="tmRoot"/>
      </p:par>
    </p:tnLst>
  </p:timing>
  <p:txStyles>
    <p:titleStyle>
      <a:lvl1pPr algn="l" defTabSz="912777" rtl="0" eaLnBrk="0" fontAlgn="base" hangingPunct="0">
        <a:lnSpc>
          <a:spcPct val="90000"/>
        </a:lnSpc>
        <a:spcBef>
          <a:spcPct val="0"/>
        </a:spcBef>
        <a:spcAft>
          <a:spcPct val="0"/>
        </a:spcAft>
        <a:defRPr lang="en-US" sz="3600" b="0" cap="none" spc="-170" baseline="0" dirty="0" smtClean="0">
          <a:ln w="3175">
            <a:noFill/>
          </a:ln>
          <a:solidFill>
            <a:schemeClr val="accent6"/>
          </a:solidFill>
          <a:effectLst>
            <a:outerShdw blurRad="88900" dist="12700" dir="2700000" algn="tl" rotWithShape="0">
              <a:prstClr val="black"/>
            </a:outerShdw>
          </a:effectLst>
          <a:latin typeface="+mj-lt"/>
          <a:ea typeface="+mn-ea"/>
          <a:cs typeface="Arial" charset="0"/>
        </a:defRPr>
      </a:lvl1pPr>
      <a:lvl2pPr algn="l" defTabSz="912777" rtl="0" eaLnBrk="0" fontAlgn="base" hangingPunct="0">
        <a:lnSpc>
          <a:spcPct val="90000"/>
        </a:lnSpc>
        <a:spcBef>
          <a:spcPct val="0"/>
        </a:spcBef>
        <a:spcAft>
          <a:spcPct val="0"/>
        </a:spcAft>
        <a:defRPr sz="4500">
          <a:solidFill>
            <a:schemeClr val="tx2"/>
          </a:solidFill>
          <a:latin typeface="Segoe Semibold" pitchFamily="34" charset="0"/>
        </a:defRPr>
      </a:lvl2pPr>
      <a:lvl3pPr algn="l" defTabSz="912777" rtl="0" eaLnBrk="0" fontAlgn="base" hangingPunct="0">
        <a:lnSpc>
          <a:spcPct val="90000"/>
        </a:lnSpc>
        <a:spcBef>
          <a:spcPct val="0"/>
        </a:spcBef>
        <a:spcAft>
          <a:spcPct val="0"/>
        </a:spcAft>
        <a:defRPr sz="4500">
          <a:solidFill>
            <a:schemeClr val="tx2"/>
          </a:solidFill>
          <a:latin typeface="Segoe Semibold" pitchFamily="34" charset="0"/>
        </a:defRPr>
      </a:lvl3pPr>
      <a:lvl4pPr algn="l" defTabSz="912777" rtl="0" eaLnBrk="0" fontAlgn="base" hangingPunct="0">
        <a:lnSpc>
          <a:spcPct val="90000"/>
        </a:lnSpc>
        <a:spcBef>
          <a:spcPct val="0"/>
        </a:spcBef>
        <a:spcAft>
          <a:spcPct val="0"/>
        </a:spcAft>
        <a:defRPr sz="4500">
          <a:solidFill>
            <a:schemeClr val="tx2"/>
          </a:solidFill>
          <a:latin typeface="Segoe Semibold" pitchFamily="34" charset="0"/>
        </a:defRPr>
      </a:lvl4pPr>
      <a:lvl5pPr algn="l" defTabSz="912777" rtl="0" eaLnBrk="0" fontAlgn="base" hangingPunct="0">
        <a:lnSpc>
          <a:spcPct val="90000"/>
        </a:lnSpc>
        <a:spcBef>
          <a:spcPct val="0"/>
        </a:spcBef>
        <a:spcAft>
          <a:spcPct val="0"/>
        </a:spcAft>
        <a:defRPr sz="4500">
          <a:solidFill>
            <a:schemeClr val="tx2"/>
          </a:solidFill>
          <a:latin typeface="Segoe Semibold" pitchFamily="34" charset="0"/>
        </a:defRPr>
      </a:lvl5pPr>
      <a:lvl6pPr marL="380970" algn="l" defTabSz="914063" rtl="0" fontAlgn="base">
        <a:lnSpc>
          <a:spcPct val="90000"/>
        </a:lnSpc>
        <a:spcBef>
          <a:spcPct val="0"/>
        </a:spcBef>
        <a:spcAft>
          <a:spcPct val="0"/>
        </a:spcAft>
        <a:defRPr sz="4500">
          <a:solidFill>
            <a:schemeClr val="tx2"/>
          </a:solidFill>
          <a:latin typeface="Segoe Semibold" pitchFamily="34" charset="0"/>
        </a:defRPr>
      </a:lvl6pPr>
      <a:lvl7pPr marL="761940" algn="l" defTabSz="914063" rtl="0" fontAlgn="base">
        <a:lnSpc>
          <a:spcPct val="90000"/>
        </a:lnSpc>
        <a:spcBef>
          <a:spcPct val="0"/>
        </a:spcBef>
        <a:spcAft>
          <a:spcPct val="0"/>
        </a:spcAft>
        <a:defRPr sz="4500">
          <a:solidFill>
            <a:schemeClr val="tx2"/>
          </a:solidFill>
          <a:latin typeface="Segoe Semibold" pitchFamily="34" charset="0"/>
        </a:defRPr>
      </a:lvl7pPr>
      <a:lvl8pPr marL="1142908" algn="l" defTabSz="914063" rtl="0" fontAlgn="base">
        <a:lnSpc>
          <a:spcPct val="90000"/>
        </a:lnSpc>
        <a:spcBef>
          <a:spcPct val="0"/>
        </a:spcBef>
        <a:spcAft>
          <a:spcPct val="0"/>
        </a:spcAft>
        <a:defRPr sz="4500">
          <a:solidFill>
            <a:schemeClr val="tx2"/>
          </a:solidFill>
          <a:latin typeface="Segoe Semibold" pitchFamily="34" charset="0"/>
        </a:defRPr>
      </a:lvl8pPr>
      <a:lvl9pPr marL="1523878" algn="l" defTabSz="914063" rtl="0" fontAlgn="base">
        <a:lnSpc>
          <a:spcPct val="90000"/>
        </a:lnSpc>
        <a:spcBef>
          <a:spcPct val="0"/>
        </a:spcBef>
        <a:spcAft>
          <a:spcPct val="0"/>
        </a:spcAft>
        <a:defRPr sz="4500">
          <a:solidFill>
            <a:schemeClr val="tx2"/>
          </a:solidFill>
          <a:latin typeface="Segoe Semibold" pitchFamily="34" charset="0"/>
        </a:defRPr>
      </a:lvl9pPr>
    </p:titleStyle>
    <p:bodyStyle>
      <a:lvl1pPr marL="383630" marR="0" indent="-383630" algn="l" defTabSz="761939" rtl="0" eaLnBrk="1" fontAlgn="auto" latinLnBrk="0" hangingPunct="1">
        <a:lnSpc>
          <a:spcPct val="90000"/>
        </a:lnSpc>
        <a:spcBef>
          <a:spcPct val="20000"/>
        </a:spcBef>
        <a:spcAft>
          <a:spcPts val="0"/>
        </a:spcAft>
        <a:buClrTx/>
        <a:buSzPct val="80000"/>
        <a:buFontTx/>
        <a:buBlip>
          <a:blip r:embed="rId16"/>
        </a:buBlip>
        <a:tabLst/>
        <a:defRPr sz="3200" spc="-83" baseline="0">
          <a:solidFill>
            <a:schemeClr val="tx1"/>
          </a:solidFill>
          <a:latin typeface="+mn-lt"/>
          <a:ea typeface="+mn-ea"/>
          <a:cs typeface="+mn-cs"/>
        </a:defRPr>
      </a:lvl1pPr>
      <a:lvl2pPr marL="713024" marR="0" indent="-329393" algn="l" defTabSz="761939" rtl="0" eaLnBrk="1" fontAlgn="auto" latinLnBrk="0" hangingPunct="1">
        <a:lnSpc>
          <a:spcPct val="90000"/>
        </a:lnSpc>
        <a:spcBef>
          <a:spcPct val="20000"/>
        </a:spcBef>
        <a:spcAft>
          <a:spcPts val="0"/>
        </a:spcAft>
        <a:buClrTx/>
        <a:buSzPct val="80000"/>
        <a:buFontTx/>
        <a:buBlip>
          <a:blip r:embed="rId16"/>
        </a:buBlip>
        <a:tabLst/>
        <a:defRPr sz="2400" spc="-83" baseline="0">
          <a:solidFill>
            <a:schemeClr val="tx1"/>
          </a:solidFill>
          <a:latin typeface="+mn-lt"/>
        </a:defRPr>
      </a:lvl2pPr>
      <a:lvl3pPr marL="1049031" marR="0" indent="-336007" algn="l" defTabSz="761939" rtl="0" eaLnBrk="1" fontAlgn="auto" latinLnBrk="0" hangingPunct="1">
        <a:lnSpc>
          <a:spcPct val="90000"/>
        </a:lnSpc>
        <a:spcBef>
          <a:spcPct val="20000"/>
        </a:spcBef>
        <a:spcAft>
          <a:spcPts val="0"/>
        </a:spcAft>
        <a:buClrTx/>
        <a:buSzPct val="80000"/>
        <a:buFontTx/>
        <a:buBlip>
          <a:blip r:embed="rId16"/>
        </a:buBlip>
        <a:tabLst/>
        <a:defRPr sz="2400" spc="-83" baseline="0">
          <a:solidFill>
            <a:schemeClr val="tx1"/>
          </a:solidFill>
          <a:latin typeface="+mn-lt"/>
        </a:defRPr>
      </a:lvl3pPr>
      <a:lvl4pPr marL="1337416" marR="0" indent="-288384" algn="l" defTabSz="761939" rtl="0" eaLnBrk="1" fontAlgn="auto" latinLnBrk="0" hangingPunct="1">
        <a:lnSpc>
          <a:spcPct val="90000"/>
        </a:lnSpc>
        <a:spcBef>
          <a:spcPct val="20000"/>
        </a:spcBef>
        <a:spcAft>
          <a:spcPts val="0"/>
        </a:spcAft>
        <a:buClrTx/>
        <a:buSzPct val="80000"/>
        <a:buFontTx/>
        <a:buBlip>
          <a:blip r:embed="rId16"/>
        </a:buBlip>
        <a:tabLst/>
        <a:defRPr sz="1800" spc="-83" baseline="0">
          <a:solidFill>
            <a:schemeClr val="tx1"/>
          </a:solidFill>
          <a:latin typeface="+mn-lt"/>
        </a:defRPr>
      </a:lvl4pPr>
      <a:lvl5pPr marL="1617863" marR="0" indent="-280447" algn="l" defTabSz="761939" rtl="0" eaLnBrk="1" fontAlgn="auto" latinLnBrk="0" hangingPunct="1">
        <a:lnSpc>
          <a:spcPct val="90000"/>
        </a:lnSpc>
        <a:spcBef>
          <a:spcPct val="20000"/>
        </a:spcBef>
        <a:spcAft>
          <a:spcPts val="0"/>
        </a:spcAft>
        <a:buClrTx/>
        <a:buSzPct val="80000"/>
        <a:buFontTx/>
        <a:buBlip>
          <a:blip r:embed="rId16"/>
        </a:buBlip>
        <a:tabLst/>
        <a:defRPr sz="1800" spc="-83" baseline="0">
          <a:solidFill>
            <a:schemeClr val="tx1"/>
          </a:solidFill>
          <a:latin typeface="+mn-lt"/>
        </a:defRPr>
      </a:lvl5pPr>
      <a:lvl6pPr marL="1911463" indent="-261916" algn="l" defTabSz="914063" rtl="0" fontAlgn="base">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fontAlgn="base">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fontAlgn="base">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fontAlgn="base">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kanl@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harepointdem01.bos3.fastsearch.net/fastsearch/Pages/DocumentResults.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www.globri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bestbuy.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gettyimages.com/Catalyst/Default.asp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fastdemo.roundarch.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hyperlink" Target="http://contosorocks.bos3.fastsearch.net/Pages/MusicSearch.aspx" TargetMode="External"/><Relationship Id="rId3" Type="http://schemas.openxmlformats.org/officeDocument/2006/relationships/image" Target="../media/image62.png"/><Relationship Id="rId7" Type="http://schemas.openxmlformats.org/officeDocument/2006/relationships/hyperlink" Target="http://sharepointdem01.bos3.fastsearch.net/fastsearch/Pages/Presentations.aspx" TargetMode="External"/><Relationship Id="rId12"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www.gettyimages.com/Catalyst/Default.aspx" TargetMode="External"/><Relationship Id="rId11" Type="http://schemas.openxmlformats.org/officeDocument/2006/relationships/image" Target="../media/image65.png"/><Relationship Id="rId5" Type="http://schemas.openxmlformats.org/officeDocument/2006/relationships/hyperlink" Target="http://bestbuy.com/" TargetMode="External"/><Relationship Id="rId10" Type="http://schemas.openxmlformats.org/officeDocument/2006/relationships/image" Target="../media/image64.png"/><Relationship Id="rId4" Type="http://schemas.openxmlformats.org/officeDocument/2006/relationships/hyperlink" Target="http://dn.se/" TargetMode="External"/><Relationship Id="rId9"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0.png"/><Relationship Id="rId3" Type="http://schemas.openxmlformats.org/officeDocument/2006/relationships/image" Target="../media/image42.png"/><Relationship Id="rId7" Type="http://schemas.openxmlformats.org/officeDocument/2006/relationships/image" Target="../media/image46.jpeg"/><Relationship Id="rId12" Type="http://schemas.openxmlformats.org/officeDocument/2006/relationships/image" Target="../media/image49.png"/><Relationship Id="rId2" Type="http://schemas.openxmlformats.org/officeDocument/2006/relationships/notesSlide" Target="../notesSlides/notesSlide9.xml"/><Relationship Id="rId16" Type="http://schemas.openxmlformats.org/officeDocument/2006/relationships/image" Target="../media/image53.jpeg"/><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hyperlink" Target="http://www.oracle.com/index.html" TargetMode="External"/><Relationship Id="rId5" Type="http://schemas.openxmlformats.org/officeDocument/2006/relationships/image" Target="../media/image44.png"/><Relationship Id="rId15" Type="http://schemas.openxmlformats.org/officeDocument/2006/relationships/image" Target="../media/image52.pn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hyperlink" Target="http://www.sap.com/index.epx" TargetMode="External"/><Relationship Id="rId1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00203" y="5683348"/>
            <a:ext cx="1987275" cy="954107"/>
          </a:xfrm>
          <a:prstGeom prst="rect">
            <a:avLst/>
          </a:prstGeom>
          <a:noFill/>
        </p:spPr>
        <p:txBody>
          <a:bodyPr wrap="none" rtlCol="0">
            <a:spAutoFit/>
          </a:bodyPr>
          <a:lstStyle/>
          <a:p>
            <a:r>
              <a:rPr lang="sv-SE" sz="1400" dirty="0" smtClean="0">
                <a:solidFill>
                  <a:schemeClr val="tx1"/>
                </a:solidFill>
                <a:latin typeface="Segoe" pitchFamily="34" charset="0"/>
              </a:rPr>
              <a:t>Håkan Lagerström</a:t>
            </a:r>
            <a:br>
              <a:rPr lang="sv-SE" sz="1400" dirty="0" smtClean="0">
                <a:solidFill>
                  <a:schemeClr val="tx1"/>
                </a:solidFill>
                <a:latin typeface="Segoe" pitchFamily="34" charset="0"/>
              </a:rPr>
            </a:br>
            <a:r>
              <a:rPr lang="sv-SE" sz="1400" dirty="0" err="1" smtClean="0">
                <a:solidFill>
                  <a:schemeClr val="tx1"/>
                </a:solidFill>
                <a:latin typeface="Segoe" pitchFamily="34" charset="0"/>
              </a:rPr>
              <a:t>TSP</a:t>
            </a:r>
            <a:r>
              <a:rPr lang="sv-SE" sz="1400" dirty="0" smtClean="0">
                <a:solidFill>
                  <a:schemeClr val="tx1"/>
                </a:solidFill>
                <a:latin typeface="Segoe" pitchFamily="34" charset="0"/>
              </a:rPr>
              <a:t/>
            </a:r>
            <a:br>
              <a:rPr lang="sv-SE" sz="1400" dirty="0" smtClean="0">
                <a:solidFill>
                  <a:schemeClr val="tx1"/>
                </a:solidFill>
                <a:latin typeface="Segoe" pitchFamily="34" charset="0"/>
              </a:rPr>
            </a:br>
            <a:r>
              <a:rPr lang="sv-SE" sz="1400" dirty="0" err="1" smtClean="0">
                <a:solidFill>
                  <a:schemeClr val="tx1"/>
                </a:solidFill>
                <a:latin typeface="Segoe" pitchFamily="34" charset="0"/>
                <a:hlinkClick r:id="rId3"/>
              </a:rPr>
              <a:t>hakanl@microsoft.com</a:t>
            </a:r>
            <a:r>
              <a:rPr lang="sv-SE" sz="1400" dirty="0" smtClean="0">
                <a:solidFill>
                  <a:schemeClr val="tx1"/>
                </a:solidFill>
                <a:latin typeface="Segoe" pitchFamily="34" charset="0"/>
              </a:rPr>
              <a:t/>
            </a:r>
            <a:br>
              <a:rPr lang="sv-SE" sz="1400" dirty="0" smtClean="0">
                <a:solidFill>
                  <a:schemeClr val="tx1"/>
                </a:solidFill>
                <a:latin typeface="Segoe" pitchFamily="34" charset="0"/>
              </a:rPr>
            </a:br>
            <a:r>
              <a:rPr lang="sv-SE" sz="1400" dirty="0" smtClean="0">
                <a:solidFill>
                  <a:schemeClr val="tx1"/>
                </a:solidFill>
                <a:latin typeface="Segoe" pitchFamily="34" charset="0"/>
              </a:rPr>
              <a:t>+46773 91 92 75</a:t>
            </a:r>
            <a:endParaRPr lang="en-US" sz="1400" dirty="0" err="1" smtClean="0">
              <a:solidFill>
                <a:schemeClr val="tx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noGrp="1" noChangeArrowheads="1"/>
          </p:cNvSpPr>
          <p:nvPr>
            <p:ph type="title"/>
          </p:nvPr>
        </p:nvSpPr>
        <p:spPr>
          <a:xfrm>
            <a:off x="457200" y="228600"/>
            <a:ext cx="7127875" cy="553998"/>
          </a:xfrm>
        </p:spPr>
        <p:txBody>
          <a:bodyPr/>
          <a:lstStyle/>
          <a:p>
            <a:pPr eaLnBrk="1" hangingPunct="1"/>
            <a:r>
              <a:rPr lang="de-DE" sz="2200" dirty="0" smtClean="0"/>
              <a:t>The Data </a:t>
            </a:r>
            <a:r>
              <a:rPr lang="de-DE" sz="2200" dirty="0" err="1" smtClean="0"/>
              <a:t>processing</a:t>
            </a:r>
            <a:r>
              <a:rPr lang="de-DE" sz="2200" dirty="0" smtClean="0"/>
              <a:t> Pipeline;</a:t>
            </a:r>
            <a:br>
              <a:rPr lang="de-DE" sz="2200" dirty="0" smtClean="0"/>
            </a:br>
            <a:r>
              <a:rPr lang="de-DE" sz="1800" dirty="0" smtClean="0"/>
              <a:t>Content </a:t>
            </a:r>
            <a:r>
              <a:rPr lang="de-DE" sz="1800" dirty="0" err="1" smtClean="0"/>
              <a:t>Refinement</a:t>
            </a:r>
            <a:endParaRPr lang="en-GB" sz="1800" dirty="0" smtClean="0"/>
          </a:p>
        </p:txBody>
      </p:sp>
      <p:sp>
        <p:nvSpPr>
          <p:cNvPr id="12290" name="Slide Number Placeholder 2"/>
          <p:cNvSpPr>
            <a:spLocks noGrp="1"/>
          </p:cNvSpPr>
          <p:nvPr>
            <p:ph type="sldNum" sz="quarter" idx="4294967295"/>
          </p:nvPr>
        </p:nvSpPr>
        <p:spPr>
          <a:xfrm>
            <a:off x="8315325" y="6604000"/>
            <a:ext cx="685800" cy="254000"/>
          </a:xfrm>
          <a:prstGeom prst="rect">
            <a:avLst/>
          </a:prstGeom>
          <a:noFill/>
        </p:spPr>
        <p:txBody>
          <a:bodyPr/>
          <a:lstStyle/>
          <a:p>
            <a:fld id="{A7AF3F9B-AE9C-40B7-9E9B-DF43DF6755EE}" type="slidenum">
              <a:rPr lang="en-US" smtClean="0">
                <a:latin typeface="Times"/>
              </a:rPr>
              <a:pPr/>
              <a:t>10</a:t>
            </a:fld>
            <a:endParaRPr lang="en-US" smtClean="0">
              <a:latin typeface="Times"/>
            </a:endParaRPr>
          </a:p>
        </p:txBody>
      </p:sp>
      <p:grpSp>
        <p:nvGrpSpPr>
          <p:cNvPr id="3" name="Group 43"/>
          <p:cNvGrpSpPr>
            <a:grpSpLocks/>
          </p:cNvGrpSpPr>
          <p:nvPr/>
        </p:nvGrpSpPr>
        <p:grpSpPr bwMode="auto">
          <a:xfrm>
            <a:off x="4800600" y="88900"/>
            <a:ext cx="4135438" cy="1587500"/>
            <a:chOff x="3024" y="56"/>
            <a:chExt cx="2605" cy="1000"/>
          </a:xfrm>
        </p:grpSpPr>
        <p:sp>
          <p:nvSpPr>
            <p:cNvPr id="12331" name="Text Box 44"/>
            <p:cNvSpPr txBox="1">
              <a:spLocks noChangeArrowheads="1"/>
            </p:cNvSpPr>
            <p:nvPr/>
          </p:nvSpPr>
          <p:spPr bwMode="auto">
            <a:xfrm>
              <a:off x="3024" y="56"/>
              <a:ext cx="2605" cy="844"/>
            </a:xfrm>
            <a:prstGeom prst="rect">
              <a:avLst/>
            </a:prstGeom>
            <a:solidFill>
              <a:schemeClr val="bg1"/>
            </a:solidFill>
            <a:ln w="19050" algn="ctr">
              <a:solidFill>
                <a:schemeClr val="tx2"/>
              </a:solidFill>
              <a:miter lim="800000"/>
              <a:headEnd/>
              <a:tailEnd/>
            </a:ln>
          </p:spPr>
          <p:txBody>
            <a:bodyPr wrap="none" lIns="0" tIns="0" rIns="0" bIns="0">
              <a:spAutoFit/>
            </a:bodyPr>
            <a:lstStyle/>
            <a:p>
              <a:pPr>
                <a:lnSpc>
                  <a:spcPts val="2600"/>
                </a:lnSpc>
              </a:pPr>
              <a:r>
                <a:rPr lang="nb-NO" sz="2000">
                  <a:solidFill>
                    <a:schemeClr val="tx2"/>
                  </a:solidFill>
                </a:rPr>
                <a:t> Tenses :</a:t>
              </a:r>
              <a:r>
                <a:rPr lang="nb-NO" sz="2000"/>
                <a:t> To Run / Ran / Running</a:t>
              </a:r>
            </a:p>
            <a:p>
              <a:pPr>
                <a:lnSpc>
                  <a:spcPts val="2600"/>
                </a:lnSpc>
              </a:pPr>
              <a:r>
                <a:rPr lang="nb-NO" sz="2000">
                  <a:solidFill>
                    <a:schemeClr val="tx2"/>
                  </a:solidFill>
                </a:rPr>
                <a:t> Forms :</a:t>
              </a:r>
              <a:r>
                <a:rPr lang="nb-NO" sz="2000"/>
                <a:t> Man / Men  vs Girl / Girls</a:t>
              </a:r>
            </a:p>
            <a:p>
              <a:pPr>
                <a:lnSpc>
                  <a:spcPts val="2600"/>
                </a:lnSpc>
              </a:pPr>
              <a:r>
                <a:rPr lang="nb-NO" sz="2000">
                  <a:solidFill>
                    <a:schemeClr val="tx2"/>
                  </a:solidFill>
                </a:rPr>
                <a:t> Morph :</a:t>
              </a:r>
              <a:r>
                <a:rPr lang="nb-NO" sz="2000"/>
                <a:t> Happy / Happier / Happiest </a:t>
              </a:r>
            </a:p>
            <a:p>
              <a:pPr>
                <a:lnSpc>
                  <a:spcPts val="2600"/>
                </a:lnSpc>
              </a:pPr>
              <a:r>
                <a:rPr lang="nb-NO" sz="2000">
                  <a:solidFill>
                    <a:schemeClr val="tx2"/>
                  </a:solidFill>
                </a:rPr>
                <a:t>Inclinations :</a:t>
              </a:r>
              <a:r>
                <a:rPr lang="nb-NO" sz="2000"/>
                <a:t> the table / a table</a:t>
              </a:r>
            </a:p>
          </p:txBody>
        </p:sp>
        <p:sp>
          <p:nvSpPr>
            <p:cNvPr id="12332" name="Line 45"/>
            <p:cNvSpPr>
              <a:spLocks noChangeShapeType="1"/>
            </p:cNvSpPr>
            <p:nvPr/>
          </p:nvSpPr>
          <p:spPr bwMode="auto">
            <a:xfrm>
              <a:off x="4176" y="896"/>
              <a:ext cx="0" cy="160"/>
            </a:xfrm>
            <a:prstGeom prst="line">
              <a:avLst/>
            </a:prstGeom>
            <a:noFill/>
            <a:ln w="19050">
              <a:solidFill>
                <a:schemeClr val="tx2"/>
              </a:solidFill>
              <a:round/>
              <a:headEnd/>
              <a:tailEnd/>
            </a:ln>
          </p:spPr>
          <p:txBody>
            <a:bodyPr wrap="none" lIns="0" tIns="0" rIns="0" bIns="0">
              <a:spAutoFit/>
            </a:bodyPr>
            <a:lstStyle/>
            <a:p>
              <a:endParaRPr lang="nb-NO"/>
            </a:p>
          </p:txBody>
        </p:sp>
      </p:grpSp>
      <p:sp>
        <p:nvSpPr>
          <p:cNvPr id="48" name="Rectangle 4"/>
          <p:cNvSpPr>
            <a:spLocks noChangeArrowheads="1"/>
          </p:cNvSpPr>
          <p:nvPr/>
        </p:nvSpPr>
        <p:spPr bwMode="auto">
          <a:xfrm rot="10800000">
            <a:off x="1994804" y="1591945"/>
            <a:ext cx="5227637" cy="574675"/>
          </a:xfrm>
          <a:prstGeom prst="rect">
            <a:avLst/>
          </a:prstGeom>
          <a:gradFill rotWithShape="0">
            <a:gsLst>
              <a:gs pos="0">
                <a:srgbClr val="339966"/>
              </a:gs>
              <a:gs pos="50000">
                <a:srgbClr val="BFDFCF"/>
              </a:gs>
              <a:gs pos="100000">
                <a:srgbClr val="339966"/>
              </a:gs>
            </a:gsLst>
            <a:lin ang="5400000" scaled="1"/>
          </a:gradFill>
          <a:ln w="19050">
            <a:noFill/>
            <a:miter lim="800000"/>
            <a:headEnd/>
            <a:tailEnd type="none" w="sm" len="med"/>
          </a:ln>
        </p:spPr>
        <p:txBody>
          <a:bodyPr anchor="ctr">
            <a:spAutoFit/>
          </a:bodyPr>
          <a:lstStyle/>
          <a:p>
            <a:endParaRPr lang="en-US"/>
          </a:p>
        </p:txBody>
      </p:sp>
      <p:sp>
        <p:nvSpPr>
          <p:cNvPr id="49" name="AutoShape 5"/>
          <p:cNvSpPr>
            <a:spLocks noChangeArrowheads="1"/>
          </p:cNvSpPr>
          <p:nvPr/>
        </p:nvSpPr>
        <p:spPr bwMode="auto">
          <a:xfrm rot="10800000">
            <a:off x="6452504" y="1599883"/>
            <a:ext cx="1033462" cy="558800"/>
          </a:xfrm>
          <a:prstGeom prst="flowChartOnlineStorage">
            <a:avLst/>
          </a:prstGeom>
          <a:gradFill rotWithShape="0">
            <a:gsLst>
              <a:gs pos="0">
                <a:srgbClr val="339966"/>
              </a:gs>
              <a:gs pos="50000">
                <a:srgbClr val="BFDFCF"/>
              </a:gs>
              <a:gs pos="100000">
                <a:srgbClr val="339966"/>
              </a:gs>
            </a:gsLst>
            <a:lin ang="5400000" scaled="1"/>
          </a:gradFill>
          <a:ln w="19050">
            <a:noFill/>
            <a:miter lim="800000"/>
            <a:headEnd/>
            <a:tailEnd type="none" w="sm" len="med"/>
          </a:ln>
        </p:spPr>
        <p:txBody>
          <a:bodyPr anchor="ctr">
            <a:spAutoFit/>
          </a:bodyPr>
          <a:lstStyle/>
          <a:p>
            <a:endParaRPr lang="en-US"/>
          </a:p>
        </p:txBody>
      </p:sp>
      <p:sp>
        <p:nvSpPr>
          <p:cNvPr id="50" name="AutoShape 6"/>
          <p:cNvSpPr>
            <a:spLocks noChangeArrowheads="1"/>
          </p:cNvSpPr>
          <p:nvPr/>
        </p:nvSpPr>
        <p:spPr bwMode="auto">
          <a:xfrm>
            <a:off x="5825441" y="1591945"/>
            <a:ext cx="1476375" cy="574675"/>
          </a:xfrm>
          <a:prstGeom prst="flowChartOnlineStorage">
            <a:avLst/>
          </a:prstGeom>
          <a:gradFill rotWithShape="0">
            <a:gsLst>
              <a:gs pos="0">
                <a:srgbClr val="3B3B3B"/>
              </a:gs>
              <a:gs pos="50000">
                <a:srgbClr val="808080"/>
              </a:gs>
              <a:gs pos="100000">
                <a:srgbClr val="3B3B3B"/>
              </a:gs>
            </a:gsLst>
            <a:lin ang="5400000" scaled="1"/>
          </a:gradFill>
          <a:ln w="19050" algn="ctr">
            <a:noFill/>
            <a:miter lim="800000"/>
            <a:headEnd/>
            <a:tailEnd type="none" w="sm" len="med"/>
          </a:ln>
        </p:spPr>
        <p:txBody>
          <a:bodyPr anchor="ctr">
            <a:spAutoFit/>
          </a:bodyPr>
          <a:lstStyle/>
          <a:p>
            <a:endParaRPr lang="en-US"/>
          </a:p>
        </p:txBody>
      </p:sp>
      <p:sp>
        <p:nvSpPr>
          <p:cNvPr id="51" name="AutoShape 7"/>
          <p:cNvSpPr>
            <a:spLocks noChangeArrowheads="1"/>
          </p:cNvSpPr>
          <p:nvPr/>
        </p:nvSpPr>
        <p:spPr bwMode="auto">
          <a:xfrm>
            <a:off x="4115704" y="1591945"/>
            <a:ext cx="1979612" cy="574675"/>
          </a:xfrm>
          <a:prstGeom prst="flowChartOnlineStorage">
            <a:avLst/>
          </a:prstGeom>
          <a:gradFill rotWithShape="0">
            <a:gsLst>
              <a:gs pos="0">
                <a:srgbClr val="3B3B3B"/>
              </a:gs>
              <a:gs pos="50000">
                <a:srgbClr val="808080"/>
              </a:gs>
              <a:gs pos="100000">
                <a:srgbClr val="3B3B3B"/>
              </a:gs>
            </a:gsLst>
            <a:lin ang="5400000" scaled="1"/>
          </a:gradFill>
          <a:ln w="19050" algn="ctr">
            <a:noFill/>
            <a:miter lim="800000"/>
            <a:headEnd/>
            <a:tailEnd type="none" w="sm" len="med"/>
          </a:ln>
        </p:spPr>
        <p:txBody>
          <a:bodyPr anchor="ctr">
            <a:spAutoFit/>
          </a:bodyPr>
          <a:lstStyle/>
          <a:p>
            <a:endParaRPr lang="en-US"/>
          </a:p>
        </p:txBody>
      </p:sp>
      <p:sp>
        <p:nvSpPr>
          <p:cNvPr id="52" name="AutoShape 8"/>
          <p:cNvSpPr>
            <a:spLocks noChangeArrowheads="1"/>
          </p:cNvSpPr>
          <p:nvPr/>
        </p:nvSpPr>
        <p:spPr bwMode="auto">
          <a:xfrm>
            <a:off x="2944129" y="1580833"/>
            <a:ext cx="1350962" cy="574675"/>
          </a:xfrm>
          <a:prstGeom prst="flowChartOnlineStorage">
            <a:avLst/>
          </a:prstGeom>
          <a:gradFill rotWithShape="0">
            <a:gsLst>
              <a:gs pos="0">
                <a:srgbClr val="3B3B3B"/>
              </a:gs>
              <a:gs pos="50000">
                <a:srgbClr val="808080"/>
              </a:gs>
              <a:gs pos="100000">
                <a:srgbClr val="3B3B3B"/>
              </a:gs>
            </a:gsLst>
            <a:lin ang="5400000" scaled="1"/>
          </a:gradFill>
          <a:ln w="19050" algn="ctr">
            <a:noFill/>
            <a:miter lim="800000"/>
            <a:headEnd/>
            <a:tailEnd type="none" w="sm" len="med"/>
          </a:ln>
        </p:spPr>
        <p:txBody>
          <a:bodyPr anchor="ctr">
            <a:spAutoFit/>
          </a:bodyPr>
          <a:lstStyle/>
          <a:p>
            <a:endParaRPr lang="en-US"/>
          </a:p>
        </p:txBody>
      </p:sp>
      <p:sp>
        <p:nvSpPr>
          <p:cNvPr id="53" name="AutoShape 9"/>
          <p:cNvSpPr>
            <a:spLocks noChangeArrowheads="1"/>
          </p:cNvSpPr>
          <p:nvPr/>
        </p:nvSpPr>
        <p:spPr bwMode="auto">
          <a:xfrm>
            <a:off x="1828116" y="1591945"/>
            <a:ext cx="1296988" cy="574675"/>
          </a:xfrm>
          <a:prstGeom prst="flowChartOnlineStorage">
            <a:avLst/>
          </a:prstGeom>
          <a:gradFill rotWithShape="0">
            <a:gsLst>
              <a:gs pos="0">
                <a:srgbClr val="3B3B3B"/>
              </a:gs>
              <a:gs pos="50000">
                <a:srgbClr val="808080"/>
              </a:gs>
              <a:gs pos="100000">
                <a:srgbClr val="3B3B3B"/>
              </a:gs>
            </a:gsLst>
            <a:lin ang="5400000" scaled="1"/>
          </a:gradFill>
          <a:ln w="19050" algn="ctr">
            <a:noFill/>
            <a:miter lim="800000"/>
            <a:headEnd/>
            <a:tailEnd type="none" w="sm" len="med"/>
          </a:ln>
        </p:spPr>
        <p:txBody>
          <a:bodyPr anchor="ctr">
            <a:spAutoFit/>
          </a:bodyPr>
          <a:lstStyle/>
          <a:p>
            <a:endParaRPr lang="en-US"/>
          </a:p>
        </p:txBody>
      </p:sp>
      <p:sp>
        <p:nvSpPr>
          <p:cNvPr id="54" name="Text Box 10"/>
          <p:cNvSpPr txBox="1">
            <a:spLocks noChangeArrowheads="1"/>
          </p:cNvSpPr>
          <p:nvPr/>
        </p:nvSpPr>
        <p:spPr bwMode="auto">
          <a:xfrm>
            <a:off x="1864629" y="1580833"/>
            <a:ext cx="1158875" cy="523220"/>
          </a:xfrm>
          <a:prstGeom prst="rect">
            <a:avLst/>
          </a:prstGeom>
          <a:noFill/>
          <a:ln w="19050" algn="ctr">
            <a:noFill/>
            <a:miter lim="800000"/>
            <a:headEnd/>
            <a:tailEnd/>
          </a:ln>
        </p:spPr>
        <p:txBody>
          <a:bodyPr anchor="ctr">
            <a:spAutoFit/>
          </a:bodyPr>
          <a:lstStyle/>
          <a:p>
            <a:pPr>
              <a:lnSpc>
                <a:spcPct val="100000"/>
              </a:lnSpc>
            </a:pPr>
            <a:r>
              <a:rPr lang="en-US" sz="1400" b="1" dirty="0">
                <a:solidFill>
                  <a:schemeClr val="bg1"/>
                </a:solidFill>
              </a:rPr>
              <a:t>Format</a:t>
            </a:r>
            <a:r>
              <a:rPr lang="en-US" sz="1400" b="1" i="1" dirty="0">
                <a:solidFill>
                  <a:schemeClr val="bg1"/>
                </a:solidFill>
              </a:rPr>
              <a:t/>
            </a:r>
            <a:br>
              <a:rPr lang="en-US" sz="1400" b="1" i="1" dirty="0">
                <a:solidFill>
                  <a:schemeClr val="bg1"/>
                </a:solidFill>
              </a:rPr>
            </a:br>
            <a:r>
              <a:rPr lang="en-US" sz="1400" b="1" i="1" dirty="0">
                <a:solidFill>
                  <a:schemeClr val="bg1"/>
                </a:solidFill>
              </a:rPr>
              <a:t>Conversion</a:t>
            </a:r>
          </a:p>
        </p:txBody>
      </p:sp>
      <p:sp>
        <p:nvSpPr>
          <p:cNvPr id="55" name="Text Box 11"/>
          <p:cNvSpPr txBox="1">
            <a:spLocks noChangeArrowheads="1"/>
          </p:cNvSpPr>
          <p:nvPr/>
        </p:nvSpPr>
        <p:spPr bwMode="auto">
          <a:xfrm>
            <a:off x="3079066" y="1580833"/>
            <a:ext cx="1019175" cy="517525"/>
          </a:xfrm>
          <a:prstGeom prst="rect">
            <a:avLst/>
          </a:prstGeom>
          <a:noFill/>
          <a:ln w="9525">
            <a:noFill/>
            <a:miter lim="800000"/>
            <a:headEnd/>
            <a:tailEnd/>
          </a:ln>
        </p:spPr>
        <p:txBody>
          <a:bodyPr wrap="none">
            <a:spAutoFit/>
          </a:bodyPr>
          <a:lstStyle/>
          <a:p>
            <a:pPr>
              <a:lnSpc>
                <a:spcPct val="100000"/>
              </a:lnSpc>
            </a:pPr>
            <a:r>
              <a:rPr lang="en-US" sz="1400" b="1">
                <a:solidFill>
                  <a:schemeClr val="bg1"/>
                </a:solidFill>
              </a:rPr>
              <a:t>Language</a:t>
            </a:r>
            <a:br>
              <a:rPr lang="en-US" sz="1400" b="1">
                <a:solidFill>
                  <a:schemeClr val="bg1"/>
                </a:solidFill>
              </a:rPr>
            </a:br>
            <a:r>
              <a:rPr lang="en-US" sz="1400" b="1">
                <a:solidFill>
                  <a:schemeClr val="bg1"/>
                </a:solidFill>
              </a:rPr>
              <a:t>Detection</a:t>
            </a:r>
          </a:p>
        </p:txBody>
      </p:sp>
      <p:sp>
        <p:nvSpPr>
          <p:cNvPr id="56" name="Text Box 12"/>
          <p:cNvSpPr txBox="1">
            <a:spLocks noChangeArrowheads="1"/>
          </p:cNvSpPr>
          <p:nvPr/>
        </p:nvSpPr>
        <p:spPr bwMode="auto">
          <a:xfrm>
            <a:off x="6139766" y="1715770"/>
            <a:ext cx="823913" cy="304800"/>
          </a:xfrm>
          <a:prstGeom prst="rect">
            <a:avLst/>
          </a:prstGeom>
          <a:noFill/>
          <a:ln w="9525">
            <a:noFill/>
            <a:miter lim="800000"/>
            <a:headEnd/>
            <a:tailEnd/>
          </a:ln>
        </p:spPr>
        <p:txBody>
          <a:bodyPr wrap="none">
            <a:spAutoFit/>
          </a:bodyPr>
          <a:lstStyle/>
          <a:p>
            <a:pPr>
              <a:lnSpc>
                <a:spcPct val="100000"/>
              </a:lnSpc>
            </a:pPr>
            <a:r>
              <a:rPr lang="en-US" sz="1400" b="1">
                <a:solidFill>
                  <a:schemeClr val="bg1"/>
                </a:solidFill>
              </a:rPr>
              <a:t>Entities</a:t>
            </a:r>
          </a:p>
        </p:txBody>
      </p:sp>
      <p:sp>
        <p:nvSpPr>
          <p:cNvPr id="57" name="Rectangle 13"/>
          <p:cNvSpPr>
            <a:spLocks noChangeArrowheads="1"/>
          </p:cNvSpPr>
          <p:nvPr/>
        </p:nvSpPr>
        <p:spPr bwMode="auto">
          <a:xfrm rot="10800000">
            <a:off x="1994804" y="2923858"/>
            <a:ext cx="5227637" cy="574675"/>
          </a:xfrm>
          <a:prstGeom prst="rect">
            <a:avLst/>
          </a:prstGeom>
          <a:gradFill rotWithShape="0">
            <a:gsLst>
              <a:gs pos="0">
                <a:srgbClr val="339966"/>
              </a:gs>
              <a:gs pos="50000">
                <a:srgbClr val="BFDFCF"/>
              </a:gs>
              <a:gs pos="100000">
                <a:srgbClr val="339966"/>
              </a:gs>
            </a:gsLst>
            <a:lin ang="5400000" scaled="1"/>
          </a:gradFill>
          <a:ln w="19050">
            <a:noFill/>
            <a:miter lim="800000"/>
            <a:headEnd/>
            <a:tailEnd type="none" w="sm" len="med"/>
          </a:ln>
        </p:spPr>
        <p:txBody>
          <a:bodyPr anchor="ctr">
            <a:spAutoFit/>
          </a:bodyPr>
          <a:lstStyle/>
          <a:p>
            <a:endParaRPr lang="en-US"/>
          </a:p>
        </p:txBody>
      </p:sp>
      <p:sp>
        <p:nvSpPr>
          <p:cNvPr id="58" name="AutoShape 14"/>
          <p:cNvSpPr>
            <a:spLocks noChangeArrowheads="1"/>
          </p:cNvSpPr>
          <p:nvPr/>
        </p:nvSpPr>
        <p:spPr bwMode="auto">
          <a:xfrm rot="10800000">
            <a:off x="6452504" y="2931795"/>
            <a:ext cx="1023937" cy="558800"/>
          </a:xfrm>
          <a:prstGeom prst="flowChartOnlineStorage">
            <a:avLst/>
          </a:prstGeom>
          <a:gradFill rotWithShape="0">
            <a:gsLst>
              <a:gs pos="0">
                <a:srgbClr val="339966"/>
              </a:gs>
              <a:gs pos="50000">
                <a:srgbClr val="BFDFCF"/>
              </a:gs>
              <a:gs pos="100000">
                <a:srgbClr val="339966"/>
              </a:gs>
            </a:gsLst>
            <a:lin ang="5400000" scaled="1"/>
          </a:gradFill>
          <a:ln w="19050">
            <a:noFill/>
            <a:miter lim="800000"/>
            <a:headEnd/>
            <a:tailEnd type="none" w="sm" len="med"/>
          </a:ln>
        </p:spPr>
        <p:txBody>
          <a:bodyPr anchor="ctr">
            <a:spAutoFit/>
          </a:bodyPr>
          <a:lstStyle/>
          <a:p>
            <a:endParaRPr lang="en-US"/>
          </a:p>
        </p:txBody>
      </p:sp>
      <p:sp>
        <p:nvSpPr>
          <p:cNvPr id="59" name="AutoShape 15"/>
          <p:cNvSpPr>
            <a:spLocks noChangeArrowheads="1"/>
          </p:cNvSpPr>
          <p:nvPr/>
        </p:nvSpPr>
        <p:spPr bwMode="auto">
          <a:xfrm>
            <a:off x="4339541" y="2931795"/>
            <a:ext cx="1676400" cy="574675"/>
          </a:xfrm>
          <a:prstGeom prst="flowChartOnlineStorage">
            <a:avLst/>
          </a:prstGeom>
          <a:gradFill rotWithShape="0">
            <a:gsLst>
              <a:gs pos="0">
                <a:srgbClr val="743E07"/>
              </a:gs>
              <a:gs pos="50000">
                <a:srgbClr val="FA8710"/>
              </a:gs>
              <a:gs pos="100000">
                <a:srgbClr val="743E07"/>
              </a:gs>
            </a:gsLst>
            <a:lin ang="5400000" scaled="1"/>
          </a:gradFill>
          <a:ln w="19050">
            <a:noFill/>
            <a:miter lim="800000"/>
            <a:headEnd/>
            <a:tailEnd type="none" w="sm" len="med"/>
          </a:ln>
        </p:spPr>
        <p:txBody>
          <a:bodyPr anchor="ctr">
            <a:spAutoFit/>
          </a:bodyPr>
          <a:lstStyle/>
          <a:p>
            <a:endParaRPr lang="en-US"/>
          </a:p>
        </p:txBody>
      </p:sp>
      <p:sp>
        <p:nvSpPr>
          <p:cNvPr id="60" name="AutoShape 16"/>
          <p:cNvSpPr>
            <a:spLocks noChangeArrowheads="1"/>
          </p:cNvSpPr>
          <p:nvPr/>
        </p:nvSpPr>
        <p:spPr bwMode="auto">
          <a:xfrm>
            <a:off x="5869891" y="2931795"/>
            <a:ext cx="1317625" cy="574675"/>
          </a:xfrm>
          <a:prstGeom prst="flowChartOnlineStorage">
            <a:avLst/>
          </a:prstGeom>
          <a:gradFill rotWithShape="0">
            <a:gsLst>
              <a:gs pos="0">
                <a:srgbClr val="3B3B3B"/>
              </a:gs>
              <a:gs pos="50000">
                <a:srgbClr val="808080"/>
              </a:gs>
              <a:gs pos="100000">
                <a:srgbClr val="3B3B3B"/>
              </a:gs>
            </a:gsLst>
            <a:lin ang="5400000" scaled="1"/>
          </a:gradFill>
          <a:ln w="19050" algn="ctr">
            <a:noFill/>
            <a:miter lim="800000"/>
            <a:headEnd/>
            <a:tailEnd type="none" w="sm" len="med"/>
          </a:ln>
        </p:spPr>
        <p:txBody>
          <a:bodyPr anchor="ctr">
            <a:spAutoFit/>
          </a:bodyPr>
          <a:lstStyle/>
          <a:p>
            <a:endParaRPr lang="en-US"/>
          </a:p>
        </p:txBody>
      </p:sp>
      <p:sp>
        <p:nvSpPr>
          <p:cNvPr id="61" name="AutoShape 17"/>
          <p:cNvSpPr>
            <a:spLocks noChangeArrowheads="1"/>
          </p:cNvSpPr>
          <p:nvPr/>
        </p:nvSpPr>
        <p:spPr bwMode="auto">
          <a:xfrm>
            <a:off x="3125104" y="2931795"/>
            <a:ext cx="1360487" cy="574675"/>
          </a:xfrm>
          <a:prstGeom prst="flowChartOnlineStorage">
            <a:avLst/>
          </a:prstGeom>
          <a:gradFill rotWithShape="0">
            <a:gsLst>
              <a:gs pos="0">
                <a:srgbClr val="3B3B3B"/>
              </a:gs>
              <a:gs pos="50000">
                <a:srgbClr val="808080"/>
              </a:gs>
              <a:gs pos="100000">
                <a:srgbClr val="3B3B3B"/>
              </a:gs>
            </a:gsLst>
            <a:lin ang="5400000" scaled="1"/>
          </a:gradFill>
          <a:ln w="19050" algn="ctr">
            <a:noFill/>
            <a:miter lim="800000"/>
            <a:headEnd/>
            <a:tailEnd type="none" w="sm" len="med"/>
          </a:ln>
        </p:spPr>
        <p:txBody>
          <a:bodyPr anchor="ctr">
            <a:spAutoFit/>
          </a:bodyPr>
          <a:lstStyle/>
          <a:p>
            <a:endParaRPr lang="en-US"/>
          </a:p>
        </p:txBody>
      </p:sp>
      <p:sp>
        <p:nvSpPr>
          <p:cNvPr id="62" name="AutoShape 18"/>
          <p:cNvSpPr>
            <a:spLocks noChangeArrowheads="1"/>
          </p:cNvSpPr>
          <p:nvPr/>
        </p:nvSpPr>
        <p:spPr bwMode="auto">
          <a:xfrm>
            <a:off x="1828116" y="2923858"/>
            <a:ext cx="1476375" cy="574675"/>
          </a:xfrm>
          <a:prstGeom prst="flowChartOnlineStorage">
            <a:avLst/>
          </a:prstGeom>
          <a:gradFill rotWithShape="0">
            <a:gsLst>
              <a:gs pos="0">
                <a:srgbClr val="3B3B3B"/>
              </a:gs>
              <a:gs pos="50000">
                <a:srgbClr val="808080"/>
              </a:gs>
              <a:gs pos="100000">
                <a:srgbClr val="3B3B3B"/>
              </a:gs>
            </a:gsLst>
            <a:lin ang="5400000" scaled="1"/>
          </a:gradFill>
          <a:ln w="19050" algn="ctr">
            <a:noFill/>
            <a:miter lim="800000"/>
            <a:headEnd/>
            <a:tailEnd type="none" w="sm" len="med"/>
          </a:ln>
        </p:spPr>
        <p:txBody>
          <a:bodyPr anchor="ctr">
            <a:spAutoFit/>
          </a:bodyPr>
          <a:lstStyle/>
          <a:p>
            <a:endParaRPr lang="en-US"/>
          </a:p>
        </p:txBody>
      </p:sp>
      <p:sp>
        <p:nvSpPr>
          <p:cNvPr id="63" name="Text Box 19"/>
          <p:cNvSpPr txBox="1">
            <a:spLocks noChangeArrowheads="1"/>
          </p:cNvSpPr>
          <p:nvPr/>
        </p:nvSpPr>
        <p:spPr bwMode="auto">
          <a:xfrm>
            <a:off x="4339541" y="1580833"/>
            <a:ext cx="1357313" cy="730250"/>
          </a:xfrm>
          <a:prstGeom prst="rect">
            <a:avLst/>
          </a:prstGeom>
          <a:noFill/>
          <a:ln w="9525">
            <a:noFill/>
            <a:miter lim="800000"/>
            <a:headEnd/>
            <a:tailEnd/>
          </a:ln>
        </p:spPr>
        <p:txBody>
          <a:bodyPr wrap="none">
            <a:spAutoFit/>
          </a:bodyPr>
          <a:lstStyle/>
          <a:p>
            <a:pPr>
              <a:lnSpc>
                <a:spcPct val="100000"/>
              </a:lnSpc>
            </a:pPr>
            <a:r>
              <a:rPr lang="en-US" sz="1400" b="1">
                <a:solidFill>
                  <a:schemeClr val="bg1"/>
                </a:solidFill>
              </a:rPr>
              <a:t>Linguistic </a:t>
            </a:r>
          </a:p>
          <a:p>
            <a:pPr>
              <a:lnSpc>
                <a:spcPct val="100000"/>
              </a:lnSpc>
            </a:pPr>
            <a:r>
              <a:rPr lang="en-US" sz="1400" b="1">
                <a:solidFill>
                  <a:schemeClr val="bg1"/>
                </a:solidFill>
              </a:rPr>
              <a:t>Normalization</a:t>
            </a:r>
          </a:p>
          <a:p>
            <a:pPr>
              <a:lnSpc>
                <a:spcPct val="100000"/>
              </a:lnSpc>
            </a:pPr>
            <a:endParaRPr lang="en-US" sz="1400" b="1">
              <a:solidFill>
                <a:schemeClr val="bg1"/>
              </a:solidFill>
            </a:endParaRPr>
          </a:p>
        </p:txBody>
      </p:sp>
      <p:sp>
        <p:nvSpPr>
          <p:cNvPr id="64" name="Text Box 20"/>
          <p:cNvSpPr txBox="1">
            <a:spLocks noChangeArrowheads="1"/>
          </p:cNvSpPr>
          <p:nvPr/>
        </p:nvSpPr>
        <p:spPr bwMode="auto">
          <a:xfrm>
            <a:off x="6004829" y="3020695"/>
            <a:ext cx="960437" cy="304800"/>
          </a:xfrm>
          <a:prstGeom prst="rect">
            <a:avLst/>
          </a:prstGeom>
          <a:noFill/>
          <a:ln w="9525">
            <a:noFill/>
            <a:miter lim="800000"/>
            <a:headEnd/>
            <a:tailEnd/>
          </a:ln>
        </p:spPr>
        <p:txBody>
          <a:bodyPr wrap="none">
            <a:spAutoFit/>
          </a:bodyPr>
          <a:lstStyle/>
          <a:p>
            <a:pPr>
              <a:lnSpc>
                <a:spcPct val="100000"/>
              </a:lnSpc>
            </a:pPr>
            <a:r>
              <a:rPr lang="en-US" sz="1400" b="1">
                <a:solidFill>
                  <a:schemeClr val="bg1"/>
                </a:solidFill>
              </a:rPr>
              <a:t>Ontology</a:t>
            </a:r>
          </a:p>
        </p:txBody>
      </p:sp>
      <p:sp>
        <p:nvSpPr>
          <p:cNvPr id="65" name="Text Box 21"/>
          <p:cNvSpPr txBox="1">
            <a:spLocks noChangeArrowheads="1"/>
          </p:cNvSpPr>
          <p:nvPr/>
        </p:nvSpPr>
        <p:spPr bwMode="auto">
          <a:xfrm>
            <a:off x="4655454" y="2931795"/>
            <a:ext cx="844550" cy="517525"/>
          </a:xfrm>
          <a:prstGeom prst="rect">
            <a:avLst/>
          </a:prstGeom>
          <a:noFill/>
          <a:ln w="9525">
            <a:noFill/>
            <a:miter lim="800000"/>
            <a:headEnd/>
            <a:tailEnd/>
          </a:ln>
        </p:spPr>
        <p:txBody>
          <a:bodyPr wrap="none">
            <a:spAutoFit/>
          </a:bodyPr>
          <a:lstStyle/>
          <a:p>
            <a:pPr>
              <a:lnSpc>
                <a:spcPct val="100000"/>
              </a:lnSpc>
            </a:pPr>
            <a:r>
              <a:rPr lang="en-US" sz="1400" b="1">
                <a:solidFill>
                  <a:schemeClr val="bg1"/>
                </a:solidFill>
              </a:rPr>
              <a:t>Custom</a:t>
            </a:r>
          </a:p>
          <a:p>
            <a:pPr>
              <a:lnSpc>
                <a:spcPct val="100000"/>
              </a:lnSpc>
            </a:pPr>
            <a:r>
              <a:rPr lang="en-US" sz="1400" b="1">
                <a:solidFill>
                  <a:schemeClr val="bg1"/>
                </a:solidFill>
              </a:rPr>
              <a:t>Plug-in</a:t>
            </a:r>
          </a:p>
        </p:txBody>
      </p:sp>
      <p:cxnSp>
        <p:nvCxnSpPr>
          <p:cNvPr id="66" name="AutoShape 22"/>
          <p:cNvCxnSpPr>
            <a:cxnSpLocks noChangeShapeType="1"/>
            <a:stCxn id="56" idx="3"/>
            <a:endCxn id="62" idx="1"/>
          </p:cNvCxnSpPr>
          <p:nvPr/>
        </p:nvCxnSpPr>
        <p:spPr bwMode="auto">
          <a:xfrm flipH="1">
            <a:off x="1828116" y="1868170"/>
            <a:ext cx="5135563" cy="1343025"/>
          </a:xfrm>
          <a:prstGeom prst="bentConnector5">
            <a:avLst>
              <a:gd name="adj1" fmla="val -4421"/>
              <a:gd name="adj2" fmla="val 44917"/>
              <a:gd name="adj3" fmla="val 104449"/>
            </a:avLst>
          </a:prstGeom>
          <a:noFill/>
          <a:ln w="57150">
            <a:solidFill>
              <a:srgbClr val="FA8710"/>
            </a:solidFill>
            <a:miter lim="800000"/>
            <a:headEnd/>
            <a:tailEnd type="triangle" w="med" len="med"/>
          </a:ln>
        </p:spPr>
      </p:cxnSp>
      <p:sp>
        <p:nvSpPr>
          <p:cNvPr id="67" name="Line 23"/>
          <p:cNvSpPr>
            <a:spLocks noChangeShapeType="1"/>
          </p:cNvSpPr>
          <p:nvPr/>
        </p:nvSpPr>
        <p:spPr bwMode="auto">
          <a:xfrm>
            <a:off x="1396316" y="1877695"/>
            <a:ext cx="360363" cy="0"/>
          </a:xfrm>
          <a:prstGeom prst="line">
            <a:avLst/>
          </a:prstGeom>
          <a:noFill/>
          <a:ln w="57150">
            <a:solidFill>
              <a:srgbClr val="FA8710"/>
            </a:solidFill>
            <a:round/>
            <a:headEnd/>
            <a:tailEnd type="triangle" w="med" len="med"/>
          </a:ln>
        </p:spPr>
        <p:txBody>
          <a:bodyPr/>
          <a:lstStyle/>
          <a:p>
            <a:endParaRPr lang="en-US"/>
          </a:p>
        </p:txBody>
      </p:sp>
      <p:sp>
        <p:nvSpPr>
          <p:cNvPr id="68" name="Rectangle 24"/>
          <p:cNvSpPr>
            <a:spLocks noChangeArrowheads="1"/>
          </p:cNvSpPr>
          <p:nvPr/>
        </p:nvSpPr>
        <p:spPr bwMode="auto">
          <a:xfrm rot="10800000">
            <a:off x="2020888" y="4438650"/>
            <a:ext cx="1906587" cy="574675"/>
          </a:xfrm>
          <a:prstGeom prst="rect">
            <a:avLst/>
          </a:prstGeom>
          <a:gradFill rotWithShape="0">
            <a:gsLst>
              <a:gs pos="0">
                <a:srgbClr val="339966"/>
              </a:gs>
              <a:gs pos="50000">
                <a:srgbClr val="BFDFCF"/>
              </a:gs>
              <a:gs pos="100000">
                <a:srgbClr val="339966"/>
              </a:gs>
            </a:gsLst>
            <a:lin ang="5400000" scaled="1"/>
          </a:gradFill>
          <a:ln w="19050">
            <a:noFill/>
            <a:miter lim="800000"/>
            <a:headEnd/>
            <a:tailEnd type="none" w="sm" len="med"/>
          </a:ln>
        </p:spPr>
        <p:txBody>
          <a:bodyPr anchor="ctr">
            <a:spAutoFit/>
          </a:bodyPr>
          <a:lstStyle/>
          <a:p>
            <a:endParaRPr lang="en-US"/>
          </a:p>
        </p:txBody>
      </p:sp>
      <p:sp>
        <p:nvSpPr>
          <p:cNvPr id="69" name="AutoShape 25"/>
          <p:cNvSpPr>
            <a:spLocks noChangeArrowheads="1"/>
          </p:cNvSpPr>
          <p:nvPr/>
        </p:nvSpPr>
        <p:spPr bwMode="auto">
          <a:xfrm rot="10800000">
            <a:off x="3544888" y="4446588"/>
            <a:ext cx="1027112" cy="558800"/>
          </a:xfrm>
          <a:prstGeom prst="flowChartOnlineStorage">
            <a:avLst/>
          </a:prstGeom>
          <a:gradFill rotWithShape="0">
            <a:gsLst>
              <a:gs pos="0">
                <a:srgbClr val="339966"/>
              </a:gs>
              <a:gs pos="50000">
                <a:srgbClr val="BFDFCF"/>
              </a:gs>
              <a:gs pos="100000">
                <a:srgbClr val="339966"/>
              </a:gs>
            </a:gsLst>
            <a:lin ang="5400000" scaled="1"/>
          </a:gradFill>
          <a:ln w="19050">
            <a:noFill/>
            <a:miter lim="800000"/>
            <a:headEnd/>
            <a:tailEnd type="none" w="sm" len="med"/>
          </a:ln>
        </p:spPr>
        <p:txBody>
          <a:bodyPr anchor="ctr">
            <a:spAutoFit/>
          </a:bodyPr>
          <a:lstStyle/>
          <a:p>
            <a:endParaRPr lang="en-US"/>
          </a:p>
        </p:txBody>
      </p:sp>
      <p:sp>
        <p:nvSpPr>
          <p:cNvPr id="70" name="AutoShape 26"/>
          <p:cNvSpPr>
            <a:spLocks noChangeArrowheads="1"/>
          </p:cNvSpPr>
          <p:nvPr/>
        </p:nvSpPr>
        <p:spPr bwMode="auto">
          <a:xfrm>
            <a:off x="3040063" y="4438650"/>
            <a:ext cx="1319212" cy="574675"/>
          </a:xfrm>
          <a:prstGeom prst="flowChartOnlineStorage">
            <a:avLst/>
          </a:prstGeom>
          <a:gradFill rotWithShape="0">
            <a:gsLst>
              <a:gs pos="0">
                <a:srgbClr val="3B3B3B"/>
              </a:gs>
              <a:gs pos="50000">
                <a:srgbClr val="808080"/>
              </a:gs>
              <a:gs pos="100000">
                <a:srgbClr val="3B3B3B"/>
              </a:gs>
            </a:gsLst>
            <a:lin ang="5400000" scaled="1"/>
          </a:gradFill>
          <a:ln w="19050" algn="ctr">
            <a:noFill/>
            <a:miter lim="800000"/>
            <a:headEnd/>
            <a:tailEnd type="none" w="sm" len="med"/>
          </a:ln>
        </p:spPr>
        <p:txBody>
          <a:bodyPr anchor="ctr">
            <a:spAutoFit/>
          </a:bodyPr>
          <a:lstStyle/>
          <a:p>
            <a:endParaRPr lang="en-US"/>
          </a:p>
        </p:txBody>
      </p:sp>
      <p:sp>
        <p:nvSpPr>
          <p:cNvPr id="71" name="AutoShape 27"/>
          <p:cNvSpPr>
            <a:spLocks noChangeArrowheads="1"/>
          </p:cNvSpPr>
          <p:nvPr/>
        </p:nvSpPr>
        <p:spPr bwMode="auto">
          <a:xfrm>
            <a:off x="1835150" y="4438650"/>
            <a:ext cx="1320800" cy="574675"/>
          </a:xfrm>
          <a:prstGeom prst="flowChartOnlineStorage">
            <a:avLst/>
          </a:prstGeom>
          <a:gradFill rotWithShape="0">
            <a:gsLst>
              <a:gs pos="0">
                <a:srgbClr val="3B3B3B"/>
              </a:gs>
              <a:gs pos="50000">
                <a:srgbClr val="808080"/>
              </a:gs>
              <a:gs pos="100000">
                <a:srgbClr val="3B3B3B"/>
              </a:gs>
            </a:gsLst>
            <a:lin ang="5400000" scaled="1"/>
          </a:gradFill>
          <a:ln w="19050">
            <a:noFill/>
            <a:miter lim="800000"/>
            <a:headEnd/>
            <a:tailEnd type="none" w="sm" len="med"/>
          </a:ln>
        </p:spPr>
        <p:txBody>
          <a:bodyPr anchor="ctr">
            <a:spAutoFit/>
          </a:bodyPr>
          <a:lstStyle/>
          <a:p>
            <a:endParaRPr lang="en-US"/>
          </a:p>
        </p:txBody>
      </p:sp>
      <p:sp>
        <p:nvSpPr>
          <p:cNvPr id="72" name="Text Box 28"/>
          <p:cNvSpPr txBox="1">
            <a:spLocks noChangeArrowheads="1"/>
          </p:cNvSpPr>
          <p:nvPr/>
        </p:nvSpPr>
        <p:spPr bwMode="auto">
          <a:xfrm>
            <a:off x="3247341" y="4378008"/>
            <a:ext cx="763588" cy="304800"/>
          </a:xfrm>
          <a:prstGeom prst="rect">
            <a:avLst/>
          </a:prstGeom>
          <a:noFill/>
          <a:ln w="9525">
            <a:noFill/>
            <a:miter lim="800000"/>
            <a:headEnd/>
            <a:tailEnd/>
          </a:ln>
        </p:spPr>
        <p:txBody>
          <a:bodyPr wrap="none">
            <a:spAutoFit/>
          </a:bodyPr>
          <a:lstStyle/>
          <a:p>
            <a:pPr>
              <a:lnSpc>
                <a:spcPct val="100000"/>
              </a:lnSpc>
            </a:pPr>
            <a:r>
              <a:rPr lang="en-US" sz="1400" b="1">
                <a:solidFill>
                  <a:schemeClr val="bg1"/>
                </a:solidFill>
                <a:sym typeface="Wingdings" pitchFamily="2" charset="2"/>
              </a:rPr>
              <a:t>Alert</a:t>
            </a:r>
            <a:endParaRPr lang="en-US" sz="1400" b="1">
              <a:solidFill>
                <a:schemeClr val="bg1"/>
              </a:solidFill>
            </a:endParaRPr>
          </a:p>
        </p:txBody>
      </p:sp>
      <p:sp>
        <p:nvSpPr>
          <p:cNvPr id="73" name="Text Box 29"/>
          <p:cNvSpPr txBox="1">
            <a:spLocks noChangeArrowheads="1"/>
          </p:cNvSpPr>
          <p:nvPr/>
        </p:nvSpPr>
        <p:spPr bwMode="auto">
          <a:xfrm>
            <a:off x="1958291" y="4378008"/>
            <a:ext cx="950913" cy="304800"/>
          </a:xfrm>
          <a:prstGeom prst="rect">
            <a:avLst/>
          </a:prstGeom>
          <a:noFill/>
          <a:ln w="9525">
            <a:noFill/>
            <a:miter lim="800000"/>
            <a:headEnd/>
            <a:tailEnd/>
          </a:ln>
        </p:spPr>
        <p:txBody>
          <a:bodyPr wrap="none">
            <a:spAutoFit/>
          </a:bodyPr>
          <a:lstStyle/>
          <a:p>
            <a:pPr>
              <a:lnSpc>
                <a:spcPct val="100000"/>
              </a:lnSpc>
            </a:pPr>
            <a:r>
              <a:rPr lang="en-US" sz="1400" b="1">
                <a:solidFill>
                  <a:schemeClr val="bg1"/>
                </a:solidFill>
                <a:sym typeface="Wingdings" pitchFamily="2" charset="2"/>
              </a:rPr>
              <a:t>Search</a:t>
            </a:r>
            <a:endParaRPr lang="en-US" sz="1400" b="1">
              <a:solidFill>
                <a:schemeClr val="bg1"/>
              </a:solidFill>
            </a:endParaRPr>
          </a:p>
        </p:txBody>
      </p:sp>
      <p:cxnSp>
        <p:nvCxnSpPr>
          <p:cNvPr id="74" name="AutoShape 30"/>
          <p:cNvCxnSpPr>
            <a:cxnSpLocks noChangeShapeType="1"/>
          </p:cNvCxnSpPr>
          <p:nvPr/>
        </p:nvCxnSpPr>
        <p:spPr bwMode="auto">
          <a:xfrm flipH="1">
            <a:off x="1828116" y="3211195"/>
            <a:ext cx="5275263" cy="1331913"/>
          </a:xfrm>
          <a:prstGeom prst="bentConnector5">
            <a:avLst>
              <a:gd name="adj1" fmla="val -8065"/>
              <a:gd name="adj2" fmla="val 47792"/>
              <a:gd name="adj3" fmla="val 104333"/>
            </a:avLst>
          </a:prstGeom>
          <a:noFill/>
          <a:ln w="57150">
            <a:solidFill>
              <a:srgbClr val="FA8710"/>
            </a:solidFill>
            <a:miter lim="800000"/>
            <a:headEnd/>
            <a:tailEnd type="triangle" w="med" len="med"/>
          </a:ln>
        </p:spPr>
      </p:cxnSp>
      <p:sp>
        <p:nvSpPr>
          <p:cNvPr id="75" name="Text Box 32"/>
          <p:cNvSpPr txBox="1">
            <a:spLocks noChangeArrowheads="1"/>
          </p:cNvSpPr>
          <p:nvPr/>
        </p:nvSpPr>
        <p:spPr bwMode="auto">
          <a:xfrm>
            <a:off x="1820179" y="3020695"/>
            <a:ext cx="1069975" cy="304800"/>
          </a:xfrm>
          <a:prstGeom prst="rect">
            <a:avLst/>
          </a:prstGeom>
          <a:noFill/>
          <a:ln w="9525">
            <a:noFill/>
            <a:miter lim="800000"/>
            <a:headEnd/>
            <a:tailEnd/>
          </a:ln>
        </p:spPr>
        <p:txBody>
          <a:bodyPr wrap="none">
            <a:spAutoFit/>
          </a:bodyPr>
          <a:lstStyle/>
          <a:p>
            <a:pPr>
              <a:lnSpc>
                <a:spcPct val="100000"/>
              </a:lnSpc>
            </a:pPr>
            <a:r>
              <a:rPr lang="en-US" sz="1400" b="1">
                <a:solidFill>
                  <a:schemeClr val="bg1"/>
                </a:solidFill>
              </a:rPr>
              <a:t>Taxonomy</a:t>
            </a:r>
          </a:p>
        </p:txBody>
      </p:sp>
      <p:sp>
        <p:nvSpPr>
          <p:cNvPr id="76" name="Text Box 33"/>
          <p:cNvSpPr txBox="1">
            <a:spLocks noChangeArrowheads="1"/>
          </p:cNvSpPr>
          <p:nvPr/>
        </p:nvSpPr>
        <p:spPr bwMode="auto">
          <a:xfrm>
            <a:off x="3260041" y="3020695"/>
            <a:ext cx="1069975" cy="307975"/>
          </a:xfrm>
          <a:prstGeom prst="rect">
            <a:avLst/>
          </a:prstGeom>
          <a:noFill/>
          <a:ln w="9525">
            <a:noFill/>
            <a:miter lim="800000"/>
            <a:headEnd/>
            <a:tailEnd/>
          </a:ln>
        </p:spPr>
        <p:txBody>
          <a:bodyPr wrap="none">
            <a:spAutoFit/>
          </a:bodyPr>
          <a:lstStyle/>
          <a:p>
            <a:pPr>
              <a:lnSpc>
                <a:spcPct val="100000"/>
              </a:lnSpc>
            </a:pPr>
            <a:r>
              <a:rPr lang="en-US" sz="1400" b="1">
                <a:solidFill>
                  <a:schemeClr val="bg1"/>
                </a:solidFill>
              </a:rPr>
              <a:t>Clustering</a:t>
            </a:r>
          </a:p>
        </p:txBody>
      </p:sp>
      <p:sp>
        <p:nvSpPr>
          <p:cNvPr id="77" name="Line 34"/>
          <p:cNvSpPr>
            <a:spLocks noChangeShapeType="1"/>
          </p:cNvSpPr>
          <p:nvPr/>
        </p:nvSpPr>
        <p:spPr bwMode="auto">
          <a:xfrm>
            <a:off x="4349066" y="4541520"/>
            <a:ext cx="360363" cy="0"/>
          </a:xfrm>
          <a:prstGeom prst="line">
            <a:avLst/>
          </a:prstGeom>
          <a:noFill/>
          <a:ln w="57150">
            <a:solidFill>
              <a:srgbClr val="FA8710"/>
            </a:solidFill>
            <a:round/>
            <a:headEnd/>
            <a:tailEnd type="triangle" w="med" len="med"/>
          </a:ln>
        </p:spPr>
        <p:txBody>
          <a:bodyPr/>
          <a:lstStyle/>
          <a:p>
            <a:endParaRPr lang="en-US"/>
          </a:p>
        </p:txBody>
      </p:sp>
      <p:sp>
        <p:nvSpPr>
          <p:cNvPr id="78" name="Line 35"/>
          <p:cNvSpPr>
            <a:spLocks noChangeShapeType="1"/>
          </p:cNvSpPr>
          <p:nvPr/>
        </p:nvSpPr>
        <p:spPr bwMode="auto">
          <a:xfrm flipV="1">
            <a:off x="629554" y="2334895"/>
            <a:ext cx="147637" cy="639763"/>
          </a:xfrm>
          <a:prstGeom prst="line">
            <a:avLst/>
          </a:prstGeom>
          <a:noFill/>
          <a:ln w="57150">
            <a:solidFill>
              <a:srgbClr val="FA8710"/>
            </a:solidFill>
            <a:round/>
            <a:headEnd/>
            <a:tailEnd type="triangle" w="med" len="med"/>
          </a:ln>
        </p:spPr>
        <p:txBody>
          <a:bodyPr/>
          <a:lstStyle/>
          <a:p>
            <a:endParaRPr lang="en-US"/>
          </a:p>
        </p:txBody>
      </p:sp>
      <p:pic>
        <p:nvPicPr>
          <p:cNvPr id="79" name="Picture 37" descr="FilesDocuments"/>
          <p:cNvPicPr>
            <a:picLocks noChangeAspect="1" noChangeArrowheads="1"/>
          </p:cNvPicPr>
          <p:nvPr/>
        </p:nvPicPr>
        <p:blipFill>
          <a:blip r:embed="rId3"/>
          <a:srcRect/>
          <a:stretch>
            <a:fillRect/>
          </a:stretch>
        </p:blipFill>
        <p:spPr bwMode="auto">
          <a:xfrm>
            <a:off x="469216" y="1580833"/>
            <a:ext cx="784225" cy="503237"/>
          </a:xfrm>
          <a:prstGeom prst="rect">
            <a:avLst/>
          </a:prstGeom>
          <a:noFill/>
          <a:ln w="9525">
            <a:noFill/>
            <a:miter lim="800000"/>
            <a:headEnd/>
            <a:tailEnd/>
          </a:ln>
        </p:spPr>
      </p:pic>
      <p:pic>
        <p:nvPicPr>
          <p:cNvPr id="80" name="Picture 42" descr="WebContent"/>
          <p:cNvPicPr>
            <a:picLocks noChangeAspect="1" noChangeArrowheads="1"/>
          </p:cNvPicPr>
          <p:nvPr/>
        </p:nvPicPr>
        <p:blipFill>
          <a:blip r:embed="rId4"/>
          <a:srcRect/>
          <a:stretch>
            <a:fillRect/>
          </a:stretch>
        </p:blipFill>
        <p:spPr bwMode="auto">
          <a:xfrm>
            <a:off x="829579" y="3155633"/>
            <a:ext cx="514350" cy="514350"/>
          </a:xfrm>
          <a:prstGeom prst="rect">
            <a:avLst/>
          </a:prstGeom>
          <a:noFill/>
          <a:ln w="9525">
            <a:noFill/>
            <a:miter lim="800000"/>
            <a:headEnd/>
            <a:tailEnd/>
          </a:ln>
        </p:spPr>
      </p:pic>
      <p:grpSp>
        <p:nvGrpSpPr>
          <p:cNvPr id="81" name="Group 38"/>
          <p:cNvGrpSpPr>
            <a:grpSpLocks/>
          </p:cNvGrpSpPr>
          <p:nvPr/>
        </p:nvGrpSpPr>
        <p:grpSpPr bwMode="auto">
          <a:xfrm>
            <a:off x="243791" y="2931795"/>
            <a:ext cx="539750" cy="711200"/>
            <a:chOff x="2230" y="799"/>
            <a:chExt cx="340" cy="448"/>
          </a:xfrm>
        </p:grpSpPr>
        <p:pic>
          <p:nvPicPr>
            <p:cNvPr id="82" name="Picture 39" descr="LegacyDataMainframe"/>
            <p:cNvPicPr>
              <a:picLocks noChangeAspect="1" noChangeArrowheads="1"/>
            </p:cNvPicPr>
            <p:nvPr/>
          </p:nvPicPr>
          <p:blipFill>
            <a:blip r:embed="rId5"/>
            <a:srcRect/>
            <a:stretch>
              <a:fillRect/>
            </a:stretch>
          </p:blipFill>
          <p:spPr bwMode="auto">
            <a:xfrm>
              <a:off x="2230" y="884"/>
              <a:ext cx="144" cy="250"/>
            </a:xfrm>
            <a:prstGeom prst="rect">
              <a:avLst/>
            </a:prstGeom>
            <a:noFill/>
            <a:ln w="9525">
              <a:noFill/>
              <a:miter lim="800000"/>
              <a:headEnd/>
              <a:tailEnd/>
            </a:ln>
          </p:spPr>
        </p:pic>
        <p:pic>
          <p:nvPicPr>
            <p:cNvPr id="83" name="Picture 40" descr="LegacyDataMainframe"/>
            <p:cNvPicPr>
              <a:picLocks noChangeAspect="1" noChangeArrowheads="1"/>
            </p:cNvPicPr>
            <p:nvPr/>
          </p:nvPicPr>
          <p:blipFill>
            <a:blip r:embed="rId5"/>
            <a:srcRect/>
            <a:stretch>
              <a:fillRect/>
            </a:stretch>
          </p:blipFill>
          <p:spPr bwMode="auto">
            <a:xfrm>
              <a:off x="2343" y="997"/>
              <a:ext cx="144" cy="250"/>
            </a:xfrm>
            <a:prstGeom prst="rect">
              <a:avLst/>
            </a:prstGeom>
            <a:noFill/>
            <a:ln w="9525">
              <a:noFill/>
              <a:miter lim="800000"/>
              <a:headEnd/>
              <a:tailEnd/>
            </a:ln>
          </p:spPr>
        </p:pic>
        <p:pic>
          <p:nvPicPr>
            <p:cNvPr id="84" name="Picture 41" descr="LegacyDataMainframe"/>
            <p:cNvPicPr>
              <a:picLocks noChangeAspect="1" noChangeArrowheads="1"/>
            </p:cNvPicPr>
            <p:nvPr/>
          </p:nvPicPr>
          <p:blipFill>
            <a:blip r:embed="rId5"/>
            <a:srcRect/>
            <a:stretch>
              <a:fillRect/>
            </a:stretch>
          </p:blipFill>
          <p:spPr bwMode="auto">
            <a:xfrm>
              <a:off x="2426" y="799"/>
              <a:ext cx="144" cy="250"/>
            </a:xfrm>
            <a:prstGeom prst="rect">
              <a:avLst/>
            </a:prstGeom>
            <a:noFill/>
            <a:ln w="9525">
              <a:noFill/>
              <a:miter lim="800000"/>
              <a:headEnd/>
              <a:tailEnd/>
            </a:ln>
          </p:spPr>
        </p:pic>
      </p:grpSp>
      <p:sp>
        <p:nvSpPr>
          <p:cNvPr id="93" name="Text Box 36"/>
          <p:cNvSpPr txBox="1">
            <a:spLocks noChangeArrowheads="1"/>
          </p:cNvSpPr>
          <p:nvPr/>
        </p:nvSpPr>
        <p:spPr bwMode="auto">
          <a:xfrm>
            <a:off x="173941" y="3695383"/>
            <a:ext cx="685800" cy="233362"/>
          </a:xfrm>
          <a:prstGeom prst="rect">
            <a:avLst/>
          </a:prstGeom>
          <a:noFill/>
          <a:ln w="9525">
            <a:noFill/>
            <a:miter lim="800000"/>
            <a:headEnd/>
            <a:tailEnd/>
          </a:ln>
        </p:spPr>
        <p:txBody>
          <a:bodyPr wrap="none" lIns="0" tIns="0" rIns="0" bIns="0">
            <a:spAutoFit/>
          </a:bodyPr>
          <a:lstStyle/>
          <a:p>
            <a:pPr algn="ctr" eaLnBrk="0" hangingPunct="0">
              <a:lnSpc>
                <a:spcPct val="85000"/>
              </a:lnSpc>
            </a:pPr>
            <a:r>
              <a:rPr lang="en-US" sz="1800" b="1" dirty="0">
                <a:solidFill>
                  <a:srgbClr val="FF6600"/>
                </a:solidFill>
                <a:cs typeface="Arial" charset="0"/>
              </a:rPr>
              <a:t>NEWS</a:t>
            </a:r>
            <a:endParaRPr lang="en-US" sz="1800" dirty="0">
              <a:solidFill>
                <a:srgbClr val="FF6600"/>
              </a:solidFill>
              <a:cs typeface="Arial" charset="0"/>
            </a:endParaRPr>
          </a:p>
        </p:txBody>
      </p:sp>
      <p:sp>
        <p:nvSpPr>
          <p:cNvPr id="94" name="Rectangle 31"/>
          <p:cNvSpPr>
            <a:spLocks noChangeArrowheads="1"/>
          </p:cNvSpPr>
          <p:nvPr/>
        </p:nvSpPr>
        <p:spPr bwMode="auto">
          <a:xfrm>
            <a:off x="4662488" y="4149725"/>
            <a:ext cx="4308475" cy="2519363"/>
          </a:xfrm>
          <a:prstGeom prst="rect">
            <a:avLst/>
          </a:prstGeom>
          <a:solidFill>
            <a:srgbClr val="FFFFFF"/>
          </a:solidFill>
          <a:ln w="9525">
            <a:noFill/>
            <a:miter lim="800000"/>
            <a:headEnd/>
            <a:tailEnd/>
          </a:ln>
          <a:effectLst>
            <a:outerShdw dist="107763" dir="2700000" algn="ctr" rotWithShape="0">
              <a:schemeClr val="bg2">
                <a:alpha val="50000"/>
              </a:schemeClr>
            </a:outerShdw>
          </a:effectLst>
        </p:spPr>
        <p:txBody>
          <a:bodyPr/>
          <a:lstStyle/>
          <a:p>
            <a:pPr marL="284163" indent="-284163">
              <a:lnSpc>
                <a:spcPct val="120000"/>
              </a:lnSpc>
              <a:spcBef>
                <a:spcPct val="50000"/>
              </a:spcBef>
              <a:defRPr/>
            </a:pPr>
            <a:r>
              <a:rPr lang="en-US" sz="1000" dirty="0">
                <a:solidFill>
                  <a:srgbClr val="000000"/>
                </a:solidFill>
                <a:latin typeface="Arial" pitchFamily="34" charset="0"/>
              </a:rPr>
              <a:t>PARIS (Reuters) - </a:t>
            </a:r>
            <a:r>
              <a:rPr lang="en-US" sz="1000" dirty="0">
                <a:solidFill>
                  <a:schemeClr val="accent1"/>
                </a:solidFill>
                <a:latin typeface="Arial" pitchFamily="34" charset="0"/>
              </a:rPr>
              <a:t>Venus Williams </a:t>
            </a:r>
            <a:r>
              <a:rPr lang="en-US" sz="1000" dirty="0">
                <a:latin typeface="Arial" pitchFamily="34" charset="0"/>
              </a:rPr>
              <a:t>raced</a:t>
            </a:r>
            <a:r>
              <a:rPr lang="en-US" sz="1000" dirty="0">
                <a:solidFill>
                  <a:srgbClr val="000000"/>
                </a:solidFill>
                <a:latin typeface="Arial" pitchFamily="34" charset="0"/>
              </a:rPr>
              <a:t> into the </a:t>
            </a:r>
            <a:r>
              <a:rPr lang="en-US" sz="1000" dirty="0">
                <a:solidFill>
                  <a:srgbClr val="FF00FF"/>
                </a:solidFill>
                <a:latin typeface="Arial" pitchFamily="34" charset="0"/>
              </a:rPr>
              <a:t>second round</a:t>
            </a:r>
            <a:r>
              <a:rPr lang="en-US" sz="1000" dirty="0">
                <a:solidFill>
                  <a:srgbClr val="000000"/>
                </a:solidFill>
                <a:latin typeface="Arial" pitchFamily="34" charset="0"/>
              </a:rPr>
              <a:t> of the $11.25 million </a:t>
            </a:r>
            <a:r>
              <a:rPr lang="en-US" sz="1000" dirty="0">
                <a:solidFill>
                  <a:srgbClr val="FF6600"/>
                </a:solidFill>
                <a:latin typeface="Arial" pitchFamily="34" charset="0"/>
              </a:rPr>
              <a:t>French Open</a:t>
            </a:r>
            <a:r>
              <a:rPr lang="en-US" sz="1000" dirty="0">
                <a:solidFill>
                  <a:srgbClr val="000000"/>
                </a:solidFill>
                <a:latin typeface="Arial" pitchFamily="34" charset="0"/>
              </a:rPr>
              <a:t> Monday, brushing aside </a:t>
            </a:r>
            <a:r>
              <a:rPr lang="en-US" sz="1000" dirty="0" err="1">
                <a:solidFill>
                  <a:schemeClr val="accent1"/>
                </a:solidFill>
                <a:latin typeface="Arial" pitchFamily="34" charset="0"/>
              </a:rPr>
              <a:t>Bianka</a:t>
            </a:r>
            <a:r>
              <a:rPr lang="en-US" sz="1000" dirty="0">
                <a:solidFill>
                  <a:schemeClr val="accent1"/>
                </a:solidFill>
                <a:latin typeface="Arial" pitchFamily="34" charset="0"/>
              </a:rPr>
              <a:t> </a:t>
            </a:r>
            <a:r>
              <a:rPr lang="en-US" sz="1000" dirty="0" err="1">
                <a:solidFill>
                  <a:schemeClr val="accent1"/>
                </a:solidFill>
                <a:latin typeface="Arial" pitchFamily="34" charset="0"/>
              </a:rPr>
              <a:t>Lamade</a:t>
            </a:r>
            <a:r>
              <a:rPr lang="en-US" sz="1000" dirty="0">
                <a:solidFill>
                  <a:schemeClr val="accent1"/>
                </a:solidFill>
                <a:latin typeface="Arial" pitchFamily="34" charset="0"/>
              </a:rPr>
              <a:t>,</a:t>
            </a:r>
            <a:r>
              <a:rPr lang="en-US" sz="1000" dirty="0">
                <a:solidFill>
                  <a:srgbClr val="000000"/>
                </a:solidFill>
                <a:latin typeface="Arial" pitchFamily="34" charset="0"/>
              </a:rPr>
              <a:t> 6-3, 6-3, in 65 minutes. </a:t>
            </a:r>
          </a:p>
          <a:p>
            <a:pPr marL="284163" indent="-284163">
              <a:lnSpc>
                <a:spcPct val="120000"/>
              </a:lnSpc>
              <a:spcBef>
                <a:spcPct val="50000"/>
              </a:spcBef>
              <a:defRPr/>
            </a:pPr>
            <a:r>
              <a:rPr lang="en-US" sz="1000" dirty="0">
                <a:solidFill>
                  <a:srgbClr val="000000"/>
                </a:solidFill>
                <a:latin typeface="Arial" pitchFamily="34" charset="0"/>
              </a:rPr>
              <a:t>The </a:t>
            </a:r>
            <a:r>
              <a:rPr lang="en-US" sz="1000" dirty="0">
                <a:solidFill>
                  <a:srgbClr val="008000"/>
                </a:solidFill>
                <a:latin typeface="Arial" pitchFamily="34" charset="0"/>
              </a:rPr>
              <a:t>Wimbledon</a:t>
            </a:r>
            <a:r>
              <a:rPr lang="en-US" sz="1000" dirty="0">
                <a:solidFill>
                  <a:srgbClr val="000000"/>
                </a:solidFill>
                <a:latin typeface="Arial" pitchFamily="34" charset="0"/>
              </a:rPr>
              <a:t> and </a:t>
            </a:r>
            <a:r>
              <a:rPr lang="en-US" sz="1000" dirty="0">
                <a:solidFill>
                  <a:srgbClr val="FF6600"/>
                </a:solidFill>
                <a:latin typeface="Arial" pitchFamily="34" charset="0"/>
              </a:rPr>
              <a:t>U.S. Open</a:t>
            </a:r>
            <a:r>
              <a:rPr lang="en-US" sz="1000" dirty="0">
                <a:solidFill>
                  <a:srgbClr val="000000"/>
                </a:solidFill>
                <a:latin typeface="Arial" pitchFamily="34" charset="0"/>
              </a:rPr>
              <a:t> </a:t>
            </a:r>
            <a:r>
              <a:rPr lang="en-US" sz="1000" dirty="0">
                <a:latin typeface="Arial" pitchFamily="34" charset="0"/>
              </a:rPr>
              <a:t>champion</a:t>
            </a:r>
            <a:r>
              <a:rPr lang="en-US" sz="1000" dirty="0">
                <a:solidFill>
                  <a:srgbClr val="000000"/>
                </a:solidFill>
                <a:latin typeface="Arial" pitchFamily="34" charset="0"/>
              </a:rPr>
              <a:t>, seeded second, breezed past the German on a blustery </a:t>
            </a:r>
            <a:r>
              <a:rPr lang="en-US" sz="1000" dirty="0">
                <a:solidFill>
                  <a:srgbClr val="FF00FF"/>
                </a:solidFill>
                <a:latin typeface="Arial" pitchFamily="34" charset="0"/>
              </a:rPr>
              <a:t>center court</a:t>
            </a:r>
            <a:r>
              <a:rPr lang="en-US" sz="1000" dirty="0">
                <a:solidFill>
                  <a:srgbClr val="000000"/>
                </a:solidFill>
                <a:latin typeface="Arial" pitchFamily="34" charset="0"/>
              </a:rPr>
              <a:t> to become the first seed to advance at </a:t>
            </a:r>
            <a:r>
              <a:rPr lang="en-US" sz="1000" dirty="0">
                <a:solidFill>
                  <a:srgbClr val="00FF00"/>
                </a:solidFill>
                <a:latin typeface="Arial" pitchFamily="34" charset="0"/>
              </a:rPr>
              <a:t>Roland </a:t>
            </a:r>
            <a:r>
              <a:rPr lang="en-US" sz="1000" dirty="0" err="1">
                <a:solidFill>
                  <a:srgbClr val="00FF00"/>
                </a:solidFill>
                <a:latin typeface="Arial" pitchFamily="34" charset="0"/>
              </a:rPr>
              <a:t>Garros</a:t>
            </a:r>
            <a:r>
              <a:rPr lang="en-US" sz="1000" dirty="0">
                <a:solidFill>
                  <a:srgbClr val="000000"/>
                </a:solidFill>
                <a:latin typeface="Arial" pitchFamily="34" charset="0"/>
              </a:rPr>
              <a:t>.       "I love being here, I love the </a:t>
            </a:r>
            <a:r>
              <a:rPr lang="en-US" sz="1000" dirty="0">
                <a:solidFill>
                  <a:srgbClr val="FF6600"/>
                </a:solidFill>
                <a:latin typeface="Arial" pitchFamily="34" charset="0"/>
              </a:rPr>
              <a:t>French Open</a:t>
            </a:r>
            <a:r>
              <a:rPr lang="en-US" sz="1000" dirty="0">
                <a:solidFill>
                  <a:srgbClr val="000000"/>
                </a:solidFill>
                <a:latin typeface="Arial" pitchFamily="34" charset="0"/>
              </a:rPr>
              <a:t> and more than anything I'd love to do well here," the American said. </a:t>
            </a:r>
          </a:p>
          <a:p>
            <a:pPr marL="284163" indent="-284163">
              <a:lnSpc>
                <a:spcPct val="120000"/>
              </a:lnSpc>
              <a:spcBef>
                <a:spcPct val="50000"/>
              </a:spcBef>
              <a:defRPr/>
            </a:pPr>
            <a:r>
              <a:rPr lang="en-US" sz="1000" dirty="0">
                <a:solidFill>
                  <a:srgbClr val="000000"/>
                </a:solidFill>
                <a:latin typeface="Arial" pitchFamily="34" charset="0"/>
              </a:rPr>
              <a:t>A </a:t>
            </a:r>
            <a:r>
              <a:rPr lang="en-US" sz="1000" dirty="0">
                <a:solidFill>
                  <a:srgbClr val="FF00FF"/>
                </a:solidFill>
                <a:latin typeface="Arial" pitchFamily="34" charset="0"/>
              </a:rPr>
              <a:t>first round</a:t>
            </a:r>
            <a:r>
              <a:rPr lang="en-US" sz="1000" dirty="0">
                <a:solidFill>
                  <a:srgbClr val="000000"/>
                </a:solidFill>
                <a:latin typeface="Arial" pitchFamily="34" charset="0"/>
              </a:rPr>
              <a:t> </a:t>
            </a:r>
            <a:r>
              <a:rPr lang="en-US" sz="1000" dirty="0">
                <a:latin typeface="Arial" pitchFamily="34" charset="0"/>
              </a:rPr>
              <a:t>loser</a:t>
            </a:r>
            <a:r>
              <a:rPr lang="en-US" sz="1000" dirty="0">
                <a:solidFill>
                  <a:srgbClr val="000000"/>
                </a:solidFill>
                <a:latin typeface="Arial" pitchFamily="34" charset="0"/>
              </a:rPr>
              <a:t> last year, </a:t>
            </a:r>
            <a:r>
              <a:rPr lang="en-US" sz="1000" dirty="0">
                <a:solidFill>
                  <a:schemeClr val="accent1"/>
                </a:solidFill>
                <a:latin typeface="Arial" pitchFamily="34" charset="0"/>
              </a:rPr>
              <a:t>Williams</a:t>
            </a:r>
            <a:r>
              <a:rPr lang="en-US" sz="1000" dirty="0">
                <a:solidFill>
                  <a:srgbClr val="000000"/>
                </a:solidFill>
                <a:latin typeface="Arial" pitchFamily="34" charset="0"/>
              </a:rPr>
              <a:t> is hoping to progress beyond the </a:t>
            </a:r>
            <a:r>
              <a:rPr lang="en-US" sz="1000" dirty="0">
                <a:solidFill>
                  <a:srgbClr val="FF00FF"/>
                </a:solidFill>
                <a:latin typeface="Arial" pitchFamily="34" charset="0"/>
              </a:rPr>
              <a:t>quarter-finals</a:t>
            </a:r>
            <a:r>
              <a:rPr lang="en-US" sz="1000" dirty="0">
                <a:solidFill>
                  <a:srgbClr val="000000"/>
                </a:solidFill>
                <a:latin typeface="Arial" pitchFamily="34" charset="0"/>
              </a:rPr>
              <a:t> </a:t>
            </a:r>
            <a:r>
              <a:rPr lang="en-US" sz="1200" dirty="0">
                <a:solidFill>
                  <a:srgbClr val="000000"/>
                </a:solidFill>
                <a:latin typeface="Arial" pitchFamily="34" charset="0"/>
              </a:rPr>
              <a:t>for the first time in her career.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2"/>
          <p:cNvSpPr txBox="1">
            <a:spLocks noChangeArrowheads="1"/>
          </p:cNvSpPr>
          <p:nvPr/>
        </p:nvSpPr>
        <p:spPr bwMode="auto">
          <a:xfrm>
            <a:off x="241300" y="17463"/>
            <a:ext cx="8566150" cy="838200"/>
          </a:xfrm>
          <a:prstGeom prst="rect">
            <a:avLst/>
          </a:prstGeom>
          <a:noFill/>
          <a:ln w="9525">
            <a:noFill/>
            <a:miter lim="800000"/>
            <a:headEnd/>
            <a:tailEnd/>
          </a:ln>
        </p:spPr>
        <p:txBody>
          <a:bodyPr anchor="ctr"/>
          <a:lstStyle/>
          <a:p>
            <a:pPr>
              <a:defRPr/>
            </a:pPr>
            <a:r>
              <a:rPr lang="nb-NO" sz="3800" kern="0" dirty="0">
                <a:latin typeface="Arial" pitchFamily="34" charset="0"/>
                <a:ea typeface="+mj-ea"/>
                <a:cs typeface="+mj-cs"/>
              </a:rPr>
              <a:t>Basic Entity Extraction in Action</a:t>
            </a:r>
          </a:p>
        </p:txBody>
      </p:sp>
      <p:sp>
        <p:nvSpPr>
          <p:cNvPr id="116" name="Rectangle 2"/>
          <p:cNvSpPr txBox="1">
            <a:spLocks noChangeArrowheads="1"/>
          </p:cNvSpPr>
          <p:nvPr/>
        </p:nvSpPr>
        <p:spPr bwMode="auto">
          <a:xfrm>
            <a:off x="239713" y="19050"/>
            <a:ext cx="8566150" cy="838200"/>
          </a:xfrm>
          <a:prstGeom prst="rect">
            <a:avLst/>
          </a:prstGeom>
          <a:noFill/>
          <a:ln w="9525">
            <a:noFill/>
            <a:miter lim="800000"/>
            <a:headEnd/>
            <a:tailEnd/>
          </a:ln>
        </p:spPr>
        <p:txBody>
          <a:bodyPr anchor="ctr"/>
          <a:lstStyle/>
          <a:p>
            <a:pPr>
              <a:defRPr/>
            </a:pPr>
            <a:endParaRPr lang="en-US" sz="1200" kern="0" dirty="0">
              <a:solidFill>
                <a:srgbClr val="FF8500"/>
              </a:solidFill>
              <a:ea typeface="+mj-ea"/>
              <a:cs typeface="+mj-cs"/>
            </a:endParaRPr>
          </a:p>
        </p:txBody>
      </p:sp>
      <p:pic>
        <p:nvPicPr>
          <p:cNvPr id="75779" name="Picture 41" descr="Woman board.jpg"/>
          <p:cNvPicPr>
            <a:picLocks noChangeAspect="1"/>
          </p:cNvPicPr>
          <p:nvPr/>
        </p:nvPicPr>
        <p:blipFill>
          <a:blip r:embed="rId3"/>
          <a:srcRect/>
          <a:stretch>
            <a:fillRect/>
          </a:stretch>
        </p:blipFill>
        <p:spPr bwMode="auto">
          <a:xfrm>
            <a:off x="960438" y="2336800"/>
            <a:ext cx="1725612" cy="2584450"/>
          </a:xfrm>
          <a:prstGeom prst="rect">
            <a:avLst/>
          </a:prstGeom>
          <a:noFill/>
          <a:ln w="9525">
            <a:noFill/>
            <a:miter lim="800000"/>
            <a:headEnd/>
            <a:tailEnd/>
          </a:ln>
        </p:spPr>
      </p:pic>
      <p:grpSp>
        <p:nvGrpSpPr>
          <p:cNvPr id="2" name="Group 54"/>
          <p:cNvGrpSpPr>
            <a:grpSpLocks/>
          </p:cNvGrpSpPr>
          <p:nvPr/>
        </p:nvGrpSpPr>
        <p:grpSpPr bwMode="auto">
          <a:xfrm>
            <a:off x="1704975" y="1358900"/>
            <a:ext cx="6227763" cy="9663113"/>
            <a:chOff x="1705228" y="1359243"/>
            <a:chExt cx="6227805" cy="9662984"/>
          </a:xfrm>
        </p:grpSpPr>
        <p:pic>
          <p:nvPicPr>
            <p:cNvPr id="29699" name="Picture 3"/>
            <p:cNvPicPr>
              <a:picLocks noChangeAspect="1" noChangeArrowheads="1"/>
            </p:cNvPicPr>
            <p:nvPr/>
          </p:nvPicPr>
          <p:blipFill>
            <a:blip r:embed="rId4"/>
            <a:srcRect l="39189" t="11158" r="26757" b="2429"/>
            <a:stretch>
              <a:fillRect/>
            </a:stretch>
          </p:blipFill>
          <p:spPr bwMode="auto">
            <a:xfrm>
              <a:off x="1705228" y="1359243"/>
              <a:ext cx="6227805" cy="9662984"/>
            </a:xfrm>
            <a:prstGeom prst="rect">
              <a:avLst/>
            </a:prstGeom>
            <a:noFill/>
            <a:ln w="9525">
              <a:noFill/>
              <a:miter lim="800000"/>
              <a:headEnd/>
              <a:tailEnd/>
            </a:ln>
            <a:effectLst>
              <a:outerShdw blurRad="342900" dist="38100" dir="7080000" algn="tl" rotWithShape="0">
                <a:prstClr val="black">
                  <a:alpha val="40000"/>
                </a:prstClr>
              </a:outerShdw>
            </a:effectLst>
          </p:spPr>
        </p:pic>
        <p:sp>
          <p:nvSpPr>
            <p:cNvPr id="43" name="Rectangle 42"/>
            <p:cNvSpPr/>
            <p:nvPr/>
          </p:nvSpPr>
          <p:spPr>
            <a:xfrm>
              <a:off x="3886468" y="6696347"/>
              <a:ext cx="2141552" cy="161923"/>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p>
          </p:txBody>
        </p:sp>
        <p:sp>
          <p:nvSpPr>
            <p:cNvPr id="44" name="Rectangle 43"/>
            <p:cNvSpPr/>
            <p:nvPr/>
          </p:nvSpPr>
          <p:spPr>
            <a:xfrm>
              <a:off x="2633922" y="9339499"/>
              <a:ext cx="2217752" cy="160335"/>
            </a:xfrm>
            <a:prstGeom prst="rect">
              <a:avLst/>
            </a:prstGeom>
            <a:solidFill>
              <a:srgbClr val="00B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p>
          </p:txBody>
        </p:sp>
        <p:sp>
          <p:nvSpPr>
            <p:cNvPr id="45" name="Rectangle 44"/>
            <p:cNvSpPr/>
            <p:nvPr/>
          </p:nvSpPr>
          <p:spPr>
            <a:xfrm>
              <a:off x="6924963" y="10015765"/>
              <a:ext cx="601667" cy="177798"/>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p>
          </p:txBody>
        </p:sp>
        <p:sp>
          <p:nvSpPr>
            <p:cNvPr id="47" name="Rectangle 46"/>
            <p:cNvSpPr/>
            <p:nvPr/>
          </p:nvSpPr>
          <p:spPr>
            <a:xfrm>
              <a:off x="4377009" y="9525234"/>
              <a:ext cx="2557479" cy="144461"/>
            </a:xfrm>
            <a:prstGeom prst="rect">
              <a:avLst/>
            </a:prstGeom>
            <a:solidFill>
              <a:srgbClr val="00B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p>
          </p:txBody>
        </p:sp>
        <p:sp>
          <p:nvSpPr>
            <p:cNvPr id="48" name="Rectangle 47"/>
            <p:cNvSpPr/>
            <p:nvPr/>
          </p:nvSpPr>
          <p:spPr>
            <a:xfrm>
              <a:off x="2633922" y="9703032"/>
              <a:ext cx="1870088" cy="144461"/>
            </a:xfrm>
            <a:prstGeom prst="rect">
              <a:avLst/>
            </a:prstGeom>
            <a:solidFill>
              <a:srgbClr val="00B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p>
          </p:txBody>
        </p:sp>
        <p:sp>
          <p:nvSpPr>
            <p:cNvPr id="49" name="Rectangle 48"/>
            <p:cNvSpPr/>
            <p:nvPr/>
          </p:nvSpPr>
          <p:spPr>
            <a:xfrm>
              <a:off x="6975764" y="9525234"/>
              <a:ext cx="584204" cy="152398"/>
            </a:xfrm>
            <a:prstGeom prst="rect">
              <a:avLst/>
            </a:prstGeom>
            <a:solidFill>
              <a:srgbClr val="00B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p>
          </p:txBody>
        </p:sp>
        <p:sp>
          <p:nvSpPr>
            <p:cNvPr id="50" name="Rectangle 49"/>
            <p:cNvSpPr/>
            <p:nvPr/>
          </p:nvSpPr>
          <p:spPr>
            <a:xfrm>
              <a:off x="4910413" y="10549158"/>
              <a:ext cx="2141551" cy="187322"/>
            </a:xfrm>
            <a:prstGeom prst="rect">
              <a:avLst/>
            </a:prstGeom>
            <a:solidFill>
              <a:srgbClr val="00B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p>
          </p:txBody>
        </p:sp>
        <p:sp>
          <p:nvSpPr>
            <p:cNvPr id="51" name="Rectangle 50"/>
            <p:cNvSpPr/>
            <p:nvPr/>
          </p:nvSpPr>
          <p:spPr>
            <a:xfrm>
              <a:off x="2641859" y="10193563"/>
              <a:ext cx="650879" cy="177798"/>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p>
          </p:txBody>
        </p:sp>
        <p:sp>
          <p:nvSpPr>
            <p:cNvPr id="52" name="Rectangle 51"/>
            <p:cNvSpPr/>
            <p:nvPr/>
          </p:nvSpPr>
          <p:spPr>
            <a:xfrm>
              <a:off x="3005400" y="2497466"/>
              <a:ext cx="3581424" cy="449256"/>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p>
          </p:txBody>
        </p:sp>
        <p:sp>
          <p:nvSpPr>
            <p:cNvPr id="54" name="Rectangle 53"/>
            <p:cNvSpPr/>
            <p:nvPr/>
          </p:nvSpPr>
          <p:spPr>
            <a:xfrm>
              <a:off x="4097607" y="8821981"/>
              <a:ext cx="1150945" cy="161923"/>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p>
          </p:txBody>
        </p:sp>
      </p:grpSp>
      <p:pic>
        <p:nvPicPr>
          <p:cNvPr id="75781" name="Picture 52" descr="Woman board.jpg"/>
          <p:cNvPicPr>
            <a:picLocks noChangeAspect="1"/>
          </p:cNvPicPr>
          <p:nvPr/>
        </p:nvPicPr>
        <p:blipFill>
          <a:blip r:embed="rId3">
            <a:clrChange>
              <a:clrFrom>
                <a:srgbClr val="F5F7F6"/>
              </a:clrFrom>
              <a:clrTo>
                <a:srgbClr val="F5F7F6">
                  <a:alpha val="0"/>
                </a:srgbClr>
              </a:clrTo>
            </a:clrChange>
          </a:blip>
          <a:srcRect l="43443" r="43796"/>
          <a:stretch>
            <a:fillRect/>
          </a:stretch>
        </p:blipFill>
        <p:spPr bwMode="auto">
          <a:xfrm>
            <a:off x="1701800" y="2328863"/>
            <a:ext cx="220663" cy="2584450"/>
          </a:xfrm>
          <a:prstGeom prst="rect">
            <a:avLst/>
          </a:prstGeom>
          <a:noFill/>
          <a:ln w="9525">
            <a:noFill/>
            <a:miter lim="800000"/>
            <a:headEnd/>
            <a:tailEnd/>
          </a:ln>
        </p:spPr>
      </p:pic>
      <p:pic>
        <p:nvPicPr>
          <p:cNvPr id="29700" name="Picture 4"/>
          <p:cNvPicPr>
            <a:picLocks noChangeAspect="1" noChangeArrowheads="1"/>
          </p:cNvPicPr>
          <p:nvPr/>
        </p:nvPicPr>
        <p:blipFill>
          <a:blip r:embed="rId5"/>
          <a:srcRect l="11995" t="12533" r="9218" b="6273"/>
          <a:stretch>
            <a:fillRect/>
          </a:stretch>
        </p:blipFill>
        <p:spPr bwMode="auto">
          <a:xfrm>
            <a:off x="125413" y="1071563"/>
            <a:ext cx="925512" cy="1309687"/>
          </a:xfrm>
          <a:prstGeom prst="rect">
            <a:avLst/>
          </a:prstGeom>
          <a:noFill/>
          <a:ln w="9525">
            <a:noFill/>
            <a:miter lim="800000"/>
            <a:headEnd/>
            <a:tailEnd/>
          </a:ln>
          <a:effectLst>
            <a:outerShdw blurRad="342900" dist="38100" dir="7080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7 -4.49838E-6 L 2.77778E-7 -0.72145 " pathEditMode="relative" rAng="0" ptsTypes="AA">
                                      <p:cBhvr>
                                        <p:cTn id="6" dur="3000" fill="hold"/>
                                        <p:tgtEl>
                                          <p:spTgt spid="2"/>
                                        </p:tgtEl>
                                        <p:attrNameLst>
                                          <p:attrName>ppt_x</p:attrName>
                                          <p:attrName>ppt_y</p:attrName>
                                        </p:attrNameLst>
                                      </p:cBhvr>
                                      <p:rCtr x="0" y="-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3"/>
          <p:cNvSpPr>
            <a:spLocks noGrp="1"/>
          </p:cNvSpPr>
          <p:nvPr>
            <p:ph type="sldNum" sz="quarter" idx="4294967295"/>
          </p:nvPr>
        </p:nvSpPr>
        <p:spPr>
          <a:xfrm>
            <a:off x="8315325" y="6604000"/>
            <a:ext cx="685800" cy="254000"/>
          </a:xfrm>
          <a:prstGeom prst="rect">
            <a:avLst/>
          </a:prstGeom>
        </p:spPr>
        <p:txBody>
          <a:bodyPr/>
          <a:lstStyle/>
          <a:p>
            <a:fld id="{2C21EEB2-8197-40FA-905D-2FE93BA64D3F}" type="slidenum">
              <a:rPr lang="en-US"/>
              <a:pPr/>
              <a:t>12</a:t>
            </a:fld>
            <a:endParaRPr lang="en-US"/>
          </a:p>
        </p:txBody>
      </p:sp>
      <p:sp>
        <p:nvSpPr>
          <p:cNvPr id="1476610" name="AutoShape 2"/>
          <p:cNvSpPr>
            <a:spLocks noChangeArrowheads="1"/>
          </p:cNvSpPr>
          <p:nvPr/>
        </p:nvSpPr>
        <p:spPr bwMode="auto">
          <a:xfrm>
            <a:off x="381000" y="1981200"/>
            <a:ext cx="1600200" cy="1600200"/>
          </a:xfrm>
          <a:prstGeom prst="can">
            <a:avLst>
              <a:gd name="adj" fmla="val 25000"/>
            </a:avLst>
          </a:prstGeom>
          <a:gradFill rotWithShape="1">
            <a:gsLst>
              <a:gs pos="0">
                <a:srgbClr val="C0C0C0">
                  <a:gamma/>
                  <a:shade val="46275"/>
                  <a:invGamma/>
                </a:srgbClr>
              </a:gs>
              <a:gs pos="50000">
                <a:srgbClr val="C0C0C0"/>
              </a:gs>
              <a:gs pos="100000">
                <a:srgbClr val="C0C0C0">
                  <a:gamma/>
                  <a:shade val="46275"/>
                  <a:invGamma/>
                </a:srgbClr>
              </a:gs>
            </a:gsLst>
            <a:lin ang="0" scaled="1"/>
          </a:gradFill>
          <a:ln w="9525">
            <a:solidFill>
              <a:schemeClr val="tx1"/>
            </a:solidFill>
            <a:round/>
            <a:headEnd/>
            <a:tailEnd/>
          </a:ln>
          <a:effectLst/>
        </p:spPr>
        <p:txBody>
          <a:bodyPr wrap="none" anchor="ctr"/>
          <a:lstStyle/>
          <a:p>
            <a:endParaRPr lang="en-US"/>
          </a:p>
        </p:txBody>
      </p:sp>
      <p:sp>
        <p:nvSpPr>
          <p:cNvPr id="1476611" name="Line 3"/>
          <p:cNvSpPr>
            <a:spLocks noChangeShapeType="1"/>
          </p:cNvSpPr>
          <p:nvPr/>
        </p:nvSpPr>
        <p:spPr bwMode="auto">
          <a:xfrm>
            <a:off x="1600200" y="3276600"/>
            <a:ext cx="990600" cy="2667000"/>
          </a:xfrm>
          <a:prstGeom prst="line">
            <a:avLst/>
          </a:prstGeom>
          <a:noFill/>
          <a:ln w="25400">
            <a:solidFill>
              <a:schemeClr val="tx1"/>
            </a:solidFill>
            <a:round/>
            <a:headEnd/>
            <a:tailEnd/>
          </a:ln>
          <a:effectLst/>
        </p:spPr>
        <p:txBody>
          <a:bodyPr/>
          <a:lstStyle/>
          <a:p>
            <a:endParaRPr lang="en-US"/>
          </a:p>
        </p:txBody>
      </p:sp>
      <p:grpSp>
        <p:nvGrpSpPr>
          <p:cNvPr id="2" name="Group 4"/>
          <p:cNvGrpSpPr>
            <a:grpSpLocks/>
          </p:cNvGrpSpPr>
          <p:nvPr/>
        </p:nvGrpSpPr>
        <p:grpSpPr bwMode="auto">
          <a:xfrm>
            <a:off x="1524000" y="1981200"/>
            <a:ext cx="3870325" cy="3962400"/>
            <a:chOff x="960" y="1104"/>
            <a:chExt cx="2438" cy="2496"/>
          </a:xfrm>
        </p:grpSpPr>
        <p:sp>
          <p:nvSpPr>
            <p:cNvPr id="1476613" name="Text Box 5"/>
            <p:cNvSpPr txBox="1">
              <a:spLocks noChangeArrowheads="1"/>
            </p:cNvSpPr>
            <p:nvPr/>
          </p:nvSpPr>
          <p:spPr bwMode="auto">
            <a:xfrm>
              <a:off x="960" y="3408"/>
              <a:ext cx="698" cy="153"/>
            </a:xfrm>
            <a:prstGeom prst="rect">
              <a:avLst/>
            </a:prstGeom>
            <a:noFill/>
            <a:ln w="9525">
              <a:noFill/>
              <a:miter lim="800000"/>
              <a:headEnd/>
              <a:tailEnd/>
            </a:ln>
            <a:effectLst/>
          </p:spPr>
          <p:txBody>
            <a:bodyPr wrap="none">
              <a:spAutoFit/>
            </a:bodyPr>
            <a:lstStyle/>
            <a:p>
              <a:pPr>
                <a:lnSpc>
                  <a:spcPct val="100000"/>
                </a:lnSpc>
              </a:pPr>
              <a:r>
                <a:rPr lang="nb-NO" sz="1000" b="1">
                  <a:solidFill>
                    <a:srgbClr val="FF9933"/>
                  </a:solidFill>
                  <a:latin typeface="MS Reference Sans Serif" pitchFamily="34" charset="0"/>
                </a:rPr>
                <a:t>Creation date:</a:t>
              </a:r>
              <a:endParaRPr lang="en-US" sz="1000" b="1">
                <a:solidFill>
                  <a:srgbClr val="FF9933"/>
                </a:solidFill>
                <a:latin typeface="MS Reference Sans Serif" pitchFamily="34" charset="0"/>
              </a:endParaRPr>
            </a:p>
          </p:txBody>
        </p:sp>
        <p:pic>
          <p:nvPicPr>
            <p:cNvPr id="1476614" name="Picture 6" descr="composition-browser"/>
            <p:cNvPicPr>
              <a:picLocks noChangeAspect="1" noChangeArrowheads="1"/>
            </p:cNvPicPr>
            <p:nvPr/>
          </p:nvPicPr>
          <p:blipFill>
            <a:blip r:embed="rId3"/>
            <a:srcRect l="27652" t="14265" r="2592" b="31534"/>
            <a:stretch>
              <a:fillRect/>
            </a:stretch>
          </p:blipFill>
          <p:spPr bwMode="auto">
            <a:xfrm>
              <a:off x="1602" y="1187"/>
              <a:ext cx="1796" cy="2074"/>
            </a:xfrm>
            <a:prstGeom prst="rect">
              <a:avLst/>
            </a:prstGeom>
            <a:noFill/>
            <a:ln w="9525">
              <a:noFill/>
              <a:miter lim="800000"/>
              <a:headEnd/>
              <a:tailEnd/>
            </a:ln>
          </p:spPr>
        </p:pic>
        <p:sp>
          <p:nvSpPr>
            <p:cNvPr id="1476615" name="Text Box 7"/>
            <p:cNvSpPr txBox="1">
              <a:spLocks noChangeArrowheads="1"/>
            </p:cNvSpPr>
            <p:nvPr/>
          </p:nvSpPr>
          <p:spPr bwMode="auto">
            <a:xfrm>
              <a:off x="1323" y="1104"/>
              <a:ext cx="325" cy="154"/>
            </a:xfrm>
            <a:prstGeom prst="rect">
              <a:avLst/>
            </a:prstGeom>
            <a:noFill/>
            <a:ln w="9525">
              <a:noFill/>
              <a:miter lim="800000"/>
              <a:headEnd/>
              <a:tailEnd/>
            </a:ln>
            <a:effectLst/>
          </p:spPr>
          <p:txBody>
            <a:bodyPr wrap="none">
              <a:spAutoFit/>
            </a:bodyPr>
            <a:lstStyle/>
            <a:p>
              <a:pPr>
                <a:lnSpc>
                  <a:spcPct val="100000"/>
                </a:lnSpc>
              </a:pPr>
              <a:r>
                <a:rPr lang="nb-NO" sz="1000" b="1">
                  <a:solidFill>
                    <a:srgbClr val="FF9933"/>
                  </a:solidFill>
                  <a:latin typeface="MS Reference Sans Serif" pitchFamily="34" charset="0"/>
                </a:rPr>
                <a:t>Title:</a:t>
              </a:r>
              <a:endParaRPr lang="en-US" sz="1000" b="1">
                <a:solidFill>
                  <a:srgbClr val="FF9933"/>
                </a:solidFill>
                <a:latin typeface="MS Reference Sans Serif" pitchFamily="34" charset="0"/>
              </a:endParaRPr>
            </a:p>
          </p:txBody>
        </p:sp>
        <p:sp>
          <p:nvSpPr>
            <p:cNvPr id="1476616" name="Text Box 8"/>
            <p:cNvSpPr txBox="1">
              <a:spLocks noChangeArrowheads="1"/>
            </p:cNvSpPr>
            <p:nvPr/>
          </p:nvSpPr>
          <p:spPr bwMode="auto">
            <a:xfrm>
              <a:off x="1271" y="1291"/>
              <a:ext cx="353" cy="154"/>
            </a:xfrm>
            <a:prstGeom prst="rect">
              <a:avLst/>
            </a:prstGeom>
            <a:noFill/>
            <a:ln w="9525">
              <a:noFill/>
              <a:miter lim="800000"/>
              <a:headEnd/>
              <a:tailEnd/>
            </a:ln>
            <a:effectLst/>
          </p:spPr>
          <p:txBody>
            <a:bodyPr wrap="none">
              <a:spAutoFit/>
            </a:bodyPr>
            <a:lstStyle/>
            <a:p>
              <a:pPr>
                <a:lnSpc>
                  <a:spcPct val="100000"/>
                </a:lnSpc>
              </a:pPr>
              <a:r>
                <a:rPr lang="nb-NO" sz="1000" b="1">
                  <a:solidFill>
                    <a:srgbClr val="FF9933"/>
                  </a:solidFill>
                  <a:latin typeface="MS Reference Sans Serif" pitchFamily="34" charset="0"/>
                </a:rPr>
                <a:t>Body:</a:t>
              </a:r>
              <a:endParaRPr lang="en-US" sz="1000" b="1">
                <a:solidFill>
                  <a:srgbClr val="FF9933"/>
                </a:solidFill>
                <a:latin typeface="MS Reference Sans Serif" pitchFamily="34" charset="0"/>
              </a:endParaRPr>
            </a:p>
          </p:txBody>
        </p:sp>
        <p:sp>
          <p:nvSpPr>
            <p:cNvPr id="1476617" name="Text Box 9"/>
            <p:cNvSpPr txBox="1">
              <a:spLocks noChangeArrowheads="1"/>
            </p:cNvSpPr>
            <p:nvPr/>
          </p:nvSpPr>
          <p:spPr bwMode="auto">
            <a:xfrm>
              <a:off x="1237" y="3246"/>
              <a:ext cx="424" cy="154"/>
            </a:xfrm>
            <a:prstGeom prst="rect">
              <a:avLst/>
            </a:prstGeom>
            <a:noFill/>
            <a:ln w="9525">
              <a:noFill/>
              <a:miter lim="800000"/>
              <a:headEnd/>
              <a:tailEnd/>
            </a:ln>
            <a:effectLst/>
          </p:spPr>
          <p:txBody>
            <a:bodyPr wrap="none">
              <a:spAutoFit/>
            </a:bodyPr>
            <a:lstStyle/>
            <a:p>
              <a:pPr>
                <a:lnSpc>
                  <a:spcPct val="100000"/>
                </a:lnSpc>
              </a:pPr>
              <a:r>
                <a:rPr lang="nb-NO" sz="1000" b="1">
                  <a:solidFill>
                    <a:srgbClr val="FF9933"/>
                  </a:solidFill>
                  <a:latin typeface="MS Reference Sans Serif" pitchFamily="34" charset="0"/>
                </a:rPr>
                <a:t>Author:</a:t>
              </a:r>
              <a:endParaRPr lang="en-US" sz="1000" b="1">
                <a:solidFill>
                  <a:srgbClr val="FF9933"/>
                </a:solidFill>
                <a:latin typeface="MS Reference Sans Serif" pitchFamily="34" charset="0"/>
              </a:endParaRPr>
            </a:p>
          </p:txBody>
        </p:sp>
        <p:sp>
          <p:nvSpPr>
            <p:cNvPr id="1476618" name="Rectangle 10"/>
            <p:cNvSpPr>
              <a:spLocks noChangeArrowheads="1"/>
            </p:cNvSpPr>
            <p:nvPr/>
          </p:nvSpPr>
          <p:spPr bwMode="auto">
            <a:xfrm>
              <a:off x="1634" y="1130"/>
              <a:ext cx="1764" cy="171"/>
            </a:xfrm>
            <a:prstGeom prst="rect">
              <a:avLst/>
            </a:prstGeom>
            <a:noFill/>
            <a:ln w="9525">
              <a:solidFill>
                <a:schemeClr val="tx1"/>
              </a:solidFill>
              <a:miter lim="800000"/>
              <a:headEnd/>
              <a:tailEnd/>
            </a:ln>
            <a:effectLst/>
          </p:spPr>
          <p:txBody>
            <a:bodyPr wrap="none" anchor="ctr"/>
            <a:lstStyle/>
            <a:p>
              <a:endParaRPr lang="en-US"/>
            </a:p>
          </p:txBody>
        </p:sp>
        <p:sp>
          <p:nvSpPr>
            <p:cNvPr id="1476619" name="Rectangle 11"/>
            <p:cNvSpPr>
              <a:spLocks noChangeArrowheads="1"/>
            </p:cNvSpPr>
            <p:nvPr/>
          </p:nvSpPr>
          <p:spPr bwMode="auto">
            <a:xfrm>
              <a:off x="1634" y="1301"/>
              <a:ext cx="1764" cy="1954"/>
            </a:xfrm>
            <a:prstGeom prst="rect">
              <a:avLst/>
            </a:prstGeom>
            <a:noFill/>
            <a:ln w="9525">
              <a:solidFill>
                <a:schemeClr val="tx1"/>
              </a:solidFill>
              <a:miter lim="800000"/>
              <a:headEnd/>
              <a:tailEnd/>
            </a:ln>
            <a:effectLst/>
          </p:spPr>
          <p:txBody>
            <a:bodyPr wrap="none" anchor="ctr"/>
            <a:lstStyle/>
            <a:p>
              <a:endParaRPr lang="en-US"/>
            </a:p>
          </p:txBody>
        </p:sp>
        <p:sp>
          <p:nvSpPr>
            <p:cNvPr id="1476620" name="Rectangle 12"/>
            <p:cNvSpPr>
              <a:spLocks noChangeArrowheads="1"/>
            </p:cNvSpPr>
            <p:nvPr/>
          </p:nvSpPr>
          <p:spPr bwMode="auto">
            <a:xfrm>
              <a:off x="1634" y="3255"/>
              <a:ext cx="1764" cy="173"/>
            </a:xfrm>
            <a:prstGeom prst="rect">
              <a:avLst/>
            </a:prstGeom>
            <a:noFill/>
            <a:ln w="9525">
              <a:solidFill>
                <a:schemeClr val="tx1"/>
              </a:solidFill>
              <a:miter lim="800000"/>
              <a:headEnd/>
              <a:tailEnd/>
            </a:ln>
            <a:effectLst/>
          </p:spPr>
          <p:txBody>
            <a:bodyPr wrap="none" anchor="ctr"/>
            <a:lstStyle/>
            <a:p>
              <a:endParaRPr lang="en-US"/>
            </a:p>
          </p:txBody>
        </p:sp>
        <p:sp>
          <p:nvSpPr>
            <p:cNvPr id="1476621" name="Rectangle 13"/>
            <p:cNvSpPr>
              <a:spLocks noChangeArrowheads="1"/>
            </p:cNvSpPr>
            <p:nvPr/>
          </p:nvSpPr>
          <p:spPr bwMode="auto">
            <a:xfrm>
              <a:off x="1634" y="3428"/>
              <a:ext cx="1764" cy="172"/>
            </a:xfrm>
            <a:prstGeom prst="rect">
              <a:avLst/>
            </a:prstGeom>
            <a:noFill/>
            <a:ln w="9525">
              <a:solidFill>
                <a:schemeClr val="tx1"/>
              </a:solidFill>
              <a:miter lim="800000"/>
              <a:headEnd/>
              <a:tailEnd/>
            </a:ln>
            <a:effectLst/>
          </p:spPr>
          <p:txBody>
            <a:bodyPr wrap="none" anchor="ctr"/>
            <a:lstStyle/>
            <a:p>
              <a:endParaRPr lang="en-US"/>
            </a:p>
          </p:txBody>
        </p:sp>
        <p:sp>
          <p:nvSpPr>
            <p:cNvPr id="1476622" name="Text Box 14"/>
            <p:cNvSpPr txBox="1">
              <a:spLocks noChangeArrowheads="1"/>
            </p:cNvSpPr>
            <p:nvPr/>
          </p:nvSpPr>
          <p:spPr bwMode="auto">
            <a:xfrm>
              <a:off x="1599" y="3255"/>
              <a:ext cx="1157" cy="144"/>
            </a:xfrm>
            <a:prstGeom prst="rect">
              <a:avLst/>
            </a:prstGeom>
            <a:noFill/>
            <a:ln w="9525">
              <a:noFill/>
              <a:miter lim="800000"/>
              <a:headEnd/>
              <a:tailEnd/>
            </a:ln>
            <a:effectLst/>
          </p:spPr>
          <p:txBody>
            <a:bodyPr wrap="none">
              <a:spAutoFit/>
            </a:bodyPr>
            <a:lstStyle/>
            <a:p>
              <a:pPr>
                <a:lnSpc>
                  <a:spcPct val="100000"/>
                </a:lnSpc>
              </a:pPr>
              <a:r>
                <a:rPr lang="nb-NO" sz="900" dirty="0">
                  <a:solidFill>
                    <a:srgbClr val="FFFF00"/>
                  </a:solidFill>
                  <a:latin typeface="MS Reference Sans Serif" pitchFamily="34" charset="0"/>
                </a:rPr>
                <a:t>John Smith, George Johnsen</a:t>
              </a:r>
              <a:endParaRPr lang="en-US" sz="900" dirty="0">
                <a:solidFill>
                  <a:srgbClr val="FFFF00"/>
                </a:solidFill>
                <a:latin typeface="MS Reference Sans Serif" pitchFamily="34" charset="0"/>
              </a:endParaRPr>
            </a:p>
          </p:txBody>
        </p:sp>
        <p:sp>
          <p:nvSpPr>
            <p:cNvPr id="1476623" name="Text Box 15"/>
            <p:cNvSpPr txBox="1">
              <a:spLocks noChangeArrowheads="1"/>
            </p:cNvSpPr>
            <p:nvPr/>
          </p:nvSpPr>
          <p:spPr bwMode="auto">
            <a:xfrm>
              <a:off x="1609" y="3428"/>
              <a:ext cx="921" cy="144"/>
            </a:xfrm>
            <a:prstGeom prst="rect">
              <a:avLst/>
            </a:prstGeom>
            <a:noFill/>
            <a:ln w="9525">
              <a:noFill/>
              <a:miter lim="800000"/>
              <a:headEnd/>
              <a:tailEnd/>
            </a:ln>
            <a:effectLst/>
          </p:spPr>
          <p:txBody>
            <a:bodyPr wrap="none">
              <a:spAutoFit/>
            </a:bodyPr>
            <a:lstStyle/>
            <a:p>
              <a:pPr>
                <a:lnSpc>
                  <a:spcPct val="100000"/>
                </a:lnSpc>
              </a:pPr>
              <a:r>
                <a:rPr lang="nb-NO" sz="900" dirty="0">
                  <a:solidFill>
                    <a:srgbClr val="FFFF00"/>
                  </a:solidFill>
                  <a:latin typeface="MS Reference Sans Serif" pitchFamily="34" charset="0"/>
                </a:rPr>
                <a:t>13th </a:t>
              </a:r>
              <a:r>
                <a:rPr lang="nb-NO" sz="900" dirty="0" err="1">
                  <a:solidFill>
                    <a:srgbClr val="FFFF00"/>
                  </a:solidFill>
                  <a:latin typeface="MS Reference Sans Serif" pitchFamily="34" charset="0"/>
                </a:rPr>
                <a:t>of</a:t>
              </a:r>
              <a:r>
                <a:rPr lang="nb-NO" sz="900" dirty="0">
                  <a:solidFill>
                    <a:srgbClr val="FFFF00"/>
                  </a:solidFill>
                  <a:latin typeface="MS Reference Sans Serif" pitchFamily="34" charset="0"/>
                </a:rPr>
                <a:t> </a:t>
              </a:r>
              <a:r>
                <a:rPr lang="nb-NO" sz="900" dirty="0" err="1">
                  <a:solidFill>
                    <a:srgbClr val="FFFF00"/>
                  </a:solidFill>
                  <a:latin typeface="MS Reference Sans Serif" pitchFamily="34" charset="0"/>
                </a:rPr>
                <a:t>January</a:t>
              </a:r>
              <a:r>
                <a:rPr lang="nb-NO" sz="900" dirty="0">
                  <a:solidFill>
                    <a:srgbClr val="FFFF00"/>
                  </a:solidFill>
                  <a:latin typeface="MS Reference Sans Serif" pitchFamily="34" charset="0"/>
                </a:rPr>
                <a:t>, 2006</a:t>
              </a:r>
              <a:endParaRPr lang="en-US" sz="900" dirty="0">
                <a:solidFill>
                  <a:srgbClr val="FFFF00"/>
                </a:solidFill>
                <a:latin typeface="MS Reference Sans Serif" pitchFamily="34" charset="0"/>
              </a:endParaRPr>
            </a:p>
          </p:txBody>
        </p:sp>
      </p:grpSp>
      <p:grpSp>
        <p:nvGrpSpPr>
          <p:cNvPr id="3" name="Group 16"/>
          <p:cNvGrpSpPr>
            <a:grpSpLocks/>
          </p:cNvGrpSpPr>
          <p:nvPr/>
        </p:nvGrpSpPr>
        <p:grpSpPr bwMode="auto">
          <a:xfrm>
            <a:off x="609600" y="2514600"/>
            <a:ext cx="1143000" cy="903288"/>
            <a:chOff x="3456" y="1824"/>
            <a:chExt cx="1152" cy="1104"/>
          </a:xfrm>
        </p:grpSpPr>
        <p:sp>
          <p:nvSpPr>
            <p:cNvPr id="1476625" name="AutoShape 17"/>
            <p:cNvSpPr>
              <a:spLocks noChangeArrowheads="1"/>
            </p:cNvSpPr>
            <p:nvPr/>
          </p:nvSpPr>
          <p:spPr bwMode="auto">
            <a:xfrm>
              <a:off x="3456" y="1824"/>
              <a:ext cx="1152" cy="1104"/>
            </a:xfrm>
            <a:prstGeom prst="flowChartMultidocument">
              <a:avLst/>
            </a:prstGeom>
            <a:solidFill>
              <a:schemeClr val="bg1"/>
            </a:solidFill>
            <a:ln w="9525">
              <a:solidFill>
                <a:schemeClr val="tx1"/>
              </a:solidFill>
              <a:miter lim="800000"/>
              <a:headEnd/>
              <a:tailEnd/>
            </a:ln>
            <a:effectLst/>
          </p:spPr>
          <p:txBody>
            <a:bodyPr wrap="none" anchor="ctr"/>
            <a:lstStyle/>
            <a:p>
              <a:endParaRPr lang="en-US"/>
            </a:p>
          </p:txBody>
        </p:sp>
        <p:pic>
          <p:nvPicPr>
            <p:cNvPr id="1476626" name="Picture 18" descr="composition-browser"/>
            <p:cNvPicPr>
              <a:picLocks noChangeAspect="1" noChangeArrowheads="1"/>
            </p:cNvPicPr>
            <p:nvPr/>
          </p:nvPicPr>
          <p:blipFill>
            <a:blip r:embed="rId4" cstate="print"/>
            <a:srcRect l="27652" t="14265" r="2592" b="31534"/>
            <a:stretch>
              <a:fillRect/>
            </a:stretch>
          </p:blipFill>
          <p:spPr bwMode="auto">
            <a:xfrm>
              <a:off x="3552" y="2064"/>
              <a:ext cx="672" cy="665"/>
            </a:xfrm>
            <a:prstGeom prst="rect">
              <a:avLst/>
            </a:prstGeom>
            <a:solidFill>
              <a:schemeClr val="bg1"/>
            </a:solidFill>
            <a:ln w="9525">
              <a:noFill/>
              <a:miter lim="800000"/>
              <a:headEnd/>
              <a:tailEnd/>
            </a:ln>
          </p:spPr>
        </p:pic>
      </p:grpSp>
      <p:sp>
        <p:nvSpPr>
          <p:cNvPr id="1476627" name="Text Box 19"/>
          <p:cNvSpPr txBox="1">
            <a:spLocks noChangeArrowheads="1"/>
          </p:cNvSpPr>
          <p:nvPr/>
        </p:nvSpPr>
        <p:spPr bwMode="auto">
          <a:xfrm>
            <a:off x="381000" y="1524000"/>
            <a:ext cx="1527021" cy="369332"/>
          </a:xfrm>
          <a:prstGeom prst="rect">
            <a:avLst/>
          </a:prstGeom>
          <a:noFill/>
          <a:ln w="9525">
            <a:noFill/>
            <a:miter lim="800000"/>
            <a:headEnd/>
            <a:tailEnd/>
          </a:ln>
          <a:effectLst/>
        </p:spPr>
        <p:txBody>
          <a:bodyPr wrap="none">
            <a:spAutoFit/>
          </a:bodyPr>
          <a:lstStyle/>
          <a:p>
            <a:pPr>
              <a:lnSpc>
                <a:spcPct val="100000"/>
              </a:lnSpc>
            </a:pPr>
            <a:r>
              <a:rPr lang="en-US" sz="1800" b="1" dirty="0">
                <a:solidFill>
                  <a:schemeClr val="tx1"/>
                </a:solidFill>
              </a:rPr>
              <a:t>COLLECTION</a:t>
            </a:r>
          </a:p>
        </p:txBody>
      </p:sp>
      <p:sp>
        <p:nvSpPr>
          <p:cNvPr id="1476628" name="Text Box 20"/>
          <p:cNvSpPr txBox="1">
            <a:spLocks noChangeArrowheads="1"/>
          </p:cNvSpPr>
          <p:nvPr/>
        </p:nvSpPr>
        <p:spPr bwMode="auto">
          <a:xfrm>
            <a:off x="3124200" y="1524000"/>
            <a:ext cx="1504950" cy="366713"/>
          </a:xfrm>
          <a:prstGeom prst="rect">
            <a:avLst/>
          </a:prstGeom>
          <a:noFill/>
          <a:ln w="9525">
            <a:noFill/>
            <a:miter lim="800000"/>
            <a:headEnd/>
            <a:tailEnd/>
          </a:ln>
          <a:effectLst/>
        </p:spPr>
        <p:txBody>
          <a:bodyPr wrap="none">
            <a:spAutoFit/>
          </a:bodyPr>
          <a:lstStyle/>
          <a:p>
            <a:pPr>
              <a:lnSpc>
                <a:spcPct val="100000"/>
              </a:lnSpc>
            </a:pPr>
            <a:r>
              <a:rPr lang="en-US" sz="1800" b="1" dirty="0">
                <a:solidFill>
                  <a:schemeClr val="tx1"/>
                </a:solidFill>
              </a:rPr>
              <a:t>DOCUMENT</a:t>
            </a:r>
          </a:p>
        </p:txBody>
      </p:sp>
      <p:sp>
        <p:nvSpPr>
          <p:cNvPr id="1476629" name="Text Box 21"/>
          <p:cNvSpPr txBox="1">
            <a:spLocks noChangeArrowheads="1"/>
          </p:cNvSpPr>
          <p:nvPr/>
        </p:nvSpPr>
        <p:spPr bwMode="auto">
          <a:xfrm>
            <a:off x="5410200" y="1524000"/>
            <a:ext cx="1983235" cy="369332"/>
          </a:xfrm>
          <a:prstGeom prst="rect">
            <a:avLst/>
          </a:prstGeom>
          <a:noFill/>
          <a:ln w="9525">
            <a:noFill/>
            <a:miter lim="800000"/>
            <a:headEnd/>
            <a:tailEnd/>
          </a:ln>
          <a:effectLst/>
        </p:spPr>
        <p:txBody>
          <a:bodyPr wrap="none">
            <a:spAutoFit/>
          </a:bodyPr>
          <a:lstStyle/>
          <a:p>
            <a:pPr>
              <a:lnSpc>
                <a:spcPct val="100000"/>
              </a:lnSpc>
            </a:pPr>
            <a:r>
              <a:rPr lang="en-US" sz="1800" b="1" dirty="0">
                <a:solidFill>
                  <a:schemeClr val="tx1"/>
                </a:solidFill>
              </a:rPr>
              <a:t>SUB-DOCUMENT</a:t>
            </a:r>
          </a:p>
        </p:txBody>
      </p:sp>
      <p:sp>
        <p:nvSpPr>
          <p:cNvPr id="1476630" name="Text Box 22"/>
          <p:cNvSpPr txBox="1">
            <a:spLocks noChangeArrowheads="1"/>
          </p:cNvSpPr>
          <p:nvPr/>
        </p:nvSpPr>
        <p:spPr bwMode="auto">
          <a:xfrm>
            <a:off x="7772400" y="1524000"/>
            <a:ext cx="939296" cy="369332"/>
          </a:xfrm>
          <a:prstGeom prst="rect">
            <a:avLst/>
          </a:prstGeom>
          <a:noFill/>
          <a:ln w="9525">
            <a:noFill/>
            <a:miter lim="800000"/>
            <a:headEnd/>
            <a:tailEnd/>
          </a:ln>
          <a:effectLst/>
        </p:spPr>
        <p:txBody>
          <a:bodyPr wrap="none">
            <a:spAutoFit/>
          </a:bodyPr>
          <a:lstStyle/>
          <a:p>
            <a:pPr>
              <a:lnSpc>
                <a:spcPct val="100000"/>
              </a:lnSpc>
            </a:pPr>
            <a:r>
              <a:rPr lang="en-US" sz="1800" b="1" dirty="0">
                <a:solidFill>
                  <a:schemeClr val="tx1"/>
                </a:solidFill>
              </a:rPr>
              <a:t>ENTITY</a:t>
            </a:r>
          </a:p>
        </p:txBody>
      </p:sp>
      <p:sp>
        <p:nvSpPr>
          <p:cNvPr id="1476631" name="Rectangle 23"/>
          <p:cNvSpPr>
            <a:spLocks noChangeArrowheads="1"/>
          </p:cNvSpPr>
          <p:nvPr/>
        </p:nvSpPr>
        <p:spPr bwMode="auto">
          <a:xfrm>
            <a:off x="5810250" y="2286000"/>
            <a:ext cx="1504950" cy="1371600"/>
          </a:xfrm>
          <a:prstGeom prst="rect">
            <a:avLst/>
          </a:prstGeom>
          <a:noFill/>
          <a:ln w="9525">
            <a:solidFill>
              <a:schemeClr val="tx1"/>
            </a:solidFill>
            <a:miter lim="800000"/>
            <a:headEnd/>
            <a:tailEnd/>
          </a:ln>
          <a:effectLst/>
        </p:spPr>
        <p:txBody>
          <a:bodyPr/>
          <a:lstStyle/>
          <a:p>
            <a:pPr>
              <a:lnSpc>
                <a:spcPct val="100000"/>
              </a:lnSpc>
            </a:pPr>
            <a:r>
              <a:rPr lang="en-US" sz="900" b="1"/>
              <a:t>&lt;sentence&gt;</a:t>
            </a:r>
          </a:p>
          <a:p>
            <a:pPr>
              <a:lnSpc>
                <a:spcPct val="100000"/>
              </a:lnSpc>
            </a:pPr>
            <a:r>
              <a:rPr lang="en-US" sz="900"/>
              <a:t>1 </a:t>
            </a:r>
            <a:r>
              <a:rPr lang="en-US" sz="900" u="sng"/>
              <a:t>GEOFFREY BIBLE</a:t>
            </a:r>
            <a:r>
              <a:rPr lang="en-US" sz="900"/>
              <a:t>, recently retired CEO of Philip Morris International. Born in Sydney in 1937, he now lives in New York.</a:t>
            </a:r>
          </a:p>
          <a:p>
            <a:pPr>
              <a:lnSpc>
                <a:spcPct val="100000"/>
              </a:lnSpc>
            </a:pPr>
            <a:r>
              <a:rPr lang="en-US" sz="900" b="1"/>
              <a:t>&lt;/sentence&gt;</a:t>
            </a:r>
            <a:endParaRPr lang="en-US" sz="900"/>
          </a:p>
        </p:txBody>
      </p:sp>
      <p:sp>
        <p:nvSpPr>
          <p:cNvPr id="1476632" name="Line 24"/>
          <p:cNvSpPr>
            <a:spLocks noChangeShapeType="1"/>
          </p:cNvSpPr>
          <p:nvPr/>
        </p:nvSpPr>
        <p:spPr bwMode="auto">
          <a:xfrm flipV="1">
            <a:off x="5334000" y="2286000"/>
            <a:ext cx="533400" cy="76200"/>
          </a:xfrm>
          <a:prstGeom prst="line">
            <a:avLst/>
          </a:prstGeom>
          <a:noFill/>
          <a:ln w="25400">
            <a:solidFill>
              <a:schemeClr val="tx1"/>
            </a:solidFill>
            <a:round/>
            <a:headEnd/>
            <a:tailEnd/>
          </a:ln>
          <a:effectLst/>
        </p:spPr>
        <p:txBody>
          <a:bodyPr/>
          <a:lstStyle/>
          <a:p>
            <a:endParaRPr lang="en-US"/>
          </a:p>
        </p:txBody>
      </p:sp>
      <p:sp>
        <p:nvSpPr>
          <p:cNvPr id="1476633" name="Rectangle 25"/>
          <p:cNvSpPr>
            <a:spLocks noChangeArrowheads="1"/>
          </p:cNvSpPr>
          <p:nvPr/>
        </p:nvSpPr>
        <p:spPr bwMode="auto">
          <a:xfrm>
            <a:off x="2590800" y="2362200"/>
            <a:ext cx="2743200" cy="304800"/>
          </a:xfrm>
          <a:prstGeom prst="rect">
            <a:avLst/>
          </a:prstGeom>
          <a:noFill/>
          <a:ln w="12700">
            <a:solidFill>
              <a:srgbClr val="FF6600"/>
            </a:solidFill>
            <a:miter lim="800000"/>
            <a:headEnd/>
            <a:tailEnd/>
          </a:ln>
          <a:effectLst/>
        </p:spPr>
        <p:txBody>
          <a:bodyPr wrap="none" anchor="ctr"/>
          <a:lstStyle/>
          <a:p>
            <a:pPr algn="ctr">
              <a:lnSpc>
                <a:spcPct val="100000"/>
              </a:lnSpc>
            </a:pPr>
            <a:endParaRPr lang="nb-NO" sz="1800" u="sng">
              <a:solidFill>
                <a:srgbClr val="FF6600"/>
              </a:solidFill>
            </a:endParaRPr>
          </a:p>
        </p:txBody>
      </p:sp>
      <p:sp>
        <p:nvSpPr>
          <p:cNvPr id="1476634" name="Line 26"/>
          <p:cNvSpPr>
            <a:spLocks noChangeShapeType="1"/>
          </p:cNvSpPr>
          <p:nvPr/>
        </p:nvSpPr>
        <p:spPr bwMode="auto">
          <a:xfrm>
            <a:off x="5334000" y="2667000"/>
            <a:ext cx="457200" cy="990600"/>
          </a:xfrm>
          <a:prstGeom prst="line">
            <a:avLst/>
          </a:prstGeom>
          <a:noFill/>
          <a:ln w="25400">
            <a:solidFill>
              <a:schemeClr val="tx1"/>
            </a:solidFill>
            <a:round/>
            <a:headEnd/>
            <a:tailEnd/>
          </a:ln>
          <a:effectLst/>
        </p:spPr>
        <p:txBody>
          <a:bodyPr/>
          <a:lstStyle/>
          <a:p>
            <a:endParaRPr lang="en-US"/>
          </a:p>
        </p:txBody>
      </p:sp>
      <p:sp>
        <p:nvSpPr>
          <p:cNvPr id="1476635" name="Rectangle 27"/>
          <p:cNvSpPr>
            <a:spLocks noChangeArrowheads="1"/>
          </p:cNvSpPr>
          <p:nvPr/>
        </p:nvSpPr>
        <p:spPr bwMode="auto">
          <a:xfrm>
            <a:off x="7696200" y="2286000"/>
            <a:ext cx="1143000" cy="609600"/>
          </a:xfrm>
          <a:prstGeom prst="rect">
            <a:avLst/>
          </a:prstGeom>
          <a:noFill/>
          <a:ln w="9525">
            <a:solidFill>
              <a:schemeClr val="tx1"/>
            </a:solidFill>
            <a:miter lim="800000"/>
            <a:headEnd/>
            <a:tailEnd/>
          </a:ln>
          <a:effectLst/>
        </p:spPr>
        <p:txBody>
          <a:bodyPr/>
          <a:lstStyle/>
          <a:p>
            <a:pPr>
              <a:lnSpc>
                <a:spcPct val="100000"/>
              </a:lnSpc>
            </a:pPr>
            <a:r>
              <a:rPr lang="en-US" sz="900" b="1"/>
              <a:t>&lt;person&gt;</a:t>
            </a:r>
          </a:p>
          <a:p>
            <a:pPr>
              <a:lnSpc>
                <a:spcPct val="100000"/>
              </a:lnSpc>
            </a:pPr>
            <a:r>
              <a:rPr lang="en-US" sz="900" b="1">
                <a:solidFill>
                  <a:srgbClr val="FF6600"/>
                </a:solidFill>
              </a:rPr>
              <a:t>GEOFFREY BIBLE</a:t>
            </a:r>
            <a:r>
              <a:rPr lang="en-US" sz="900" b="1"/>
              <a:t> </a:t>
            </a:r>
          </a:p>
          <a:p>
            <a:pPr>
              <a:lnSpc>
                <a:spcPct val="100000"/>
              </a:lnSpc>
            </a:pPr>
            <a:r>
              <a:rPr lang="en-US" sz="900" b="1"/>
              <a:t>&lt;/person&gt;</a:t>
            </a:r>
            <a:endParaRPr lang="en-US" sz="900"/>
          </a:p>
        </p:txBody>
      </p:sp>
      <p:sp>
        <p:nvSpPr>
          <p:cNvPr id="1476636" name="Line 28"/>
          <p:cNvSpPr>
            <a:spLocks noChangeShapeType="1"/>
          </p:cNvSpPr>
          <p:nvPr/>
        </p:nvSpPr>
        <p:spPr bwMode="auto">
          <a:xfrm flipV="1">
            <a:off x="7162800" y="2286000"/>
            <a:ext cx="533400" cy="152400"/>
          </a:xfrm>
          <a:prstGeom prst="line">
            <a:avLst/>
          </a:prstGeom>
          <a:noFill/>
          <a:ln w="25400">
            <a:solidFill>
              <a:schemeClr val="tx1"/>
            </a:solidFill>
            <a:round/>
            <a:headEnd/>
            <a:tailEnd/>
          </a:ln>
          <a:effectLst/>
        </p:spPr>
        <p:txBody>
          <a:bodyPr/>
          <a:lstStyle/>
          <a:p>
            <a:endParaRPr lang="en-US"/>
          </a:p>
        </p:txBody>
      </p:sp>
      <p:sp>
        <p:nvSpPr>
          <p:cNvPr id="1476637" name="Line 29"/>
          <p:cNvSpPr>
            <a:spLocks noChangeShapeType="1"/>
          </p:cNvSpPr>
          <p:nvPr/>
        </p:nvSpPr>
        <p:spPr bwMode="auto">
          <a:xfrm>
            <a:off x="7239000" y="2590800"/>
            <a:ext cx="457200" cy="304800"/>
          </a:xfrm>
          <a:prstGeom prst="line">
            <a:avLst/>
          </a:prstGeom>
          <a:noFill/>
          <a:ln w="25400">
            <a:solidFill>
              <a:schemeClr val="tx1"/>
            </a:solidFill>
            <a:round/>
            <a:headEnd/>
            <a:tailEnd/>
          </a:ln>
          <a:effectLst/>
        </p:spPr>
        <p:txBody>
          <a:bodyPr/>
          <a:lstStyle/>
          <a:p>
            <a:endParaRPr lang="en-US"/>
          </a:p>
        </p:txBody>
      </p:sp>
      <p:sp>
        <p:nvSpPr>
          <p:cNvPr id="1476638" name="Rectangle 30"/>
          <p:cNvSpPr>
            <a:spLocks noChangeArrowheads="1"/>
          </p:cNvSpPr>
          <p:nvPr/>
        </p:nvSpPr>
        <p:spPr bwMode="auto">
          <a:xfrm>
            <a:off x="5791200" y="2438400"/>
            <a:ext cx="1447800" cy="228600"/>
          </a:xfrm>
          <a:prstGeom prst="rect">
            <a:avLst/>
          </a:prstGeom>
          <a:noFill/>
          <a:ln w="28575">
            <a:solidFill>
              <a:srgbClr val="FF6600"/>
            </a:solidFill>
            <a:miter lim="800000"/>
            <a:headEnd/>
            <a:tailEnd/>
          </a:ln>
          <a:effectLst/>
        </p:spPr>
        <p:txBody>
          <a:bodyPr wrap="none" anchor="ctr"/>
          <a:lstStyle/>
          <a:p>
            <a:endParaRPr lang="en-US"/>
          </a:p>
        </p:txBody>
      </p:sp>
      <p:sp>
        <p:nvSpPr>
          <p:cNvPr id="1476639" name="Rectangle 31"/>
          <p:cNvSpPr>
            <a:spLocks noGrp="1" noChangeArrowheads="1"/>
          </p:cNvSpPr>
          <p:nvPr>
            <p:ph type="title"/>
          </p:nvPr>
        </p:nvSpPr>
        <p:spPr>
          <a:noFill/>
          <a:ln/>
        </p:spPr>
        <p:txBody>
          <a:bodyPr/>
          <a:lstStyle/>
          <a:p>
            <a:r>
              <a:rPr lang="en-US"/>
              <a:t>Contextual insight</a:t>
            </a:r>
          </a:p>
        </p:txBody>
      </p:sp>
      <p:sp>
        <p:nvSpPr>
          <p:cNvPr id="1476640" name="Line 32"/>
          <p:cNvSpPr>
            <a:spLocks noChangeShapeType="1"/>
          </p:cNvSpPr>
          <p:nvPr/>
        </p:nvSpPr>
        <p:spPr bwMode="auto">
          <a:xfrm flipV="1">
            <a:off x="1600200" y="2057400"/>
            <a:ext cx="990600" cy="609600"/>
          </a:xfrm>
          <a:prstGeom prst="line">
            <a:avLst/>
          </a:prstGeom>
          <a:noFill/>
          <a:ln w="25400">
            <a:solidFill>
              <a:schemeClr val="tx1"/>
            </a:solidFill>
            <a:round/>
            <a:headEnd/>
            <a:tailEnd/>
          </a:ln>
          <a:effectLst/>
        </p:spPr>
        <p:txBody>
          <a:bodyPr/>
          <a:lstStyle/>
          <a:p>
            <a:endParaRPr lang="en-US"/>
          </a:p>
        </p:txBody>
      </p:sp>
      <p:sp>
        <p:nvSpPr>
          <p:cNvPr id="1476641" name="Text Box 33"/>
          <p:cNvSpPr txBox="1">
            <a:spLocks noChangeArrowheads="1"/>
          </p:cNvSpPr>
          <p:nvPr/>
        </p:nvSpPr>
        <p:spPr bwMode="auto">
          <a:xfrm>
            <a:off x="5638800" y="4419600"/>
            <a:ext cx="2895600" cy="1365250"/>
          </a:xfrm>
          <a:prstGeom prst="rect">
            <a:avLst/>
          </a:prstGeom>
          <a:noFill/>
          <a:ln w="9525">
            <a:noFill/>
            <a:miter lim="800000"/>
            <a:headEnd/>
            <a:tailEnd/>
          </a:ln>
          <a:effectLst/>
        </p:spPr>
        <p:txBody>
          <a:bodyPr>
            <a:spAutoFit/>
          </a:bodyPr>
          <a:lstStyle/>
          <a:p>
            <a:pPr marL="225425" indent="-225425">
              <a:lnSpc>
                <a:spcPct val="90000"/>
              </a:lnSpc>
              <a:spcBef>
                <a:spcPct val="20000"/>
              </a:spcBef>
              <a:buClr>
                <a:schemeClr val="tx1"/>
              </a:buClr>
              <a:buFont typeface="Garamond" pitchFamily="18" charset="0"/>
              <a:buNone/>
              <a:tabLst>
                <a:tab pos="2743200" algn="l"/>
              </a:tabLst>
            </a:pPr>
            <a:r>
              <a:rPr lang="nb-NO" sz="1800" b="1" dirty="0" err="1">
                <a:solidFill>
                  <a:srgbClr val="FF9900"/>
                </a:solidFill>
              </a:rPr>
              <a:t>Out-of-the-box</a:t>
            </a:r>
            <a:r>
              <a:rPr lang="nb-NO" sz="1800" b="1" dirty="0">
                <a:solidFill>
                  <a:srgbClr val="FF9900"/>
                </a:solidFill>
              </a:rPr>
              <a:t> </a:t>
            </a:r>
            <a:r>
              <a:rPr lang="nb-NO" sz="1800" b="1" dirty="0" err="1">
                <a:solidFill>
                  <a:srgbClr val="FF9900"/>
                </a:solidFill>
              </a:rPr>
              <a:t>Completeness</a:t>
            </a:r>
            <a:endParaRPr lang="en-US" sz="1800" b="1" dirty="0">
              <a:solidFill>
                <a:srgbClr val="FF9900"/>
              </a:solidFill>
            </a:endParaRPr>
          </a:p>
          <a:p>
            <a:pPr marL="225425" indent="-225425">
              <a:lnSpc>
                <a:spcPct val="100000"/>
              </a:lnSpc>
              <a:spcBef>
                <a:spcPct val="10000"/>
              </a:spcBef>
              <a:buClr>
                <a:schemeClr val="tx1"/>
              </a:buClr>
              <a:buFont typeface="Garamond" pitchFamily="18" charset="0"/>
              <a:buChar char="»"/>
              <a:tabLst>
                <a:tab pos="2743200" algn="l"/>
              </a:tabLst>
            </a:pPr>
            <a:r>
              <a:rPr lang="nb-NO" sz="1000" dirty="0"/>
              <a:t>Person, Company, Location, Date, </a:t>
            </a:r>
            <a:r>
              <a:rPr lang="nb-NO" sz="1000" dirty="0" err="1"/>
              <a:t>Quote</a:t>
            </a:r>
            <a:r>
              <a:rPr lang="nb-NO" sz="1000" dirty="0"/>
              <a:t>, </a:t>
            </a:r>
            <a:r>
              <a:rPr lang="nb-NO" sz="1000" dirty="0" err="1"/>
              <a:t>Price</a:t>
            </a:r>
            <a:r>
              <a:rPr lang="nb-NO" sz="1000" dirty="0"/>
              <a:t>, </a:t>
            </a:r>
            <a:r>
              <a:rPr lang="nb-NO" sz="1000" dirty="0" err="1"/>
              <a:t>Measure</a:t>
            </a:r>
            <a:r>
              <a:rPr lang="nb-NO" sz="1000" dirty="0"/>
              <a:t>, </a:t>
            </a:r>
            <a:r>
              <a:rPr lang="nb-NO" sz="1000" dirty="0" err="1"/>
              <a:t>Upper</a:t>
            </a:r>
            <a:r>
              <a:rPr lang="nb-NO" sz="1000" dirty="0"/>
              <a:t>, </a:t>
            </a:r>
            <a:r>
              <a:rPr lang="nb-NO" sz="1000" dirty="0" err="1"/>
              <a:t>Acronym</a:t>
            </a:r>
            <a:r>
              <a:rPr lang="nb-NO" sz="1000" dirty="0"/>
              <a:t>, </a:t>
            </a:r>
            <a:r>
              <a:rPr lang="nb-NO" sz="1000" dirty="0" err="1"/>
              <a:t>Airline</a:t>
            </a:r>
            <a:r>
              <a:rPr lang="nb-NO" sz="1000" dirty="0"/>
              <a:t>, </a:t>
            </a:r>
            <a:r>
              <a:rPr lang="nb-NO" sz="1000" dirty="0" err="1"/>
              <a:t>Car</a:t>
            </a:r>
            <a:r>
              <a:rPr lang="nb-NO" sz="1000" dirty="0"/>
              <a:t>, </a:t>
            </a:r>
            <a:r>
              <a:rPr lang="nb-NO" sz="1000" dirty="0" err="1"/>
              <a:t>Email</a:t>
            </a:r>
            <a:r>
              <a:rPr lang="nb-NO" sz="1000" dirty="0"/>
              <a:t>, </a:t>
            </a:r>
            <a:r>
              <a:rPr lang="nb-NO" sz="1000" dirty="0" err="1"/>
              <a:t>Filename</a:t>
            </a:r>
            <a:r>
              <a:rPr lang="nb-NO" sz="1000" dirty="0"/>
              <a:t>, ISBN, University, URL, </a:t>
            </a:r>
            <a:r>
              <a:rPr lang="nb-NO" sz="1000" dirty="0" err="1"/>
              <a:t>Newspaper</a:t>
            </a:r>
            <a:r>
              <a:rPr lang="nb-NO" sz="1000" dirty="0"/>
              <a:t>, </a:t>
            </a:r>
            <a:r>
              <a:rPr lang="nb-NO" sz="1000" dirty="0" err="1"/>
              <a:t>Phone</a:t>
            </a:r>
            <a:r>
              <a:rPr lang="nb-NO" sz="1000" dirty="0"/>
              <a:t>, </a:t>
            </a:r>
            <a:r>
              <a:rPr lang="nb-NO" sz="1000" dirty="0" err="1"/>
              <a:t>Zip</a:t>
            </a:r>
            <a:r>
              <a:rPr lang="nb-NO" sz="1000" dirty="0"/>
              <a:t>, </a:t>
            </a:r>
            <a:r>
              <a:rPr lang="nb-NO" sz="1000" dirty="0" err="1"/>
              <a:t>Ticker</a:t>
            </a:r>
            <a:r>
              <a:rPr lang="nb-NO" sz="1000" dirty="0"/>
              <a:t>, </a:t>
            </a:r>
            <a:r>
              <a:rPr lang="nb-NO" sz="1000" dirty="0" err="1"/>
              <a:t>Jobtitle</a:t>
            </a:r>
            <a:r>
              <a:rPr lang="nb-NO" sz="1000" dirty="0"/>
              <a:t>, Time, ++</a:t>
            </a:r>
            <a:endParaRPr lang="en-US" sz="900" i="1"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Server3\restrict\InternalBin\Resource DVD 35\DVD_ART35\Artwork_Imagery\Shapes\fans - gradients\binary fan.png"/>
          <p:cNvPicPr>
            <a:picLocks noChangeAspect="1" noChangeArrowheads="1"/>
          </p:cNvPicPr>
          <p:nvPr/>
        </p:nvPicPr>
        <p:blipFill>
          <a:blip r:embed="rId3" cstate="screen"/>
          <a:srcRect/>
          <a:stretch>
            <a:fillRect/>
          </a:stretch>
        </p:blipFill>
        <p:spPr bwMode="auto">
          <a:xfrm>
            <a:off x="616964" y="2359025"/>
            <a:ext cx="7910072" cy="2907487"/>
          </a:xfrm>
          <a:prstGeom prst="rect">
            <a:avLst/>
          </a:prstGeom>
          <a:noFill/>
        </p:spPr>
      </p:pic>
      <p:sp>
        <p:nvSpPr>
          <p:cNvPr id="4" name="Title 3"/>
          <p:cNvSpPr>
            <a:spLocks noGrp="1"/>
          </p:cNvSpPr>
          <p:nvPr>
            <p:ph type="title"/>
          </p:nvPr>
        </p:nvSpPr>
        <p:spPr/>
        <p:txBody>
          <a:bodyPr/>
          <a:lstStyle/>
          <a:p>
            <a:r>
              <a:rPr lang="en-US" dirty="0" smtClean="0"/>
              <a:t>Microsoft’s Vision for Enterprise Search</a:t>
            </a:r>
            <a:endParaRPr lang="en-US" dirty="0"/>
          </a:p>
        </p:txBody>
      </p:sp>
      <p:sp>
        <p:nvSpPr>
          <p:cNvPr id="10" name="Rectangle 9"/>
          <p:cNvSpPr/>
          <p:nvPr/>
        </p:nvSpPr>
        <p:spPr>
          <a:xfrm>
            <a:off x="6400800" y="5156537"/>
            <a:ext cx="2590800" cy="1446550"/>
          </a:xfrm>
          <a:prstGeom prst="rect">
            <a:avLst/>
          </a:prstGeom>
        </p:spPr>
        <p:txBody>
          <a:bodyPr wrap="square">
            <a:spAutoFit/>
          </a:bodyPr>
          <a:lstStyle/>
          <a:p>
            <a:pPr algn="ctr"/>
            <a:r>
              <a:rPr lang="en-US" sz="2800" dirty="0" smtClean="0">
                <a:solidFill>
                  <a:schemeClr val="tx1"/>
                </a:solidFill>
                <a:effectLst>
                  <a:outerShdw blurRad="38100" dist="38100" dir="2700000" algn="tl">
                    <a:srgbClr val="000000">
                      <a:alpha val="43137"/>
                    </a:srgbClr>
                  </a:outerShdw>
                </a:effectLst>
              </a:rPr>
              <a:t>Actionable</a:t>
            </a:r>
            <a:br>
              <a:rPr lang="en-US" sz="2800" dirty="0" smtClean="0">
                <a:solidFill>
                  <a:schemeClr val="tx1"/>
                </a:solidFill>
                <a:effectLst>
                  <a:outerShdw blurRad="38100" dist="38100" dir="2700000" algn="tl">
                    <a:srgbClr val="000000">
                      <a:alpha val="43137"/>
                    </a:srgbClr>
                  </a:outerShdw>
                </a:effectLst>
              </a:rPr>
            </a:br>
            <a:r>
              <a:rPr lang="en-US" sz="2000" dirty="0" smtClean="0">
                <a:solidFill>
                  <a:schemeClr val="tx1"/>
                </a:solidFill>
                <a:effectLst>
                  <a:outerShdw blurRad="38100" dist="38100" dir="2700000" algn="tl">
                    <a:srgbClr val="000000">
                      <a:alpha val="43137"/>
                    </a:srgbClr>
                  </a:outerShdw>
                </a:effectLst>
                <a:latin typeface="+mj-lt"/>
              </a:rPr>
              <a:t>Allow you to </a:t>
            </a:r>
            <a:br>
              <a:rPr lang="en-US" sz="2000" dirty="0" smtClean="0">
                <a:solidFill>
                  <a:schemeClr val="tx1"/>
                </a:solidFill>
                <a:effectLst>
                  <a:outerShdw blurRad="38100" dist="38100" dir="2700000" algn="tl">
                    <a:srgbClr val="000000">
                      <a:alpha val="43137"/>
                    </a:srgbClr>
                  </a:outerShdw>
                </a:effectLst>
                <a:latin typeface="+mj-lt"/>
              </a:rPr>
            </a:br>
            <a:r>
              <a:rPr lang="en-US" sz="2000" dirty="0" smtClean="0">
                <a:solidFill>
                  <a:schemeClr val="tx1"/>
                </a:solidFill>
                <a:effectLst>
                  <a:outerShdw blurRad="38100" dist="38100" dir="2700000" algn="tl">
                    <a:srgbClr val="000000">
                      <a:alpha val="43137"/>
                    </a:srgbClr>
                  </a:outerShdw>
                </a:effectLst>
                <a:latin typeface="+mj-lt"/>
              </a:rPr>
              <a:t>rapidly turn answers </a:t>
            </a:r>
            <a:br>
              <a:rPr lang="en-US" sz="2000" dirty="0" smtClean="0">
                <a:solidFill>
                  <a:schemeClr val="tx1"/>
                </a:solidFill>
                <a:effectLst>
                  <a:outerShdw blurRad="38100" dist="38100" dir="2700000" algn="tl">
                    <a:srgbClr val="000000">
                      <a:alpha val="43137"/>
                    </a:srgbClr>
                  </a:outerShdw>
                </a:effectLst>
                <a:latin typeface="+mj-lt"/>
              </a:rPr>
            </a:br>
            <a:r>
              <a:rPr lang="en-US" sz="2000" dirty="0" smtClean="0">
                <a:solidFill>
                  <a:schemeClr val="tx1"/>
                </a:solidFill>
                <a:effectLst>
                  <a:outerShdw blurRad="38100" dist="38100" dir="2700000" algn="tl">
                    <a:srgbClr val="000000">
                      <a:alpha val="43137"/>
                    </a:srgbClr>
                  </a:outerShdw>
                </a:effectLst>
                <a:latin typeface="+mj-lt"/>
              </a:rPr>
              <a:t>into outcomes</a:t>
            </a:r>
            <a:endParaRPr lang="en-US" dirty="0" smtClean="0">
              <a:solidFill>
                <a:schemeClr val="tx1"/>
              </a:solidFill>
              <a:effectLst>
                <a:outerShdw blurRad="38100" dist="38100" dir="2700000" algn="tl">
                  <a:srgbClr val="000000">
                    <a:alpha val="43137"/>
                  </a:srgbClr>
                </a:outerShdw>
              </a:effectLst>
              <a:latin typeface="+mj-lt"/>
            </a:endParaRPr>
          </a:p>
        </p:txBody>
      </p:sp>
      <p:sp>
        <p:nvSpPr>
          <p:cNvPr id="11" name="Rectangle 10"/>
          <p:cNvSpPr/>
          <p:nvPr/>
        </p:nvSpPr>
        <p:spPr>
          <a:xfrm>
            <a:off x="3048000" y="4039800"/>
            <a:ext cx="3048000" cy="1446550"/>
          </a:xfrm>
          <a:prstGeom prst="rect">
            <a:avLst/>
          </a:prstGeom>
        </p:spPr>
        <p:txBody>
          <a:bodyPr wrap="square">
            <a:spAutoFit/>
          </a:bodyPr>
          <a:lstStyle/>
          <a:p>
            <a:pPr algn="ctr"/>
            <a:r>
              <a:rPr lang="en-US" sz="2800" dirty="0" smtClean="0">
                <a:solidFill>
                  <a:schemeClr val="tx1"/>
                </a:solidFill>
                <a:effectLst>
                  <a:outerShdw blurRad="38100" dist="38100" dir="2700000" algn="tl">
                    <a:srgbClr val="000000">
                      <a:alpha val="43137"/>
                    </a:srgbClr>
                  </a:outerShdw>
                </a:effectLst>
              </a:rPr>
              <a:t>Conversational</a:t>
            </a:r>
          </a:p>
          <a:p>
            <a:pPr algn="ctr"/>
            <a:r>
              <a:rPr lang="en-US" sz="2000" dirty="0" smtClean="0">
                <a:solidFill>
                  <a:schemeClr val="tx1"/>
                </a:solidFill>
                <a:effectLst>
                  <a:outerShdw blurRad="38100" dist="38100" dir="2700000" algn="tl">
                    <a:srgbClr val="000000">
                      <a:alpha val="43137"/>
                    </a:srgbClr>
                  </a:outerShdw>
                </a:effectLst>
                <a:latin typeface="+mj-lt"/>
              </a:rPr>
              <a:t>Change how you </a:t>
            </a:r>
            <a:br>
              <a:rPr lang="en-US" sz="2000" dirty="0" smtClean="0">
                <a:solidFill>
                  <a:schemeClr val="tx1"/>
                </a:solidFill>
                <a:effectLst>
                  <a:outerShdw blurRad="38100" dist="38100" dir="2700000" algn="tl">
                    <a:srgbClr val="000000">
                      <a:alpha val="43137"/>
                    </a:srgbClr>
                  </a:outerShdw>
                </a:effectLst>
                <a:latin typeface="+mj-lt"/>
              </a:rPr>
            </a:br>
            <a:r>
              <a:rPr lang="en-US" sz="2000" dirty="0" smtClean="0">
                <a:solidFill>
                  <a:schemeClr val="tx1"/>
                </a:solidFill>
                <a:effectLst>
                  <a:outerShdw blurRad="38100" dist="38100" dir="2700000" algn="tl">
                    <a:srgbClr val="000000">
                      <a:alpha val="43137"/>
                    </a:srgbClr>
                  </a:outerShdw>
                </a:effectLst>
                <a:latin typeface="+mj-lt"/>
              </a:rPr>
              <a:t>interact with information, giving you better answers</a:t>
            </a:r>
            <a:endParaRPr lang="en-US" dirty="0" smtClean="0">
              <a:solidFill>
                <a:schemeClr val="tx1"/>
              </a:solidFill>
              <a:effectLst>
                <a:outerShdw blurRad="38100" dist="38100" dir="2700000" algn="tl">
                  <a:srgbClr val="000000">
                    <a:alpha val="43137"/>
                  </a:srgbClr>
                </a:outerShdw>
              </a:effectLst>
              <a:latin typeface="+mj-lt"/>
            </a:endParaRPr>
          </a:p>
        </p:txBody>
      </p:sp>
      <p:sp>
        <p:nvSpPr>
          <p:cNvPr id="12" name="Rectangle 11"/>
          <p:cNvSpPr/>
          <p:nvPr/>
        </p:nvSpPr>
        <p:spPr>
          <a:xfrm>
            <a:off x="190500" y="5156537"/>
            <a:ext cx="2590800" cy="1446550"/>
          </a:xfrm>
          <a:prstGeom prst="rect">
            <a:avLst/>
          </a:prstGeom>
        </p:spPr>
        <p:txBody>
          <a:bodyPr wrap="square">
            <a:spAutoFit/>
          </a:bodyPr>
          <a:lstStyle/>
          <a:p>
            <a:pPr algn="ctr"/>
            <a:r>
              <a:rPr lang="en-US" sz="2800" dirty="0" smtClean="0">
                <a:solidFill>
                  <a:schemeClr val="tx1"/>
                </a:solidFill>
                <a:effectLst>
                  <a:outerShdw blurRad="38100" dist="38100" dir="2700000" algn="tl">
                    <a:srgbClr val="000000">
                      <a:alpha val="43137"/>
                    </a:srgbClr>
                  </a:outerShdw>
                </a:effectLst>
              </a:rPr>
              <a:t>Visual</a:t>
            </a:r>
          </a:p>
          <a:p>
            <a:pPr algn="ctr"/>
            <a:r>
              <a:rPr lang="en-US" sz="2000" dirty="0" smtClean="0">
                <a:solidFill>
                  <a:schemeClr val="tx1"/>
                </a:solidFill>
                <a:effectLst>
                  <a:outerShdw blurRad="38100" dist="38100" dir="2700000" algn="tl">
                    <a:srgbClr val="000000">
                      <a:alpha val="43137"/>
                    </a:srgbClr>
                  </a:outerShdw>
                </a:effectLst>
                <a:latin typeface="+mj-lt"/>
              </a:rPr>
              <a:t>Help you identify patterns and discover new insights</a:t>
            </a:r>
            <a:endParaRPr lang="en-US" dirty="0" smtClean="0">
              <a:solidFill>
                <a:schemeClr val="tx1"/>
              </a:solidFill>
              <a:effectLst>
                <a:outerShdw blurRad="38100" dist="38100" dir="2700000" algn="tl">
                  <a:srgbClr val="000000">
                    <a:alpha val="43137"/>
                  </a:srgbClr>
                </a:outerShdw>
              </a:effectLst>
              <a:latin typeface="+mj-lt"/>
            </a:endParaRPr>
          </a:p>
        </p:txBody>
      </p:sp>
      <p:sp>
        <p:nvSpPr>
          <p:cNvPr id="17" name="Rectangle 16"/>
          <p:cNvSpPr/>
          <p:nvPr/>
        </p:nvSpPr>
        <p:spPr>
          <a:xfrm>
            <a:off x="304800" y="1121313"/>
            <a:ext cx="8534400" cy="1200329"/>
          </a:xfrm>
          <a:prstGeom prst="rect">
            <a:avLst/>
          </a:prstGeom>
        </p:spPr>
        <p:txBody>
          <a:bodyPr wrap="square">
            <a:spAutoFit/>
          </a:bodyPr>
          <a:lstStyle/>
          <a:p>
            <a:pPr algn="ctr"/>
            <a:r>
              <a:rPr lang="en-US" sz="3600" spc="-110" dirty="0" smtClean="0">
                <a:solidFill>
                  <a:schemeClr val="tx1"/>
                </a:solidFill>
                <a:latin typeface="+mj-lt"/>
              </a:rPr>
              <a:t>Turn information into business outcomes through engaging experiences.</a:t>
            </a:r>
            <a:endParaRPr lang="en-US" sz="3600" spc="-110" dirty="0">
              <a:solidFill>
                <a:schemeClr val="tx1"/>
              </a:solidFill>
              <a:latin typeface="+mj-lt"/>
            </a:endParaRPr>
          </a:p>
        </p:txBody>
      </p:sp>
      <p:grpSp>
        <p:nvGrpSpPr>
          <p:cNvPr id="20" name="Group 19"/>
          <p:cNvGrpSpPr/>
          <p:nvPr/>
        </p:nvGrpSpPr>
        <p:grpSpPr>
          <a:xfrm>
            <a:off x="6997700" y="3139868"/>
            <a:ext cx="1659297" cy="1878505"/>
            <a:chOff x="7023100" y="3038268"/>
            <a:chExt cx="1659297" cy="1878505"/>
          </a:xfrm>
        </p:grpSpPr>
        <p:sp>
          <p:nvSpPr>
            <p:cNvPr id="29" name="Freeform 7"/>
            <p:cNvSpPr>
              <a:spLocks/>
            </p:cNvSpPr>
            <p:nvPr/>
          </p:nvSpPr>
          <p:spPr bwMode="auto">
            <a:xfrm>
              <a:off x="7671839" y="3038268"/>
              <a:ext cx="976862" cy="1736006"/>
            </a:xfrm>
            <a:custGeom>
              <a:avLst/>
              <a:gdLst/>
              <a:ahLst/>
              <a:cxnLst>
                <a:cxn ang="0">
                  <a:pos x="635" y="44"/>
                </a:cxn>
                <a:cxn ang="0">
                  <a:pos x="618" y="21"/>
                </a:cxn>
                <a:cxn ang="0">
                  <a:pos x="587" y="4"/>
                </a:cxn>
                <a:cxn ang="0">
                  <a:pos x="566" y="2"/>
                </a:cxn>
                <a:cxn ang="0">
                  <a:pos x="542" y="6"/>
                </a:cxn>
                <a:cxn ang="0">
                  <a:pos x="522" y="18"/>
                </a:cxn>
                <a:cxn ang="0">
                  <a:pos x="506" y="37"/>
                </a:cxn>
                <a:cxn ang="0">
                  <a:pos x="498" y="60"/>
                </a:cxn>
                <a:cxn ang="0">
                  <a:pos x="497" y="93"/>
                </a:cxn>
                <a:cxn ang="0">
                  <a:pos x="503" y="121"/>
                </a:cxn>
                <a:cxn ang="0">
                  <a:pos x="535" y="216"/>
                </a:cxn>
                <a:cxn ang="0">
                  <a:pos x="367" y="449"/>
                </a:cxn>
                <a:cxn ang="0">
                  <a:pos x="340" y="336"/>
                </a:cxn>
                <a:cxn ang="0">
                  <a:pos x="310" y="312"/>
                </a:cxn>
                <a:cxn ang="0">
                  <a:pos x="270" y="176"/>
                </a:cxn>
                <a:cxn ang="0">
                  <a:pos x="191" y="40"/>
                </a:cxn>
                <a:cxn ang="0">
                  <a:pos x="87" y="201"/>
                </a:cxn>
                <a:cxn ang="0">
                  <a:pos x="23" y="304"/>
                </a:cxn>
                <a:cxn ang="0">
                  <a:pos x="12" y="511"/>
                </a:cxn>
                <a:cxn ang="0">
                  <a:pos x="7" y="771"/>
                </a:cxn>
                <a:cxn ang="0">
                  <a:pos x="24" y="1040"/>
                </a:cxn>
                <a:cxn ang="0">
                  <a:pos x="87" y="1288"/>
                </a:cxn>
                <a:cxn ang="0">
                  <a:pos x="113" y="1536"/>
                </a:cxn>
                <a:cxn ang="0">
                  <a:pos x="170" y="1456"/>
                </a:cxn>
                <a:cxn ang="0">
                  <a:pos x="168" y="1164"/>
                </a:cxn>
                <a:cxn ang="0">
                  <a:pos x="213" y="1294"/>
                </a:cxn>
                <a:cxn ang="0">
                  <a:pos x="194" y="1452"/>
                </a:cxn>
                <a:cxn ang="0">
                  <a:pos x="233" y="1479"/>
                </a:cxn>
                <a:cxn ang="0">
                  <a:pos x="340" y="1519"/>
                </a:cxn>
                <a:cxn ang="0">
                  <a:pos x="270" y="1385"/>
                </a:cxn>
                <a:cxn ang="0">
                  <a:pos x="323" y="1109"/>
                </a:cxn>
                <a:cxn ang="0">
                  <a:pos x="356" y="806"/>
                </a:cxn>
                <a:cxn ang="0">
                  <a:pos x="320" y="590"/>
                </a:cxn>
                <a:cxn ang="0">
                  <a:pos x="355" y="622"/>
                </a:cxn>
                <a:cxn ang="0">
                  <a:pos x="395" y="702"/>
                </a:cxn>
                <a:cxn ang="0">
                  <a:pos x="421" y="815"/>
                </a:cxn>
                <a:cxn ang="0">
                  <a:pos x="429" y="1393"/>
                </a:cxn>
                <a:cxn ang="0">
                  <a:pos x="401" y="1453"/>
                </a:cxn>
                <a:cxn ang="0">
                  <a:pos x="451" y="1493"/>
                </a:cxn>
                <a:cxn ang="0">
                  <a:pos x="548" y="1454"/>
                </a:cxn>
                <a:cxn ang="0">
                  <a:pos x="537" y="1361"/>
                </a:cxn>
                <a:cxn ang="0">
                  <a:pos x="571" y="1022"/>
                </a:cxn>
                <a:cxn ang="0">
                  <a:pos x="626" y="942"/>
                </a:cxn>
                <a:cxn ang="0">
                  <a:pos x="676" y="1138"/>
                </a:cxn>
                <a:cxn ang="0">
                  <a:pos x="687" y="1399"/>
                </a:cxn>
                <a:cxn ang="0">
                  <a:pos x="703" y="1466"/>
                </a:cxn>
                <a:cxn ang="0">
                  <a:pos x="817" y="1476"/>
                </a:cxn>
                <a:cxn ang="0">
                  <a:pos x="767" y="1416"/>
                </a:cxn>
                <a:cxn ang="0">
                  <a:pos x="795" y="1385"/>
                </a:cxn>
                <a:cxn ang="0">
                  <a:pos x="779" y="853"/>
                </a:cxn>
                <a:cxn ang="0">
                  <a:pos x="805" y="713"/>
                </a:cxn>
                <a:cxn ang="0">
                  <a:pos x="842" y="677"/>
                </a:cxn>
                <a:cxn ang="0">
                  <a:pos x="851" y="572"/>
                </a:cxn>
                <a:cxn ang="0">
                  <a:pos x="794" y="314"/>
                </a:cxn>
                <a:cxn ang="0">
                  <a:pos x="652" y="215"/>
                </a:cxn>
                <a:cxn ang="0">
                  <a:pos x="655" y="111"/>
                </a:cxn>
              </a:cxnLst>
              <a:rect l="0" t="0" r="r" b="b"/>
              <a:pathLst>
                <a:path w="866" h="1539">
                  <a:moveTo>
                    <a:pt x="648" y="89"/>
                  </a:moveTo>
                  <a:cubicBezTo>
                    <a:pt x="642" y="89"/>
                    <a:pt x="642" y="93"/>
                    <a:pt x="641" y="83"/>
                  </a:cubicBezTo>
                  <a:cubicBezTo>
                    <a:pt x="641" y="73"/>
                    <a:pt x="637" y="58"/>
                    <a:pt x="637" y="56"/>
                  </a:cubicBezTo>
                  <a:cubicBezTo>
                    <a:pt x="636" y="54"/>
                    <a:pt x="637" y="53"/>
                    <a:pt x="635" y="51"/>
                  </a:cubicBezTo>
                  <a:cubicBezTo>
                    <a:pt x="633" y="49"/>
                    <a:pt x="638" y="47"/>
                    <a:pt x="635" y="44"/>
                  </a:cubicBezTo>
                  <a:cubicBezTo>
                    <a:pt x="632" y="42"/>
                    <a:pt x="634" y="40"/>
                    <a:pt x="632" y="38"/>
                  </a:cubicBezTo>
                  <a:cubicBezTo>
                    <a:pt x="630" y="37"/>
                    <a:pt x="631" y="34"/>
                    <a:pt x="629" y="32"/>
                  </a:cubicBezTo>
                  <a:cubicBezTo>
                    <a:pt x="627" y="30"/>
                    <a:pt x="626" y="30"/>
                    <a:pt x="625" y="29"/>
                  </a:cubicBezTo>
                  <a:cubicBezTo>
                    <a:pt x="624" y="29"/>
                    <a:pt x="623" y="26"/>
                    <a:pt x="623" y="25"/>
                  </a:cubicBezTo>
                  <a:cubicBezTo>
                    <a:pt x="622" y="24"/>
                    <a:pt x="620" y="22"/>
                    <a:pt x="618" y="21"/>
                  </a:cubicBezTo>
                  <a:cubicBezTo>
                    <a:pt x="612" y="20"/>
                    <a:pt x="617" y="19"/>
                    <a:pt x="613" y="17"/>
                  </a:cubicBezTo>
                  <a:cubicBezTo>
                    <a:pt x="610" y="15"/>
                    <a:pt x="606" y="12"/>
                    <a:pt x="605" y="12"/>
                  </a:cubicBezTo>
                  <a:cubicBezTo>
                    <a:pt x="604" y="12"/>
                    <a:pt x="600" y="8"/>
                    <a:pt x="598" y="8"/>
                  </a:cubicBezTo>
                  <a:cubicBezTo>
                    <a:pt x="595" y="8"/>
                    <a:pt x="593" y="6"/>
                    <a:pt x="591" y="5"/>
                  </a:cubicBezTo>
                  <a:cubicBezTo>
                    <a:pt x="590" y="4"/>
                    <a:pt x="589" y="4"/>
                    <a:pt x="587" y="4"/>
                  </a:cubicBezTo>
                  <a:cubicBezTo>
                    <a:pt x="586" y="4"/>
                    <a:pt x="583" y="3"/>
                    <a:pt x="582" y="3"/>
                  </a:cubicBezTo>
                  <a:cubicBezTo>
                    <a:pt x="581" y="2"/>
                    <a:pt x="578" y="3"/>
                    <a:pt x="577" y="3"/>
                  </a:cubicBezTo>
                  <a:cubicBezTo>
                    <a:pt x="576" y="3"/>
                    <a:pt x="576" y="0"/>
                    <a:pt x="575" y="1"/>
                  </a:cubicBezTo>
                  <a:cubicBezTo>
                    <a:pt x="573" y="2"/>
                    <a:pt x="571" y="0"/>
                    <a:pt x="569" y="1"/>
                  </a:cubicBezTo>
                  <a:cubicBezTo>
                    <a:pt x="567" y="3"/>
                    <a:pt x="567" y="0"/>
                    <a:pt x="566" y="2"/>
                  </a:cubicBezTo>
                  <a:cubicBezTo>
                    <a:pt x="564" y="3"/>
                    <a:pt x="564" y="2"/>
                    <a:pt x="562" y="2"/>
                  </a:cubicBezTo>
                  <a:cubicBezTo>
                    <a:pt x="559" y="1"/>
                    <a:pt x="559" y="1"/>
                    <a:pt x="558" y="2"/>
                  </a:cubicBezTo>
                  <a:cubicBezTo>
                    <a:pt x="558" y="3"/>
                    <a:pt x="556" y="2"/>
                    <a:pt x="555" y="2"/>
                  </a:cubicBezTo>
                  <a:cubicBezTo>
                    <a:pt x="553" y="3"/>
                    <a:pt x="550" y="2"/>
                    <a:pt x="548" y="4"/>
                  </a:cubicBezTo>
                  <a:cubicBezTo>
                    <a:pt x="547" y="6"/>
                    <a:pt x="543" y="5"/>
                    <a:pt x="542" y="6"/>
                  </a:cubicBezTo>
                  <a:cubicBezTo>
                    <a:pt x="542" y="7"/>
                    <a:pt x="540" y="7"/>
                    <a:pt x="539" y="7"/>
                  </a:cubicBezTo>
                  <a:cubicBezTo>
                    <a:pt x="537" y="7"/>
                    <a:pt x="536" y="8"/>
                    <a:pt x="535" y="9"/>
                  </a:cubicBezTo>
                  <a:cubicBezTo>
                    <a:pt x="534" y="11"/>
                    <a:pt x="529" y="12"/>
                    <a:pt x="529" y="13"/>
                  </a:cubicBezTo>
                  <a:cubicBezTo>
                    <a:pt x="529" y="15"/>
                    <a:pt x="525" y="15"/>
                    <a:pt x="525" y="16"/>
                  </a:cubicBezTo>
                  <a:cubicBezTo>
                    <a:pt x="525" y="18"/>
                    <a:pt x="523" y="17"/>
                    <a:pt x="522" y="18"/>
                  </a:cubicBezTo>
                  <a:cubicBezTo>
                    <a:pt x="521" y="19"/>
                    <a:pt x="518" y="21"/>
                    <a:pt x="517" y="23"/>
                  </a:cubicBezTo>
                  <a:cubicBezTo>
                    <a:pt x="516" y="24"/>
                    <a:pt x="515" y="26"/>
                    <a:pt x="514" y="26"/>
                  </a:cubicBezTo>
                  <a:cubicBezTo>
                    <a:pt x="512" y="27"/>
                    <a:pt x="511" y="29"/>
                    <a:pt x="510" y="30"/>
                  </a:cubicBezTo>
                  <a:cubicBezTo>
                    <a:pt x="509" y="32"/>
                    <a:pt x="509" y="34"/>
                    <a:pt x="508" y="34"/>
                  </a:cubicBezTo>
                  <a:cubicBezTo>
                    <a:pt x="507" y="34"/>
                    <a:pt x="507" y="35"/>
                    <a:pt x="506" y="37"/>
                  </a:cubicBezTo>
                  <a:cubicBezTo>
                    <a:pt x="505" y="38"/>
                    <a:pt x="504" y="39"/>
                    <a:pt x="503" y="40"/>
                  </a:cubicBezTo>
                  <a:cubicBezTo>
                    <a:pt x="501" y="43"/>
                    <a:pt x="502" y="46"/>
                    <a:pt x="500" y="47"/>
                  </a:cubicBezTo>
                  <a:cubicBezTo>
                    <a:pt x="499" y="48"/>
                    <a:pt x="498" y="49"/>
                    <a:pt x="499" y="50"/>
                  </a:cubicBezTo>
                  <a:cubicBezTo>
                    <a:pt x="500" y="52"/>
                    <a:pt x="499" y="53"/>
                    <a:pt x="499" y="54"/>
                  </a:cubicBezTo>
                  <a:cubicBezTo>
                    <a:pt x="498" y="55"/>
                    <a:pt x="498" y="59"/>
                    <a:pt x="498" y="60"/>
                  </a:cubicBezTo>
                  <a:cubicBezTo>
                    <a:pt x="499" y="60"/>
                    <a:pt x="495" y="64"/>
                    <a:pt x="495" y="66"/>
                  </a:cubicBezTo>
                  <a:cubicBezTo>
                    <a:pt x="495" y="68"/>
                    <a:pt x="495" y="74"/>
                    <a:pt x="495" y="75"/>
                  </a:cubicBezTo>
                  <a:cubicBezTo>
                    <a:pt x="495" y="76"/>
                    <a:pt x="495" y="84"/>
                    <a:pt x="495" y="84"/>
                  </a:cubicBezTo>
                  <a:cubicBezTo>
                    <a:pt x="496" y="85"/>
                    <a:pt x="496" y="88"/>
                    <a:pt x="496" y="89"/>
                  </a:cubicBezTo>
                  <a:cubicBezTo>
                    <a:pt x="496" y="90"/>
                    <a:pt x="496" y="93"/>
                    <a:pt x="497" y="93"/>
                  </a:cubicBezTo>
                  <a:cubicBezTo>
                    <a:pt x="498" y="93"/>
                    <a:pt x="498" y="95"/>
                    <a:pt x="498" y="96"/>
                  </a:cubicBezTo>
                  <a:cubicBezTo>
                    <a:pt x="498" y="97"/>
                    <a:pt x="502" y="106"/>
                    <a:pt x="503" y="107"/>
                  </a:cubicBezTo>
                  <a:cubicBezTo>
                    <a:pt x="504" y="108"/>
                    <a:pt x="504" y="108"/>
                    <a:pt x="505" y="110"/>
                  </a:cubicBezTo>
                  <a:cubicBezTo>
                    <a:pt x="505" y="113"/>
                    <a:pt x="501" y="108"/>
                    <a:pt x="500" y="113"/>
                  </a:cubicBezTo>
                  <a:cubicBezTo>
                    <a:pt x="499" y="116"/>
                    <a:pt x="502" y="116"/>
                    <a:pt x="503" y="121"/>
                  </a:cubicBezTo>
                  <a:cubicBezTo>
                    <a:pt x="504" y="124"/>
                    <a:pt x="505" y="123"/>
                    <a:pt x="507" y="137"/>
                  </a:cubicBezTo>
                  <a:cubicBezTo>
                    <a:pt x="507" y="141"/>
                    <a:pt x="509" y="153"/>
                    <a:pt x="514" y="163"/>
                  </a:cubicBezTo>
                  <a:cubicBezTo>
                    <a:pt x="515" y="165"/>
                    <a:pt x="519" y="176"/>
                    <a:pt x="532" y="191"/>
                  </a:cubicBezTo>
                  <a:cubicBezTo>
                    <a:pt x="534" y="193"/>
                    <a:pt x="534" y="191"/>
                    <a:pt x="536" y="200"/>
                  </a:cubicBezTo>
                  <a:cubicBezTo>
                    <a:pt x="537" y="210"/>
                    <a:pt x="537" y="207"/>
                    <a:pt x="535" y="216"/>
                  </a:cubicBezTo>
                  <a:cubicBezTo>
                    <a:pt x="532" y="227"/>
                    <a:pt x="534" y="224"/>
                    <a:pt x="526" y="228"/>
                  </a:cubicBezTo>
                  <a:cubicBezTo>
                    <a:pt x="523" y="230"/>
                    <a:pt x="481" y="258"/>
                    <a:pt x="457" y="269"/>
                  </a:cubicBezTo>
                  <a:cubicBezTo>
                    <a:pt x="452" y="271"/>
                    <a:pt x="430" y="281"/>
                    <a:pt x="414" y="295"/>
                  </a:cubicBezTo>
                  <a:cubicBezTo>
                    <a:pt x="411" y="297"/>
                    <a:pt x="404" y="309"/>
                    <a:pt x="400" y="315"/>
                  </a:cubicBezTo>
                  <a:cubicBezTo>
                    <a:pt x="397" y="321"/>
                    <a:pt x="377" y="361"/>
                    <a:pt x="367" y="449"/>
                  </a:cubicBezTo>
                  <a:cubicBezTo>
                    <a:pt x="366" y="454"/>
                    <a:pt x="366" y="468"/>
                    <a:pt x="363" y="434"/>
                  </a:cubicBezTo>
                  <a:cubicBezTo>
                    <a:pt x="362" y="423"/>
                    <a:pt x="357" y="389"/>
                    <a:pt x="352" y="371"/>
                  </a:cubicBezTo>
                  <a:cubicBezTo>
                    <a:pt x="351" y="368"/>
                    <a:pt x="360" y="360"/>
                    <a:pt x="354" y="352"/>
                  </a:cubicBezTo>
                  <a:cubicBezTo>
                    <a:pt x="348" y="345"/>
                    <a:pt x="353" y="342"/>
                    <a:pt x="346" y="342"/>
                  </a:cubicBezTo>
                  <a:cubicBezTo>
                    <a:pt x="341" y="342"/>
                    <a:pt x="343" y="339"/>
                    <a:pt x="340" y="336"/>
                  </a:cubicBezTo>
                  <a:cubicBezTo>
                    <a:pt x="338" y="332"/>
                    <a:pt x="335" y="330"/>
                    <a:pt x="332" y="328"/>
                  </a:cubicBezTo>
                  <a:cubicBezTo>
                    <a:pt x="329" y="326"/>
                    <a:pt x="327" y="320"/>
                    <a:pt x="321" y="318"/>
                  </a:cubicBezTo>
                  <a:cubicBezTo>
                    <a:pt x="317" y="317"/>
                    <a:pt x="313" y="315"/>
                    <a:pt x="306" y="313"/>
                  </a:cubicBezTo>
                  <a:cubicBezTo>
                    <a:pt x="302" y="311"/>
                    <a:pt x="301" y="308"/>
                    <a:pt x="299" y="306"/>
                  </a:cubicBezTo>
                  <a:cubicBezTo>
                    <a:pt x="301" y="308"/>
                    <a:pt x="307" y="310"/>
                    <a:pt x="310" y="312"/>
                  </a:cubicBezTo>
                  <a:cubicBezTo>
                    <a:pt x="309" y="310"/>
                    <a:pt x="302" y="306"/>
                    <a:pt x="300" y="304"/>
                  </a:cubicBezTo>
                  <a:cubicBezTo>
                    <a:pt x="298" y="302"/>
                    <a:pt x="301" y="301"/>
                    <a:pt x="299" y="296"/>
                  </a:cubicBezTo>
                  <a:cubicBezTo>
                    <a:pt x="296" y="291"/>
                    <a:pt x="294" y="278"/>
                    <a:pt x="286" y="266"/>
                  </a:cubicBezTo>
                  <a:cubicBezTo>
                    <a:pt x="284" y="261"/>
                    <a:pt x="273" y="243"/>
                    <a:pt x="272" y="231"/>
                  </a:cubicBezTo>
                  <a:cubicBezTo>
                    <a:pt x="272" y="219"/>
                    <a:pt x="270" y="183"/>
                    <a:pt x="270" y="176"/>
                  </a:cubicBezTo>
                  <a:cubicBezTo>
                    <a:pt x="270" y="169"/>
                    <a:pt x="262" y="122"/>
                    <a:pt x="261" y="117"/>
                  </a:cubicBezTo>
                  <a:cubicBezTo>
                    <a:pt x="260" y="111"/>
                    <a:pt x="256" y="102"/>
                    <a:pt x="253" y="97"/>
                  </a:cubicBezTo>
                  <a:cubicBezTo>
                    <a:pt x="251" y="91"/>
                    <a:pt x="248" y="83"/>
                    <a:pt x="246" y="79"/>
                  </a:cubicBezTo>
                  <a:cubicBezTo>
                    <a:pt x="243" y="75"/>
                    <a:pt x="227" y="54"/>
                    <a:pt x="214" y="49"/>
                  </a:cubicBezTo>
                  <a:cubicBezTo>
                    <a:pt x="209" y="47"/>
                    <a:pt x="200" y="37"/>
                    <a:pt x="191" y="40"/>
                  </a:cubicBezTo>
                  <a:cubicBezTo>
                    <a:pt x="187" y="41"/>
                    <a:pt x="176" y="36"/>
                    <a:pt x="170" y="37"/>
                  </a:cubicBezTo>
                  <a:cubicBezTo>
                    <a:pt x="163" y="39"/>
                    <a:pt x="143" y="47"/>
                    <a:pt x="135" y="52"/>
                  </a:cubicBezTo>
                  <a:cubicBezTo>
                    <a:pt x="131" y="56"/>
                    <a:pt x="103" y="72"/>
                    <a:pt x="95" y="118"/>
                  </a:cubicBezTo>
                  <a:cubicBezTo>
                    <a:pt x="95" y="123"/>
                    <a:pt x="87" y="167"/>
                    <a:pt x="88" y="172"/>
                  </a:cubicBezTo>
                  <a:cubicBezTo>
                    <a:pt x="89" y="177"/>
                    <a:pt x="87" y="197"/>
                    <a:pt x="87" y="201"/>
                  </a:cubicBezTo>
                  <a:cubicBezTo>
                    <a:pt x="86" y="206"/>
                    <a:pt x="81" y="243"/>
                    <a:pt x="79" y="249"/>
                  </a:cubicBezTo>
                  <a:cubicBezTo>
                    <a:pt x="77" y="254"/>
                    <a:pt x="73" y="271"/>
                    <a:pt x="69" y="277"/>
                  </a:cubicBezTo>
                  <a:cubicBezTo>
                    <a:pt x="65" y="283"/>
                    <a:pt x="68" y="281"/>
                    <a:pt x="63" y="284"/>
                  </a:cubicBezTo>
                  <a:cubicBezTo>
                    <a:pt x="59" y="286"/>
                    <a:pt x="50" y="291"/>
                    <a:pt x="32" y="301"/>
                  </a:cubicBezTo>
                  <a:cubicBezTo>
                    <a:pt x="25" y="305"/>
                    <a:pt x="28" y="301"/>
                    <a:pt x="23" y="304"/>
                  </a:cubicBezTo>
                  <a:cubicBezTo>
                    <a:pt x="18" y="308"/>
                    <a:pt x="16" y="302"/>
                    <a:pt x="15" y="308"/>
                  </a:cubicBezTo>
                  <a:cubicBezTo>
                    <a:pt x="13" y="315"/>
                    <a:pt x="11" y="315"/>
                    <a:pt x="12" y="320"/>
                  </a:cubicBezTo>
                  <a:cubicBezTo>
                    <a:pt x="13" y="325"/>
                    <a:pt x="10" y="337"/>
                    <a:pt x="9" y="342"/>
                  </a:cubicBezTo>
                  <a:cubicBezTo>
                    <a:pt x="8" y="347"/>
                    <a:pt x="0" y="428"/>
                    <a:pt x="4" y="460"/>
                  </a:cubicBezTo>
                  <a:cubicBezTo>
                    <a:pt x="7" y="481"/>
                    <a:pt x="11" y="502"/>
                    <a:pt x="12" y="511"/>
                  </a:cubicBezTo>
                  <a:cubicBezTo>
                    <a:pt x="13" y="516"/>
                    <a:pt x="15" y="530"/>
                    <a:pt x="26" y="548"/>
                  </a:cubicBezTo>
                  <a:cubicBezTo>
                    <a:pt x="28" y="552"/>
                    <a:pt x="28" y="548"/>
                    <a:pt x="25" y="564"/>
                  </a:cubicBezTo>
                  <a:cubicBezTo>
                    <a:pt x="23" y="570"/>
                    <a:pt x="14" y="649"/>
                    <a:pt x="13" y="655"/>
                  </a:cubicBezTo>
                  <a:cubicBezTo>
                    <a:pt x="12" y="661"/>
                    <a:pt x="14" y="697"/>
                    <a:pt x="10" y="712"/>
                  </a:cubicBezTo>
                  <a:cubicBezTo>
                    <a:pt x="8" y="716"/>
                    <a:pt x="6" y="727"/>
                    <a:pt x="7" y="771"/>
                  </a:cubicBezTo>
                  <a:cubicBezTo>
                    <a:pt x="7" y="776"/>
                    <a:pt x="6" y="787"/>
                    <a:pt x="7" y="790"/>
                  </a:cubicBezTo>
                  <a:cubicBezTo>
                    <a:pt x="8" y="793"/>
                    <a:pt x="4" y="798"/>
                    <a:pt x="5" y="800"/>
                  </a:cubicBezTo>
                  <a:cubicBezTo>
                    <a:pt x="7" y="805"/>
                    <a:pt x="9" y="799"/>
                    <a:pt x="7" y="807"/>
                  </a:cubicBezTo>
                  <a:cubicBezTo>
                    <a:pt x="6" y="813"/>
                    <a:pt x="5" y="827"/>
                    <a:pt x="15" y="875"/>
                  </a:cubicBezTo>
                  <a:cubicBezTo>
                    <a:pt x="16" y="880"/>
                    <a:pt x="23" y="925"/>
                    <a:pt x="24" y="1040"/>
                  </a:cubicBezTo>
                  <a:cubicBezTo>
                    <a:pt x="24" y="1043"/>
                    <a:pt x="30" y="1132"/>
                    <a:pt x="29" y="1137"/>
                  </a:cubicBezTo>
                  <a:cubicBezTo>
                    <a:pt x="28" y="1143"/>
                    <a:pt x="27" y="1146"/>
                    <a:pt x="34" y="1148"/>
                  </a:cubicBezTo>
                  <a:cubicBezTo>
                    <a:pt x="41" y="1149"/>
                    <a:pt x="57" y="1154"/>
                    <a:pt x="62" y="1156"/>
                  </a:cubicBezTo>
                  <a:cubicBezTo>
                    <a:pt x="68" y="1158"/>
                    <a:pt x="68" y="1156"/>
                    <a:pt x="68" y="1160"/>
                  </a:cubicBezTo>
                  <a:cubicBezTo>
                    <a:pt x="67" y="1166"/>
                    <a:pt x="65" y="1220"/>
                    <a:pt x="87" y="1288"/>
                  </a:cubicBezTo>
                  <a:cubicBezTo>
                    <a:pt x="89" y="1293"/>
                    <a:pt x="108" y="1373"/>
                    <a:pt x="113" y="1385"/>
                  </a:cubicBezTo>
                  <a:cubicBezTo>
                    <a:pt x="120" y="1399"/>
                    <a:pt x="113" y="1403"/>
                    <a:pt x="118" y="1430"/>
                  </a:cubicBezTo>
                  <a:cubicBezTo>
                    <a:pt x="119" y="1433"/>
                    <a:pt x="117" y="1458"/>
                    <a:pt x="108" y="1479"/>
                  </a:cubicBezTo>
                  <a:cubicBezTo>
                    <a:pt x="107" y="1481"/>
                    <a:pt x="99" y="1498"/>
                    <a:pt x="99" y="1502"/>
                  </a:cubicBezTo>
                  <a:cubicBezTo>
                    <a:pt x="98" y="1505"/>
                    <a:pt x="94" y="1516"/>
                    <a:pt x="113" y="1536"/>
                  </a:cubicBezTo>
                  <a:cubicBezTo>
                    <a:pt x="116" y="1539"/>
                    <a:pt x="139" y="1538"/>
                    <a:pt x="144" y="1537"/>
                  </a:cubicBezTo>
                  <a:cubicBezTo>
                    <a:pt x="156" y="1536"/>
                    <a:pt x="172" y="1524"/>
                    <a:pt x="172" y="1519"/>
                  </a:cubicBezTo>
                  <a:cubicBezTo>
                    <a:pt x="172" y="1514"/>
                    <a:pt x="175" y="1510"/>
                    <a:pt x="174" y="1502"/>
                  </a:cubicBezTo>
                  <a:cubicBezTo>
                    <a:pt x="169" y="1465"/>
                    <a:pt x="168" y="1487"/>
                    <a:pt x="168" y="1474"/>
                  </a:cubicBezTo>
                  <a:cubicBezTo>
                    <a:pt x="168" y="1457"/>
                    <a:pt x="167" y="1459"/>
                    <a:pt x="170" y="1456"/>
                  </a:cubicBezTo>
                  <a:cubicBezTo>
                    <a:pt x="173" y="1452"/>
                    <a:pt x="182" y="1444"/>
                    <a:pt x="171" y="1426"/>
                  </a:cubicBezTo>
                  <a:cubicBezTo>
                    <a:pt x="168" y="1420"/>
                    <a:pt x="171" y="1410"/>
                    <a:pt x="167" y="1402"/>
                  </a:cubicBezTo>
                  <a:cubicBezTo>
                    <a:pt x="164" y="1397"/>
                    <a:pt x="164" y="1343"/>
                    <a:pt x="164" y="1335"/>
                  </a:cubicBezTo>
                  <a:cubicBezTo>
                    <a:pt x="165" y="1330"/>
                    <a:pt x="165" y="1309"/>
                    <a:pt x="174" y="1226"/>
                  </a:cubicBezTo>
                  <a:cubicBezTo>
                    <a:pt x="175" y="1220"/>
                    <a:pt x="174" y="1198"/>
                    <a:pt x="168" y="1164"/>
                  </a:cubicBezTo>
                  <a:cubicBezTo>
                    <a:pt x="167" y="1160"/>
                    <a:pt x="166" y="1161"/>
                    <a:pt x="175" y="1161"/>
                  </a:cubicBezTo>
                  <a:cubicBezTo>
                    <a:pt x="183" y="1161"/>
                    <a:pt x="201" y="1162"/>
                    <a:pt x="207" y="1162"/>
                  </a:cubicBezTo>
                  <a:cubicBezTo>
                    <a:pt x="216" y="1162"/>
                    <a:pt x="216" y="1161"/>
                    <a:pt x="214" y="1166"/>
                  </a:cubicBezTo>
                  <a:cubicBezTo>
                    <a:pt x="212" y="1170"/>
                    <a:pt x="204" y="1205"/>
                    <a:pt x="205" y="1244"/>
                  </a:cubicBezTo>
                  <a:cubicBezTo>
                    <a:pt x="205" y="1249"/>
                    <a:pt x="206" y="1266"/>
                    <a:pt x="213" y="1294"/>
                  </a:cubicBezTo>
                  <a:cubicBezTo>
                    <a:pt x="214" y="1299"/>
                    <a:pt x="216" y="1351"/>
                    <a:pt x="214" y="1372"/>
                  </a:cubicBezTo>
                  <a:cubicBezTo>
                    <a:pt x="214" y="1377"/>
                    <a:pt x="214" y="1400"/>
                    <a:pt x="199" y="1423"/>
                  </a:cubicBezTo>
                  <a:cubicBezTo>
                    <a:pt x="197" y="1426"/>
                    <a:pt x="194" y="1431"/>
                    <a:pt x="196" y="1441"/>
                  </a:cubicBezTo>
                  <a:cubicBezTo>
                    <a:pt x="196" y="1445"/>
                    <a:pt x="195" y="1444"/>
                    <a:pt x="194" y="1445"/>
                  </a:cubicBezTo>
                  <a:cubicBezTo>
                    <a:pt x="192" y="1447"/>
                    <a:pt x="193" y="1449"/>
                    <a:pt x="194" y="1452"/>
                  </a:cubicBezTo>
                  <a:cubicBezTo>
                    <a:pt x="195" y="1456"/>
                    <a:pt x="197" y="1459"/>
                    <a:pt x="199" y="1494"/>
                  </a:cubicBezTo>
                  <a:cubicBezTo>
                    <a:pt x="199" y="1498"/>
                    <a:pt x="198" y="1497"/>
                    <a:pt x="202" y="1498"/>
                  </a:cubicBezTo>
                  <a:cubicBezTo>
                    <a:pt x="206" y="1499"/>
                    <a:pt x="205" y="1500"/>
                    <a:pt x="218" y="1497"/>
                  </a:cubicBezTo>
                  <a:cubicBezTo>
                    <a:pt x="230" y="1494"/>
                    <a:pt x="227" y="1496"/>
                    <a:pt x="228" y="1486"/>
                  </a:cubicBezTo>
                  <a:cubicBezTo>
                    <a:pt x="228" y="1476"/>
                    <a:pt x="227" y="1476"/>
                    <a:pt x="233" y="1479"/>
                  </a:cubicBezTo>
                  <a:cubicBezTo>
                    <a:pt x="238" y="1483"/>
                    <a:pt x="243" y="1486"/>
                    <a:pt x="250" y="1508"/>
                  </a:cubicBezTo>
                  <a:cubicBezTo>
                    <a:pt x="252" y="1514"/>
                    <a:pt x="250" y="1512"/>
                    <a:pt x="252" y="1513"/>
                  </a:cubicBezTo>
                  <a:cubicBezTo>
                    <a:pt x="254" y="1515"/>
                    <a:pt x="251" y="1518"/>
                    <a:pt x="257" y="1520"/>
                  </a:cubicBezTo>
                  <a:cubicBezTo>
                    <a:pt x="263" y="1523"/>
                    <a:pt x="290" y="1531"/>
                    <a:pt x="319" y="1527"/>
                  </a:cubicBezTo>
                  <a:cubicBezTo>
                    <a:pt x="335" y="1525"/>
                    <a:pt x="338" y="1526"/>
                    <a:pt x="340" y="1519"/>
                  </a:cubicBezTo>
                  <a:cubicBezTo>
                    <a:pt x="340" y="1515"/>
                    <a:pt x="338" y="1513"/>
                    <a:pt x="335" y="1510"/>
                  </a:cubicBezTo>
                  <a:cubicBezTo>
                    <a:pt x="331" y="1506"/>
                    <a:pt x="301" y="1480"/>
                    <a:pt x="298" y="1476"/>
                  </a:cubicBezTo>
                  <a:cubicBezTo>
                    <a:pt x="295" y="1472"/>
                    <a:pt x="296" y="1469"/>
                    <a:pt x="288" y="1460"/>
                  </a:cubicBezTo>
                  <a:cubicBezTo>
                    <a:pt x="286" y="1458"/>
                    <a:pt x="279" y="1430"/>
                    <a:pt x="270" y="1417"/>
                  </a:cubicBezTo>
                  <a:cubicBezTo>
                    <a:pt x="268" y="1414"/>
                    <a:pt x="264" y="1402"/>
                    <a:pt x="270" y="1385"/>
                  </a:cubicBezTo>
                  <a:cubicBezTo>
                    <a:pt x="279" y="1361"/>
                    <a:pt x="285" y="1314"/>
                    <a:pt x="298" y="1274"/>
                  </a:cubicBezTo>
                  <a:cubicBezTo>
                    <a:pt x="300" y="1270"/>
                    <a:pt x="318" y="1208"/>
                    <a:pt x="316" y="1161"/>
                  </a:cubicBezTo>
                  <a:cubicBezTo>
                    <a:pt x="316" y="1158"/>
                    <a:pt x="316" y="1159"/>
                    <a:pt x="319" y="1157"/>
                  </a:cubicBezTo>
                  <a:cubicBezTo>
                    <a:pt x="321" y="1155"/>
                    <a:pt x="319" y="1151"/>
                    <a:pt x="319" y="1144"/>
                  </a:cubicBezTo>
                  <a:cubicBezTo>
                    <a:pt x="319" y="1137"/>
                    <a:pt x="323" y="1124"/>
                    <a:pt x="323" y="1109"/>
                  </a:cubicBezTo>
                  <a:cubicBezTo>
                    <a:pt x="323" y="1101"/>
                    <a:pt x="323" y="1047"/>
                    <a:pt x="327" y="1025"/>
                  </a:cubicBezTo>
                  <a:cubicBezTo>
                    <a:pt x="329" y="1017"/>
                    <a:pt x="344" y="929"/>
                    <a:pt x="348" y="858"/>
                  </a:cubicBezTo>
                  <a:cubicBezTo>
                    <a:pt x="348" y="855"/>
                    <a:pt x="348" y="817"/>
                    <a:pt x="343" y="800"/>
                  </a:cubicBezTo>
                  <a:cubicBezTo>
                    <a:pt x="342" y="797"/>
                    <a:pt x="342" y="792"/>
                    <a:pt x="346" y="799"/>
                  </a:cubicBezTo>
                  <a:cubicBezTo>
                    <a:pt x="353" y="812"/>
                    <a:pt x="353" y="817"/>
                    <a:pt x="356" y="806"/>
                  </a:cubicBezTo>
                  <a:cubicBezTo>
                    <a:pt x="358" y="795"/>
                    <a:pt x="356" y="797"/>
                    <a:pt x="354" y="790"/>
                  </a:cubicBezTo>
                  <a:cubicBezTo>
                    <a:pt x="352" y="783"/>
                    <a:pt x="352" y="769"/>
                    <a:pt x="353" y="762"/>
                  </a:cubicBezTo>
                  <a:cubicBezTo>
                    <a:pt x="353" y="755"/>
                    <a:pt x="351" y="720"/>
                    <a:pt x="343" y="697"/>
                  </a:cubicBezTo>
                  <a:cubicBezTo>
                    <a:pt x="342" y="693"/>
                    <a:pt x="332" y="641"/>
                    <a:pt x="322" y="618"/>
                  </a:cubicBezTo>
                  <a:cubicBezTo>
                    <a:pt x="320" y="613"/>
                    <a:pt x="320" y="596"/>
                    <a:pt x="320" y="590"/>
                  </a:cubicBezTo>
                  <a:cubicBezTo>
                    <a:pt x="320" y="586"/>
                    <a:pt x="318" y="589"/>
                    <a:pt x="330" y="582"/>
                  </a:cubicBezTo>
                  <a:cubicBezTo>
                    <a:pt x="333" y="581"/>
                    <a:pt x="339" y="583"/>
                    <a:pt x="342" y="581"/>
                  </a:cubicBezTo>
                  <a:cubicBezTo>
                    <a:pt x="346" y="579"/>
                    <a:pt x="345" y="580"/>
                    <a:pt x="346" y="584"/>
                  </a:cubicBezTo>
                  <a:cubicBezTo>
                    <a:pt x="347" y="594"/>
                    <a:pt x="352" y="595"/>
                    <a:pt x="351" y="600"/>
                  </a:cubicBezTo>
                  <a:cubicBezTo>
                    <a:pt x="349" y="604"/>
                    <a:pt x="349" y="616"/>
                    <a:pt x="355" y="622"/>
                  </a:cubicBezTo>
                  <a:cubicBezTo>
                    <a:pt x="358" y="626"/>
                    <a:pt x="363" y="635"/>
                    <a:pt x="363" y="639"/>
                  </a:cubicBezTo>
                  <a:cubicBezTo>
                    <a:pt x="362" y="644"/>
                    <a:pt x="361" y="649"/>
                    <a:pt x="367" y="654"/>
                  </a:cubicBezTo>
                  <a:cubicBezTo>
                    <a:pt x="371" y="658"/>
                    <a:pt x="375" y="672"/>
                    <a:pt x="376" y="675"/>
                  </a:cubicBezTo>
                  <a:cubicBezTo>
                    <a:pt x="378" y="678"/>
                    <a:pt x="385" y="685"/>
                    <a:pt x="388" y="688"/>
                  </a:cubicBezTo>
                  <a:cubicBezTo>
                    <a:pt x="392" y="691"/>
                    <a:pt x="392" y="694"/>
                    <a:pt x="395" y="702"/>
                  </a:cubicBezTo>
                  <a:cubicBezTo>
                    <a:pt x="397" y="709"/>
                    <a:pt x="399" y="711"/>
                    <a:pt x="400" y="715"/>
                  </a:cubicBezTo>
                  <a:cubicBezTo>
                    <a:pt x="404" y="726"/>
                    <a:pt x="404" y="725"/>
                    <a:pt x="406" y="726"/>
                  </a:cubicBezTo>
                  <a:cubicBezTo>
                    <a:pt x="408" y="727"/>
                    <a:pt x="416" y="736"/>
                    <a:pt x="417" y="750"/>
                  </a:cubicBezTo>
                  <a:cubicBezTo>
                    <a:pt x="417" y="758"/>
                    <a:pt x="412" y="767"/>
                    <a:pt x="416" y="775"/>
                  </a:cubicBezTo>
                  <a:cubicBezTo>
                    <a:pt x="420" y="781"/>
                    <a:pt x="420" y="809"/>
                    <a:pt x="421" y="815"/>
                  </a:cubicBezTo>
                  <a:cubicBezTo>
                    <a:pt x="421" y="822"/>
                    <a:pt x="428" y="868"/>
                    <a:pt x="431" y="920"/>
                  </a:cubicBezTo>
                  <a:cubicBezTo>
                    <a:pt x="431" y="925"/>
                    <a:pt x="439" y="1006"/>
                    <a:pt x="440" y="1077"/>
                  </a:cubicBezTo>
                  <a:cubicBezTo>
                    <a:pt x="440" y="1081"/>
                    <a:pt x="444" y="1142"/>
                    <a:pt x="436" y="1212"/>
                  </a:cubicBezTo>
                  <a:cubicBezTo>
                    <a:pt x="436" y="1219"/>
                    <a:pt x="432" y="1362"/>
                    <a:pt x="431" y="1375"/>
                  </a:cubicBezTo>
                  <a:cubicBezTo>
                    <a:pt x="431" y="1384"/>
                    <a:pt x="428" y="1372"/>
                    <a:pt x="429" y="1393"/>
                  </a:cubicBezTo>
                  <a:cubicBezTo>
                    <a:pt x="429" y="1410"/>
                    <a:pt x="426" y="1406"/>
                    <a:pt x="439" y="1411"/>
                  </a:cubicBezTo>
                  <a:cubicBezTo>
                    <a:pt x="449" y="1415"/>
                    <a:pt x="447" y="1413"/>
                    <a:pt x="444" y="1418"/>
                  </a:cubicBezTo>
                  <a:cubicBezTo>
                    <a:pt x="438" y="1428"/>
                    <a:pt x="431" y="1429"/>
                    <a:pt x="430" y="1432"/>
                  </a:cubicBezTo>
                  <a:cubicBezTo>
                    <a:pt x="428" y="1437"/>
                    <a:pt x="424" y="1434"/>
                    <a:pt x="417" y="1438"/>
                  </a:cubicBezTo>
                  <a:cubicBezTo>
                    <a:pt x="413" y="1440"/>
                    <a:pt x="403" y="1449"/>
                    <a:pt x="401" y="1453"/>
                  </a:cubicBezTo>
                  <a:cubicBezTo>
                    <a:pt x="398" y="1460"/>
                    <a:pt x="390" y="1467"/>
                    <a:pt x="389" y="1470"/>
                  </a:cubicBezTo>
                  <a:cubicBezTo>
                    <a:pt x="388" y="1473"/>
                    <a:pt x="385" y="1473"/>
                    <a:pt x="383" y="1475"/>
                  </a:cubicBezTo>
                  <a:cubicBezTo>
                    <a:pt x="380" y="1477"/>
                    <a:pt x="380" y="1476"/>
                    <a:pt x="379" y="1481"/>
                  </a:cubicBezTo>
                  <a:cubicBezTo>
                    <a:pt x="377" y="1489"/>
                    <a:pt x="375" y="1488"/>
                    <a:pt x="386" y="1490"/>
                  </a:cubicBezTo>
                  <a:cubicBezTo>
                    <a:pt x="392" y="1491"/>
                    <a:pt x="430" y="1494"/>
                    <a:pt x="451" y="1493"/>
                  </a:cubicBezTo>
                  <a:cubicBezTo>
                    <a:pt x="457" y="1493"/>
                    <a:pt x="482" y="1495"/>
                    <a:pt x="496" y="1478"/>
                  </a:cubicBezTo>
                  <a:cubicBezTo>
                    <a:pt x="500" y="1473"/>
                    <a:pt x="498" y="1467"/>
                    <a:pt x="503" y="1463"/>
                  </a:cubicBezTo>
                  <a:cubicBezTo>
                    <a:pt x="503" y="1463"/>
                    <a:pt x="504" y="1464"/>
                    <a:pt x="509" y="1465"/>
                  </a:cubicBezTo>
                  <a:cubicBezTo>
                    <a:pt x="514" y="1467"/>
                    <a:pt x="515" y="1469"/>
                    <a:pt x="527" y="1464"/>
                  </a:cubicBezTo>
                  <a:cubicBezTo>
                    <a:pt x="532" y="1462"/>
                    <a:pt x="546" y="1457"/>
                    <a:pt x="548" y="1454"/>
                  </a:cubicBezTo>
                  <a:cubicBezTo>
                    <a:pt x="551" y="1452"/>
                    <a:pt x="550" y="1451"/>
                    <a:pt x="550" y="1443"/>
                  </a:cubicBezTo>
                  <a:cubicBezTo>
                    <a:pt x="550" y="1423"/>
                    <a:pt x="551" y="1423"/>
                    <a:pt x="546" y="1421"/>
                  </a:cubicBezTo>
                  <a:cubicBezTo>
                    <a:pt x="543" y="1419"/>
                    <a:pt x="543" y="1422"/>
                    <a:pt x="540" y="1413"/>
                  </a:cubicBezTo>
                  <a:cubicBezTo>
                    <a:pt x="536" y="1393"/>
                    <a:pt x="535" y="1402"/>
                    <a:pt x="536" y="1393"/>
                  </a:cubicBezTo>
                  <a:cubicBezTo>
                    <a:pt x="541" y="1362"/>
                    <a:pt x="537" y="1368"/>
                    <a:pt x="537" y="1361"/>
                  </a:cubicBezTo>
                  <a:cubicBezTo>
                    <a:pt x="536" y="1354"/>
                    <a:pt x="534" y="1333"/>
                    <a:pt x="537" y="1305"/>
                  </a:cubicBezTo>
                  <a:cubicBezTo>
                    <a:pt x="537" y="1298"/>
                    <a:pt x="545" y="1239"/>
                    <a:pt x="540" y="1220"/>
                  </a:cubicBezTo>
                  <a:cubicBezTo>
                    <a:pt x="539" y="1215"/>
                    <a:pt x="543" y="1188"/>
                    <a:pt x="544" y="1165"/>
                  </a:cubicBezTo>
                  <a:cubicBezTo>
                    <a:pt x="544" y="1160"/>
                    <a:pt x="545" y="1130"/>
                    <a:pt x="553" y="1098"/>
                  </a:cubicBezTo>
                  <a:cubicBezTo>
                    <a:pt x="555" y="1092"/>
                    <a:pt x="566" y="1058"/>
                    <a:pt x="571" y="1022"/>
                  </a:cubicBezTo>
                  <a:cubicBezTo>
                    <a:pt x="572" y="1015"/>
                    <a:pt x="577" y="979"/>
                    <a:pt x="593" y="910"/>
                  </a:cubicBezTo>
                  <a:cubicBezTo>
                    <a:pt x="594" y="904"/>
                    <a:pt x="598" y="895"/>
                    <a:pt x="600" y="892"/>
                  </a:cubicBezTo>
                  <a:cubicBezTo>
                    <a:pt x="601" y="889"/>
                    <a:pt x="600" y="890"/>
                    <a:pt x="603" y="896"/>
                  </a:cubicBezTo>
                  <a:cubicBezTo>
                    <a:pt x="609" y="907"/>
                    <a:pt x="610" y="903"/>
                    <a:pt x="612" y="911"/>
                  </a:cubicBezTo>
                  <a:cubicBezTo>
                    <a:pt x="613" y="918"/>
                    <a:pt x="620" y="935"/>
                    <a:pt x="626" y="942"/>
                  </a:cubicBezTo>
                  <a:cubicBezTo>
                    <a:pt x="630" y="946"/>
                    <a:pt x="630" y="958"/>
                    <a:pt x="631" y="963"/>
                  </a:cubicBezTo>
                  <a:cubicBezTo>
                    <a:pt x="633" y="968"/>
                    <a:pt x="634" y="973"/>
                    <a:pt x="635" y="982"/>
                  </a:cubicBezTo>
                  <a:cubicBezTo>
                    <a:pt x="636" y="991"/>
                    <a:pt x="641" y="1016"/>
                    <a:pt x="651" y="1041"/>
                  </a:cubicBezTo>
                  <a:cubicBezTo>
                    <a:pt x="654" y="1047"/>
                    <a:pt x="661" y="1085"/>
                    <a:pt x="663" y="1091"/>
                  </a:cubicBezTo>
                  <a:cubicBezTo>
                    <a:pt x="668" y="1106"/>
                    <a:pt x="680" y="1113"/>
                    <a:pt x="676" y="1138"/>
                  </a:cubicBezTo>
                  <a:cubicBezTo>
                    <a:pt x="675" y="1145"/>
                    <a:pt x="682" y="1197"/>
                    <a:pt x="683" y="1202"/>
                  </a:cubicBezTo>
                  <a:cubicBezTo>
                    <a:pt x="684" y="1210"/>
                    <a:pt x="678" y="1230"/>
                    <a:pt x="678" y="1242"/>
                  </a:cubicBezTo>
                  <a:cubicBezTo>
                    <a:pt x="678" y="1248"/>
                    <a:pt x="678" y="1352"/>
                    <a:pt x="679" y="1361"/>
                  </a:cubicBezTo>
                  <a:cubicBezTo>
                    <a:pt x="681" y="1368"/>
                    <a:pt x="676" y="1362"/>
                    <a:pt x="680" y="1374"/>
                  </a:cubicBezTo>
                  <a:cubicBezTo>
                    <a:pt x="687" y="1395"/>
                    <a:pt x="690" y="1395"/>
                    <a:pt x="687" y="1399"/>
                  </a:cubicBezTo>
                  <a:cubicBezTo>
                    <a:pt x="684" y="1403"/>
                    <a:pt x="682" y="1412"/>
                    <a:pt x="680" y="1419"/>
                  </a:cubicBezTo>
                  <a:cubicBezTo>
                    <a:pt x="679" y="1423"/>
                    <a:pt x="679" y="1419"/>
                    <a:pt x="676" y="1422"/>
                  </a:cubicBezTo>
                  <a:cubicBezTo>
                    <a:pt x="673" y="1426"/>
                    <a:pt x="674" y="1427"/>
                    <a:pt x="673" y="1440"/>
                  </a:cubicBezTo>
                  <a:cubicBezTo>
                    <a:pt x="672" y="1453"/>
                    <a:pt x="670" y="1455"/>
                    <a:pt x="680" y="1459"/>
                  </a:cubicBezTo>
                  <a:cubicBezTo>
                    <a:pt x="698" y="1469"/>
                    <a:pt x="695" y="1469"/>
                    <a:pt x="703" y="1466"/>
                  </a:cubicBezTo>
                  <a:cubicBezTo>
                    <a:pt x="708" y="1464"/>
                    <a:pt x="708" y="1463"/>
                    <a:pt x="709" y="1468"/>
                  </a:cubicBezTo>
                  <a:cubicBezTo>
                    <a:pt x="710" y="1472"/>
                    <a:pt x="705" y="1478"/>
                    <a:pt x="712" y="1484"/>
                  </a:cubicBezTo>
                  <a:cubicBezTo>
                    <a:pt x="719" y="1489"/>
                    <a:pt x="730" y="1505"/>
                    <a:pt x="795" y="1494"/>
                  </a:cubicBezTo>
                  <a:cubicBezTo>
                    <a:pt x="817" y="1491"/>
                    <a:pt x="821" y="1492"/>
                    <a:pt x="820" y="1485"/>
                  </a:cubicBezTo>
                  <a:cubicBezTo>
                    <a:pt x="820" y="1478"/>
                    <a:pt x="821" y="1478"/>
                    <a:pt x="817" y="1476"/>
                  </a:cubicBezTo>
                  <a:cubicBezTo>
                    <a:pt x="813" y="1474"/>
                    <a:pt x="812" y="1474"/>
                    <a:pt x="809" y="1468"/>
                  </a:cubicBezTo>
                  <a:cubicBezTo>
                    <a:pt x="806" y="1463"/>
                    <a:pt x="804" y="1457"/>
                    <a:pt x="799" y="1454"/>
                  </a:cubicBezTo>
                  <a:cubicBezTo>
                    <a:pt x="795" y="1452"/>
                    <a:pt x="788" y="1445"/>
                    <a:pt x="783" y="1439"/>
                  </a:cubicBezTo>
                  <a:cubicBezTo>
                    <a:pt x="780" y="1436"/>
                    <a:pt x="778" y="1434"/>
                    <a:pt x="776" y="1432"/>
                  </a:cubicBezTo>
                  <a:cubicBezTo>
                    <a:pt x="772" y="1429"/>
                    <a:pt x="771" y="1420"/>
                    <a:pt x="767" y="1416"/>
                  </a:cubicBezTo>
                  <a:cubicBezTo>
                    <a:pt x="766" y="1414"/>
                    <a:pt x="772" y="1418"/>
                    <a:pt x="768" y="1410"/>
                  </a:cubicBezTo>
                  <a:cubicBezTo>
                    <a:pt x="764" y="1400"/>
                    <a:pt x="764" y="1401"/>
                    <a:pt x="767" y="1401"/>
                  </a:cubicBezTo>
                  <a:cubicBezTo>
                    <a:pt x="768" y="1400"/>
                    <a:pt x="774" y="1399"/>
                    <a:pt x="778" y="1397"/>
                  </a:cubicBezTo>
                  <a:cubicBezTo>
                    <a:pt x="782" y="1396"/>
                    <a:pt x="787" y="1395"/>
                    <a:pt x="791" y="1393"/>
                  </a:cubicBezTo>
                  <a:cubicBezTo>
                    <a:pt x="795" y="1392"/>
                    <a:pt x="795" y="1392"/>
                    <a:pt x="795" y="1385"/>
                  </a:cubicBezTo>
                  <a:cubicBezTo>
                    <a:pt x="794" y="1378"/>
                    <a:pt x="794" y="1369"/>
                    <a:pt x="793" y="1366"/>
                  </a:cubicBezTo>
                  <a:cubicBezTo>
                    <a:pt x="793" y="1363"/>
                    <a:pt x="791" y="1368"/>
                    <a:pt x="791" y="1359"/>
                  </a:cubicBezTo>
                  <a:cubicBezTo>
                    <a:pt x="791" y="1349"/>
                    <a:pt x="789" y="1263"/>
                    <a:pt x="777" y="1166"/>
                  </a:cubicBezTo>
                  <a:cubicBezTo>
                    <a:pt x="777" y="1159"/>
                    <a:pt x="769" y="1075"/>
                    <a:pt x="773" y="1019"/>
                  </a:cubicBezTo>
                  <a:cubicBezTo>
                    <a:pt x="773" y="1013"/>
                    <a:pt x="773" y="924"/>
                    <a:pt x="779" y="853"/>
                  </a:cubicBezTo>
                  <a:cubicBezTo>
                    <a:pt x="780" y="846"/>
                    <a:pt x="781" y="767"/>
                    <a:pt x="785" y="745"/>
                  </a:cubicBezTo>
                  <a:cubicBezTo>
                    <a:pt x="787" y="736"/>
                    <a:pt x="788" y="738"/>
                    <a:pt x="788" y="729"/>
                  </a:cubicBezTo>
                  <a:cubicBezTo>
                    <a:pt x="788" y="726"/>
                    <a:pt x="790" y="725"/>
                    <a:pt x="792" y="722"/>
                  </a:cubicBezTo>
                  <a:cubicBezTo>
                    <a:pt x="794" y="719"/>
                    <a:pt x="799" y="725"/>
                    <a:pt x="802" y="714"/>
                  </a:cubicBezTo>
                  <a:cubicBezTo>
                    <a:pt x="803" y="709"/>
                    <a:pt x="803" y="711"/>
                    <a:pt x="805" y="713"/>
                  </a:cubicBezTo>
                  <a:cubicBezTo>
                    <a:pt x="807" y="714"/>
                    <a:pt x="808" y="714"/>
                    <a:pt x="811" y="713"/>
                  </a:cubicBezTo>
                  <a:cubicBezTo>
                    <a:pt x="813" y="712"/>
                    <a:pt x="813" y="712"/>
                    <a:pt x="811" y="708"/>
                  </a:cubicBezTo>
                  <a:cubicBezTo>
                    <a:pt x="808" y="703"/>
                    <a:pt x="808" y="701"/>
                    <a:pt x="810" y="694"/>
                  </a:cubicBezTo>
                  <a:cubicBezTo>
                    <a:pt x="817" y="671"/>
                    <a:pt x="814" y="677"/>
                    <a:pt x="821" y="677"/>
                  </a:cubicBezTo>
                  <a:cubicBezTo>
                    <a:pt x="826" y="678"/>
                    <a:pt x="840" y="678"/>
                    <a:pt x="842" y="677"/>
                  </a:cubicBezTo>
                  <a:cubicBezTo>
                    <a:pt x="844" y="676"/>
                    <a:pt x="846" y="669"/>
                    <a:pt x="846" y="665"/>
                  </a:cubicBezTo>
                  <a:cubicBezTo>
                    <a:pt x="846" y="661"/>
                    <a:pt x="852" y="653"/>
                    <a:pt x="846" y="639"/>
                  </a:cubicBezTo>
                  <a:cubicBezTo>
                    <a:pt x="844" y="635"/>
                    <a:pt x="847" y="615"/>
                    <a:pt x="845" y="611"/>
                  </a:cubicBezTo>
                  <a:cubicBezTo>
                    <a:pt x="844" y="608"/>
                    <a:pt x="850" y="588"/>
                    <a:pt x="851" y="584"/>
                  </a:cubicBezTo>
                  <a:cubicBezTo>
                    <a:pt x="851" y="580"/>
                    <a:pt x="851" y="576"/>
                    <a:pt x="851" y="572"/>
                  </a:cubicBezTo>
                  <a:cubicBezTo>
                    <a:pt x="851" y="568"/>
                    <a:pt x="853" y="567"/>
                    <a:pt x="855" y="562"/>
                  </a:cubicBezTo>
                  <a:cubicBezTo>
                    <a:pt x="856" y="559"/>
                    <a:pt x="866" y="532"/>
                    <a:pt x="854" y="502"/>
                  </a:cubicBezTo>
                  <a:cubicBezTo>
                    <a:pt x="853" y="498"/>
                    <a:pt x="842" y="468"/>
                    <a:pt x="840" y="464"/>
                  </a:cubicBezTo>
                  <a:cubicBezTo>
                    <a:pt x="838" y="459"/>
                    <a:pt x="840" y="454"/>
                    <a:pt x="834" y="431"/>
                  </a:cubicBezTo>
                  <a:cubicBezTo>
                    <a:pt x="831" y="424"/>
                    <a:pt x="812" y="348"/>
                    <a:pt x="794" y="314"/>
                  </a:cubicBezTo>
                  <a:cubicBezTo>
                    <a:pt x="792" y="309"/>
                    <a:pt x="787" y="297"/>
                    <a:pt x="784" y="294"/>
                  </a:cubicBezTo>
                  <a:cubicBezTo>
                    <a:pt x="781" y="291"/>
                    <a:pt x="787" y="294"/>
                    <a:pt x="776" y="287"/>
                  </a:cubicBezTo>
                  <a:cubicBezTo>
                    <a:pt x="771" y="284"/>
                    <a:pt x="729" y="265"/>
                    <a:pt x="680" y="234"/>
                  </a:cubicBezTo>
                  <a:cubicBezTo>
                    <a:pt x="674" y="231"/>
                    <a:pt x="659" y="223"/>
                    <a:pt x="655" y="222"/>
                  </a:cubicBezTo>
                  <a:cubicBezTo>
                    <a:pt x="653" y="221"/>
                    <a:pt x="654" y="220"/>
                    <a:pt x="652" y="215"/>
                  </a:cubicBezTo>
                  <a:cubicBezTo>
                    <a:pt x="649" y="210"/>
                    <a:pt x="644" y="203"/>
                    <a:pt x="642" y="199"/>
                  </a:cubicBezTo>
                  <a:cubicBezTo>
                    <a:pt x="640" y="196"/>
                    <a:pt x="640" y="197"/>
                    <a:pt x="640" y="187"/>
                  </a:cubicBezTo>
                  <a:cubicBezTo>
                    <a:pt x="640" y="177"/>
                    <a:pt x="639" y="150"/>
                    <a:pt x="639" y="144"/>
                  </a:cubicBezTo>
                  <a:cubicBezTo>
                    <a:pt x="639" y="139"/>
                    <a:pt x="640" y="148"/>
                    <a:pt x="647" y="136"/>
                  </a:cubicBezTo>
                  <a:cubicBezTo>
                    <a:pt x="651" y="129"/>
                    <a:pt x="653" y="125"/>
                    <a:pt x="655" y="111"/>
                  </a:cubicBezTo>
                  <a:cubicBezTo>
                    <a:pt x="656" y="98"/>
                    <a:pt x="652" y="89"/>
                    <a:pt x="648" y="89"/>
                  </a:cubicBezTo>
                  <a:close/>
                </a:path>
              </a:pathLst>
            </a:custGeom>
            <a:solidFill>
              <a:schemeClr val="tx1"/>
            </a:solidFill>
            <a:ln>
              <a:solidFill>
                <a:srgbClr val="000000"/>
              </a:solidFill>
            </a:ln>
            <a:effectLst>
              <a:outerShdw blurRad="76200" dir="13500000" sy="23000" kx="1200000" algn="br" rotWithShape="0">
                <a:prstClr val="black">
                  <a:alpha val="20000"/>
                </a:prstClr>
              </a:outerShdw>
            </a:effectLst>
          </p:spPr>
          <p:style>
            <a:lnRef idx="1">
              <a:schemeClr val="dk1"/>
            </a:lnRef>
            <a:fillRef idx="2">
              <a:schemeClr val="dk1"/>
            </a:fillRef>
            <a:effectRef idx="1">
              <a:schemeClr val="dk1"/>
            </a:effectRef>
            <a:fontRef idx="minor">
              <a:schemeClr val="dk1"/>
            </a:fontRef>
          </p:style>
          <p:txBody>
            <a:bodyPr rtlCol="0" anchor="ctr"/>
            <a:lstStyle/>
            <a:p>
              <a:pPr marL="0" lvl="1" algn="ctr"/>
              <a:endParaRPr lang="en-US" spc="-50" dirty="0">
                <a:solidFill>
                  <a:srgbClr val="FFFFFF"/>
                </a:solidFill>
              </a:endParaRPr>
            </a:p>
          </p:txBody>
        </p:sp>
        <p:pic>
          <p:nvPicPr>
            <p:cNvPr id="1028" name="Picture 4" descr="C:\Users\jareda\Pictures\DVD_ART35\Icons - Illustrations\_WINDOWS SERVER ICONS\Data\Table with Data Blue spreadsheet document.png"/>
            <p:cNvPicPr>
              <a:picLocks noChangeAspect="1" noChangeArrowheads="1"/>
            </p:cNvPicPr>
            <p:nvPr/>
          </p:nvPicPr>
          <p:blipFill>
            <a:blip r:embed="rId4" cstate="email"/>
            <a:srcRect/>
            <a:stretch>
              <a:fillRect/>
            </a:stretch>
          </p:blipFill>
          <p:spPr bwMode="auto">
            <a:xfrm>
              <a:off x="7023100" y="3827975"/>
              <a:ext cx="939800" cy="776850"/>
            </a:xfrm>
            <a:prstGeom prst="rect">
              <a:avLst/>
            </a:prstGeom>
            <a:noFill/>
            <a:ln w="3175">
              <a:solidFill>
                <a:srgbClr val="000000"/>
              </a:solidFill>
            </a:ln>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1027" name="Picture 3" descr="C:\Users\jareda\Pictures\DVD_ART35\Icons - Illustrations\_WINDOWS SERVER ICONS\Misc\Database cylinder.png"/>
            <p:cNvPicPr>
              <a:picLocks noChangeAspect="1" noChangeArrowheads="1"/>
            </p:cNvPicPr>
            <p:nvPr/>
          </p:nvPicPr>
          <p:blipFill>
            <a:blip r:embed="rId5" cstate="email">
              <a:duotone>
                <a:prstClr val="black"/>
                <a:schemeClr val="accent6">
                  <a:tint val="45000"/>
                  <a:satMod val="400000"/>
                </a:schemeClr>
              </a:duotone>
              <a:lum contrast="40000"/>
            </a:blip>
            <a:srcRect/>
            <a:stretch>
              <a:fillRect/>
            </a:stretch>
          </p:blipFill>
          <p:spPr bwMode="auto">
            <a:xfrm>
              <a:off x="7783391" y="4073562"/>
              <a:ext cx="557062" cy="633586"/>
            </a:xfrm>
            <a:prstGeom prst="rect">
              <a:avLst/>
            </a:prstGeom>
            <a:noFill/>
            <a:effectLst>
              <a:outerShdw blurRad="76200" dir="13500000" sy="23000" kx="1200000" algn="br" rotWithShape="0">
                <a:prstClr val="black">
                  <a:alpha val="20000"/>
                </a:prstClr>
              </a:outerShdw>
            </a:effectLst>
          </p:spPr>
        </p:pic>
        <p:pic>
          <p:nvPicPr>
            <p:cNvPr id="15" name="Picture 3" descr="C:\Users\jareda\Pictures\DVD_ART35\Icons - Illustrations\_WINDOWS SERVER ICONS\Misc\Database cylinder.png"/>
            <p:cNvPicPr>
              <a:picLocks noChangeAspect="1" noChangeArrowheads="1"/>
            </p:cNvPicPr>
            <p:nvPr/>
          </p:nvPicPr>
          <p:blipFill>
            <a:blip r:embed="rId5" cstate="email">
              <a:duotone>
                <a:prstClr val="black"/>
                <a:schemeClr val="accent3">
                  <a:tint val="45000"/>
                  <a:satMod val="400000"/>
                </a:schemeClr>
              </a:duotone>
              <a:lum bright="-10000"/>
            </a:blip>
            <a:srcRect/>
            <a:stretch>
              <a:fillRect/>
            </a:stretch>
          </p:blipFill>
          <p:spPr bwMode="auto">
            <a:xfrm>
              <a:off x="8125335" y="4281314"/>
              <a:ext cx="557062" cy="633586"/>
            </a:xfrm>
            <a:prstGeom prst="rect">
              <a:avLst/>
            </a:prstGeom>
            <a:noFill/>
            <a:effectLst>
              <a:outerShdw blurRad="76200" dir="13500000" sy="23000" kx="1200000" algn="br" rotWithShape="0">
                <a:prstClr val="black">
                  <a:alpha val="20000"/>
                </a:prstClr>
              </a:outerShdw>
            </a:effectLst>
          </p:spPr>
        </p:pic>
        <p:pic>
          <p:nvPicPr>
            <p:cNvPr id="16" name="Picture 3" descr="C:\Users\jareda\Pictures\DVD_ART35\Icons - Illustrations\_WINDOWS SERVER ICONS\Misc\Database cylinder.png"/>
            <p:cNvPicPr>
              <a:picLocks noChangeAspect="1" noChangeArrowheads="1"/>
            </p:cNvPicPr>
            <p:nvPr/>
          </p:nvPicPr>
          <p:blipFill>
            <a:blip r:embed="rId6" cstate="email">
              <a:duotone>
                <a:prstClr val="black"/>
                <a:schemeClr val="accent5">
                  <a:tint val="45000"/>
                  <a:satMod val="400000"/>
                </a:schemeClr>
              </a:duotone>
            </a:blip>
            <a:srcRect/>
            <a:stretch>
              <a:fillRect/>
            </a:stretch>
          </p:blipFill>
          <p:spPr bwMode="auto">
            <a:xfrm>
              <a:off x="7681040" y="4399210"/>
              <a:ext cx="455052" cy="517563"/>
            </a:xfrm>
            <a:prstGeom prst="rect">
              <a:avLst/>
            </a:prstGeom>
            <a:noFill/>
            <a:effectLst>
              <a:outerShdw blurRad="76200" dir="13500000" sy="23000" kx="1200000" algn="br" rotWithShape="0">
                <a:prstClr val="black">
                  <a:alpha val="20000"/>
                </a:prstClr>
              </a:outerShdw>
            </a:effectLst>
          </p:spPr>
        </p:pic>
      </p:grpSp>
      <p:pic>
        <p:nvPicPr>
          <p:cNvPr id="18" name="Picture 9" descr="\\Server3\restrict\InternalBin\Resource DVD 35\DVD_ART35\Artwork_Imagery\Icons - Illustrations\people\black silhouettes\PRB man 3 silhouette people ready.png"/>
          <p:cNvPicPr>
            <a:picLocks noChangeAspect="1" noChangeArrowheads="1"/>
          </p:cNvPicPr>
          <p:nvPr/>
        </p:nvPicPr>
        <p:blipFill>
          <a:blip r:embed="rId7" cstate="email">
            <a:lum bright="100000" contrast="100000"/>
          </a:blip>
          <a:srcRect/>
          <a:stretch>
            <a:fillRect/>
          </a:stretch>
        </p:blipFill>
        <p:spPr bwMode="auto">
          <a:xfrm>
            <a:off x="1116880" y="3018278"/>
            <a:ext cx="792525" cy="1984248"/>
          </a:xfrm>
          <a:prstGeom prst="rect">
            <a:avLst/>
          </a:prstGeom>
          <a:noFill/>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 Same Side Corner Rectangle 59"/>
          <p:cNvSpPr/>
          <p:nvPr/>
        </p:nvSpPr>
        <p:spPr>
          <a:xfrm>
            <a:off x="324896" y="1444625"/>
            <a:ext cx="3634154" cy="5141913"/>
          </a:xfrm>
          <a:prstGeom prst="round2SameRect">
            <a:avLst>
              <a:gd name="adj1" fmla="val 9478"/>
              <a:gd name="adj2" fmla="val 0"/>
            </a:avLst>
          </a:prstGeom>
          <a:gradFill flip="none" rotWithShape="1">
            <a:gsLst>
              <a:gs pos="0">
                <a:schemeClr val="accent2">
                  <a:alpha val="40000"/>
                </a:schemeClr>
              </a:gs>
              <a:gs pos="100000">
                <a:schemeClr val="accent2">
                  <a:alpha val="10000"/>
                </a:schemeClr>
              </a:gs>
            </a:gsLst>
            <a:path path="circle">
              <a:fillToRect l="50000" t="50000" r="50000" b="50000"/>
            </a:path>
            <a:tileRect/>
          </a:gradFill>
          <a:ln w="9525" cap="flat" cmpd="sng" algn="ctr">
            <a:gradFill flip="none" rotWithShape="1">
              <a:gsLst>
                <a:gs pos="0">
                  <a:schemeClr val="tx1"/>
                </a:gs>
                <a:gs pos="50000">
                  <a:schemeClr val="tx1"/>
                </a:gs>
                <a:gs pos="100000">
                  <a:schemeClr val="tx1">
                    <a:alpha val="0"/>
                  </a:schemeClr>
                </a:gs>
              </a:gsLst>
              <a:lin ang="5400000" scaled="0"/>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0" tIns="548640" rIns="0" bIns="0" anchor="t"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kern="0" dirty="0" smtClean="0">
                <a:gradFill flip="none" rotWithShape="1">
                  <a:gsLst>
                    <a:gs pos="0">
                      <a:schemeClr val="tx1"/>
                    </a:gs>
                    <a:gs pos="100000">
                      <a:schemeClr val="tx1"/>
                    </a:gs>
                  </a:gsLst>
                  <a:lin ang="2700000" scaled="1"/>
                  <a:tileRect/>
                </a:gradFill>
              </a:rPr>
              <a:t>Improve understanding of</a:t>
            </a:r>
            <a:br>
              <a:rPr lang="en-US" kern="0" dirty="0" smtClean="0">
                <a:gradFill flip="none" rotWithShape="1">
                  <a:gsLst>
                    <a:gs pos="0">
                      <a:schemeClr val="tx1"/>
                    </a:gs>
                    <a:gs pos="100000">
                      <a:schemeClr val="tx1"/>
                    </a:gs>
                  </a:gsLst>
                  <a:lin ang="2700000" scaled="1"/>
                  <a:tileRect/>
                </a:gradFill>
              </a:rPr>
            </a:br>
            <a:r>
              <a:rPr lang="en-US" kern="0" dirty="0" smtClean="0">
                <a:gradFill flip="none" rotWithShape="1">
                  <a:gsLst>
                    <a:gs pos="0">
                      <a:schemeClr val="tx1"/>
                    </a:gs>
                    <a:gs pos="100000">
                      <a:schemeClr val="tx1"/>
                    </a:gs>
                  </a:gsLst>
                  <a:lin ang="2700000" scaled="1"/>
                  <a:tileRect/>
                </a:gradFill>
              </a:rPr>
              <a:t>user intent</a:t>
            </a:r>
          </a:p>
          <a:p>
            <a:pPr defTabSz="-13873163" eaLnBrk="0" fontAlgn="base" hangingPunct="0">
              <a:lnSpc>
                <a:spcPct val="90000"/>
              </a:lnSpc>
              <a:spcBef>
                <a:spcPct val="30000"/>
              </a:spcBef>
              <a:buClr>
                <a:schemeClr val="tx2">
                  <a:alpha val="100000"/>
                </a:schemeClr>
              </a:buClr>
              <a:buSzPct val="85000"/>
              <a:defRPr/>
            </a:pPr>
            <a:endParaRPr lang="en-US" kern="0" dirty="0" smtClean="0">
              <a:gradFill flip="none" rotWithShape="1">
                <a:gsLst>
                  <a:gs pos="0">
                    <a:schemeClr val="tx1"/>
                  </a:gs>
                  <a:gs pos="100000">
                    <a:schemeClr val="tx1"/>
                  </a:gs>
                </a:gsLst>
                <a:lin ang="2700000" scaled="1"/>
                <a:tileRect/>
              </a:gradFill>
            </a:endParaRPr>
          </a:p>
          <a:p>
            <a:pPr defTabSz="-13873163" eaLnBrk="0" fontAlgn="base" hangingPunct="0">
              <a:lnSpc>
                <a:spcPct val="90000"/>
              </a:lnSpc>
              <a:spcBef>
                <a:spcPct val="30000"/>
              </a:spcBef>
              <a:buClr>
                <a:schemeClr val="tx2">
                  <a:alpha val="100000"/>
                </a:schemeClr>
              </a:buClr>
              <a:buSzPct val="85000"/>
              <a:defRPr/>
            </a:pPr>
            <a:endParaRPr lang="en-US" kern="0" dirty="0" smtClean="0">
              <a:gradFill flip="none" rotWithShape="1">
                <a:gsLst>
                  <a:gs pos="0">
                    <a:schemeClr val="tx1"/>
                  </a:gs>
                  <a:gs pos="100000">
                    <a:schemeClr val="tx1"/>
                  </a:gs>
                </a:gsLst>
                <a:lin ang="2700000" scaled="1"/>
                <a:tileRect/>
              </a:gradFill>
            </a:endParaRPr>
          </a:p>
          <a:p>
            <a:pPr marL="231775" indent="-231775" fontAlgn="base">
              <a:lnSpc>
                <a:spcPct val="90000"/>
              </a:lnSpc>
              <a:spcBef>
                <a:spcPct val="20000"/>
              </a:spcBef>
              <a:buClr>
                <a:schemeClr val="tx2">
                  <a:alpha val="100000"/>
                </a:schemeClr>
              </a:buClr>
              <a:buSzPct val="90000"/>
              <a:buBlip>
                <a:blip r:embed="rId3"/>
              </a:buBlip>
              <a:defRPr/>
            </a:pPr>
            <a:r>
              <a:rPr lang="en-US" sz="1600" dirty="0" smtClean="0">
                <a:gradFill>
                  <a:gsLst>
                    <a:gs pos="0">
                      <a:schemeClr val="tx1"/>
                    </a:gs>
                    <a:gs pos="100000">
                      <a:schemeClr val="tx1"/>
                    </a:gs>
                  </a:gsLst>
                  <a:lin ang="5400000" scaled="0"/>
                </a:gradFill>
              </a:rPr>
              <a:t>What is the user asking?</a:t>
            </a:r>
          </a:p>
          <a:p>
            <a:pPr marL="401638" lvl="1" indent="-169863" fontAlgn="base">
              <a:lnSpc>
                <a:spcPct val="90000"/>
              </a:lnSpc>
              <a:spcBef>
                <a:spcPct val="20000"/>
              </a:spcBef>
              <a:buClr>
                <a:schemeClr val="tx2">
                  <a:alpha val="100000"/>
                </a:schemeClr>
              </a:buClr>
              <a:buSzPct val="85000"/>
              <a:buBlip>
                <a:blip r:embed="rId4"/>
              </a:buBlip>
              <a:defRPr/>
            </a:pPr>
            <a:r>
              <a:rPr lang="en-US" sz="1400" dirty="0" smtClean="0">
                <a:gradFill>
                  <a:gsLst>
                    <a:gs pos="0">
                      <a:schemeClr val="tx1"/>
                    </a:gs>
                    <a:gs pos="100000">
                      <a:schemeClr val="tx1"/>
                    </a:gs>
                  </a:gsLst>
                  <a:lin ang="5400000" scaled="0"/>
                </a:gradFill>
              </a:rPr>
              <a:t>Get rid of noise </a:t>
            </a:r>
          </a:p>
          <a:p>
            <a:pPr marL="231775" indent="-231775" fontAlgn="base">
              <a:lnSpc>
                <a:spcPct val="90000"/>
              </a:lnSpc>
              <a:spcBef>
                <a:spcPct val="20000"/>
              </a:spcBef>
              <a:buClr>
                <a:schemeClr val="tx2">
                  <a:alpha val="100000"/>
                </a:schemeClr>
              </a:buClr>
              <a:buSzPct val="90000"/>
              <a:buBlip>
                <a:blip r:embed="rId3"/>
              </a:buBlip>
              <a:defRPr/>
            </a:pPr>
            <a:r>
              <a:rPr lang="en-US" sz="1600" dirty="0" smtClean="0">
                <a:gradFill>
                  <a:gsLst>
                    <a:gs pos="0">
                      <a:schemeClr val="tx1"/>
                    </a:gs>
                    <a:gs pos="100000">
                      <a:schemeClr val="tx1"/>
                    </a:gs>
                  </a:gsLst>
                  <a:lin ang="5400000" scaled="0"/>
                </a:gradFill>
              </a:rPr>
              <a:t>Where are they asking from?</a:t>
            </a:r>
          </a:p>
          <a:p>
            <a:pPr marL="401638" lvl="1" indent="-169863" fontAlgn="base">
              <a:lnSpc>
                <a:spcPct val="90000"/>
              </a:lnSpc>
              <a:spcBef>
                <a:spcPct val="20000"/>
              </a:spcBef>
              <a:buClr>
                <a:schemeClr val="tx2">
                  <a:alpha val="100000"/>
                </a:schemeClr>
              </a:buClr>
              <a:buSzPct val="85000"/>
              <a:buBlip>
                <a:blip r:embed="rId4"/>
              </a:buBlip>
              <a:defRPr/>
            </a:pPr>
            <a:r>
              <a:rPr lang="en-US" sz="1400" dirty="0" smtClean="0">
                <a:gradFill>
                  <a:gsLst>
                    <a:gs pos="0">
                      <a:schemeClr val="tx1"/>
                    </a:gs>
                    <a:gs pos="100000">
                      <a:schemeClr val="tx1"/>
                    </a:gs>
                  </a:gsLst>
                  <a:lin ang="5400000" scaled="0"/>
                </a:gradFill>
              </a:rPr>
              <a:t>Understand user context</a:t>
            </a:r>
          </a:p>
        </p:txBody>
      </p:sp>
      <p:sp>
        <p:nvSpPr>
          <p:cNvPr id="61" name="Round Same Side Corner Rectangle 60"/>
          <p:cNvSpPr/>
          <p:nvPr/>
        </p:nvSpPr>
        <p:spPr>
          <a:xfrm>
            <a:off x="5189713" y="1444625"/>
            <a:ext cx="3634154" cy="5141913"/>
          </a:xfrm>
          <a:prstGeom prst="round2SameRect">
            <a:avLst>
              <a:gd name="adj1" fmla="val 9478"/>
              <a:gd name="adj2" fmla="val 0"/>
            </a:avLst>
          </a:prstGeom>
          <a:gradFill flip="none" rotWithShape="1">
            <a:gsLst>
              <a:gs pos="0">
                <a:schemeClr val="accent5">
                  <a:alpha val="40000"/>
                </a:schemeClr>
              </a:gs>
              <a:gs pos="100000">
                <a:schemeClr val="accent5">
                  <a:alpha val="10000"/>
                </a:schemeClr>
              </a:gs>
            </a:gsLst>
            <a:path path="circle">
              <a:fillToRect l="50000" t="50000" r="50000" b="50000"/>
            </a:path>
            <a:tileRect/>
          </a:gradFill>
          <a:ln w="9525" cap="flat" cmpd="sng" algn="ctr">
            <a:gradFill flip="none" rotWithShape="1">
              <a:gsLst>
                <a:gs pos="0">
                  <a:schemeClr val="tx1"/>
                </a:gs>
                <a:gs pos="50000">
                  <a:schemeClr val="tx1"/>
                </a:gs>
                <a:gs pos="100000">
                  <a:schemeClr val="tx1">
                    <a:alpha val="0"/>
                  </a:schemeClr>
                </a:gs>
              </a:gsLst>
              <a:lin ang="5400000" scaled="0"/>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0" tIns="548640" rIns="0" bIns="0" anchor="t"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kern="0" dirty="0" smtClean="0">
                <a:gradFill flip="none" rotWithShape="1">
                  <a:gsLst>
                    <a:gs pos="0">
                      <a:schemeClr val="tx1"/>
                    </a:gs>
                    <a:gs pos="100000">
                      <a:schemeClr val="tx1"/>
                    </a:gs>
                  </a:gsLst>
                  <a:lin ang="2700000" scaled="1"/>
                  <a:tileRect/>
                </a:gradFill>
              </a:rPr>
              <a:t>Make content findable and usable</a:t>
            </a:r>
          </a:p>
          <a:p>
            <a:pPr defTabSz="-13873163" eaLnBrk="0" fontAlgn="base" hangingPunct="0">
              <a:lnSpc>
                <a:spcPct val="90000"/>
              </a:lnSpc>
              <a:spcBef>
                <a:spcPct val="30000"/>
              </a:spcBef>
              <a:buClr>
                <a:schemeClr val="tx2">
                  <a:alpha val="100000"/>
                </a:schemeClr>
              </a:buClr>
              <a:buSzPct val="85000"/>
              <a:defRPr/>
            </a:pPr>
            <a:endParaRPr lang="en-US" kern="0" dirty="0" smtClean="0">
              <a:gradFill flip="none" rotWithShape="1">
                <a:gsLst>
                  <a:gs pos="0">
                    <a:schemeClr val="tx1"/>
                  </a:gs>
                  <a:gs pos="100000">
                    <a:schemeClr val="tx1"/>
                  </a:gs>
                </a:gsLst>
                <a:lin ang="2700000" scaled="1"/>
                <a:tileRect/>
              </a:gradFill>
            </a:endParaRPr>
          </a:p>
          <a:p>
            <a:pPr defTabSz="-13873163" eaLnBrk="0" fontAlgn="base" hangingPunct="0">
              <a:lnSpc>
                <a:spcPct val="90000"/>
              </a:lnSpc>
              <a:spcBef>
                <a:spcPct val="30000"/>
              </a:spcBef>
              <a:buClr>
                <a:schemeClr val="tx2">
                  <a:alpha val="100000"/>
                </a:schemeClr>
              </a:buClr>
              <a:buSzPct val="85000"/>
              <a:defRPr/>
            </a:pPr>
            <a:endParaRPr lang="en-US" kern="0" dirty="0" smtClean="0">
              <a:gradFill flip="none" rotWithShape="1">
                <a:gsLst>
                  <a:gs pos="0">
                    <a:schemeClr val="tx1"/>
                  </a:gs>
                  <a:gs pos="100000">
                    <a:schemeClr val="tx1"/>
                  </a:gs>
                </a:gsLst>
                <a:lin ang="2700000" scaled="1"/>
                <a:tileRect/>
              </a:gradFill>
            </a:endParaRPr>
          </a:p>
          <a:p>
            <a:pPr marL="231775" indent="-231775" fontAlgn="base">
              <a:lnSpc>
                <a:spcPct val="90000"/>
              </a:lnSpc>
              <a:spcBef>
                <a:spcPct val="20000"/>
              </a:spcBef>
              <a:buClr>
                <a:schemeClr val="tx2">
                  <a:alpha val="100000"/>
                </a:schemeClr>
              </a:buClr>
              <a:buSzPct val="90000"/>
              <a:buBlip>
                <a:blip r:embed="rId3"/>
              </a:buBlip>
              <a:defRPr/>
            </a:pPr>
            <a:r>
              <a:rPr lang="en-US" sz="1600" dirty="0" smtClean="0">
                <a:gradFill>
                  <a:gsLst>
                    <a:gs pos="0">
                      <a:schemeClr val="tx1"/>
                    </a:gs>
                    <a:gs pos="100000">
                      <a:schemeClr val="tx1"/>
                    </a:gs>
                  </a:gsLst>
                  <a:lin ang="5400000" scaled="0"/>
                </a:gradFill>
              </a:rPr>
              <a:t>Use entity extraction</a:t>
            </a:r>
          </a:p>
          <a:p>
            <a:pPr marL="401638" lvl="1" indent="-169863" fontAlgn="base">
              <a:lnSpc>
                <a:spcPct val="90000"/>
              </a:lnSpc>
              <a:spcBef>
                <a:spcPct val="20000"/>
              </a:spcBef>
              <a:buClr>
                <a:schemeClr val="tx2">
                  <a:alpha val="100000"/>
                </a:schemeClr>
              </a:buClr>
              <a:buSzPct val="85000"/>
              <a:buBlip>
                <a:blip r:embed="rId4"/>
              </a:buBlip>
              <a:defRPr/>
            </a:pPr>
            <a:r>
              <a:rPr lang="en-US" sz="1400" dirty="0" smtClean="0">
                <a:gradFill>
                  <a:gsLst>
                    <a:gs pos="0">
                      <a:schemeClr val="tx1"/>
                    </a:gs>
                    <a:gs pos="100000">
                      <a:schemeClr val="tx1"/>
                    </a:gs>
                  </a:gsLst>
                  <a:lin ang="5400000" scaled="0"/>
                </a:gradFill>
              </a:rPr>
              <a:t>Provide better structure </a:t>
            </a:r>
          </a:p>
          <a:p>
            <a:pPr marL="401638" lvl="1" indent="-169863" fontAlgn="base">
              <a:lnSpc>
                <a:spcPct val="90000"/>
              </a:lnSpc>
              <a:spcBef>
                <a:spcPct val="20000"/>
              </a:spcBef>
              <a:buClr>
                <a:schemeClr val="tx2">
                  <a:alpha val="100000"/>
                </a:schemeClr>
              </a:buClr>
              <a:buSzPct val="85000"/>
              <a:buBlip>
                <a:blip r:embed="rId4"/>
              </a:buBlip>
              <a:defRPr/>
            </a:pPr>
            <a:r>
              <a:rPr lang="en-US" sz="1400" dirty="0" smtClean="0">
                <a:gradFill>
                  <a:gsLst>
                    <a:gs pos="0">
                      <a:schemeClr val="tx1"/>
                    </a:gs>
                    <a:gs pos="100000">
                      <a:schemeClr val="tx1"/>
                    </a:gs>
                  </a:gsLst>
                  <a:lin ang="5400000" scaled="0"/>
                </a:gradFill>
              </a:rPr>
              <a:t>Enhance user experience through richer navigation</a:t>
            </a:r>
          </a:p>
          <a:p>
            <a:pPr marL="231775" indent="-231775" fontAlgn="base">
              <a:lnSpc>
                <a:spcPct val="90000"/>
              </a:lnSpc>
              <a:spcBef>
                <a:spcPct val="20000"/>
              </a:spcBef>
              <a:buClr>
                <a:schemeClr val="tx2">
                  <a:alpha val="100000"/>
                </a:schemeClr>
              </a:buClr>
              <a:buSzPct val="90000"/>
              <a:buBlip>
                <a:blip r:embed="rId3"/>
              </a:buBlip>
              <a:defRPr/>
            </a:pPr>
            <a:r>
              <a:rPr lang="en-US" sz="1600" dirty="0" smtClean="0">
                <a:gradFill>
                  <a:gsLst>
                    <a:gs pos="0">
                      <a:schemeClr val="tx1"/>
                    </a:gs>
                    <a:gs pos="100000">
                      <a:schemeClr val="tx1"/>
                    </a:gs>
                  </a:gsLst>
                  <a:lin ang="5400000" scaled="0"/>
                </a:gradFill>
              </a:rPr>
              <a:t>Take advantage of structure</a:t>
            </a:r>
          </a:p>
        </p:txBody>
      </p:sp>
      <p:sp>
        <p:nvSpPr>
          <p:cNvPr id="2" name="Title 1"/>
          <p:cNvSpPr>
            <a:spLocks noGrp="1"/>
          </p:cNvSpPr>
          <p:nvPr>
            <p:ph type="title"/>
          </p:nvPr>
        </p:nvSpPr>
        <p:spPr>
          <a:xfrm>
            <a:off x="304800" y="274638"/>
            <a:ext cx="8534400" cy="812530"/>
          </a:xfrm>
        </p:spPr>
        <p:txBody>
          <a:bodyPr/>
          <a:lstStyle/>
          <a:p>
            <a:r>
              <a:rPr lang="en-US" sz="3200" dirty="0" smtClean="0"/>
              <a:t>Make the Most of Your Content </a:t>
            </a:r>
            <a:br>
              <a:rPr lang="en-US" sz="3200" dirty="0" smtClean="0"/>
            </a:br>
            <a:r>
              <a:rPr lang="en-US" sz="2000" dirty="0" smtClean="0">
                <a:gradFill>
                  <a:gsLst>
                    <a:gs pos="0">
                      <a:schemeClr val="tx2"/>
                    </a:gs>
                    <a:gs pos="100000">
                      <a:schemeClr val="tx2"/>
                    </a:gs>
                  </a:gsLst>
                  <a:lin ang="5400000" scaled="0"/>
                </a:gradFill>
              </a:rPr>
              <a:t>Understanding content and user intent</a:t>
            </a:r>
            <a:endParaRPr lang="en-US" sz="3200" dirty="0">
              <a:gradFill>
                <a:gsLst>
                  <a:gs pos="0">
                    <a:schemeClr val="tx2"/>
                  </a:gs>
                  <a:gs pos="100000">
                    <a:schemeClr val="tx2"/>
                  </a:gs>
                </a:gsLst>
                <a:lin ang="5400000" scaled="0"/>
              </a:gradFill>
            </a:endParaRPr>
          </a:p>
        </p:txBody>
      </p:sp>
      <p:sp>
        <p:nvSpPr>
          <p:cNvPr id="77" name="AutoShape 112"/>
          <p:cNvSpPr>
            <a:spLocks noChangeArrowheads="1"/>
          </p:cNvSpPr>
          <p:nvPr/>
        </p:nvSpPr>
        <p:spPr bwMode="auto">
          <a:xfrm>
            <a:off x="490538" y="1235156"/>
            <a:ext cx="1944687" cy="1617662"/>
          </a:xfrm>
          <a:prstGeom prst="wedgeRectCallout">
            <a:avLst>
              <a:gd name="adj1" fmla="val -43750"/>
              <a:gd name="adj2" fmla="val 70000"/>
            </a:avLst>
          </a:prstGeom>
          <a:noFill/>
          <a:ln w="9525" algn="ctr">
            <a:noFill/>
            <a:miter lim="800000"/>
            <a:headEnd/>
            <a:tailEnd/>
          </a:ln>
        </p:spPr>
        <p:txBody>
          <a:bodyPr/>
          <a:lstStyle/>
          <a:p>
            <a:pPr algn="ctr">
              <a:spcBef>
                <a:spcPct val="15000"/>
              </a:spcBef>
              <a:buFontTx/>
              <a:buChar char="•"/>
            </a:pPr>
            <a:endParaRPr lang="en-US"/>
          </a:p>
        </p:txBody>
      </p:sp>
      <p:grpSp>
        <p:nvGrpSpPr>
          <p:cNvPr id="3" name="Group 7"/>
          <p:cNvGrpSpPr>
            <a:grpSpLocks noChangeAspect="1"/>
          </p:cNvGrpSpPr>
          <p:nvPr/>
        </p:nvGrpSpPr>
        <p:grpSpPr bwMode="auto">
          <a:xfrm>
            <a:off x="304800" y="6011863"/>
            <a:ext cx="8539163" cy="574675"/>
            <a:chOff x="438" y="3177"/>
            <a:chExt cx="3906" cy="362"/>
          </a:xfrm>
        </p:grpSpPr>
        <p:sp>
          <p:nvSpPr>
            <p:cNvPr id="37" name="Freeform 8"/>
            <p:cNvSpPr>
              <a:spLocks/>
            </p:cNvSpPr>
            <p:nvPr/>
          </p:nvSpPr>
          <p:spPr bwMode="auto">
            <a:xfrm>
              <a:off x="438" y="3177"/>
              <a:ext cx="3906" cy="362"/>
            </a:xfrm>
            <a:custGeom>
              <a:avLst/>
              <a:gdLst/>
              <a:ahLst/>
              <a:cxnLst>
                <a:cxn ang="0">
                  <a:pos x="3305" y="0"/>
                </a:cxn>
                <a:cxn ang="0">
                  <a:pos x="3906" y="289"/>
                </a:cxn>
                <a:cxn ang="0">
                  <a:pos x="3906" y="362"/>
                </a:cxn>
                <a:cxn ang="0">
                  <a:pos x="0" y="362"/>
                </a:cxn>
                <a:cxn ang="0">
                  <a:pos x="0" y="289"/>
                </a:cxn>
                <a:cxn ang="0">
                  <a:pos x="601" y="0"/>
                </a:cxn>
                <a:cxn ang="0">
                  <a:pos x="3305" y="0"/>
                </a:cxn>
              </a:cxnLst>
              <a:rect l="0" t="0" r="r" b="b"/>
              <a:pathLst>
                <a:path w="3906" h="362">
                  <a:moveTo>
                    <a:pt x="3305" y="0"/>
                  </a:moveTo>
                  <a:lnTo>
                    <a:pt x="3906" y="289"/>
                  </a:lnTo>
                  <a:lnTo>
                    <a:pt x="3906" y="362"/>
                  </a:lnTo>
                  <a:lnTo>
                    <a:pt x="0" y="362"/>
                  </a:lnTo>
                  <a:lnTo>
                    <a:pt x="0" y="289"/>
                  </a:lnTo>
                  <a:lnTo>
                    <a:pt x="601" y="0"/>
                  </a:lnTo>
                  <a:lnTo>
                    <a:pt x="3305" y="0"/>
                  </a:lnTo>
                  <a:close/>
                </a:path>
              </a:pathLst>
            </a:custGeom>
            <a:gradFill flip="none" rotWithShape="1">
              <a:gsLst>
                <a:gs pos="0">
                  <a:schemeClr val="accent2">
                    <a:lumMod val="20000"/>
                    <a:lumOff val="80000"/>
                  </a:schemeClr>
                </a:gs>
                <a:gs pos="100000">
                  <a:schemeClr val="accent2">
                    <a:lumMod val="50000"/>
                  </a:schemeClr>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9"/>
            <p:cNvSpPr>
              <a:spLocks noChangeArrowheads="1"/>
            </p:cNvSpPr>
            <p:nvPr/>
          </p:nvSpPr>
          <p:spPr bwMode="auto">
            <a:xfrm>
              <a:off x="438" y="3466"/>
              <a:ext cx="3906" cy="73"/>
            </a:xfrm>
            <a:prstGeom prst="rect">
              <a:avLst/>
            </a:prstGeom>
            <a:solidFill>
              <a:schemeClr val="accent2">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0" name="Picture 3" descr="\\server3\restrict\ftp_root\clients\white_Whale\5-10091_AllanHui\SFP_Art\Dec-02-08\Administrator_Icon.png"/>
          <p:cNvPicPr>
            <a:picLocks noChangeAspect="1" noChangeArrowheads="1"/>
          </p:cNvPicPr>
          <p:nvPr/>
        </p:nvPicPr>
        <p:blipFill>
          <a:blip r:embed="rId5"/>
          <a:srcRect/>
          <a:stretch>
            <a:fillRect/>
          </a:stretch>
        </p:blipFill>
        <p:spPr bwMode="auto">
          <a:xfrm>
            <a:off x="1469638" y="4999103"/>
            <a:ext cx="1333852" cy="1424503"/>
          </a:xfrm>
          <a:prstGeom prst="rect">
            <a:avLst/>
          </a:prstGeom>
          <a:noFill/>
        </p:spPr>
      </p:pic>
      <p:grpSp>
        <p:nvGrpSpPr>
          <p:cNvPr id="4" name="Group 57"/>
          <p:cNvGrpSpPr/>
          <p:nvPr/>
        </p:nvGrpSpPr>
        <p:grpSpPr>
          <a:xfrm>
            <a:off x="2966570" y="5522553"/>
            <a:ext cx="3006725" cy="441325"/>
            <a:chOff x="2966570" y="5522553"/>
            <a:chExt cx="3006725" cy="441325"/>
          </a:xfrm>
          <a:effectLst>
            <a:outerShdw blurRad="152400" dist="228600" dir="5400000" sx="90000" sy="-19000" rotWithShape="0">
              <a:prstClr val="black">
                <a:alpha val="15000"/>
              </a:prstClr>
            </a:outerShdw>
          </a:effectLst>
        </p:grpSpPr>
        <p:sp>
          <p:nvSpPr>
            <p:cNvPr id="2054" name="Freeform 6"/>
            <p:cNvSpPr>
              <a:spLocks/>
            </p:cNvSpPr>
            <p:nvPr/>
          </p:nvSpPr>
          <p:spPr bwMode="auto">
            <a:xfrm>
              <a:off x="2966570" y="5522553"/>
              <a:ext cx="3006725" cy="441325"/>
            </a:xfrm>
            <a:custGeom>
              <a:avLst/>
              <a:gdLst/>
              <a:ahLst/>
              <a:cxnLst>
                <a:cxn ang="0">
                  <a:pos x="1422" y="43"/>
                </a:cxn>
                <a:cxn ang="0">
                  <a:pos x="1422" y="0"/>
                </a:cxn>
                <a:cxn ang="0">
                  <a:pos x="1894" y="120"/>
                </a:cxn>
                <a:cxn ang="0">
                  <a:pos x="1894" y="162"/>
                </a:cxn>
                <a:cxn ang="0">
                  <a:pos x="1718" y="278"/>
                </a:cxn>
                <a:cxn ang="0">
                  <a:pos x="1645" y="216"/>
                </a:cxn>
                <a:cxn ang="0">
                  <a:pos x="250" y="216"/>
                </a:cxn>
                <a:cxn ang="0">
                  <a:pos x="177" y="278"/>
                </a:cxn>
                <a:cxn ang="0">
                  <a:pos x="0" y="162"/>
                </a:cxn>
                <a:cxn ang="0">
                  <a:pos x="0" y="120"/>
                </a:cxn>
                <a:cxn ang="0">
                  <a:pos x="477" y="0"/>
                </a:cxn>
                <a:cxn ang="0">
                  <a:pos x="477" y="43"/>
                </a:cxn>
                <a:cxn ang="0">
                  <a:pos x="453" y="62"/>
                </a:cxn>
                <a:cxn ang="0">
                  <a:pos x="1445" y="62"/>
                </a:cxn>
                <a:cxn ang="0">
                  <a:pos x="1422" y="43"/>
                </a:cxn>
              </a:cxnLst>
              <a:rect l="0" t="0" r="r" b="b"/>
              <a:pathLst>
                <a:path w="1894" h="278">
                  <a:moveTo>
                    <a:pt x="1422" y="43"/>
                  </a:moveTo>
                  <a:lnTo>
                    <a:pt x="1422" y="0"/>
                  </a:lnTo>
                  <a:lnTo>
                    <a:pt x="1894" y="120"/>
                  </a:lnTo>
                  <a:lnTo>
                    <a:pt x="1894" y="162"/>
                  </a:lnTo>
                  <a:lnTo>
                    <a:pt x="1718" y="278"/>
                  </a:lnTo>
                  <a:lnTo>
                    <a:pt x="1645" y="216"/>
                  </a:lnTo>
                  <a:lnTo>
                    <a:pt x="250" y="216"/>
                  </a:lnTo>
                  <a:lnTo>
                    <a:pt x="177" y="278"/>
                  </a:lnTo>
                  <a:lnTo>
                    <a:pt x="0" y="162"/>
                  </a:lnTo>
                  <a:lnTo>
                    <a:pt x="0" y="120"/>
                  </a:lnTo>
                  <a:lnTo>
                    <a:pt x="477" y="0"/>
                  </a:lnTo>
                  <a:lnTo>
                    <a:pt x="477" y="43"/>
                  </a:lnTo>
                  <a:lnTo>
                    <a:pt x="453" y="62"/>
                  </a:lnTo>
                  <a:lnTo>
                    <a:pt x="1445" y="62"/>
                  </a:lnTo>
                  <a:lnTo>
                    <a:pt x="1422" y="43"/>
                  </a:lnTo>
                  <a:close/>
                </a:path>
              </a:pathLst>
            </a:custGeom>
            <a:solidFill>
              <a:schemeClr val="accent1">
                <a:lumMod val="75000"/>
              </a:scheme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2966570" y="5522553"/>
              <a:ext cx="3006725" cy="385763"/>
            </a:xfrm>
            <a:custGeom>
              <a:avLst/>
              <a:gdLst/>
              <a:ahLst/>
              <a:cxnLst>
                <a:cxn ang="0">
                  <a:pos x="1499" y="62"/>
                </a:cxn>
                <a:cxn ang="0">
                  <a:pos x="1422" y="0"/>
                </a:cxn>
                <a:cxn ang="0">
                  <a:pos x="1894" y="124"/>
                </a:cxn>
                <a:cxn ang="0">
                  <a:pos x="1718" y="243"/>
                </a:cxn>
                <a:cxn ang="0">
                  <a:pos x="1645" y="178"/>
                </a:cxn>
                <a:cxn ang="0">
                  <a:pos x="250" y="178"/>
                </a:cxn>
                <a:cxn ang="0">
                  <a:pos x="177" y="243"/>
                </a:cxn>
                <a:cxn ang="0">
                  <a:pos x="0" y="124"/>
                </a:cxn>
                <a:cxn ang="0">
                  <a:pos x="477" y="0"/>
                </a:cxn>
                <a:cxn ang="0">
                  <a:pos x="400" y="62"/>
                </a:cxn>
                <a:cxn ang="0">
                  <a:pos x="403" y="62"/>
                </a:cxn>
                <a:cxn ang="0">
                  <a:pos x="1491" y="62"/>
                </a:cxn>
                <a:cxn ang="0">
                  <a:pos x="1499" y="62"/>
                </a:cxn>
              </a:cxnLst>
              <a:rect l="0" t="0" r="r" b="b"/>
              <a:pathLst>
                <a:path w="1894" h="243">
                  <a:moveTo>
                    <a:pt x="1499" y="62"/>
                  </a:moveTo>
                  <a:lnTo>
                    <a:pt x="1422" y="0"/>
                  </a:lnTo>
                  <a:lnTo>
                    <a:pt x="1894" y="124"/>
                  </a:lnTo>
                  <a:lnTo>
                    <a:pt x="1718" y="243"/>
                  </a:lnTo>
                  <a:lnTo>
                    <a:pt x="1645" y="178"/>
                  </a:lnTo>
                  <a:lnTo>
                    <a:pt x="250" y="178"/>
                  </a:lnTo>
                  <a:lnTo>
                    <a:pt x="177" y="243"/>
                  </a:lnTo>
                  <a:lnTo>
                    <a:pt x="0" y="124"/>
                  </a:lnTo>
                  <a:lnTo>
                    <a:pt x="477" y="0"/>
                  </a:lnTo>
                  <a:lnTo>
                    <a:pt x="400" y="62"/>
                  </a:lnTo>
                  <a:lnTo>
                    <a:pt x="403" y="62"/>
                  </a:lnTo>
                  <a:lnTo>
                    <a:pt x="1491" y="62"/>
                  </a:lnTo>
                  <a:lnTo>
                    <a:pt x="1499" y="62"/>
                  </a:lnTo>
                  <a:close/>
                </a:path>
              </a:pathLst>
            </a:custGeom>
            <a:gradFill>
              <a:gsLst>
                <a:gs pos="0">
                  <a:schemeClr val="accent1">
                    <a:lumMod val="20000"/>
                    <a:lumOff val="80000"/>
                  </a:schemeClr>
                </a:gs>
                <a:gs pos="100000">
                  <a:schemeClr val="accent1"/>
                </a:gs>
              </a:gsLst>
              <a:path path="circl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058" name="Picture 10" descr="\\server3\restrict\FTP_Root\Clients\white_Whale\5-10091_AllanHui\SFP_Art\Dec-02-08\Files_Icon.png"/>
          <p:cNvPicPr>
            <a:picLocks noChangeAspect="1" noChangeArrowheads="1"/>
          </p:cNvPicPr>
          <p:nvPr/>
        </p:nvPicPr>
        <p:blipFill>
          <a:blip r:embed="rId6"/>
          <a:srcRect/>
          <a:stretch>
            <a:fillRect/>
          </a:stretch>
        </p:blipFill>
        <p:spPr bwMode="auto">
          <a:xfrm>
            <a:off x="6646371" y="4968098"/>
            <a:ext cx="1155341" cy="1136323"/>
          </a:xfrm>
          <a:prstGeom prst="rect">
            <a:avLst/>
          </a:prstGeom>
          <a:noFill/>
          <a:effectLst>
            <a:outerShdw blurRad="152400" dist="38100" dir="5400000" sx="90000" sy="-19000" rotWithShape="0">
              <a:prstClr val="black">
                <a:alpha val="15000"/>
              </a:prstClr>
            </a:outerShdw>
          </a:effectLst>
        </p:spPr>
      </p:pic>
      <p:pic>
        <p:nvPicPr>
          <p:cNvPr id="2059" name="Picture 11" descr="\\server3\restrict\FTP_Root\Clients\white_Whale\5-10091_AllanHui\SFP_Art\Dec-02-08\Media_Icon.png"/>
          <p:cNvPicPr>
            <a:picLocks noChangeAspect="1" noChangeArrowheads="1"/>
          </p:cNvPicPr>
          <p:nvPr/>
        </p:nvPicPr>
        <p:blipFill>
          <a:blip r:embed="rId7"/>
          <a:srcRect/>
          <a:stretch>
            <a:fillRect/>
          </a:stretch>
        </p:blipFill>
        <p:spPr bwMode="auto">
          <a:xfrm>
            <a:off x="7352332" y="5292568"/>
            <a:ext cx="1117305" cy="1150586"/>
          </a:xfrm>
          <a:prstGeom prst="rect">
            <a:avLst/>
          </a:prstGeom>
          <a:noFill/>
        </p:spPr>
      </p:pic>
      <p:pic>
        <p:nvPicPr>
          <p:cNvPr id="2057" name="Picture 9" descr="\\server3\restrict\FTP_Root\Clients\white_Whale\5-10091_AllanHui\SFP_Art\Dec-02-08\Database_Icon.png"/>
          <p:cNvPicPr>
            <a:picLocks noChangeAspect="1" noChangeArrowheads="1"/>
          </p:cNvPicPr>
          <p:nvPr/>
        </p:nvPicPr>
        <p:blipFill>
          <a:blip r:embed="rId8"/>
          <a:srcRect/>
          <a:stretch>
            <a:fillRect/>
          </a:stretch>
        </p:blipFill>
        <p:spPr bwMode="auto">
          <a:xfrm>
            <a:off x="6137699" y="5496448"/>
            <a:ext cx="940502" cy="935578"/>
          </a:xfrm>
          <a:prstGeom prst="rect">
            <a:avLst/>
          </a:prstGeom>
          <a:noFill/>
        </p:spPr>
      </p:pic>
      <p:pic>
        <p:nvPicPr>
          <p:cNvPr id="2056" name="Picture 8" descr="\\server3\restrict\FTP_Root\Clients\white_Whale\5-10091_AllanHui\SFP_Art\Dec-02-08\Search_Magnifying_Glass.png"/>
          <p:cNvPicPr>
            <a:picLocks noChangeAspect="1" noChangeArrowheads="1"/>
          </p:cNvPicPr>
          <p:nvPr/>
        </p:nvPicPr>
        <p:blipFill>
          <a:blip r:embed="rId9" cstate="print"/>
          <a:srcRect/>
          <a:stretch>
            <a:fillRect/>
          </a:stretch>
        </p:blipFill>
        <p:spPr bwMode="auto">
          <a:xfrm>
            <a:off x="3971715" y="5422712"/>
            <a:ext cx="913948" cy="957994"/>
          </a:xfrm>
          <a:prstGeom prst="rect">
            <a:avLst/>
          </a:prstGeom>
          <a:noFill/>
        </p:spPr>
      </p:pic>
      <p:sp>
        <p:nvSpPr>
          <p:cNvPr id="2065" name="Freeform 17"/>
          <p:cNvSpPr>
            <a:spLocks/>
          </p:cNvSpPr>
          <p:nvPr/>
        </p:nvSpPr>
        <p:spPr bwMode="auto">
          <a:xfrm>
            <a:off x="385184" y="1504415"/>
            <a:ext cx="3517900" cy="438150"/>
          </a:xfrm>
          <a:custGeom>
            <a:avLst/>
            <a:gdLst/>
            <a:ahLst/>
            <a:cxnLst>
              <a:cxn ang="0">
                <a:pos x="47" y="0"/>
              </a:cxn>
              <a:cxn ang="0">
                <a:pos x="528" y="0"/>
              </a:cxn>
              <a:cxn ang="0">
                <a:pos x="577" y="47"/>
              </a:cxn>
              <a:cxn ang="0">
                <a:pos x="577" y="71"/>
              </a:cxn>
              <a:cxn ang="0">
                <a:pos x="0" y="71"/>
              </a:cxn>
              <a:cxn ang="0">
                <a:pos x="0" y="47"/>
              </a:cxn>
              <a:cxn ang="0">
                <a:pos x="47" y="0"/>
              </a:cxn>
            </a:cxnLst>
            <a:rect l="0" t="0" r="r" b="b"/>
            <a:pathLst>
              <a:path w="577" h="71">
                <a:moveTo>
                  <a:pt x="47" y="0"/>
                </a:moveTo>
                <a:cubicBezTo>
                  <a:pt x="47" y="0"/>
                  <a:pt x="528" y="0"/>
                  <a:pt x="528" y="0"/>
                </a:cubicBezTo>
                <a:cubicBezTo>
                  <a:pt x="555" y="0"/>
                  <a:pt x="577" y="20"/>
                  <a:pt x="577" y="47"/>
                </a:cubicBezTo>
                <a:cubicBezTo>
                  <a:pt x="577" y="47"/>
                  <a:pt x="577" y="71"/>
                  <a:pt x="577" y="71"/>
                </a:cubicBezTo>
                <a:cubicBezTo>
                  <a:pt x="577" y="71"/>
                  <a:pt x="0" y="71"/>
                  <a:pt x="0" y="71"/>
                </a:cubicBezTo>
                <a:cubicBezTo>
                  <a:pt x="0" y="71"/>
                  <a:pt x="0" y="47"/>
                  <a:pt x="0" y="47"/>
                </a:cubicBezTo>
                <a:cubicBezTo>
                  <a:pt x="0" y="20"/>
                  <a:pt x="20" y="0"/>
                  <a:pt x="47" y="0"/>
                </a:cubicBezTo>
                <a:close/>
              </a:path>
            </a:pathLst>
          </a:custGeom>
          <a:gradFill flip="none" rotWithShape="1">
            <a:gsLst>
              <a:gs pos="0">
                <a:schemeClr val="bg2">
                  <a:lumMod val="90000"/>
                  <a:lumOff val="10000"/>
                </a:schemeClr>
              </a:gs>
              <a:gs pos="100000">
                <a:schemeClr val="bg2">
                  <a:lumMod val="90000"/>
                  <a:lumOff val="10000"/>
                  <a:alpha val="10000"/>
                </a:schemeClr>
              </a:gs>
            </a:gsLst>
            <a:path path="circle">
              <a:fillToRect l="50000" t="50000" r="50000" b="50000"/>
            </a:path>
            <a:tileRect/>
          </a:gradFill>
          <a:ln w="9525" cap="flat" cmpd="sng" algn="ctr">
            <a:gradFill flip="none" rotWithShape="1">
              <a:gsLst>
                <a:gs pos="0">
                  <a:schemeClr val="tx1"/>
                </a:gs>
                <a:gs pos="50000">
                  <a:schemeClr val="tx1"/>
                </a:gs>
                <a:gs pos="100000">
                  <a:schemeClr val="tx1">
                    <a:alpha val="0"/>
                  </a:schemeClr>
                </a:gs>
              </a:gsLst>
              <a:lin ang="5400000" scaled="0"/>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algn="ctr" defTabSz="-13873163" eaLnBrk="0" fontAlgn="base" hangingPunct="0">
              <a:lnSpc>
                <a:spcPct val="90000"/>
              </a:lnSpc>
              <a:spcBef>
                <a:spcPct val="30000"/>
              </a:spcBef>
              <a:buClr>
                <a:schemeClr val="tx2">
                  <a:alpha val="100000"/>
                </a:schemeClr>
              </a:buClr>
              <a:buSzPct val="85000"/>
              <a:defRPr/>
            </a:pPr>
            <a:r>
              <a:rPr lang="en-US" sz="2400" b="1" kern="0" dirty="0" smtClean="0">
                <a:gradFill flip="none" rotWithShape="1">
                  <a:gsLst>
                    <a:gs pos="0">
                      <a:schemeClr val="tx1"/>
                    </a:gs>
                    <a:gs pos="100000">
                      <a:schemeClr val="tx1"/>
                    </a:gs>
                  </a:gsLst>
                  <a:lin ang="2700000" scaled="1"/>
                  <a:tileRect/>
                </a:gradFill>
              </a:rPr>
              <a:t>User</a:t>
            </a:r>
          </a:p>
        </p:txBody>
      </p:sp>
      <p:sp>
        <p:nvSpPr>
          <p:cNvPr id="71" name="Freeform 17"/>
          <p:cNvSpPr>
            <a:spLocks/>
          </p:cNvSpPr>
          <p:nvPr/>
        </p:nvSpPr>
        <p:spPr bwMode="auto">
          <a:xfrm>
            <a:off x="5245679" y="1504415"/>
            <a:ext cx="3517900" cy="438150"/>
          </a:xfrm>
          <a:custGeom>
            <a:avLst/>
            <a:gdLst/>
            <a:ahLst/>
            <a:cxnLst>
              <a:cxn ang="0">
                <a:pos x="47" y="0"/>
              </a:cxn>
              <a:cxn ang="0">
                <a:pos x="528" y="0"/>
              </a:cxn>
              <a:cxn ang="0">
                <a:pos x="577" y="47"/>
              </a:cxn>
              <a:cxn ang="0">
                <a:pos x="577" y="71"/>
              </a:cxn>
              <a:cxn ang="0">
                <a:pos x="0" y="71"/>
              </a:cxn>
              <a:cxn ang="0">
                <a:pos x="0" y="47"/>
              </a:cxn>
              <a:cxn ang="0">
                <a:pos x="47" y="0"/>
              </a:cxn>
            </a:cxnLst>
            <a:rect l="0" t="0" r="r" b="b"/>
            <a:pathLst>
              <a:path w="577" h="71">
                <a:moveTo>
                  <a:pt x="47" y="0"/>
                </a:moveTo>
                <a:cubicBezTo>
                  <a:pt x="47" y="0"/>
                  <a:pt x="528" y="0"/>
                  <a:pt x="528" y="0"/>
                </a:cubicBezTo>
                <a:cubicBezTo>
                  <a:pt x="555" y="0"/>
                  <a:pt x="577" y="20"/>
                  <a:pt x="577" y="47"/>
                </a:cubicBezTo>
                <a:cubicBezTo>
                  <a:pt x="577" y="47"/>
                  <a:pt x="577" y="71"/>
                  <a:pt x="577" y="71"/>
                </a:cubicBezTo>
                <a:cubicBezTo>
                  <a:pt x="577" y="71"/>
                  <a:pt x="0" y="71"/>
                  <a:pt x="0" y="71"/>
                </a:cubicBezTo>
                <a:cubicBezTo>
                  <a:pt x="0" y="71"/>
                  <a:pt x="0" y="47"/>
                  <a:pt x="0" y="47"/>
                </a:cubicBezTo>
                <a:cubicBezTo>
                  <a:pt x="0" y="20"/>
                  <a:pt x="20" y="0"/>
                  <a:pt x="47" y="0"/>
                </a:cubicBezTo>
                <a:close/>
              </a:path>
            </a:pathLst>
          </a:custGeom>
          <a:gradFill flip="none" rotWithShape="1">
            <a:gsLst>
              <a:gs pos="0">
                <a:schemeClr val="bg2">
                  <a:lumMod val="90000"/>
                  <a:lumOff val="10000"/>
                </a:schemeClr>
              </a:gs>
              <a:gs pos="100000">
                <a:schemeClr val="bg2">
                  <a:lumMod val="90000"/>
                  <a:lumOff val="10000"/>
                  <a:alpha val="10000"/>
                </a:schemeClr>
              </a:gs>
            </a:gsLst>
            <a:path path="circle">
              <a:fillToRect l="50000" t="50000" r="50000" b="50000"/>
            </a:path>
            <a:tileRect/>
          </a:gradFill>
          <a:ln w="9525" cap="flat" cmpd="sng" algn="ctr">
            <a:gradFill flip="none" rotWithShape="1">
              <a:gsLst>
                <a:gs pos="0">
                  <a:schemeClr val="tx1"/>
                </a:gs>
                <a:gs pos="50000">
                  <a:schemeClr val="tx1"/>
                </a:gs>
                <a:gs pos="100000">
                  <a:schemeClr val="tx1">
                    <a:alpha val="0"/>
                  </a:schemeClr>
                </a:gs>
              </a:gsLst>
              <a:lin ang="5400000" scaled="0"/>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algn="ctr" defTabSz="-13873163" eaLnBrk="0" fontAlgn="base" hangingPunct="0">
              <a:lnSpc>
                <a:spcPct val="90000"/>
              </a:lnSpc>
              <a:spcBef>
                <a:spcPct val="30000"/>
              </a:spcBef>
              <a:buClr>
                <a:schemeClr val="tx2">
                  <a:alpha val="100000"/>
                </a:schemeClr>
              </a:buClr>
              <a:buSzPct val="85000"/>
              <a:defRPr/>
            </a:pPr>
            <a:r>
              <a:rPr lang="en-US" sz="2400" b="1" kern="0" dirty="0" smtClean="0">
                <a:gradFill flip="none" rotWithShape="1">
                  <a:gsLst>
                    <a:gs pos="0">
                      <a:schemeClr val="tx1"/>
                    </a:gs>
                    <a:gs pos="100000">
                      <a:schemeClr val="tx1"/>
                    </a:gs>
                  </a:gsLst>
                  <a:lin ang="2700000" scaled="1"/>
                  <a:tileRect/>
                </a:gradFill>
              </a:rPr>
              <a:t>Content</a:t>
            </a:r>
          </a:p>
        </p:txBody>
      </p:sp>
      <p:sp>
        <p:nvSpPr>
          <p:cNvPr id="72" name="TextBox 71"/>
          <p:cNvSpPr txBox="1"/>
          <p:nvPr/>
        </p:nvSpPr>
        <p:spPr>
          <a:xfrm>
            <a:off x="5637124" y="5074417"/>
            <a:ext cx="1001428" cy="480131"/>
          </a:xfrm>
          <a:prstGeom prst="rect">
            <a:avLst/>
          </a:prstGeom>
          <a:noFill/>
        </p:spPr>
        <p:txBody>
          <a:bodyPr wrap="none" rtlCol="0">
            <a:spAutoFit/>
          </a:bodyPr>
          <a:lstStyle/>
          <a:p>
            <a:pPr algn="ctr">
              <a:lnSpc>
                <a:spcPct val="90000"/>
              </a:lnSpc>
            </a:pPr>
            <a:r>
              <a:rPr lang="en-US" sz="1400" dirty="0" smtClean="0">
                <a:gradFill flip="none" rotWithShape="1">
                  <a:gsLst>
                    <a:gs pos="0">
                      <a:schemeClr val="tx1"/>
                    </a:gs>
                    <a:gs pos="100000">
                      <a:schemeClr val="tx1"/>
                    </a:gs>
                  </a:gsLst>
                  <a:lin ang="2700000" scaled="1"/>
                  <a:tileRect/>
                </a:gradFill>
              </a:rPr>
              <a:t>Structured</a:t>
            </a:r>
            <a:br>
              <a:rPr lang="en-US" sz="1400" dirty="0" smtClean="0">
                <a:gradFill flip="none" rotWithShape="1">
                  <a:gsLst>
                    <a:gs pos="0">
                      <a:schemeClr val="tx1"/>
                    </a:gs>
                    <a:gs pos="100000">
                      <a:schemeClr val="tx1"/>
                    </a:gs>
                  </a:gsLst>
                  <a:lin ang="2700000" scaled="1"/>
                  <a:tileRect/>
                </a:gradFill>
              </a:rPr>
            </a:br>
            <a:r>
              <a:rPr lang="en-US" sz="1400" dirty="0" smtClean="0">
                <a:gradFill flip="none" rotWithShape="1">
                  <a:gsLst>
                    <a:gs pos="0">
                      <a:schemeClr val="tx1"/>
                    </a:gs>
                    <a:gs pos="100000">
                      <a:schemeClr val="tx1"/>
                    </a:gs>
                  </a:gsLst>
                  <a:lin ang="2700000" scaled="1"/>
                  <a:tileRect/>
                </a:gradFill>
              </a:rPr>
              <a:t>Data</a:t>
            </a:r>
            <a:endParaRPr lang="en-US" sz="1400" dirty="0">
              <a:gradFill flip="none" rotWithShape="1">
                <a:gsLst>
                  <a:gs pos="0">
                    <a:schemeClr val="tx1"/>
                  </a:gs>
                  <a:gs pos="100000">
                    <a:schemeClr val="tx1"/>
                  </a:gs>
                </a:gsLst>
                <a:lin ang="2700000" scaled="1"/>
                <a:tileRect/>
              </a:gradFill>
            </a:endParaRPr>
          </a:p>
        </p:txBody>
      </p:sp>
      <p:sp>
        <p:nvSpPr>
          <p:cNvPr id="73" name="TextBox 72"/>
          <p:cNvSpPr txBox="1"/>
          <p:nvPr/>
        </p:nvSpPr>
        <p:spPr>
          <a:xfrm>
            <a:off x="8169304" y="5004078"/>
            <a:ext cx="679993" cy="480131"/>
          </a:xfrm>
          <a:prstGeom prst="rect">
            <a:avLst/>
          </a:prstGeom>
          <a:noFill/>
        </p:spPr>
        <p:txBody>
          <a:bodyPr wrap="none" rtlCol="0">
            <a:spAutoFit/>
          </a:bodyPr>
          <a:lstStyle/>
          <a:p>
            <a:pPr algn="ctr">
              <a:lnSpc>
                <a:spcPct val="90000"/>
              </a:lnSpc>
            </a:pPr>
            <a:r>
              <a:rPr lang="en-US" sz="1400" dirty="0" smtClean="0">
                <a:gradFill flip="none" rotWithShape="1">
                  <a:gsLst>
                    <a:gs pos="0">
                      <a:schemeClr val="tx1"/>
                    </a:gs>
                    <a:gs pos="100000">
                      <a:schemeClr val="tx1"/>
                    </a:gs>
                  </a:gsLst>
                  <a:lin ang="2700000" scaled="1"/>
                  <a:tileRect/>
                </a:gradFill>
              </a:rPr>
              <a:t>Rich</a:t>
            </a:r>
            <a:br>
              <a:rPr lang="en-US" sz="1400" dirty="0" smtClean="0">
                <a:gradFill flip="none" rotWithShape="1">
                  <a:gsLst>
                    <a:gs pos="0">
                      <a:schemeClr val="tx1"/>
                    </a:gs>
                    <a:gs pos="100000">
                      <a:schemeClr val="tx1"/>
                    </a:gs>
                  </a:gsLst>
                  <a:lin ang="2700000" scaled="1"/>
                  <a:tileRect/>
                </a:gradFill>
              </a:rPr>
            </a:br>
            <a:r>
              <a:rPr lang="en-US" sz="1400" dirty="0" smtClean="0">
                <a:gradFill flip="none" rotWithShape="1">
                  <a:gsLst>
                    <a:gs pos="0">
                      <a:schemeClr val="tx1"/>
                    </a:gs>
                    <a:gs pos="100000">
                      <a:schemeClr val="tx1"/>
                    </a:gs>
                  </a:gsLst>
                  <a:lin ang="2700000" scaled="1"/>
                  <a:tileRect/>
                </a:gradFill>
              </a:rPr>
              <a:t>Media</a:t>
            </a:r>
            <a:endParaRPr lang="en-US" sz="1400" dirty="0">
              <a:gradFill flip="none" rotWithShape="1">
                <a:gsLst>
                  <a:gs pos="0">
                    <a:schemeClr val="tx1"/>
                  </a:gs>
                  <a:gs pos="100000">
                    <a:schemeClr val="tx1"/>
                  </a:gs>
                </a:gsLst>
                <a:lin ang="2700000" scaled="1"/>
                <a:tileRect/>
              </a:gradFill>
            </a:endParaRPr>
          </a:p>
        </p:txBody>
      </p:sp>
      <p:sp>
        <p:nvSpPr>
          <p:cNvPr id="74" name="TextBox 73"/>
          <p:cNvSpPr txBox="1"/>
          <p:nvPr/>
        </p:nvSpPr>
        <p:spPr>
          <a:xfrm>
            <a:off x="6353081" y="4682531"/>
            <a:ext cx="1626600" cy="286232"/>
          </a:xfrm>
          <a:prstGeom prst="rect">
            <a:avLst/>
          </a:prstGeom>
          <a:noFill/>
        </p:spPr>
        <p:txBody>
          <a:bodyPr wrap="none" rtlCol="0">
            <a:spAutoFit/>
          </a:bodyPr>
          <a:lstStyle/>
          <a:p>
            <a:pPr algn="ctr">
              <a:lnSpc>
                <a:spcPct val="90000"/>
              </a:lnSpc>
            </a:pPr>
            <a:r>
              <a:rPr lang="en-US" sz="1400" dirty="0" smtClean="0">
                <a:gradFill flip="none" rotWithShape="1">
                  <a:gsLst>
                    <a:gs pos="0">
                      <a:schemeClr val="tx1"/>
                    </a:gs>
                    <a:gs pos="100000">
                      <a:schemeClr val="tx1"/>
                    </a:gs>
                  </a:gsLst>
                  <a:lin ang="2700000" scaled="1"/>
                  <a:tileRect/>
                </a:gradFill>
              </a:rPr>
              <a:t>Unstructured Data</a:t>
            </a:r>
            <a:endParaRPr lang="en-US" sz="1400" dirty="0">
              <a:gradFill flip="none" rotWithShape="1">
                <a:gsLst>
                  <a:gs pos="0">
                    <a:schemeClr val="tx1"/>
                  </a:gs>
                  <a:gs pos="100000">
                    <a:schemeClr val="tx1"/>
                  </a:gs>
                </a:gsLst>
                <a:lin ang="2700000" scaled="1"/>
                <a:tileRect/>
              </a:gradFill>
            </a:endParaRPr>
          </a:p>
        </p:txBody>
      </p:sp>
      <p:sp>
        <p:nvSpPr>
          <p:cNvPr id="75" name="TextBox 74"/>
          <p:cNvSpPr txBox="1"/>
          <p:nvPr/>
        </p:nvSpPr>
        <p:spPr>
          <a:xfrm>
            <a:off x="4220908" y="5024171"/>
            <a:ext cx="681597" cy="286232"/>
          </a:xfrm>
          <a:prstGeom prst="rect">
            <a:avLst/>
          </a:prstGeom>
          <a:noFill/>
        </p:spPr>
        <p:txBody>
          <a:bodyPr wrap="none" rtlCol="0">
            <a:spAutoFit/>
          </a:bodyPr>
          <a:lstStyle/>
          <a:p>
            <a:pPr algn="ctr">
              <a:lnSpc>
                <a:spcPct val="90000"/>
              </a:lnSpc>
            </a:pPr>
            <a:r>
              <a:rPr lang="en-US" sz="1400" dirty="0" smtClean="0">
                <a:gradFill flip="none" rotWithShape="1">
                  <a:gsLst>
                    <a:gs pos="0">
                      <a:schemeClr val="tx1"/>
                    </a:gs>
                    <a:gs pos="100000">
                      <a:schemeClr val="tx1"/>
                    </a:gs>
                  </a:gsLst>
                  <a:lin ang="2700000" scaled="1"/>
                  <a:tileRect/>
                </a:gradFill>
              </a:rPr>
              <a:t>Match</a:t>
            </a:r>
            <a:endParaRPr lang="en-US" sz="1400" dirty="0">
              <a:gradFill flip="none" rotWithShape="1">
                <a:gsLst>
                  <a:gs pos="0">
                    <a:schemeClr val="tx1"/>
                  </a:gs>
                  <a:gs pos="100000">
                    <a:schemeClr val="tx1"/>
                  </a:gs>
                </a:gsLst>
                <a:lin ang="2700000" scaled="1"/>
                <a:tileRect/>
              </a:gra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3" descr="tuesdayPPT"/>
          <p:cNvPicPr>
            <a:picLocks noChangeAspect="1" noChangeArrowheads="1"/>
          </p:cNvPicPr>
          <p:nvPr/>
        </p:nvPicPr>
        <p:blipFill>
          <a:blip r:embed="rId3"/>
          <a:srcRect/>
          <a:stretch>
            <a:fillRect/>
          </a:stretch>
        </p:blipFill>
        <p:spPr bwMode="auto">
          <a:xfrm>
            <a:off x="304800" y="1444625"/>
            <a:ext cx="5687568" cy="4468098"/>
          </a:xfrm>
          <a:prstGeom prst="rect">
            <a:avLst/>
          </a:prstGeom>
          <a:noFill/>
          <a:ln w="9525">
            <a:noFill/>
            <a:miter lim="800000"/>
            <a:headEnd/>
            <a:tailEnd/>
          </a:ln>
          <a:effectLst>
            <a:outerShdw blurRad="152400" dist="114300" dir="2700000" algn="tl" rotWithShape="0">
              <a:prstClr val="black">
                <a:alpha val="40000"/>
              </a:prstClr>
            </a:outerShdw>
          </a:effectLst>
        </p:spPr>
      </p:pic>
      <p:sp>
        <p:nvSpPr>
          <p:cNvPr id="5" name="Rectangular Callout 4"/>
          <p:cNvSpPr/>
          <p:nvPr/>
        </p:nvSpPr>
        <p:spPr>
          <a:xfrm>
            <a:off x="1036919" y="5495012"/>
            <a:ext cx="1219200" cy="731520"/>
          </a:xfrm>
          <a:prstGeom prst="wedgeRectCallout">
            <a:avLst>
              <a:gd name="adj1" fmla="val -56891"/>
              <a:gd name="adj2" fmla="val -116440"/>
            </a:avLst>
          </a:prstGeom>
          <a:effectLst>
            <a:outerShdw blurRad="152400" dist="1143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lnSpc>
                <a:spcPct val="90000"/>
              </a:lnSpc>
            </a:pPr>
            <a:r>
              <a:rPr lang="en-US" sz="1400" b="1" dirty="0" smtClean="0">
                <a:gradFill>
                  <a:gsLst>
                    <a:gs pos="0">
                      <a:schemeClr val="tx1"/>
                    </a:gs>
                    <a:gs pos="100000">
                      <a:schemeClr val="tx1"/>
                    </a:gs>
                  </a:gsLst>
                  <a:lin ang="5400000" scaled="0"/>
                </a:gradFill>
              </a:rPr>
              <a:t>Document Thumbnails</a:t>
            </a:r>
            <a:endParaRPr lang="en-US" sz="1400" b="1" dirty="0">
              <a:gradFill>
                <a:gsLst>
                  <a:gs pos="0">
                    <a:schemeClr val="tx1"/>
                  </a:gs>
                  <a:gs pos="100000">
                    <a:schemeClr val="tx1"/>
                  </a:gs>
                </a:gsLst>
                <a:lin ang="5400000" scaled="0"/>
              </a:gradFill>
            </a:endParaRPr>
          </a:p>
        </p:txBody>
      </p:sp>
      <p:sp>
        <p:nvSpPr>
          <p:cNvPr id="6" name="Rectangular Callout 5"/>
          <p:cNvSpPr/>
          <p:nvPr/>
        </p:nvSpPr>
        <p:spPr>
          <a:xfrm>
            <a:off x="4572000" y="3825048"/>
            <a:ext cx="1219200" cy="731520"/>
          </a:xfrm>
          <a:prstGeom prst="wedgeRectCallout">
            <a:avLst>
              <a:gd name="adj1" fmla="val -128195"/>
              <a:gd name="adj2" fmla="val 36342"/>
            </a:avLst>
          </a:prstGeom>
          <a:effectLst>
            <a:outerShdw blurRad="152400" dist="1143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lnSpc>
                <a:spcPct val="90000"/>
              </a:lnSpc>
            </a:pPr>
            <a:r>
              <a:rPr lang="en-US" sz="1400" b="1" dirty="0" smtClean="0">
                <a:gradFill>
                  <a:gsLst>
                    <a:gs pos="0">
                      <a:schemeClr val="tx1"/>
                    </a:gs>
                    <a:gs pos="100000">
                      <a:schemeClr val="tx1"/>
                    </a:gs>
                  </a:gsLst>
                  <a:lin ang="5400000" scaled="0"/>
                </a:gradFill>
              </a:rPr>
              <a:t>Federated Results</a:t>
            </a:r>
            <a:endParaRPr lang="en-US" sz="1400" b="1" dirty="0">
              <a:gradFill>
                <a:gsLst>
                  <a:gs pos="0">
                    <a:schemeClr val="tx1"/>
                  </a:gs>
                  <a:gs pos="100000">
                    <a:schemeClr val="tx1"/>
                  </a:gs>
                </a:gsLst>
                <a:lin ang="5400000" scaled="0"/>
              </a:gradFill>
            </a:endParaRPr>
          </a:p>
        </p:txBody>
      </p:sp>
      <p:sp>
        <p:nvSpPr>
          <p:cNvPr id="7" name="Rectangular Callout 6"/>
          <p:cNvSpPr/>
          <p:nvPr/>
        </p:nvSpPr>
        <p:spPr>
          <a:xfrm>
            <a:off x="4572000" y="2867203"/>
            <a:ext cx="1219200" cy="731520"/>
          </a:xfrm>
          <a:prstGeom prst="wedgeRectCallout">
            <a:avLst>
              <a:gd name="adj1" fmla="val -54728"/>
              <a:gd name="adj2" fmla="val -122689"/>
            </a:avLst>
          </a:prstGeom>
          <a:effectLst>
            <a:outerShdw blurRad="152400" dist="1143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lnSpc>
                <a:spcPct val="90000"/>
              </a:lnSpc>
            </a:pPr>
            <a:r>
              <a:rPr lang="en-US" sz="1400" b="1" dirty="0" smtClean="0">
                <a:gradFill>
                  <a:gsLst>
                    <a:gs pos="0">
                      <a:schemeClr val="tx1"/>
                    </a:gs>
                    <a:gs pos="100000">
                      <a:schemeClr val="tx1"/>
                    </a:gs>
                  </a:gsLst>
                  <a:lin ang="5400000" scaled="0"/>
                </a:gradFill>
              </a:rPr>
              <a:t>Exact Navigator Counts</a:t>
            </a:r>
            <a:endParaRPr lang="en-US" sz="1400" b="1" dirty="0">
              <a:gradFill>
                <a:gsLst>
                  <a:gs pos="0">
                    <a:schemeClr val="tx1"/>
                  </a:gs>
                  <a:gs pos="100000">
                    <a:schemeClr val="tx1"/>
                  </a:gs>
                </a:gsLst>
                <a:lin ang="5400000" scaled="0"/>
              </a:gradFill>
            </a:endParaRPr>
          </a:p>
        </p:txBody>
      </p:sp>
      <p:sp>
        <p:nvSpPr>
          <p:cNvPr id="9" name="Title 1"/>
          <p:cNvSpPr txBox="1">
            <a:spLocks/>
          </p:cNvSpPr>
          <p:nvPr/>
        </p:nvSpPr>
        <p:spPr>
          <a:xfrm>
            <a:off x="387350" y="287338"/>
            <a:ext cx="8370888" cy="443198"/>
          </a:xfrm>
          <a:prstGeom prst="rect">
            <a:avLst/>
          </a:prstGeom>
        </p:spPr>
        <p:txBody>
          <a:bodyPr/>
          <a:lstStyle/>
          <a:p>
            <a:pPr marL="0" marR="0" lvl="0" indent="0" algn="l" defTabSz="-13873163" eaLnBrk="0" fontAlgn="base" latinLnBrk="0" hangingPunct="0">
              <a:lnSpc>
                <a:spcPct val="9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8" name="Title 7"/>
          <p:cNvSpPr>
            <a:spLocks noGrp="1"/>
          </p:cNvSpPr>
          <p:nvPr>
            <p:ph type="title"/>
          </p:nvPr>
        </p:nvSpPr>
        <p:spPr/>
        <p:txBody>
          <a:bodyPr/>
          <a:lstStyle/>
          <a:p>
            <a:pPr lvl="0"/>
            <a:r>
              <a:rPr lang="en-US" dirty="0" smtClean="0"/>
              <a:t>Engage Your User with Visual Search</a:t>
            </a:r>
            <a:endParaRPr lang="en-US" dirty="0"/>
          </a:p>
        </p:txBody>
      </p:sp>
      <p:sp>
        <p:nvSpPr>
          <p:cNvPr id="13" name="Rectangle 12"/>
          <p:cNvSpPr/>
          <p:nvPr/>
        </p:nvSpPr>
        <p:spPr>
          <a:xfrm>
            <a:off x="5989638" y="1444625"/>
            <a:ext cx="3154362" cy="1048777"/>
          </a:xfrm>
          <a:prstGeom prst="rect">
            <a:avLst/>
          </a:prstGeom>
          <a:gradFill flip="none" rotWithShape="1">
            <a:gsLst>
              <a:gs pos="0">
                <a:schemeClr val="accent2">
                  <a:alpha val="40000"/>
                </a:schemeClr>
              </a:gs>
              <a:gs pos="100000">
                <a:schemeClr val="accent2">
                  <a:alpha val="0"/>
                </a:schemeClr>
              </a:gs>
            </a:gsLst>
            <a:path path="circle">
              <a:fillToRect l="50000" t="50000" r="50000" b="50000"/>
            </a:path>
            <a:tileRect/>
          </a:gradFill>
          <a:ln w="9525" cap="flat" cmpd="sng" algn="ctr">
            <a:gradFill flip="none" rotWithShape="1">
              <a:gsLst>
                <a:gs pos="0">
                  <a:schemeClr val="tx1">
                    <a:alpha val="0"/>
                  </a:schemeClr>
                </a:gs>
                <a:gs pos="5000">
                  <a:schemeClr val="tx1"/>
                </a:gs>
                <a:gs pos="100000">
                  <a:schemeClr val="tx1">
                    <a:alpha val="0"/>
                  </a:schemeClr>
                </a:gs>
              </a:gsLst>
              <a:lin ang="0" scaled="1"/>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kern="0" dirty="0" smtClean="0">
                <a:gradFill flip="none" rotWithShape="1">
                  <a:gsLst>
                    <a:gs pos="0">
                      <a:schemeClr val="tx1"/>
                    </a:gs>
                    <a:gs pos="100000">
                      <a:schemeClr val="tx1"/>
                    </a:gs>
                  </a:gsLst>
                  <a:lin ang="2700000" scaled="1"/>
                  <a:tileRect/>
                </a:gradFill>
              </a:rPr>
              <a:t>Visual navigation options for intuitive search</a:t>
            </a:r>
          </a:p>
        </p:txBody>
      </p:sp>
      <p:sp>
        <p:nvSpPr>
          <p:cNvPr id="14" name="Rectangle 13"/>
          <p:cNvSpPr/>
          <p:nvPr/>
        </p:nvSpPr>
        <p:spPr>
          <a:xfrm>
            <a:off x="5989638" y="2582968"/>
            <a:ext cx="3154362" cy="1048777"/>
          </a:xfrm>
          <a:prstGeom prst="rect">
            <a:avLst/>
          </a:prstGeom>
          <a:gradFill flip="none" rotWithShape="1">
            <a:gsLst>
              <a:gs pos="0">
                <a:schemeClr val="accent5">
                  <a:alpha val="40000"/>
                </a:schemeClr>
              </a:gs>
              <a:gs pos="100000">
                <a:schemeClr val="accent5">
                  <a:alpha val="0"/>
                </a:schemeClr>
              </a:gs>
            </a:gsLst>
            <a:path path="circle">
              <a:fillToRect l="50000" t="50000" r="50000" b="50000"/>
            </a:path>
            <a:tileRect/>
          </a:gradFill>
          <a:ln w="9525" cap="flat" cmpd="sng" algn="ctr">
            <a:gradFill flip="none" rotWithShape="1">
              <a:gsLst>
                <a:gs pos="0">
                  <a:schemeClr val="tx1">
                    <a:alpha val="0"/>
                  </a:schemeClr>
                </a:gs>
                <a:gs pos="5000">
                  <a:schemeClr val="tx1"/>
                </a:gs>
                <a:gs pos="100000">
                  <a:schemeClr val="tx1">
                    <a:alpha val="0"/>
                  </a:schemeClr>
                </a:gs>
              </a:gsLst>
              <a:lin ang="0" scaled="1"/>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kern="0" dirty="0" smtClean="0">
                <a:gradFill flip="none" rotWithShape="1">
                  <a:gsLst>
                    <a:gs pos="0">
                      <a:schemeClr val="tx1"/>
                    </a:gs>
                    <a:gs pos="100000">
                      <a:schemeClr val="tx1"/>
                    </a:gs>
                  </a:gsLst>
                  <a:lin ang="2700000" scaled="1"/>
                  <a:tileRect/>
                </a:gradFill>
              </a:rPr>
              <a:t>Document previews and thumbnails</a:t>
            </a:r>
          </a:p>
        </p:txBody>
      </p:sp>
      <p:sp>
        <p:nvSpPr>
          <p:cNvPr id="15" name="Rectangle 14"/>
          <p:cNvSpPr/>
          <p:nvPr/>
        </p:nvSpPr>
        <p:spPr>
          <a:xfrm>
            <a:off x="5989638" y="3721311"/>
            <a:ext cx="3154362" cy="1048777"/>
          </a:xfrm>
          <a:prstGeom prst="rect">
            <a:avLst/>
          </a:prstGeom>
          <a:gradFill flip="none" rotWithShape="1">
            <a:gsLst>
              <a:gs pos="0">
                <a:schemeClr val="bg2">
                  <a:lumMod val="90000"/>
                  <a:lumOff val="10000"/>
                  <a:alpha val="40000"/>
                </a:schemeClr>
              </a:gs>
              <a:gs pos="100000">
                <a:schemeClr val="bg2">
                  <a:lumMod val="90000"/>
                  <a:lumOff val="10000"/>
                  <a:alpha val="0"/>
                </a:schemeClr>
              </a:gs>
            </a:gsLst>
            <a:path path="circle">
              <a:fillToRect l="50000" t="50000" r="50000" b="50000"/>
            </a:path>
            <a:tileRect/>
          </a:gradFill>
          <a:ln w="9525" cap="flat" cmpd="sng" algn="ctr">
            <a:gradFill flip="none" rotWithShape="1">
              <a:gsLst>
                <a:gs pos="0">
                  <a:schemeClr val="tx1">
                    <a:alpha val="0"/>
                  </a:schemeClr>
                </a:gs>
                <a:gs pos="5000">
                  <a:schemeClr val="tx1"/>
                </a:gs>
                <a:gs pos="100000">
                  <a:schemeClr val="tx1">
                    <a:alpha val="0"/>
                  </a:schemeClr>
                </a:gs>
              </a:gsLst>
              <a:lin ang="0" scaled="1"/>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kern="0" dirty="0" smtClean="0">
                <a:gradFill flip="none" rotWithShape="1">
                  <a:gsLst>
                    <a:gs pos="0">
                      <a:schemeClr val="tx1"/>
                    </a:gs>
                    <a:gs pos="100000">
                      <a:schemeClr val="tx1"/>
                    </a:gs>
                  </a:gsLst>
                  <a:lin ang="2700000" scaled="1"/>
                  <a:tileRect/>
                </a:gradFill>
              </a:rPr>
              <a:t>Identify content without downloading</a:t>
            </a:r>
          </a:p>
        </p:txBody>
      </p:sp>
      <p:sp>
        <p:nvSpPr>
          <p:cNvPr id="16" name="Rectangle 15"/>
          <p:cNvSpPr/>
          <p:nvPr/>
        </p:nvSpPr>
        <p:spPr>
          <a:xfrm>
            <a:off x="5989638" y="4859653"/>
            <a:ext cx="3154362" cy="1048777"/>
          </a:xfrm>
          <a:prstGeom prst="rect">
            <a:avLst/>
          </a:prstGeom>
          <a:gradFill flip="none" rotWithShape="1">
            <a:gsLst>
              <a:gs pos="0">
                <a:schemeClr val="accent2">
                  <a:alpha val="40000"/>
                </a:schemeClr>
              </a:gs>
              <a:gs pos="100000">
                <a:schemeClr val="accent2">
                  <a:alpha val="0"/>
                </a:schemeClr>
              </a:gs>
            </a:gsLst>
            <a:path path="circle">
              <a:fillToRect l="50000" t="50000" r="50000" b="50000"/>
            </a:path>
            <a:tileRect/>
          </a:gradFill>
          <a:ln w="9525" cap="flat" cmpd="sng" algn="ctr">
            <a:gradFill flip="none" rotWithShape="1">
              <a:gsLst>
                <a:gs pos="0">
                  <a:schemeClr val="tx1">
                    <a:alpha val="0"/>
                  </a:schemeClr>
                </a:gs>
                <a:gs pos="5000">
                  <a:schemeClr val="tx1"/>
                </a:gs>
                <a:gs pos="100000">
                  <a:schemeClr val="tx1">
                    <a:alpha val="0"/>
                  </a:schemeClr>
                </a:gs>
              </a:gsLst>
              <a:lin ang="0" scaled="1"/>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kern="0" dirty="0" smtClean="0">
                <a:gradFill flip="none" rotWithShape="1">
                  <a:gsLst>
                    <a:gs pos="0">
                      <a:schemeClr val="tx1"/>
                    </a:gs>
                    <a:gs pos="100000">
                      <a:schemeClr val="tx1"/>
                    </a:gs>
                  </a:gsLst>
                  <a:lin ang="2700000" scaled="1"/>
                  <a:tileRect/>
                </a:gradFill>
              </a:rPr>
              <a:t>Disparate result sets</a:t>
            </a:r>
            <a:br>
              <a:rPr lang="en-US" kern="0" dirty="0" smtClean="0">
                <a:gradFill flip="none" rotWithShape="1">
                  <a:gsLst>
                    <a:gs pos="0">
                      <a:schemeClr val="tx1"/>
                    </a:gs>
                    <a:gs pos="100000">
                      <a:schemeClr val="tx1"/>
                    </a:gs>
                  </a:gsLst>
                  <a:lin ang="2700000" scaled="1"/>
                  <a:tileRect/>
                </a:gradFill>
              </a:rPr>
            </a:br>
            <a:r>
              <a:rPr lang="en-US" kern="0" dirty="0" smtClean="0">
                <a:gradFill flip="none" rotWithShape="1">
                  <a:gsLst>
                    <a:gs pos="0">
                      <a:schemeClr val="tx1"/>
                    </a:gs>
                    <a:gs pos="100000">
                      <a:schemeClr val="tx1"/>
                    </a:gs>
                  </a:gsLst>
                  <a:lin ang="2700000" scaled="1"/>
                  <a:tileRect/>
                </a:gradFill>
              </a:rPr>
              <a:t>are unified with federation</a:t>
            </a:r>
          </a:p>
        </p:txBody>
      </p:sp>
      <p:sp>
        <p:nvSpPr>
          <p:cNvPr id="12" name="TextBox 11"/>
          <p:cNvSpPr txBox="1"/>
          <p:nvPr/>
        </p:nvSpPr>
        <p:spPr>
          <a:xfrm>
            <a:off x="375684" y="6358270"/>
            <a:ext cx="1941557" cy="369332"/>
          </a:xfrm>
          <a:prstGeom prst="rect">
            <a:avLst/>
          </a:prstGeom>
          <a:noFill/>
        </p:spPr>
        <p:txBody>
          <a:bodyPr wrap="none" rtlCol="0">
            <a:spAutoFit/>
          </a:bodyPr>
          <a:lstStyle/>
          <a:p>
            <a:r>
              <a:rPr lang="sv-SE" dirty="0" smtClean="0">
                <a:hlinkClick r:id="rId4"/>
              </a:rPr>
              <a:t>Sharepoint demo</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989638" y="1444625"/>
            <a:ext cx="3154362" cy="1452151"/>
          </a:xfrm>
          <a:prstGeom prst="rect">
            <a:avLst/>
          </a:prstGeom>
          <a:gradFill flip="none" rotWithShape="1">
            <a:gsLst>
              <a:gs pos="0">
                <a:schemeClr val="accent2">
                  <a:alpha val="40000"/>
                </a:schemeClr>
              </a:gs>
              <a:gs pos="100000">
                <a:schemeClr val="accent2">
                  <a:alpha val="0"/>
                </a:schemeClr>
              </a:gs>
            </a:gsLst>
            <a:path path="circle">
              <a:fillToRect l="50000" t="50000" r="50000" b="50000"/>
            </a:path>
            <a:tileRect/>
          </a:gradFill>
          <a:ln w="9525" cap="flat" cmpd="sng" algn="ctr">
            <a:gradFill flip="none" rotWithShape="1">
              <a:gsLst>
                <a:gs pos="0">
                  <a:schemeClr val="tx1">
                    <a:alpha val="0"/>
                  </a:schemeClr>
                </a:gs>
                <a:gs pos="5000">
                  <a:schemeClr val="tx1"/>
                </a:gs>
                <a:gs pos="100000">
                  <a:schemeClr val="tx1">
                    <a:alpha val="0"/>
                  </a:schemeClr>
                </a:gs>
              </a:gsLst>
              <a:lin ang="0" scaled="1"/>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kern="0" dirty="0" smtClean="0">
                <a:gradFill flip="none" rotWithShape="1">
                  <a:gsLst>
                    <a:gs pos="0">
                      <a:schemeClr val="tx1"/>
                    </a:gs>
                    <a:gs pos="100000">
                      <a:schemeClr val="tx1"/>
                    </a:gs>
                  </a:gsLst>
                  <a:lin ang="2700000" scaled="1"/>
                  <a:tileRect/>
                </a:gradFill>
              </a:rPr>
              <a:t>Allow users to easily specify queries with sliding scales</a:t>
            </a:r>
          </a:p>
        </p:txBody>
      </p:sp>
      <p:sp>
        <p:nvSpPr>
          <p:cNvPr id="11" name="Rectangle 10"/>
          <p:cNvSpPr/>
          <p:nvPr/>
        </p:nvSpPr>
        <p:spPr>
          <a:xfrm>
            <a:off x="5989638" y="3020791"/>
            <a:ext cx="3154362" cy="1452151"/>
          </a:xfrm>
          <a:prstGeom prst="rect">
            <a:avLst/>
          </a:prstGeom>
          <a:gradFill flip="none" rotWithShape="1">
            <a:gsLst>
              <a:gs pos="0">
                <a:schemeClr val="accent5">
                  <a:alpha val="40000"/>
                </a:schemeClr>
              </a:gs>
              <a:gs pos="100000">
                <a:schemeClr val="accent5">
                  <a:alpha val="0"/>
                </a:schemeClr>
              </a:gs>
            </a:gsLst>
            <a:path path="circle">
              <a:fillToRect l="50000" t="50000" r="50000" b="50000"/>
            </a:path>
            <a:tileRect/>
          </a:gradFill>
          <a:ln w="9525" cap="flat" cmpd="sng" algn="ctr">
            <a:gradFill flip="none" rotWithShape="1">
              <a:gsLst>
                <a:gs pos="0">
                  <a:schemeClr val="tx1">
                    <a:alpha val="0"/>
                  </a:schemeClr>
                </a:gs>
                <a:gs pos="5000">
                  <a:schemeClr val="tx1"/>
                </a:gs>
                <a:gs pos="100000">
                  <a:schemeClr val="tx1">
                    <a:alpha val="0"/>
                  </a:schemeClr>
                </a:gs>
              </a:gsLst>
              <a:lin ang="0" scaled="1"/>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kern="0" dirty="0" smtClean="0">
                <a:gradFill flip="none" rotWithShape="1">
                  <a:gsLst>
                    <a:gs pos="0">
                      <a:schemeClr val="tx1"/>
                    </a:gs>
                    <a:gs pos="100000">
                      <a:schemeClr val="tx1"/>
                    </a:gs>
                  </a:gsLst>
                  <a:lin ang="2700000" scaled="1"/>
                  <a:tileRect/>
                </a:gradFill>
              </a:rPr>
              <a:t>Support rapid</a:t>
            </a:r>
            <a:br>
              <a:rPr lang="en-US" kern="0" dirty="0" smtClean="0">
                <a:gradFill flip="none" rotWithShape="1">
                  <a:gsLst>
                    <a:gs pos="0">
                      <a:schemeClr val="tx1"/>
                    </a:gs>
                    <a:gs pos="100000">
                      <a:schemeClr val="tx1"/>
                    </a:gs>
                  </a:gsLst>
                  <a:lin ang="2700000" scaled="1"/>
                  <a:tileRect/>
                </a:gradFill>
              </a:rPr>
            </a:br>
            <a:r>
              <a:rPr lang="en-US" kern="0" dirty="0" smtClean="0">
                <a:gradFill flip="none" rotWithShape="1">
                  <a:gsLst>
                    <a:gs pos="0">
                      <a:schemeClr val="tx1"/>
                    </a:gs>
                    <a:gs pos="100000">
                      <a:schemeClr val="tx1"/>
                    </a:gs>
                  </a:gsLst>
                  <a:lin ang="2700000" scaled="1"/>
                  <a:tileRect/>
                </a:gradFill>
              </a:rPr>
              <a:t>query refinement</a:t>
            </a:r>
            <a:br>
              <a:rPr lang="en-US" kern="0" dirty="0" smtClean="0">
                <a:gradFill flip="none" rotWithShape="1">
                  <a:gsLst>
                    <a:gs pos="0">
                      <a:schemeClr val="tx1"/>
                    </a:gs>
                    <a:gs pos="100000">
                      <a:schemeClr val="tx1"/>
                    </a:gs>
                  </a:gsLst>
                  <a:lin ang="2700000" scaled="1"/>
                  <a:tileRect/>
                </a:gradFill>
              </a:rPr>
            </a:br>
            <a:r>
              <a:rPr lang="en-US" kern="0" dirty="0" smtClean="0">
                <a:gradFill flip="none" rotWithShape="1">
                  <a:gsLst>
                    <a:gs pos="0">
                      <a:schemeClr val="tx1"/>
                    </a:gs>
                    <a:gs pos="100000">
                      <a:schemeClr val="tx1"/>
                    </a:gs>
                  </a:gsLst>
                  <a:lin ang="2700000" scaled="1"/>
                  <a:tileRect/>
                </a:gradFill>
              </a:rPr>
              <a:t>with navigation</a:t>
            </a:r>
          </a:p>
        </p:txBody>
      </p:sp>
      <p:sp>
        <p:nvSpPr>
          <p:cNvPr id="12" name="Rectangle 11"/>
          <p:cNvSpPr/>
          <p:nvPr/>
        </p:nvSpPr>
        <p:spPr>
          <a:xfrm>
            <a:off x="5989638" y="4596957"/>
            <a:ext cx="3154362" cy="1452151"/>
          </a:xfrm>
          <a:prstGeom prst="rect">
            <a:avLst/>
          </a:prstGeom>
          <a:gradFill flip="none" rotWithShape="1">
            <a:gsLst>
              <a:gs pos="0">
                <a:schemeClr val="bg2">
                  <a:lumMod val="90000"/>
                  <a:lumOff val="10000"/>
                  <a:alpha val="40000"/>
                </a:schemeClr>
              </a:gs>
              <a:gs pos="100000">
                <a:schemeClr val="bg2">
                  <a:lumMod val="90000"/>
                  <a:lumOff val="10000"/>
                  <a:alpha val="0"/>
                </a:schemeClr>
              </a:gs>
            </a:gsLst>
            <a:path path="circle">
              <a:fillToRect l="50000" t="50000" r="50000" b="50000"/>
            </a:path>
            <a:tileRect/>
          </a:gradFill>
          <a:ln w="9525" cap="flat" cmpd="sng" algn="ctr">
            <a:gradFill flip="none" rotWithShape="1">
              <a:gsLst>
                <a:gs pos="0">
                  <a:schemeClr val="tx1">
                    <a:alpha val="0"/>
                  </a:schemeClr>
                </a:gs>
                <a:gs pos="5000">
                  <a:schemeClr val="tx1"/>
                </a:gs>
                <a:gs pos="100000">
                  <a:schemeClr val="tx1">
                    <a:alpha val="0"/>
                  </a:schemeClr>
                </a:gs>
              </a:gsLst>
              <a:lin ang="0" scaled="1"/>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kern="0" dirty="0" smtClean="0">
                <a:gradFill flip="none" rotWithShape="1">
                  <a:gsLst>
                    <a:gs pos="0">
                      <a:schemeClr val="tx1"/>
                    </a:gs>
                    <a:gs pos="100000">
                      <a:schemeClr val="tx1"/>
                    </a:gs>
                  </a:gsLst>
                  <a:lin ang="2700000" scaled="1"/>
                  <a:tileRect/>
                </a:gradFill>
              </a:rPr>
              <a:t>Dynamically generate navigators and categories with</a:t>
            </a:r>
            <a:br>
              <a:rPr lang="en-US" kern="0" dirty="0" smtClean="0">
                <a:gradFill flip="none" rotWithShape="1">
                  <a:gsLst>
                    <a:gs pos="0">
                      <a:schemeClr val="tx1"/>
                    </a:gs>
                    <a:gs pos="100000">
                      <a:schemeClr val="tx1"/>
                    </a:gs>
                  </a:gsLst>
                  <a:lin ang="2700000" scaled="1"/>
                  <a:tileRect/>
                </a:gradFill>
              </a:rPr>
            </a:br>
            <a:r>
              <a:rPr lang="en-US" kern="0" dirty="0" smtClean="0">
                <a:gradFill flip="none" rotWithShape="1">
                  <a:gsLst>
                    <a:gs pos="0">
                      <a:schemeClr val="tx1"/>
                    </a:gs>
                    <a:gs pos="100000">
                      <a:schemeClr val="tx1"/>
                    </a:gs>
                  </a:gsLst>
                  <a:lin ang="2700000" scaled="1"/>
                  <a:tileRect/>
                </a:gradFill>
              </a:rPr>
              <a:t>entity extraction</a:t>
            </a:r>
          </a:p>
        </p:txBody>
      </p:sp>
      <p:sp>
        <p:nvSpPr>
          <p:cNvPr id="2" name="Title 1"/>
          <p:cNvSpPr>
            <a:spLocks noGrp="1"/>
          </p:cNvSpPr>
          <p:nvPr>
            <p:ph type="title"/>
          </p:nvPr>
        </p:nvSpPr>
        <p:spPr>
          <a:xfrm>
            <a:off x="304800" y="274638"/>
            <a:ext cx="8534400" cy="535531"/>
          </a:xfrm>
        </p:spPr>
        <p:txBody>
          <a:bodyPr/>
          <a:lstStyle/>
          <a:p>
            <a:r>
              <a:rPr lang="en-US" sz="3200" dirty="0" smtClean="0"/>
              <a:t>Promote Interactive Search with Navigation</a:t>
            </a:r>
            <a:endParaRPr lang="en-US" sz="3200" dirty="0"/>
          </a:p>
        </p:txBody>
      </p:sp>
      <p:pic>
        <p:nvPicPr>
          <p:cNvPr id="4" name="Picture 3"/>
          <p:cNvPicPr>
            <a:picLocks noChangeAspect="1" noChangeArrowheads="1"/>
          </p:cNvPicPr>
          <p:nvPr/>
        </p:nvPicPr>
        <p:blipFill>
          <a:blip r:embed="rId3"/>
          <a:srcRect t="8205" r="55469" b="32564"/>
          <a:stretch>
            <a:fillRect/>
          </a:stretch>
        </p:blipFill>
        <p:spPr bwMode="auto">
          <a:xfrm>
            <a:off x="304800" y="1444625"/>
            <a:ext cx="5687568" cy="4609923"/>
          </a:xfrm>
          <a:prstGeom prst="rect">
            <a:avLst/>
          </a:prstGeom>
          <a:noFill/>
          <a:ln w="9525">
            <a:noFill/>
            <a:miter lim="800000"/>
            <a:headEnd/>
            <a:tailEnd/>
          </a:ln>
          <a:effectLst>
            <a:outerShdw blurRad="152400" dist="114300" dir="2700000" algn="tl" rotWithShape="0">
              <a:prstClr val="black">
                <a:alpha val="40000"/>
              </a:prstClr>
            </a:outerShdw>
          </a:effectLst>
        </p:spPr>
      </p:pic>
      <p:sp>
        <p:nvSpPr>
          <p:cNvPr id="18" name="Rectangular Callout 17"/>
          <p:cNvSpPr/>
          <p:nvPr/>
        </p:nvSpPr>
        <p:spPr>
          <a:xfrm>
            <a:off x="4572000" y="3183821"/>
            <a:ext cx="1219200" cy="731520"/>
          </a:xfrm>
          <a:prstGeom prst="wedgeRectCallout">
            <a:avLst>
              <a:gd name="adj1" fmla="val 30329"/>
              <a:gd name="adj2" fmla="val -177255"/>
            </a:avLst>
          </a:prstGeom>
          <a:effectLst>
            <a:outerShdw blurRad="152400" dist="1143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lnSpc>
                <a:spcPct val="90000"/>
              </a:lnSpc>
            </a:pPr>
            <a:r>
              <a:rPr lang="en-US" sz="1400" b="1" dirty="0" smtClean="0">
                <a:gradFill>
                  <a:gsLst>
                    <a:gs pos="0">
                      <a:schemeClr val="tx1"/>
                    </a:gs>
                    <a:gs pos="100000">
                      <a:schemeClr val="tx1"/>
                    </a:gs>
                  </a:gsLst>
                  <a:lin ang="5400000" scaled="0"/>
                </a:gradFill>
              </a:rPr>
              <a:t>Sliding Scales</a:t>
            </a:r>
            <a:endParaRPr lang="en-US" sz="1400" b="1" dirty="0">
              <a:gradFill>
                <a:gsLst>
                  <a:gs pos="0">
                    <a:schemeClr val="tx1"/>
                  </a:gs>
                  <a:gs pos="100000">
                    <a:schemeClr val="tx1"/>
                  </a:gs>
                </a:gsLst>
                <a:lin ang="5400000" scaled="0"/>
              </a:gradFill>
            </a:endParaRPr>
          </a:p>
        </p:txBody>
      </p:sp>
      <p:sp>
        <p:nvSpPr>
          <p:cNvPr id="19" name="Rectangular Callout 18"/>
          <p:cNvSpPr/>
          <p:nvPr/>
        </p:nvSpPr>
        <p:spPr>
          <a:xfrm>
            <a:off x="1890376" y="2478601"/>
            <a:ext cx="1219200" cy="731520"/>
          </a:xfrm>
          <a:prstGeom prst="wedgeRectCallout">
            <a:avLst>
              <a:gd name="adj1" fmla="val -74624"/>
              <a:gd name="adj2" fmla="val -51763"/>
            </a:avLst>
          </a:prstGeom>
          <a:effectLst>
            <a:outerShdw blurRad="152400" dist="1143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lnSpc>
                <a:spcPct val="90000"/>
              </a:lnSpc>
            </a:pPr>
            <a:r>
              <a:rPr lang="en-US" sz="1400" b="1" dirty="0" smtClean="0">
                <a:gradFill>
                  <a:gsLst>
                    <a:gs pos="0">
                      <a:schemeClr val="tx1"/>
                    </a:gs>
                    <a:gs pos="100000">
                      <a:schemeClr val="tx1"/>
                    </a:gs>
                  </a:gsLst>
                  <a:lin ang="5400000" scaled="0"/>
                </a:gradFill>
              </a:rPr>
              <a:t>Advanced Filtering</a:t>
            </a:r>
            <a:endParaRPr lang="en-US" sz="1400" b="1" dirty="0">
              <a:gradFill>
                <a:gsLst>
                  <a:gs pos="0">
                    <a:schemeClr val="tx1"/>
                  </a:gs>
                  <a:gs pos="100000">
                    <a:schemeClr val="tx1"/>
                  </a:gs>
                </a:gsLst>
                <a:lin ang="5400000" scaled="0"/>
              </a:gradFill>
            </a:endParaRPr>
          </a:p>
        </p:txBody>
      </p:sp>
      <p:sp>
        <p:nvSpPr>
          <p:cNvPr id="22" name="Rectangular Callout 21"/>
          <p:cNvSpPr/>
          <p:nvPr/>
        </p:nvSpPr>
        <p:spPr>
          <a:xfrm>
            <a:off x="2159317" y="4598135"/>
            <a:ext cx="1377703" cy="731520"/>
          </a:xfrm>
          <a:prstGeom prst="wedgeRectCallout">
            <a:avLst>
              <a:gd name="adj1" fmla="val -96187"/>
              <a:gd name="adj2" fmla="val -70927"/>
            </a:avLst>
          </a:prstGeom>
          <a:effectLst>
            <a:outerShdw blurRad="152400" dist="1143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lnSpc>
                <a:spcPct val="90000"/>
              </a:lnSpc>
            </a:pPr>
            <a:r>
              <a:rPr lang="en-US" sz="1400" b="1" dirty="0" smtClean="0">
                <a:gradFill>
                  <a:gsLst>
                    <a:gs pos="0">
                      <a:schemeClr val="tx1"/>
                    </a:gs>
                    <a:gs pos="100000">
                      <a:schemeClr val="tx1"/>
                    </a:gs>
                  </a:gsLst>
                  <a:lin ang="5400000" scaled="0"/>
                </a:gradFill>
              </a:rPr>
              <a:t>Unsupervised Clustering</a:t>
            </a:r>
            <a:endParaRPr lang="en-US" sz="1400" b="1" dirty="0">
              <a:gradFill>
                <a:gsLst>
                  <a:gs pos="0">
                    <a:schemeClr val="tx1"/>
                  </a:gs>
                  <a:gs pos="100000">
                    <a:schemeClr val="tx1"/>
                  </a:gs>
                </a:gsLst>
                <a:lin ang="5400000" scaled="0"/>
              </a:gradFill>
            </a:endParaRPr>
          </a:p>
        </p:txBody>
      </p:sp>
      <p:sp>
        <p:nvSpPr>
          <p:cNvPr id="25" name="Rectangular Callout 24"/>
          <p:cNvSpPr/>
          <p:nvPr/>
        </p:nvSpPr>
        <p:spPr>
          <a:xfrm>
            <a:off x="3320246" y="2220865"/>
            <a:ext cx="1379501" cy="731520"/>
          </a:xfrm>
          <a:prstGeom prst="wedgeRectCallout">
            <a:avLst>
              <a:gd name="adj1" fmla="val -68657"/>
              <a:gd name="adj2" fmla="val -98660"/>
            </a:avLst>
          </a:prstGeom>
          <a:effectLst>
            <a:outerShdw blurRad="152400" dist="1143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lnSpc>
                <a:spcPct val="90000"/>
              </a:lnSpc>
            </a:pPr>
            <a:r>
              <a:rPr lang="en-US" sz="1400" b="1" dirty="0" smtClean="0">
                <a:gradFill>
                  <a:gsLst>
                    <a:gs pos="0">
                      <a:schemeClr val="tx1"/>
                    </a:gs>
                    <a:gs pos="100000">
                      <a:schemeClr val="tx1"/>
                    </a:gs>
                  </a:gsLst>
                  <a:lin ang="5400000" scaled="0"/>
                </a:gradFill>
              </a:rPr>
              <a:t>Navigation Breadcrumbs</a:t>
            </a:r>
            <a:endParaRPr lang="en-US" sz="1400" b="1" dirty="0">
              <a:gradFill>
                <a:gsLst>
                  <a:gs pos="0">
                    <a:schemeClr val="tx1"/>
                  </a:gs>
                  <a:gs pos="100000">
                    <a:schemeClr val="tx1"/>
                  </a:gs>
                </a:gsLst>
                <a:lin ang="5400000" scaled="0"/>
              </a:gradFill>
            </a:endParaRPr>
          </a:p>
        </p:txBody>
      </p:sp>
      <p:sp>
        <p:nvSpPr>
          <p:cNvPr id="13" name="TextBox 12"/>
          <p:cNvSpPr txBox="1"/>
          <p:nvPr/>
        </p:nvSpPr>
        <p:spPr>
          <a:xfrm>
            <a:off x="375684" y="6358270"/>
            <a:ext cx="1415772" cy="369332"/>
          </a:xfrm>
          <a:prstGeom prst="rect">
            <a:avLst/>
          </a:prstGeom>
          <a:noFill/>
        </p:spPr>
        <p:txBody>
          <a:bodyPr wrap="none" rtlCol="0">
            <a:spAutoFit/>
          </a:bodyPr>
          <a:lstStyle/>
          <a:p>
            <a:r>
              <a:rPr lang="sv-SE" dirty="0" err="1" smtClean="0">
                <a:hlinkClick r:id="rId4"/>
              </a:rPr>
              <a:t>Globrix.com</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bette midler.png"/>
          <p:cNvPicPr>
            <a:picLocks noChangeAspect="1"/>
          </p:cNvPicPr>
          <p:nvPr/>
        </p:nvPicPr>
        <p:blipFill>
          <a:blip r:embed="rId3"/>
          <a:stretch>
            <a:fillRect/>
          </a:stretch>
        </p:blipFill>
        <p:spPr>
          <a:xfrm>
            <a:off x="718598" y="1216800"/>
            <a:ext cx="5301713" cy="4816800"/>
          </a:xfrm>
          <a:prstGeom prst="rect">
            <a:avLst/>
          </a:prstGeom>
        </p:spPr>
      </p:pic>
      <p:sp>
        <p:nvSpPr>
          <p:cNvPr id="23" name="Rectangle 22"/>
          <p:cNvSpPr/>
          <p:nvPr/>
        </p:nvSpPr>
        <p:spPr>
          <a:xfrm>
            <a:off x="5989638" y="4592100"/>
            <a:ext cx="3154362" cy="1368913"/>
          </a:xfrm>
          <a:prstGeom prst="rect">
            <a:avLst/>
          </a:prstGeom>
          <a:gradFill flip="none" rotWithShape="1">
            <a:gsLst>
              <a:gs pos="0">
                <a:schemeClr val="bg2">
                  <a:lumMod val="75000"/>
                  <a:lumOff val="25000"/>
                  <a:alpha val="40000"/>
                </a:schemeClr>
              </a:gs>
              <a:gs pos="100000">
                <a:schemeClr val="bg2">
                  <a:lumMod val="90000"/>
                  <a:lumOff val="10000"/>
                  <a:alpha val="0"/>
                </a:schemeClr>
              </a:gs>
            </a:gsLst>
            <a:path path="circle">
              <a:fillToRect l="50000" t="50000" r="50000" b="50000"/>
            </a:path>
            <a:tileRect/>
          </a:gradFill>
          <a:ln w="9525" cap="flat" cmpd="sng" algn="ctr">
            <a:gradFill flip="none" rotWithShape="1">
              <a:gsLst>
                <a:gs pos="0">
                  <a:schemeClr val="tx1">
                    <a:alpha val="0"/>
                  </a:schemeClr>
                </a:gs>
                <a:gs pos="5000">
                  <a:schemeClr val="tx1"/>
                </a:gs>
                <a:gs pos="100000">
                  <a:schemeClr val="tx1">
                    <a:alpha val="0"/>
                  </a:schemeClr>
                </a:gs>
              </a:gsLst>
              <a:lin ang="0" scaled="1"/>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kern="0" dirty="0" smtClean="0">
                <a:gradFill flip="none" rotWithShape="1">
                  <a:gsLst>
                    <a:gs pos="0">
                      <a:schemeClr val="tx1"/>
                    </a:gs>
                    <a:gs pos="100000">
                      <a:schemeClr val="tx1"/>
                    </a:gs>
                  </a:gsLst>
                  <a:lin ang="2700000" scaled="1"/>
                  <a:tileRect/>
                </a:gradFill>
              </a:rPr>
              <a:t>Anti-spam and scoring algorithms</a:t>
            </a:r>
          </a:p>
        </p:txBody>
      </p:sp>
      <p:sp>
        <p:nvSpPr>
          <p:cNvPr id="19" name="Rectangle 18"/>
          <p:cNvSpPr/>
          <p:nvPr/>
        </p:nvSpPr>
        <p:spPr>
          <a:xfrm>
            <a:off x="5989638" y="3018363"/>
            <a:ext cx="3154362" cy="1368913"/>
          </a:xfrm>
          <a:prstGeom prst="rect">
            <a:avLst/>
          </a:prstGeom>
          <a:gradFill flip="none" rotWithShape="1">
            <a:gsLst>
              <a:gs pos="0">
                <a:schemeClr val="accent5">
                  <a:alpha val="40000"/>
                </a:schemeClr>
              </a:gs>
              <a:gs pos="100000">
                <a:schemeClr val="accent5">
                  <a:alpha val="0"/>
                </a:schemeClr>
              </a:gs>
            </a:gsLst>
            <a:path path="circle">
              <a:fillToRect l="50000" t="50000" r="50000" b="50000"/>
            </a:path>
            <a:tileRect/>
          </a:gradFill>
          <a:ln w="9525" cap="flat" cmpd="sng" algn="ctr">
            <a:gradFill flip="none" rotWithShape="1">
              <a:gsLst>
                <a:gs pos="0">
                  <a:schemeClr val="tx1">
                    <a:alpha val="0"/>
                  </a:schemeClr>
                </a:gs>
                <a:gs pos="5000">
                  <a:schemeClr val="tx1"/>
                </a:gs>
                <a:gs pos="100000">
                  <a:schemeClr val="tx1">
                    <a:alpha val="0"/>
                  </a:schemeClr>
                </a:gs>
              </a:gsLst>
              <a:lin ang="0" scaled="1"/>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kern="0" dirty="0" smtClean="0">
                <a:gradFill flip="none" rotWithShape="1">
                  <a:gsLst>
                    <a:gs pos="0">
                      <a:schemeClr val="tx1"/>
                    </a:gs>
                    <a:gs pos="100000">
                      <a:schemeClr val="tx1"/>
                    </a:gs>
                  </a:gsLst>
                  <a:lin ang="2700000" scaled="1"/>
                  <a:tileRect/>
                </a:gradFill>
              </a:rPr>
              <a:t>Automated entity extraction, tagging,</a:t>
            </a:r>
            <a:br>
              <a:rPr lang="en-US" kern="0" dirty="0" smtClean="0">
                <a:gradFill flip="none" rotWithShape="1">
                  <a:gsLst>
                    <a:gs pos="0">
                      <a:schemeClr val="tx1"/>
                    </a:gs>
                    <a:gs pos="100000">
                      <a:schemeClr val="tx1"/>
                    </a:gs>
                  </a:gsLst>
                  <a:lin ang="2700000" scaled="1"/>
                  <a:tileRect/>
                </a:gradFill>
              </a:rPr>
            </a:br>
            <a:r>
              <a:rPr lang="en-US" kern="0" dirty="0" smtClean="0">
                <a:gradFill flip="none" rotWithShape="1">
                  <a:gsLst>
                    <a:gs pos="0">
                      <a:schemeClr val="tx1"/>
                    </a:gs>
                    <a:gs pos="100000">
                      <a:schemeClr val="tx1"/>
                    </a:gs>
                  </a:gsLst>
                  <a:lin ang="2700000" scaled="1"/>
                  <a:tileRect/>
                </a:gradFill>
              </a:rPr>
              <a:t>and classification</a:t>
            </a:r>
            <a:br>
              <a:rPr lang="en-US" kern="0" dirty="0" smtClean="0">
                <a:gradFill flip="none" rotWithShape="1">
                  <a:gsLst>
                    <a:gs pos="0">
                      <a:schemeClr val="tx1"/>
                    </a:gs>
                    <a:gs pos="100000">
                      <a:schemeClr val="tx1"/>
                    </a:gs>
                  </a:gsLst>
                  <a:lin ang="2700000" scaled="1"/>
                  <a:tileRect/>
                </a:gradFill>
              </a:rPr>
            </a:br>
            <a:endParaRPr lang="en-US" kern="0" dirty="0" smtClean="0">
              <a:gradFill flip="none" rotWithShape="1">
                <a:gsLst>
                  <a:gs pos="0">
                    <a:schemeClr val="tx1"/>
                  </a:gs>
                  <a:gs pos="100000">
                    <a:schemeClr val="tx1"/>
                  </a:gs>
                </a:gsLst>
                <a:lin ang="2700000" scaled="1"/>
                <a:tileRect/>
              </a:gradFill>
            </a:endParaRPr>
          </a:p>
        </p:txBody>
      </p:sp>
      <p:sp>
        <p:nvSpPr>
          <p:cNvPr id="15" name="Rectangle 14"/>
          <p:cNvSpPr/>
          <p:nvPr/>
        </p:nvSpPr>
        <p:spPr>
          <a:xfrm>
            <a:off x="5989638" y="1444625"/>
            <a:ext cx="3154362" cy="1368913"/>
          </a:xfrm>
          <a:prstGeom prst="rect">
            <a:avLst/>
          </a:prstGeom>
          <a:gradFill flip="none" rotWithShape="1">
            <a:gsLst>
              <a:gs pos="0">
                <a:schemeClr val="accent2">
                  <a:alpha val="40000"/>
                </a:schemeClr>
              </a:gs>
              <a:gs pos="100000">
                <a:schemeClr val="accent2">
                  <a:alpha val="0"/>
                </a:schemeClr>
              </a:gs>
            </a:gsLst>
            <a:path path="circle">
              <a:fillToRect l="50000" t="50000" r="50000" b="50000"/>
            </a:path>
            <a:tileRect/>
          </a:gradFill>
          <a:ln w="9525" cap="flat" cmpd="sng" algn="ctr">
            <a:gradFill flip="none" rotWithShape="1">
              <a:gsLst>
                <a:gs pos="0">
                  <a:schemeClr val="tx1">
                    <a:alpha val="0"/>
                  </a:schemeClr>
                </a:gs>
                <a:gs pos="5000">
                  <a:schemeClr val="tx1"/>
                </a:gs>
                <a:gs pos="100000">
                  <a:schemeClr val="tx1">
                    <a:alpha val="0"/>
                  </a:schemeClr>
                </a:gs>
              </a:gsLst>
              <a:lin ang="0" scaled="1"/>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kern="0" dirty="0" smtClean="0">
                <a:gradFill flip="none" rotWithShape="1">
                  <a:gsLst>
                    <a:gs pos="0">
                      <a:schemeClr val="tx1"/>
                    </a:gs>
                    <a:gs pos="100000">
                      <a:schemeClr val="tx1"/>
                    </a:gs>
                  </a:gsLst>
                  <a:lin ang="2700000" scaled="1"/>
                  <a:tileRect/>
                </a:gradFill>
              </a:rPr>
              <a:t>Aggregates 20M</a:t>
            </a:r>
            <a:br>
              <a:rPr lang="en-US" kern="0" dirty="0" smtClean="0">
                <a:gradFill flip="none" rotWithShape="1">
                  <a:gsLst>
                    <a:gs pos="0">
                      <a:schemeClr val="tx1"/>
                    </a:gs>
                    <a:gs pos="100000">
                      <a:schemeClr val="tx1"/>
                    </a:gs>
                  </a:gsLst>
                  <a:lin ang="2700000" scaled="1"/>
                  <a:tileRect/>
                </a:gradFill>
              </a:rPr>
            </a:br>
            <a:r>
              <a:rPr lang="en-US" kern="0" dirty="0" smtClean="0">
                <a:gradFill flip="none" rotWithShape="1">
                  <a:gsLst>
                    <a:gs pos="0">
                      <a:schemeClr val="tx1"/>
                    </a:gs>
                    <a:gs pos="100000">
                      <a:schemeClr val="tx1"/>
                    </a:gs>
                  </a:gsLst>
                  <a:lin ang="2700000" scaled="1"/>
                  <a:tileRect/>
                </a:gradFill>
              </a:rPr>
              <a:t>listings across 80,000 data stores</a:t>
            </a:r>
          </a:p>
        </p:txBody>
      </p:sp>
      <p:sp>
        <p:nvSpPr>
          <p:cNvPr id="2" name="Title 1"/>
          <p:cNvSpPr>
            <a:spLocks noGrp="1"/>
          </p:cNvSpPr>
          <p:nvPr>
            <p:ph type="title"/>
          </p:nvPr>
        </p:nvSpPr>
        <p:spPr>
          <a:xfrm>
            <a:off x="304800" y="274638"/>
            <a:ext cx="8534400" cy="535531"/>
          </a:xfrm>
        </p:spPr>
        <p:txBody>
          <a:bodyPr/>
          <a:lstStyle/>
          <a:p>
            <a:r>
              <a:rPr lang="en-US" sz="3200" dirty="0" smtClean="0"/>
              <a:t>Enrich Content to Better Match to User Intent</a:t>
            </a:r>
          </a:p>
        </p:txBody>
      </p:sp>
      <p:sp>
        <p:nvSpPr>
          <p:cNvPr id="18" name="Rectangular Callout 17"/>
          <p:cNvSpPr/>
          <p:nvPr/>
        </p:nvSpPr>
        <p:spPr>
          <a:xfrm>
            <a:off x="3613754" y="5113822"/>
            <a:ext cx="1200311" cy="762000"/>
          </a:xfrm>
          <a:prstGeom prst="wedgeRectCallout">
            <a:avLst>
              <a:gd name="adj1" fmla="val 63649"/>
              <a:gd name="adj2" fmla="val -88225"/>
            </a:avLst>
          </a:prstGeom>
          <a:effectLst>
            <a:outerShdw blurRad="152400" dist="1143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lnSpc>
                <a:spcPct val="90000"/>
              </a:lnSpc>
            </a:pPr>
            <a:r>
              <a:rPr lang="en-US" sz="1400" b="1" dirty="0" smtClean="0">
                <a:gradFill>
                  <a:gsLst>
                    <a:gs pos="0">
                      <a:schemeClr val="tx1"/>
                    </a:gs>
                    <a:gs pos="100000">
                      <a:schemeClr val="tx1"/>
                    </a:gs>
                  </a:gsLst>
                  <a:lin ang="5400000" scaled="0"/>
                </a:gradFill>
              </a:rPr>
              <a:t>Bestseller in each category</a:t>
            </a:r>
            <a:endParaRPr lang="en-US" sz="1400" b="1" dirty="0">
              <a:gradFill>
                <a:gsLst>
                  <a:gs pos="0">
                    <a:schemeClr val="tx1"/>
                  </a:gs>
                  <a:gs pos="100000">
                    <a:schemeClr val="tx1"/>
                  </a:gs>
                </a:gsLst>
                <a:lin ang="5400000" scaled="0"/>
              </a:gradFill>
            </a:endParaRPr>
          </a:p>
        </p:txBody>
      </p:sp>
      <p:sp>
        <p:nvSpPr>
          <p:cNvPr id="20" name="Rectangular Callout 19"/>
          <p:cNvSpPr/>
          <p:nvPr/>
        </p:nvSpPr>
        <p:spPr>
          <a:xfrm>
            <a:off x="3179185" y="3264337"/>
            <a:ext cx="1232765" cy="762000"/>
          </a:xfrm>
          <a:prstGeom prst="wedgeRectCallout">
            <a:avLst>
              <a:gd name="adj1" fmla="val -56443"/>
              <a:gd name="adj2" fmla="val -79654"/>
            </a:avLst>
          </a:prstGeom>
          <a:effectLst>
            <a:outerShdw blurRad="152400" dist="1143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lnSpc>
                <a:spcPct val="90000"/>
              </a:lnSpc>
            </a:pPr>
            <a:r>
              <a:rPr lang="en-US" sz="1400" b="1" dirty="0" smtClean="0">
                <a:gradFill>
                  <a:gsLst>
                    <a:gs pos="0">
                      <a:schemeClr val="tx1"/>
                    </a:gs>
                    <a:gs pos="100000">
                      <a:schemeClr val="tx1"/>
                    </a:gs>
                  </a:gsLst>
                  <a:lin ang="5400000" scaled="0"/>
                </a:gradFill>
              </a:rPr>
              <a:t>Result sorted in categories</a:t>
            </a:r>
            <a:endParaRPr lang="en-US" sz="1400" b="1" dirty="0">
              <a:gradFill>
                <a:gsLst>
                  <a:gs pos="0">
                    <a:schemeClr val="tx1"/>
                  </a:gs>
                  <a:gs pos="100000">
                    <a:schemeClr val="tx1"/>
                  </a:gs>
                </a:gsLst>
                <a:lin ang="5400000" scaled="0"/>
              </a:gradFill>
            </a:endParaRPr>
          </a:p>
        </p:txBody>
      </p:sp>
      <p:sp>
        <p:nvSpPr>
          <p:cNvPr id="21" name="Rectangular Callout 20"/>
          <p:cNvSpPr/>
          <p:nvPr/>
        </p:nvSpPr>
        <p:spPr>
          <a:xfrm>
            <a:off x="1207348" y="4878265"/>
            <a:ext cx="1436918" cy="762000"/>
          </a:xfrm>
          <a:prstGeom prst="wedgeRectCallout">
            <a:avLst>
              <a:gd name="adj1" fmla="val -58986"/>
              <a:gd name="adj2" fmla="val -93610"/>
            </a:avLst>
          </a:prstGeom>
          <a:effectLst>
            <a:outerShdw blurRad="152400" dist="1143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lnSpc>
                <a:spcPct val="90000"/>
              </a:lnSpc>
            </a:pPr>
            <a:r>
              <a:rPr lang="en-US" sz="1400" b="1" dirty="0" smtClean="0">
                <a:gradFill>
                  <a:gsLst>
                    <a:gs pos="0">
                      <a:schemeClr val="tx1"/>
                    </a:gs>
                    <a:gs pos="100000">
                      <a:schemeClr val="tx1"/>
                    </a:gs>
                  </a:gsLst>
                  <a:lin ang="5400000" scaled="0"/>
                </a:gradFill>
              </a:rPr>
              <a:t>Entities used in navigation and filtering</a:t>
            </a:r>
            <a:endParaRPr lang="en-US" sz="1400" b="1" dirty="0">
              <a:gradFill>
                <a:gsLst>
                  <a:gs pos="0">
                    <a:schemeClr val="tx1"/>
                  </a:gs>
                  <a:gs pos="100000">
                    <a:schemeClr val="tx1"/>
                  </a:gs>
                </a:gsLst>
                <a:lin ang="5400000" scaled="0"/>
              </a:gradFill>
            </a:endParaRPr>
          </a:p>
        </p:txBody>
      </p:sp>
      <p:sp>
        <p:nvSpPr>
          <p:cNvPr id="13" name="TextBox 12"/>
          <p:cNvSpPr txBox="1"/>
          <p:nvPr/>
        </p:nvSpPr>
        <p:spPr>
          <a:xfrm>
            <a:off x="375684" y="6358270"/>
            <a:ext cx="1941365" cy="461665"/>
          </a:xfrm>
          <a:prstGeom prst="rect">
            <a:avLst/>
          </a:prstGeom>
          <a:noFill/>
        </p:spPr>
        <p:txBody>
          <a:bodyPr wrap="none" rtlCol="0">
            <a:spAutoFit/>
          </a:bodyPr>
          <a:lstStyle/>
          <a:p>
            <a:r>
              <a:rPr lang="sv-SE" dirty="0" err="1" smtClean="0">
                <a:solidFill>
                  <a:schemeClr val="tx1"/>
                </a:solidFill>
                <a:hlinkClick r:id="rId4"/>
              </a:rPr>
              <a:t>Bestbuy.com</a:t>
            </a:r>
            <a:endParaRPr lang="sv-SE"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a:t>
            </a:r>
            <a:r>
              <a:rPr smtClean="0"/>
              <a:t>Visual tools</a:t>
            </a:r>
            <a:endParaRPr lang="en-US" dirty="0"/>
          </a:p>
        </p:txBody>
      </p:sp>
      <p:sp>
        <p:nvSpPr>
          <p:cNvPr id="7" name="Rectangle 6"/>
          <p:cNvSpPr/>
          <p:nvPr/>
        </p:nvSpPr>
        <p:spPr>
          <a:xfrm>
            <a:off x="5989638" y="1444626"/>
            <a:ext cx="3154362" cy="864629"/>
          </a:xfrm>
          <a:prstGeom prst="rect">
            <a:avLst/>
          </a:prstGeom>
          <a:gradFill flip="none" rotWithShape="1">
            <a:gsLst>
              <a:gs pos="0">
                <a:schemeClr val="accent2">
                  <a:alpha val="40000"/>
                </a:schemeClr>
              </a:gs>
              <a:gs pos="100000">
                <a:schemeClr val="accent2">
                  <a:alpha val="0"/>
                </a:schemeClr>
              </a:gs>
            </a:gsLst>
            <a:path path="circle">
              <a:fillToRect l="50000" t="50000" r="50000" b="50000"/>
            </a:path>
            <a:tileRect/>
          </a:gradFill>
          <a:ln w="9525" cap="flat" cmpd="sng" algn="ctr">
            <a:gradFill flip="none" rotWithShape="1">
              <a:gsLst>
                <a:gs pos="0">
                  <a:schemeClr val="tx1">
                    <a:alpha val="0"/>
                  </a:schemeClr>
                </a:gs>
                <a:gs pos="5000">
                  <a:schemeClr val="tx1"/>
                </a:gs>
                <a:gs pos="100000">
                  <a:schemeClr val="tx1">
                    <a:alpha val="0"/>
                  </a:schemeClr>
                </a:gs>
              </a:gsLst>
              <a:lin ang="0" scaled="1"/>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sz="1400" kern="0" dirty="0" smtClean="0">
                <a:gradFill flip="none" rotWithShape="1">
                  <a:gsLst>
                    <a:gs pos="0">
                      <a:schemeClr val="tx1"/>
                    </a:gs>
                    <a:gs pos="100000">
                      <a:schemeClr val="tx1"/>
                    </a:gs>
                  </a:gsLst>
                  <a:lin ang="2700000" scaled="1"/>
                  <a:tileRect/>
                </a:gradFill>
              </a:rPr>
              <a:t>Query completion</a:t>
            </a:r>
          </a:p>
        </p:txBody>
      </p:sp>
      <p:sp>
        <p:nvSpPr>
          <p:cNvPr id="8" name="Rectangle 7"/>
          <p:cNvSpPr/>
          <p:nvPr/>
        </p:nvSpPr>
        <p:spPr>
          <a:xfrm>
            <a:off x="5989638" y="2383095"/>
            <a:ext cx="3154362" cy="864629"/>
          </a:xfrm>
          <a:prstGeom prst="rect">
            <a:avLst/>
          </a:prstGeom>
          <a:gradFill flip="none" rotWithShape="1">
            <a:gsLst>
              <a:gs pos="0">
                <a:schemeClr val="accent5">
                  <a:alpha val="40000"/>
                </a:schemeClr>
              </a:gs>
              <a:gs pos="100000">
                <a:schemeClr val="accent5">
                  <a:alpha val="0"/>
                </a:schemeClr>
              </a:gs>
            </a:gsLst>
            <a:path path="circle">
              <a:fillToRect l="50000" t="50000" r="50000" b="50000"/>
            </a:path>
            <a:tileRect/>
          </a:gradFill>
          <a:ln w="9525" cap="flat" cmpd="sng" algn="ctr">
            <a:gradFill flip="none" rotWithShape="1">
              <a:gsLst>
                <a:gs pos="0">
                  <a:schemeClr val="tx1">
                    <a:alpha val="0"/>
                  </a:schemeClr>
                </a:gs>
                <a:gs pos="5000">
                  <a:schemeClr val="tx1"/>
                </a:gs>
                <a:gs pos="100000">
                  <a:schemeClr val="tx1">
                    <a:alpha val="0"/>
                  </a:schemeClr>
                </a:gs>
              </a:gsLst>
              <a:lin ang="0" scaled="1"/>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sz="1400" kern="0" dirty="0" smtClean="0">
                <a:gradFill flip="none" rotWithShape="1">
                  <a:gsLst>
                    <a:gs pos="0">
                      <a:schemeClr val="tx1"/>
                    </a:gs>
                    <a:gs pos="100000">
                      <a:schemeClr val="tx1"/>
                    </a:gs>
                  </a:gsLst>
                  <a:lin ang="2700000" scaled="1"/>
                  <a:tileRect/>
                </a:gradFill>
              </a:rPr>
              <a:t>Tag clouds</a:t>
            </a:r>
          </a:p>
        </p:txBody>
      </p:sp>
      <p:sp>
        <p:nvSpPr>
          <p:cNvPr id="9" name="Rectangle 8"/>
          <p:cNvSpPr/>
          <p:nvPr/>
        </p:nvSpPr>
        <p:spPr>
          <a:xfrm>
            <a:off x="5989638" y="3321563"/>
            <a:ext cx="3154362" cy="864629"/>
          </a:xfrm>
          <a:prstGeom prst="rect">
            <a:avLst/>
          </a:prstGeom>
          <a:gradFill flip="none" rotWithShape="1">
            <a:gsLst>
              <a:gs pos="0">
                <a:schemeClr val="bg2">
                  <a:lumMod val="90000"/>
                  <a:lumOff val="10000"/>
                  <a:alpha val="40000"/>
                </a:schemeClr>
              </a:gs>
              <a:gs pos="100000">
                <a:schemeClr val="bg2">
                  <a:lumMod val="90000"/>
                  <a:lumOff val="10000"/>
                  <a:alpha val="0"/>
                </a:schemeClr>
              </a:gs>
            </a:gsLst>
            <a:path path="circle">
              <a:fillToRect l="50000" t="50000" r="50000" b="50000"/>
            </a:path>
            <a:tileRect/>
          </a:gradFill>
          <a:ln w="9525" cap="flat" cmpd="sng" algn="ctr">
            <a:gradFill flip="none" rotWithShape="1">
              <a:gsLst>
                <a:gs pos="0">
                  <a:schemeClr val="tx1">
                    <a:alpha val="0"/>
                  </a:schemeClr>
                </a:gs>
                <a:gs pos="5000">
                  <a:schemeClr val="tx1"/>
                </a:gs>
                <a:gs pos="100000">
                  <a:schemeClr val="tx1">
                    <a:alpha val="0"/>
                  </a:schemeClr>
                </a:gs>
              </a:gsLst>
              <a:lin ang="0" scaled="1"/>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sz="1400" kern="0" dirty="0" smtClean="0">
                <a:gradFill flip="none" rotWithShape="1">
                  <a:gsLst>
                    <a:gs pos="0">
                      <a:schemeClr val="tx1"/>
                    </a:gs>
                    <a:gs pos="100000">
                      <a:schemeClr val="tx1"/>
                    </a:gs>
                  </a:gsLst>
                  <a:lin ang="2700000" scaled="1"/>
                  <a:tileRect/>
                </a:gradFill>
              </a:rPr>
              <a:t>Advanced query language</a:t>
            </a:r>
          </a:p>
        </p:txBody>
      </p:sp>
      <p:sp>
        <p:nvSpPr>
          <p:cNvPr id="10" name="Rectangle 9"/>
          <p:cNvSpPr/>
          <p:nvPr/>
        </p:nvSpPr>
        <p:spPr>
          <a:xfrm>
            <a:off x="5989638" y="4260031"/>
            <a:ext cx="3154362" cy="864629"/>
          </a:xfrm>
          <a:prstGeom prst="rect">
            <a:avLst/>
          </a:prstGeom>
          <a:gradFill flip="none" rotWithShape="1">
            <a:gsLst>
              <a:gs pos="0">
                <a:schemeClr val="accent2">
                  <a:alpha val="40000"/>
                </a:schemeClr>
              </a:gs>
              <a:gs pos="100000">
                <a:schemeClr val="accent2">
                  <a:alpha val="0"/>
                </a:schemeClr>
              </a:gs>
            </a:gsLst>
            <a:path path="circle">
              <a:fillToRect l="50000" t="50000" r="50000" b="50000"/>
            </a:path>
            <a:tileRect/>
          </a:gradFill>
          <a:ln w="9525" cap="flat" cmpd="sng" algn="ctr">
            <a:gradFill flip="none" rotWithShape="1">
              <a:gsLst>
                <a:gs pos="0">
                  <a:schemeClr val="tx1">
                    <a:alpha val="0"/>
                  </a:schemeClr>
                </a:gs>
                <a:gs pos="5000">
                  <a:schemeClr val="tx1"/>
                </a:gs>
                <a:gs pos="100000">
                  <a:schemeClr val="tx1">
                    <a:alpha val="0"/>
                  </a:schemeClr>
                </a:gs>
              </a:gsLst>
              <a:lin ang="0" scaled="1"/>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sz="1400" kern="0" dirty="0" smtClean="0">
                <a:gradFill flip="none" rotWithShape="1">
                  <a:gsLst>
                    <a:gs pos="0">
                      <a:schemeClr val="tx1"/>
                    </a:gs>
                    <a:gs pos="100000">
                      <a:schemeClr val="tx1"/>
                    </a:gs>
                  </a:gsLst>
                  <a:lin ang="2700000" scaled="1"/>
                  <a:tileRect/>
                </a:gradFill>
              </a:rPr>
              <a:t>User tuned relevance</a:t>
            </a:r>
          </a:p>
        </p:txBody>
      </p:sp>
      <p:sp>
        <p:nvSpPr>
          <p:cNvPr id="11" name="TextBox 10"/>
          <p:cNvSpPr txBox="1"/>
          <p:nvPr/>
        </p:nvSpPr>
        <p:spPr>
          <a:xfrm>
            <a:off x="630865" y="6074735"/>
            <a:ext cx="1479892" cy="369332"/>
          </a:xfrm>
          <a:prstGeom prst="rect">
            <a:avLst/>
          </a:prstGeom>
          <a:noFill/>
        </p:spPr>
        <p:txBody>
          <a:bodyPr wrap="none" rtlCol="0">
            <a:spAutoFit/>
          </a:bodyPr>
          <a:lstStyle/>
          <a:p>
            <a:r>
              <a:rPr lang="sv-SE" dirty="0" smtClean="0">
                <a:hlinkClick r:id="rId3"/>
              </a:rPr>
              <a:t>Gettyimages</a:t>
            </a:r>
            <a:endParaRPr lang="en-US" dirty="0"/>
          </a:p>
        </p:txBody>
      </p:sp>
      <p:pic>
        <p:nvPicPr>
          <p:cNvPr id="12" name="Picture 11" descr="Gettys sweden.png"/>
          <p:cNvPicPr>
            <a:picLocks noChangeAspect="1"/>
          </p:cNvPicPr>
          <p:nvPr/>
        </p:nvPicPr>
        <p:blipFill>
          <a:blip r:embed="rId4" cstate="print"/>
          <a:stretch>
            <a:fillRect/>
          </a:stretch>
        </p:blipFill>
        <p:spPr>
          <a:xfrm>
            <a:off x="0" y="1482368"/>
            <a:ext cx="6187478" cy="3536199"/>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989638" y="4317364"/>
            <a:ext cx="3154362" cy="1249423"/>
          </a:xfrm>
          <a:prstGeom prst="rect">
            <a:avLst/>
          </a:prstGeom>
          <a:gradFill flip="none" rotWithShape="1">
            <a:gsLst>
              <a:gs pos="0">
                <a:schemeClr val="bg2">
                  <a:lumMod val="75000"/>
                  <a:lumOff val="25000"/>
                  <a:alpha val="40000"/>
                </a:schemeClr>
              </a:gs>
              <a:gs pos="100000">
                <a:schemeClr val="bg2">
                  <a:lumMod val="90000"/>
                  <a:lumOff val="10000"/>
                  <a:alpha val="0"/>
                </a:schemeClr>
              </a:gs>
            </a:gsLst>
            <a:path path="circle">
              <a:fillToRect l="50000" t="50000" r="50000" b="50000"/>
            </a:path>
            <a:tileRect/>
          </a:gradFill>
          <a:ln w="9525" cap="flat" cmpd="sng" algn="ctr">
            <a:gradFill flip="none" rotWithShape="1">
              <a:gsLst>
                <a:gs pos="0">
                  <a:schemeClr val="tx1">
                    <a:alpha val="0"/>
                  </a:schemeClr>
                </a:gs>
                <a:gs pos="5000">
                  <a:schemeClr val="tx1"/>
                </a:gs>
                <a:gs pos="100000">
                  <a:schemeClr val="tx1">
                    <a:alpha val="0"/>
                  </a:schemeClr>
                </a:gs>
              </a:gsLst>
              <a:lin ang="0" scaled="1"/>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kern="0" dirty="0" smtClean="0">
                <a:gradFill flip="none" rotWithShape="1">
                  <a:gsLst>
                    <a:gs pos="0">
                      <a:schemeClr val="tx1"/>
                    </a:gs>
                    <a:gs pos="100000">
                      <a:schemeClr val="tx1"/>
                    </a:gs>
                  </a:gsLst>
                  <a:lin ang="2700000" scaled="1"/>
                  <a:tileRect/>
                </a:gradFill>
              </a:rPr>
              <a:t>Rich experience improves content “</a:t>
            </a:r>
            <a:r>
              <a:rPr lang="en-US" kern="0" dirty="0" err="1" smtClean="0">
                <a:gradFill flip="none" rotWithShape="1">
                  <a:gsLst>
                    <a:gs pos="0">
                      <a:schemeClr val="tx1"/>
                    </a:gs>
                    <a:gs pos="100000">
                      <a:schemeClr val="tx1"/>
                    </a:gs>
                  </a:gsLst>
                  <a:lin ang="2700000" scaled="1"/>
                  <a:tileRect/>
                </a:gradFill>
              </a:rPr>
              <a:t>findability</a:t>
            </a:r>
            <a:r>
              <a:rPr lang="en-US" kern="0" dirty="0" smtClean="0">
                <a:gradFill flip="none" rotWithShape="1">
                  <a:gsLst>
                    <a:gs pos="0">
                      <a:schemeClr val="tx1"/>
                    </a:gs>
                    <a:gs pos="100000">
                      <a:schemeClr val="tx1"/>
                    </a:gs>
                  </a:gsLst>
                  <a:lin ang="2700000" scaled="1"/>
                  <a:tileRect/>
                </a:gradFill>
              </a:rPr>
              <a:t>”</a:t>
            </a:r>
          </a:p>
        </p:txBody>
      </p:sp>
      <p:sp>
        <p:nvSpPr>
          <p:cNvPr id="11" name="Rectangle 10"/>
          <p:cNvSpPr/>
          <p:nvPr/>
        </p:nvSpPr>
        <p:spPr>
          <a:xfrm>
            <a:off x="5989638" y="2880994"/>
            <a:ext cx="3154362" cy="1249423"/>
          </a:xfrm>
          <a:prstGeom prst="rect">
            <a:avLst/>
          </a:prstGeom>
          <a:gradFill flip="none" rotWithShape="1">
            <a:gsLst>
              <a:gs pos="0">
                <a:schemeClr val="accent5">
                  <a:alpha val="40000"/>
                </a:schemeClr>
              </a:gs>
              <a:gs pos="100000">
                <a:schemeClr val="accent5">
                  <a:alpha val="0"/>
                </a:schemeClr>
              </a:gs>
            </a:gsLst>
            <a:path path="circle">
              <a:fillToRect l="50000" t="50000" r="50000" b="50000"/>
            </a:path>
            <a:tileRect/>
          </a:gradFill>
          <a:ln w="9525" cap="flat" cmpd="sng" algn="ctr">
            <a:gradFill flip="none" rotWithShape="1">
              <a:gsLst>
                <a:gs pos="0">
                  <a:schemeClr val="tx1">
                    <a:alpha val="0"/>
                  </a:schemeClr>
                </a:gs>
                <a:gs pos="5000">
                  <a:schemeClr val="tx1"/>
                </a:gs>
                <a:gs pos="100000">
                  <a:schemeClr val="tx1">
                    <a:alpha val="0"/>
                  </a:schemeClr>
                </a:gs>
              </a:gsLst>
              <a:lin ang="0" scaled="1"/>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182880" bIns="91440" anchor="ctr"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kern="0" dirty="0" smtClean="0">
                <a:gradFill flip="none" rotWithShape="1">
                  <a:gsLst>
                    <a:gs pos="0">
                      <a:schemeClr val="tx1"/>
                    </a:gs>
                    <a:gs pos="100000">
                      <a:schemeClr val="tx1"/>
                    </a:gs>
                  </a:gsLst>
                  <a:lin ang="2700000" scaled="1"/>
                  <a:tileRect/>
                </a:gradFill>
              </a:rPr>
              <a:t>A variety of data asset types can be leveraged</a:t>
            </a:r>
            <a:br>
              <a:rPr lang="en-US" kern="0" dirty="0" smtClean="0">
                <a:gradFill flip="none" rotWithShape="1">
                  <a:gsLst>
                    <a:gs pos="0">
                      <a:schemeClr val="tx1"/>
                    </a:gs>
                    <a:gs pos="100000">
                      <a:schemeClr val="tx1"/>
                    </a:gs>
                  </a:gsLst>
                  <a:lin ang="2700000" scaled="1"/>
                  <a:tileRect/>
                </a:gradFill>
              </a:rPr>
            </a:br>
            <a:r>
              <a:rPr lang="en-US" kern="0" dirty="0" smtClean="0">
                <a:gradFill flip="none" rotWithShape="1">
                  <a:gsLst>
                    <a:gs pos="0">
                      <a:schemeClr val="tx1"/>
                    </a:gs>
                    <a:gs pos="100000">
                      <a:schemeClr val="tx1"/>
                    </a:gs>
                  </a:gsLst>
                  <a:lin ang="2700000" scaled="1"/>
                  <a:tileRect/>
                </a:gradFill>
              </a:rPr>
              <a:t>for more complete insight</a:t>
            </a:r>
          </a:p>
        </p:txBody>
      </p:sp>
      <p:sp>
        <p:nvSpPr>
          <p:cNvPr id="12" name="Rectangle 11"/>
          <p:cNvSpPr/>
          <p:nvPr/>
        </p:nvSpPr>
        <p:spPr>
          <a:xfrm>
            <a:off x="5989638" y="1444625"/>
            <a:ext cx="3154362" cy="1249423"/>
          </a:xfrm>
          <a:prstGeom prst="rect">
            <a:avLst/>
          </a:prstGeom>
          <a:gradFill flip="none" rotWithShape="1">
            <a:gsLst>
              <a:gs pos="0">
                <a:schemeClr val="accent2">
                  <a:alpha val="40000"/>
                </a:schemeClr>
              </a:gs>
              <a:gs pos="100000">
                <a:schemeClr val="accent2">
                  <a:alpha val="0"/>
                </a:schemeClr>
              </a:gs>
            </a:gsLst>
            <a:path path="circle">
              <a:fillToRect l="50000" t="50000" r="50000" b="50000"/>
            </a:path>
            <a:tileRect/>
          </a:gradFill>
          <a:ln w="9525" cap="flat" cmpd="sng" algn="ctr">
            <a:gradFill flip="none" rotWithShape="1">
              <a:gsLst>
                <a:gs pos="0">
                  <a:schemeClr val="tx1">
                    <a:alpha val="0"/>
                  </a:schemeClr>
                </a:gs>
                <a:gs pos="5000">
                  <a:schemeClr val="tx1"/>
                </a:gs>
                <a:gs pos="100000">
                  <a:schemeClr val="tx1">
                    <a:alpha val="0"/>
                  </a:schemeClr>
                </a:gs>
              </a:gsLst>
              <a:lin ang="0" scaled="1"/>
              <a:tileRect/>
            </a:gradFill>
            <a:prstDash val="solid"/>
            <a:miter lim="800000"/>
            <a:headEnd type="none" w="med" len="med"/>
            <a:tailEnd type="none" w="med" len="med"/>
          </a:ln>
          <a:effectLst>
            <a:outerShdw blurRad="152400" dist="114300" dir="2700000" algn="tl" rotWithShape="0">
              <a:prstClr val="black">
                <a:alpha val="40000"/>
              </a:prstClr>
            </a:outerShdw>
          </a:effectLst>
        </p:spPr>
        <p:txBody>
          <a:bodyPr vert="horz" wrap="square" lIns="301752" tIns="91440" rIns="301752" bIns="91440" anchor="ctr" anchorCtr="0" compatLnSpc="1">
            <a:noAutofit/>
          </a:bodyPr>
          <a:lstStyle/>
          <a:p>
            <a:pPr defTabSz="-13873163" eaLnBrk="0" fontAlgn="base" hangingPunct="0">
              <a:lnSpc>
                <a:spcPct val="90000"/>
              </a:lnSpc>
              <a:spcBef>
                <a:spcPct val="30000"/>
              </a:spcBef>
              <a:buClr>
                <a:schemeClr val="tx2">
                  <a:alpha val="100000"/>
                </a:schemeClr>
              </a:buClr>
              <a:buSzPct val="85000"/>
              <a:defRPr/>
            </a:pPr>
            <a:r>
              <a:rPr lang="en-US" kern="0" dirty="0" smtClean="0">
                <a:gradFill flip="none" rotWithShape="1">
                  <a:gsLst>
                    <a:gs pos="0">
                      <a:schemeClr val="tx1"/>
                    </a:gs>
                    <a:gs pos="100000">
                      <a:schemeClr val="tx1"/>
                    </a:gs>
                  </a:gsLst>
                  <a:lin ang="2700000" scaled="1"/>
                  <a:tileRect/>
                </a:gradFill>
              </a:rPr>
              <a:t>Content refinement performs analysis, extracts entities, and tags by category and subject</a:t>
            </a:r>
          </a:p>
        </p:txBody>
      </p:sp>
      <p:pic>
        <p:nvPicPr>
          <p:cNvPr id="2050" name="Picture 2"/>
          <p:cNvPicPr>
            <a:picLocks noChangeAspect="1" noChangeArrowheads="1"/>
          </p:cNvPicPr>
          <p:nvPr/>
        </p:nvPicPr>
        <p:blipFill>
          <a:blip r:embed="rId3" cstate="print"/>
          <a:srcRect l="8362" r="8276" b="3448"/>
          <a:stretch>
            <a:fillRect/>
          </a:stretch>
        </p:blipFill>
        <p:spPr bwMode="auto">
          <a:xfrm>
            <a:off x="304800" y="1444625"/>
            <a:ext cx="5687568" cy="4117164"/>
          </a:xfrm>
          <a:prstGeom prst="rect">
            <a:avLst/>
          </a:prstGeom>
          <a:noFill/>
          <a:ln w="9525">
            <a:noFill/>
            <a:miter lim="800000"/>
            <a:headEnd/>
            <a:tailEnd/>
          </a:ln>
          <a:effectLst>
            <a:outerShdw blurRad="152400" dist="114300" dir="2700000" algn="tl" rotWithShape="0">
              <a:prstClr val="black">
                <a:alpha val="40000"/>
              </a:prstClr>
            </a:outerShdw>
          </a:effectLst>
        </p:spPr>
      </p:pic>
      <p:sp>
        <p:nvSpPr>
          <p:cNvPr id="4" name="Title 1"/>
          <p:cNvSpPr txBox="1">
            <a:spLocks/>
          </p:cNvSpPr>
          <p:nvPr/>
        </p:nvSpPr>
        <p:spPr>
          <a:xfrm>
            <a:off x="304800" y="274638"/>
            <a:ext cx="8534400" cy="775597"/>
          </a:xfrm>
          <a:prstGeom prst="rect">
            <a:avLst/>
          </a:prstGeom>
        </p:spPr>
        <p:txBody>
          <a:bodyPr/>
          <a:lstStyle/>
          <a:p>
            <a:pPr marL="0" marR="0" lvl="0" indent="0" algn="l" defTabSz="-13873163" eaLnBrk="0" fontAlgn="base" latinLnBrk="0" hangingPunct="0">
              <a:lnSpc>
                <a:spcPct val="90000"/>
              </a:lnSpc>
              <a:spcBef>
                <a:spcPct val="0"/>
              </a:spcBef>
              <a:spcAft>
                <a:spcPct val="0"/>
              </a:spcAft>
              <a:buClrTx/>
              <a:buSzTx/>
              <a:buFontTx/>
              <a:buNone/>
              <a:tabLst/>
              <a:defRPr/>
            </a:pPr>
            <a:endParaRPr kumimoji="0" lang="en-US" sz="32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6" name="Rectangular Callout 5"/>
          <p:cNvSpPr/>
          <p:nvPr/>
        </p:nvSpPr>
        <p:spPr>
          <a:xfrm>
            <a:off x="3094075" y="2172635"/>
            <a:ext cx="1295400" cy="762000"/>
          </a:xfrm>
          <a:prstGeom prst="wedgeRectCallout">
            <a:avLst>
              <a:gd name="adj1" fmla="val -49432"/>
              <a:gd name="adj2" fmla="val 74471"/>
            </a:avLst>
          </a:prstGeom>
          <a:effectLst>
            <a:outerShdw blurRad="152400" dist="1143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lnSpc>
                <a:spcPct val="90000"/>
              </a:lnSpc>
            </a:pPr>
            <a:r>
              <a:rPr lang="en-US" sz="1400" b="1" dirty="0" smtClean="0">
                <a:gradFill>
                  <a:gsLst>
                    <a:gs pos="0">
                      <a:schemeClr val="tx1"/>
                    </a:gs>
                    <a:gs pos="100000">
                      <a:schemeClr val="tx1"/>
                    </a:gs>
                  </a:gsLst>
                  <a:lin ang="5400000" scaled="0"/>
                </a:gradFill>
              </a:rPr>
              <a:t>Structured Data</a:t>
            </a:r>
            <a:endParaRPr lang="en-US" sz="1400" b="1" dirty="0">
              <a:gradFill>
                <a:gsLst>
                  <a:gs pos="0">
                    <a:schemeClr val="tx1"/>
                  </a:gs>
                  <a:gs pos="100000">
                    <a:schemeClr val="tx1"/>
                  </a:gs>
                </a:gsLst>
                <a:lin ang="5400000" scaled="0"/>
              </a:gradFill>
            </a:endParaRPr>
          </a:p>
        </p:txBody>
      </p:sp>
      <p:sp>
        <p:nvSpPr>
          <p:cNvPr id="7" name="Rectangular Callout 6"/>
          <p:cNvSpPr/>
          <p:nvPr/>
        </p:nvSpPr>
        <p:spPr>
          <a:xfrm>
            <a:off x="3276600" y="4070142"/>
            <a:ext cx="1295400" cy="762000"/>
          </a:xfrm>
          <a:prstGeom prst="wedgeRectCallout">
            <a:avLst>
              <a:gd name="adj1" fmla="val 57194"/>
              <a:gd name="adj2" fmla="val -73771"/>
            </a:avLst>
          </a:prstGeom>
          <a:effectLst>
            <a:outerShdw blurRad="152400" dist="1143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lnSpc>
                <a:spcPct val="90000"/>
              </a:lnSpc>
            </a:pPr>
            <a:r>
              <a:rPr lang="en-US" sz="1400" b="1" dirty="0" smtClean="0">
                <a:gradFill>
                  <a:gsLst>
                    <a:gs pos="0">
                      <a:schemeClr val="tx1"/>
                    </a:gs>
                    <a:gs pos="100000">
                      <a:schemeClr val="tx1"/>
                    </a:gs>
                  </a:gsLst>
                  <a:lin ang="5400000" scaled="0"/>
                </a:gradFill>
              </a:rPr>
              <a:t>Concept Extraction</a:t>
            </a:r>
            <a:endParaRPr lang="en-US" sz="1400" b="1" dirty="0">
              <a:gradFill>
                <a:gsLst>
                  <a:gs pos="0">
                    <a:schemeClr val="tx1"/>
                  </a:gs>
                  <a:gs pos="100000">
                    <a:schemeClr val="tx1"/>
                  </a:gs>
                </a:gsLst>
                <a:lin ang="5400000" scaled="0"/>
              </a:gradFill>
            </a:endParaRPr>
          </a:p>
        </p:txBody>
      </p:sp>
      <p:sp>
        <p:nvSpPr>
          <p:cNvPr id="8" name="Title 7"/>
          <p:cNvSpPr>
            <a:spLocks noGrp="1"/>
          </p:cNvSpPr>
          <p:nvPr>
            <p:ph type="title"/>
          </p:nvPr>
        </p:nvSpPr>
        <p:spPr/>
        <p:txBody>
          <a:bodyPr/>
          <a:lstStyle/>
          <a:p>
            <a:pPr lvl="0"/>
            <a:r>
              <a:rPr lang="en-US" dirty="0" smtClean="0"/>
              <a:t>Configure for Your Users’ Needs</a:t>
            </a:r>
          </a:p>
        </p:txBody>
      </p:sp>
      <p:sp>
        <p:nvSpPr>
          <p:cNvPr id="14" name="TextBox 13"/>
          <p:cNvSpPr txBox="1"/>
          <p:nvPr/>
        </p:nvSpPr>
        <p:spPr>
          <a:xfrm>
            <a:off x="630865" y="6074735"/>
            <a:ext cx="2274982" cy="369332"/>
          </a:xfrm>
          <a:prstGeom prst="rect">
            <a:avLst/>
          </a:prstGeom>
          <a:noFill/>
        </p:spPr>
        <p:txBody>
          <a:bodyPr wrap="none" rtlCol="0">
            <a:spAutoFit/>
          </a:bodyPr>
          <a:lstStyle/>
          <a:p>
            <a:r>
              <a:rPr lang="sv-SE" dirty="0" err="1" smtClean="0">
                <a:hlinkClick r:id="rId4"/>
              </a:rPr>
              <a:t>Advisor</a:t>
            </a:r>
            <a:r>
              <a:rPr lang="sv-SE" dirty="0" smtClean="0">
                <a:hlinkClick r:id="rId4"/>
              </a:rPr>
              <a:t> </a:t>
            </a:r>
            <a:r>
              <a:rPr lang="sv-SE" dirty="0" err="1" smtClean="0">
                <a:hlinkClick r:id="rId4"/>
              </a:rPr>
              <a:t>Corps</a:t>
            </a:r>
            <a:r>
              <a:rPr lang="sv-SE" dirty="0" smtClean="0">
                <a:hlinkClick r:id="rId4"/>
              </a:rPr>
              <a:t> demo</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jareda\Pictures\DVD_ART35\Collected Images\Three areas - colorful.png"/>
          <p:cNvPicPr>
            <a:picLocks noChangeAspect="1" noChangeArrowheads="1"/>
          </p:cNvPicPr>
          <p:nvPr/>
        </p:nvPicPr>
        <p:blipFill>
          <a:blip r:embed="rId3" cstate="screen"/>
          <a:srcRect/>
          <a:stretch>
            <a:fillRect/>
          </a:stretch>
        </p:blipFill>
        <p:spPr bwMode="auto">
          <a:xfrm>
            <a:off x="0" y="419904"/>
            <a:ext cx="9142858" cy="6438096"/>
          </a:xfrm>
          <a:prstGeom prst="rect">
            <a:avLst/>
          </a:prstGeom>
          <a:noFill/>
        </p:spPr>
      </p:pic>
      <p:sp>
        <p:nvSpPr>
          <p:cNvPr id="4" name="Title 3"/>
          <p:cNvSpPr>
            <a:spLocks noGrp="1"/>
          </p:cNvSpPr>
          <p:nvPr>
            <p:ph type="title"/>
          </p:nvPr>
        </p:nvSpPr>
        <p:spPr/>
        <p:txBody>
          <a:bodyPr/>
          <a:lstStyle/>
          <a:p>
            <a:r>
              <a:rPr lang="en-US" dirty="0" smtClean="0"/>
              <a:t>We’ve Magnified Our Strengths</a:t>
            </a:r>
            <a:endParaRPr lang="en-US" dirty="0"/>
          </a:p>
        </p:txBody>
      </p:sp>
      <p:sp>
        <p:nvSpPr>
          <p:cNvPr id="6" name="Text Placeholder 5"/>
          <p:cNvSpPr>
            <a:spLocks noGrp="1"/>
          </p:cNvSpPr>
          <p:nvPr>
            <p:ph type="body" sz="quarter" idx="10"/>
          </p:nvPr>
        </p:nvSpPr>
        <p:spPr/>
        <p:txBody>
          <a:bodyPr/>
          <a:lstStyle/>
          <a:p>
            <a:r>
              <a:rPr lang="en-US" dirty="0" smtClean="0"/>
              <a:t>Microsoft offers market-leading search solutions from a trusted partner</a:t>
            </a:r>
            <a:endParaRPr lang="en-US" dirty="0"/>
          </a:p>
        </p:txBody>
      </p:sp>
      <p:sp>
        <p:nvSpPr>
          <p:cNvPr id="13" name="Plus 12"/>
          <p:cNvSpPr/>
          <p:nvPr/>
        </p:nvSpPr>
        <p:spPr>
          <a:xfrm>
            <a:off x="3417512" y="3658812"/>
            <a:ext cx="646488" cy="646488"/>
          </a:xfrm>
          <a:prstGeom prst="mathPlus">
            <a:avLst/>
          </a:prstGeom>
          <a:gradFill flip="none" rotWithShape="1">
            <a:gsLst>
              <a:gs pos="20000">
                <a:srgbClr val="FEE862"/>
              </a:gs>
              <a:gs pos="57000">
                <a:srgbClr val="F69200"/>
              </a:gs>
            </a:gsLst>
            <a:path path="circle">
              <a:fillToRect l="50000" t="50000" r="50000" b="50000"/>
            </a:path>
            <a:tileRect/>
          </a:gradFill>
          <a:ln w="3175">
            <a:solidFill>
              <a:schemeClr val="accent6">
                <a:lumMod val="50000"/>
              </a:schemeClr>
            </a:solidFill>
            <a:headEnd type="none" w="med" len="med"/>
            <a:tailEnd type="none" w="med" len="med"/>
          </a:ln>
          <a:effectLst>
            <a:outerShdw blurRad="381000" sx="200000" sy="200000" algn="ctr" rotWithShape="0">
              <a:schemeClr val="tx1"/>
            </a:outerShdw>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lnSpc>
                <a:spcPct val="90000"/>
              </a:lnSpc>
              <a:defRPr/>
            </a:pPr>
            <a:endParaRPr lang="en-US" altLang="zh-CN"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074" name="Picture 2" descr="C:\Users\jareda\Pictures\DVD_ART35\Logos\FAST - A Microsoft Subsidiary\Fast logo white.png"/>
          <p:cNvPicPr>
            <a:picLocks noChangeAspect="1" noChangeArrowheads="1"/>
          </p:cNvPicPr>
          <p:nvPr/>
        </p:nvPicPr>
        <p:blipFill>
          <a:blip r:embed="rId4" cstate="email"/>
          <a:srcRect/>
          <a:stretch>
            <a:fillRect/>
          </a:stretch>
        </p:blipFill>
        <p:spPr bwMode="auto">
          <a:xfrm>
            <a:off x="1859597" y="3378201"/>
            <a:ext cx="1554480" cy="511910"/>
          </a:xfrm>
          <a:prstGeom prst="rect">
            <a:avLst/>
          </a:prstGeom>
          <a:noFill/>
          <a:effectLst>
            <a:glow rad="101600">
              <a:srgbClr val="000000">
                <a:alpha val="60000"/>
              </a:srgbClr>
            </a:glow>
          </a:effectLst>
        </p:spPr>
      </p:pic>
      <p:pic>
        <p:nvPicPr>
          <p:cNvPr id="3076" name="Picture 4" descr="C:\Users\jareda\Pictures\DVD_ART35\Logos\MICROSOFT\Microsoft corporate logo and tagline MS generic brand.png"/>
          <p:cNvPicPr>
            <a:picLocks noChangeAspect="1" noChangeArrowheads="1"/>
          </p:cNvPicPr>
          <p:nvPr/>
        </p:nvPicPr>
        <p:blipFill>
          <a:blip r:embed="rId5" cstate="email"/>
          <a:srcRect/>
          <a:stretch>
            <a:fillRect/>
          </a:stretch>
        </p:blipFill>
        <p:spPr bwMode="auto">
          <a:xfrm>
            <a:off x="4131854" y="4013997"/>
            <a:ext cx="2011680" cy="337099"/>
          </a:xfrm>
          <a:prstGeom prst="rect">
            <a:avLst/>
          </a:prstGeom>
          <a:noFill/>
          <a:effectLst>
            <a:glow rad="101600">
              <a:srgbClr val="000000">
                <a:alpha val="60000"/>
              </a:srgbClr>
            </a:glow>
          </a:effectLst>
        </p:spPr>
      </p:pic>
      <p:sp>
        <p:nvSpPr>
          <p:cNvPr id="18" name="TextBox 17"/>
          <p:cNvSpPr txBox="1"/>
          <p:nvPr/>
        </p:nvSpPr>
        <p:spPr>
          <a:xfrm>
            <a:off x="419098" y="1646638"/>
            <a:ext cx="4165602" cy="1077218"/>
          </a:xfrm>
          <a:prstGeom prst="rect">
            <a:avLst/>
          </a:prstGeom>
          <a:noFill/>
        </p:spPr>
        <p:txBody>
          <a:bodyPr wrap="square" rtlCol="0">
            <a:spAutoFit/>
          </a:bodyPr>
          <a:lstStyle/>
          <a:p>
            <a:pPr algn="ctr">
              <a:spcAft>
                <a:spcPts val="0"/>
              </a:spcAft>
            </a:pPr>
            <a:r>
              <a:rPr lang="en-US" sz="2800" spc="-30" dirty="0" smtClean="0">
                <a:solidFill>
                  <a:schemeClr val="tx1"/>
                </a:solidFill>
                <a:effectLst>
                  <a:glow rad="101600">
                    <a:schemeClr val="bg1">
                      <a:lumMod val="75000"/>
                      <a:alpha val="60000"/>
                    </a:schemeClr>
                  </a:glow>
                  <a:outerShdw blurRad="38100" dist="38100" dir="2700000" algn="tl">
                    <a:srgbClr val="000000">
                      <a:alpha val="43137"/>
                    </a:srgbClr>
                  </a:outerShdw>
                </a:effectLst>
              </a:rPr>
              <a:t>Best-in-class Technology</a:t>
            </a:r>
          </a:p>
          <a:p>
            <a:pPr algn="ctr">
              <a:spcAft>
                <a:spcPts val="600"/>
              </a:spcAft>
            </a:pPr>
            <a:r>
              <a:rPr lang="en-US" sz="1800" spc="-30" dirty="0" smtClean="0">
                <a:solidFill>
                  <a:schemeClr val="tx1"/>
                </a:solidFill>
                <a:effectLst>
                  <a:glow rad="101600">
                    <a:schemeClr val="bg1">
                      <a:lumMod val="75000"/>
                      <a:alpha val="60000"/>
                    </a:schemeClr>
                  </a:glow>
                  <a:outerShdw blurRad="38100" dist="38100" dir="2700000" algn="tl">
                    <a:srgbClr val="000000">
                      <a:alpha val="43137"/>
                    </a:srgbClr>
                  </a:outerShdw>
                </a:effectLst>
                <a:latin typeface="Segoe Light" pitchFamily="34" charset="0"/>
              </a:rPr>
              <a:t>The most powerful and market-leading </a:t>
            </a:r>
            <a:br>
              <a:rPr lang="en-US" sz="1800" spc="-30" dirty="0" smtClean="0">
                <a:solidFill>
                  <a:schemeClr val="tx1"/>
                </a:solidFill>
                <a:effectLst>
                  <a:glow rad="101600">
                    <a:schemeClr val="bg1">
                      <a:lumMod val="75000"/>
                      <a:alpha val="60000"/>
                    </a:schemeClr>
                  </a:glow>
                  <a:outerShdw blurRad="38100" dist="38100" dir="2700000" algn="tl">
                    <a:srgbClr val="000000">
                      <a:alpha val="43137"/>
                    </a:srgbClr>
                  </a:outerShdw>
                </a:effectLst>
                <a:latin typeface="Segoe Light" pitchFamily="34" charset="0"/>
              </a:rPr>
            </a:br>
            <a:r>
              <a:rPr lang="en-US" sz="1800" spc="-30" dirty="0" smtClean="0">
                <a:solidFill>
                  <a:schemeClr val="tx1"/>
                </a:solidFill>
                <a:effectLst>
                  <a:glow rad="101600">
                    <a:schemeClr val="bg1">
                      <a:lumMod val="75000"/>
                      <a:alpha val="60000"/>
                    </a:schemeClr>
                  </a:glow>
                  <a:outerShdw blurRad="38100" dist="38100" dir="2700000" algn="tl">
                    <a:srgbClr val="000000">
                      <a:alpha val="43137"/>
                    </a:srgbClr>
                  </a:outerShdw>
                </a:effectLst>
                <a:latin typeface="Segoe Light" pitchFamily="34" charset="0"/>
              </a:rPr>
              <a:t>enterprise search platform</a:t>
            </a:r>
          </a:p>
        </p:txBody>
      </p:sp>
      <p:sp>
        <p:nvSpPr>
          <p:cNvPr id="19" name="Rectangle 18"/>
          <p:cNvSpPr/>
          <p:nvPr/>
        </p:nvSpPr>
        <p:spPr>
          <a:xfrm>
            <a:off x="177800" y="4927600"/>
            <a:ext cx="4572000" cy="1655838"/>
          </a:xfrm>
          <a:prstGeom prst="rect">
            <a:avLst/>
          </a:prstGeom>
          <a:effectLst/>
        </p:spPr>
        <p:txBody>
          <a:bodyPr wrap="square">
            <a:spAutoFit/>
          </a:bodyPr>
          <a:lstStyle/>
          <a:p>
            <a:pPr algn="ctr">
              <a:lnSpc>
                <a:spcPct val="85000"/>
              </a:lnSpc>
              <a:spcAft>
                <a:spcPts val="0"/>
              </a:spcAft>
            </a:pPr>
            <a:r>
              <a:rPr lang="en-US" sz="2800" spc="-30" dirty="0" smtClean="0">
                <a:solidFill>
                  <a:schemeClr val="tx1"/>
                </a:solidFill>
                <a:effectLst>
                  <a:glow rad="101600">
                    <a:schemeClr val="accent6">
                      <a:lumMod val="50000"/>
                      <a:alpha val="60000"/>
                    </a:schemeClr>
                  </a:glow>
                  <a:outerShdw blurRad="50800" dist="38100" dir="2700000" algn="tl" rotWithShape="0">
                    <a:prstClr val="black">
                      <a:alpha val="40000"/>
                    </a:prstClr>
                  </a:outerShdw>
                </a:effectLst>
              </a:rPr>
              <a:t>Commitment to </a:t>
            </a:r>
            <a:br>
              <a:rPr lang="en-US" sz="2800" spc="-30" dirty="0" smtClean="0">
                <a:solidFill>
                  <a:schemeClr val="tx1"/>
                </a:solidFill>
                <a:effectLst>
                  <a:glow rad="101600">
                    <a:schemeClr val="accent6">
                      <a:lumMod val="50000"/>
                      <a:alpha val="60000"/>
                    </a:schemeClr>
                  </a:glow>
                  <a:outerShdw blurRad="50800" dist="38100" dir="2700000" algn="tl" rotWithShape="0">
                    <a:prstClr val="black">
                      <a:alpha val="40000"/>
                    </a:prstClr>
                  </a:outerShdw>
                </a:effectLst>
              </a:rPr>
            </a:br>
            <a:r>
              <a:rPr lang="en-US" sz="2800" spc="-30" dirty="0" smtClean="0">
                <a:solidFill>
                  <a:schemeClr val="tx1"/>
                </a:solidFill>
                <a:effectLst>
                  <a:glow rad="101600">
                    <a:schemeClr val="accent6">
                      <a:lumMod val="50000"/>
                      <a:alpha val="60000"/>
                    </a:schemeClr>
                  </a:glow>
                  <a:outerShdw blurRad="50800" dist="38100" dir="2700000" algn="tl" rotWithShape="0">
                    <a:prstClr val="black">
                      <a:alpha val="40000"/>
                    </a:prstClr>
                  </a:outerShdw>
                </a:effectLst>
              </a:rPr>
              <a:t>Innovation</a:t>
            </a:r>
          </a:p>
          <a:p>
            <a:pPr algn="ctr">
              <a:spcAft>
                <a:spcPts val="0"/>
              </a:spcAft>
            </a:pPr>
            <a:r>
              <a:rPr lang="en-US" sz="1800" spc="-30" dirty="0" smtClean="0">
                <a:solidFill>
                  <a:schemeClr val="tx1"/>
                </a:solidFill>
                <a:effectLst>
                  <a:glow rad="101600">
                    <a:schemeClr val="accent6">
                      <a:lumMod val="50000"/>
                      <a:alpha val="60000"/>
                    </a:schemeClr>
                  </a:glow>
                  <a:outerShdw blurRad="50800" dist="38100" dir="2700000" algn="tl" rotWithShape="0">
                    <a:prstClr val="black">
                      <a:alpha val="40000"/>
                    </a:prstClr>
                  </a:outerShdw>
                </a:effectLst>
                <a:latin typeface="Segoe Light" pitchFamily="34" charset="0"/>
              </a:rPr>
              <a:t>The largest team of engineers and </a:t>
            </a:r>
            <a:br>
              <a:rPr lang="en-US" sz="1800" spc="-30" dirty="0" smtClean="0">
                <a:solidFill>
                  <a:schemeClr val="tx1"/>
                </a:solidFill>
                <a:effectLst>
                  <a:glow rad="101600">
                    <a:schemeClr val="accent6">
                      <a:lumMod val="50000"/>
                      <a:alpha val="60000"/>
                    </a:schemeClr>
                  </a:glow>
                  <a:outerShdw blurRad="50800" dist="38100" dir="2700000" algn="tl" rotWithShape="0">
                    <a:prstClr val="black">
                      <a:alpha val="40000"/>
                    </a:prstClr>
                  </a:outerShdw>
                </a:effectLst>
                <a:latin typeface="Segoe Light" pitchFamily="34" charset="0"/>
              </a:rPr>
            </a:br>
            <a:r>
              <a:rPr lang="en-US" sz="1800" spc="-30" dirty="0" smtClean="0">
                <a:solidFill>
                  <a:schemeClr val="tx1"/>
                </a:solidFill>
                <a:effectLst>
                  <a:glow rad="101600">
                    <a:schemeClr val="accent6">
                      <a:lumMod val="50000"/>
                      <a:alpha val="60000"/>
                    </a:schemeClr>
                  </a:glow>
                  <a:outerShdw blurRad="50800" dist="38100" dir="2700000" algn="tl" rotWithShape="0">
                    <a:prstClr val="black">
                      <a:alpha val="40000"/>
                    </a:prstClr>
                  </a:outerShdw>
                </a:effectLst>
                <a:latin typeface="Segoe Light" pitchFamily="34" charset="0"/>
              </a:rPr>
              <a:t>researchers in the world </a:t>
            </a:r>
            <a:br>
              <a:rPr lang="en-US" sz="1800" spc="-30" dirty="0" smtClean="0">
                <a:solidFill>
                  <a:schemeClr val="tx1"/>
                </a:solidFill>
                <a:effectLst>
                  <a:glow rad="101600">
                    <a:schemeClr val="accent6">
                      <a:lumMod val="50000"/>
                      <a:alpha val="60000"/>
                    </a:schemeClr>
                  </a:glow>
                  <a:outerShdw blurRad="50800" dist="38100" dir="2700000" algn="tl" rotWithShape="0">
                    <a:prstClr val="black">
                      <a:alpha val="40000"/>
                    </a:prstClr>
                  </a:outerShdw>
                </a:effectLst>
                <a:latin typeface="Segoe Light" pitchFamily="34" charset="0"/>
              </a:rPr>
            </a:br>
            <a:r>
              <a:rPr lang="en-US" sz="1800" spc="-30" dirty="0" smtClean="0">
                <a:solidFill>
                  <a:schemeClr val="tx1"/>
                </a:solidFill>
                <a:effectLst>
                  <a:glow rad="101600">
                    <a:schemeClr val="accent6">
                      <a:lumMod val="50000"/>
                      <a:alpha val="60000"/>
                    </a:schemeClr>
                  </a:glow>
                  <a:outerShdw blurRad="50800" dist="38100" dir="2700000" algn="tl" rotWithShape="0">
                    <a:prstClr val="black">
                      <a:alpha val="40000"/>
                    </a:prstClr>
                  </a:outerShdw>
                </a:effectLst>
                <a:latin typeface="Segoe Light" pitchFamily="34" charset="0"/>
              </a:rPr>
              <a:t>dedicated to enterprise search</a:t>
            </a:r>
          </a:p>
        </p:txBody>
      </p:sp>
      <p:sp>
        <p:nvSpPr>
          <p:cNvPr id="20" name="TextBox 19"/>
          <p:cNvSpPr txBox="1"/>
          <p:nvPr/>
        </p:nvSpPr>
        <p:spPr>
          <a:xfrm>
            <a:off x="5969000" y="3627838"/>
            <a:ext cx="3048000" cy="2009781"/>
          </a:xfrm>
          <a:prstGeom prst="rect">
            <a:avLst/>
          </a:prstGeom>
          <a:noFill/>
        </p:spPr>
        <p:txBody>
          <a:bodyPr wrap="square" rtlCol="0">
            <a:spAutoFit/>
          </a:bodyPr>
          <a:lstStyle/>
          <a:p>
            <a:pPr algn="ctr">
              <a:lnSpc>
                <a:spcPct val="85000"/>
              </a:lnSpc>
              <a:spcAft>
                <a:spcPts val="0"/>
              </a:spcAft>
            </a:pPr>
            <a:r>
              <a:rPr lang="en-US" sz="2800" spc="-30" dirty="0" smtClean="0">
                <a:solidFill>
                  <a:schemeClr val="tx1"/>
                </a:solidFill>
                <a:effectLst>
                  <a:glow rad="101600">
                    <a:schemeClr val="accent4">
                      <a:lumMod val="50000"/>
                      <a:alpha val="60000"/>
                    </a:schemeClr>
                  </a:glow>
                  <a:outerShdw blurRad="50800" dist="38100" dir="2700000" algn="tl" rotWithShape="0">
                    <a:prstClr val="black">
                      <a:alpha val="40000"/>
                    </a:prstClr>
                  </a:outerShdw>
                </a:effectLst>
              </a:rPr>
              <a:t>Simplicity &amp; Consistency</a:t>
            </a:r>
          </a:p>
          <a:p>
            <a:pPr algn="ctr">
              <a:spcAft>
                <a:spcPts val="600"/>
              </a:spcAft>
            </a:pPr>
            <a:r>
              <a:rPr lang="en-US" sz="1800" spc="-30" dirty="0" smtClean="0">
                <a:solidFill>
                  <a:schemeClr val="tx1"/>
                </a:solidFill>
                <a:effectLst>
                  <a:glow rad="101600">
                    <a:schemeClr val="accent4">
                      <a:lumMod val="50000"/>
                      <a:alpha val="60000"/>
                    </a:schemeClr>
                  </a:glow>
                  <a:outerShdw blurRad="50800" dist="38100" dir="2700000" algn="tl" rotWithShape="0">
                    <a:prstClr val="black">
                      <a:alpha val="40000"/>
                    </a:prstClr>
                  </a:outerShdw>
                </a:effectLst>
                <a:latin typeface="Segoe Light" pitchFamily="34" charset="0"/>
              </a:rPr>
              <a:t>A single vendor that  </a:t>
            </a:r>
            <a:br>
              <a:rPr lang="en-US" sz="1800" spc="-30" dirty="0" smtClean="0">
                <a:solidFill>
                  <a:schemeClr val="tx1"/>
                </a:solidFill>
                <a:effectLst>
                  <a:glow rad="101600">
                    <a:schemeClr val="accent4">
                      <a:lumMod val="50000"/>
                      <a:alpha val="60000"/>
                    </a:schemeClr>
                  </a:glow>
                  <a:outerShdw blurRad="50800" dist="38100" dir="2700000" algn="tl" rotWithShape="0">
                    <a:prstClr val="black">
                      <a:alpha val="40000"/>
                    </a:prstClr>
                  </a:outerShdw>
                </a:effectLst>
                <a:latin typeface="Segoe Light" pitchFamily="34" charset="0"/>
              </a:rPr>
            </a:br>
            <a:r>
              <a:rPr lang="en-US" sz="1800" spc="-30" dirty="0" smtClean="0">
                <a:solidFill>
                  <a:schemeClr val="tx1"/>
                </a:solidFill>
                <a:effectLst>
                  <a:glow rad="101600">
                    <a:schemeClr val="accent4">
                      <a:lumMod val="50000"/>
                      <a:alpha val="60000"/>
                    </a:schemeClr>
                  </a:glow>
                  <a:outerShdw blurRad="50800" dist="38100" dir="2700000" algn="tl" rotWithShape="0">
                    <a:prstClr val="black">
                      <a:alpha val="40000"/>
                    </a:prstClr>
                  </a:outerShdw>
                </a:effectLst>
                <a:latin typeface="Segoe Light" pitchFamily="34" charset="0"/>
              </a:rPr>
              <a:t>meets all your business needs and integrates with </a:t>
            </a:r>
            <a:br>
              <a:rPr lang="en-US" sz="1800" spc="-30" dirty="0" smtClean="0">
                <a:solidFill>
                  <a:schemeClr val="tx1"/>
                </a:solidFill>
                <a:effectLst>
                  <a:glow rad="101600">
                    <a:schemeClr val="accent4">
                      <a:lumMod val="50000"/>
                      <a:alpha val="60000"/>
                    </a:schemeClr>
                  </a:glow>
                  <a:outerShdw blurRad="50800" dist="38100" dir="2700000" algn="tl" rotWithShape="0">
                    <a:prstClr val="black">
                      <a:alpha val="40000"/>
                    </a:prstClr>
                  </a:outerShdw>
                </a:effectLst>
                <a:latin typeface="Segoe Light" pitchFamily="34" charset="0"/>
              </a:rPr>
            </a:br>
            <a:r>
              <a:rPr lang="en-US" sz="1800" spc="-30" dirty="0" smtClean="0">
                <a:solidFill>
                  <a:schemeClr val="tx1"/>
                </a:solidFill>
                <a:effectLst>
                  <a:glow rad="101600">
                    <a:schemeClr val="accent4">
                      <a:lumMod val="50000"/>
                      <a:alpha val="60000"/>
                    </a:schemeClr>
                  </a:glow>
                  <a:outerShdw blurRad="50800" dist="38100" dir="2700000" algn="tl" rotWithShape="0">
                    <a:prstClr val="black">
                      <a:alpha val="40000"/>
                    </a:prstClr>
                  </a:outerShdw>
                </a:effectLst>
                <a:latin typeface="Segoe Light" pitchFamily="34" charset="0"/>
              </a:rPr>
              <a:t>your existing infrastructure</a:t>
            </a:r>
            <a:endParaRPr lang="en-US" sz="1800" spc="-30" dirty="0">
              <a:solidFill>
                <a:schemeClr val="tx1"/>
              </a:solidFill>
              <a:effectLst>
                <a:glow rad="101600">
                  <a:schemeClr val="accent4">
                    <a:lumMod val="50000"/>
                    <a:alpha val="60000"/>
                  </a:schemeClr>
                </a:glow>
                <a:outerShdw blurRad="50800" dist="38100" dir="2700000" algn="tl" rotWithShape="0">
                  <a:prstClr val="black">
                    <a:alpha val="40000"/>
                  </a:prstClr>
                </a:outerShdw>
              </a:effectLst>
              <a:latin typeface="Segoe Light"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Server3\restrict\InternalBin\Resource DVD 35\DVD_ART35\Artwork_Imagery\Shapes\fans - gradients\binary fan.png"/>
          <p:cNvPicPr>
            <a:picLocks noChangeAspect="1" noChangeArrowheads="1"/>
          </p:cNvPicPr>
          <p:nvPr/>
        </p:nvPicPr>
        <p:blipFill>
          <a:blip r:embed="rId3" cstate="screen"/>
          <a:srcRect/>
          <a:stretch>
            <a:fillRect/>
          </a:stretch>
        </p:blipFill>
        <p:spPr bwMode="auto">
          <a:xfrm>
            <a:off x="-388876" y="2021400"/>
            <a:ext cx="7910072" cy="2907487"/>
          </a:xfrm>
          <a:prstGeom prst="rect">
            <a:avLst/>
          </a:prstGeom>
          <a:noFill/>
        </p:spPr>
      </p:pic>
      <p:sp>
        <p:nvSpPr>
          <p:cNvPr id="4" name="Title 3"/>
          <p:cNvSpPr>
            <a:spLocks noGrp="1"/>
          </p:cNvSpPr>
          <p:nvPr>
            <p:ph type="title"/>
          </p:nvPr>
        </p:nvSpPr>
        <p:spPr/>
        <p:txBody>
          <a:bodyPr/>
          <a:lstStyle/>
          <a:p>
            <a:r>
              <a:rPr lang="en-US" dirty="0" smtClean="0"/>
              <a:t>Demo Examples</a:t>
            </a:r>
            <a:endParaRPr lang="en-US" dirty="0"/>
          </a:p>
        </p:txBody>
      </p:sp>
      <p:sp>
        <p:nvSpPr>
          <p:cNvPr id="10" name="Rectangle 9"/>
          <p:cNvSpPr/>
          <p:nvPr/>
        </p:nvSpPr>
        <p:spPr>
          <a:xfrm>
            <a:off x="6400800" y="5156537"/>
            <a:ext cx="2590800" cy="1446550"/>
          </a:xfrm>
          <a:prstGeom prst="rect">
            <a:avLst/>
          </a:prstGeom>
        </p:spPr>
        <p:txBody>
          <a:bodyPr wrap="square">
            <a:spAutoFit/>
          </a:bodyPr>
          <a:lstStyle/>
          <a:p>
            <a:pPr algn="ctr"/>
            <a:r>
              <a:rPr lang="en-US" sz="2800" dirty="0" smtClean="0">
                <a:solidFill>
                  <a:schemeClr val="tx1"/>
                </a:solidFill>
                <a:effectLst>
                  <a:outerShdw blurRad="38100" dist="38100" dir="2700000" algn="tl">
                    <a:srgbClr val="000000">
                      <a:alpha val="43137"/>
                    </a:srgbClr>
                  </a:outerShdw>
                </a:effectLst>
              </a:rPr>
              <a:t>Actionable</a:t>
            </a:r>
            <a:br>
              <a:rPr lang="en-US" sz="2800" dirty="0" smtClean="0">
                <a:solidFill>
                  <a:schemeClr val="tx1"/>
                </a:solidFill>
                <a:effectLst>
                  <a:outerShdw blurRad="38100" dist="38100" dir="2700000" algn="tl">
                    <a:srgbClr val="000000">
                      <a:alpha val="43137"/>
                    </a:srgbClr>
                  </a:outerShdw>
                </a:effectLst>
              </a:rPr>
            </a:br>
            <a:r>
              <a:rPr lang="en-US" sz="2000" dirty="0" smtClean="0">
                <a:solidFill>
                  <a:schemeClr val="tx1"/>
                </a:solidFill>
                <a:effectLst>
                  <a:outerShdw blurRad="38100" dist="38100" dir="2700000" algn="tl">
                    <a:srgbClr val="000000">
                      <a:alpha val="43137"/>
                    </a:srgbClr>
                  </a:outerShdw>
                </a:effectLst>
                <a:latin typeface="+mj-lt"/>
              </a:rPr>
              <a:t>Allow you to </a:t>
            </a:r>
            <a:br>
              <a:rPr lang="en-US" sz="2000" dirty="0" smtClean="0">
                <a:solidFill>
                  <a:schemeClr val="tx1"/>
                </a:solidFill>
                <a:effectLst>
                  <a:outerShdw blurRad="38100" dist="38100" dir="2700000" algn="tl">
                    <a:srgbClr val="000000">
                      <a:alpha val="43137"/>
                    </a:srgbClr>
                  </a:outerShdw>
                </a:effectLst>
                <a:latin typeface="+mj-lt"/>
              </a:rPr>
            </a:br>
            <a:r>
              <a:rPr lang="en-US" sz="2000" dirty="0" smtClean="0">
                <a:solidFill>
                  <a:schemeClr val="tx1"/>
                </a:solidFill>
                <a:effectLst>
                  <a:outerShdw blurRad="38100" dist="38100" dir="2700000" algn="tl">
                    <a:srgbClr val="000000">
                      <a:alpha val="43137"/>
                    </a:srgbClr>
                  </a:outerShdw>
                </a:effectLst>
                <a:latin typeface="+mj-lt"/>
              </a:rPr>
              <a:t>rapidly turn answers </a:t>
            </a:r>
            <a:br>
              <a:rPr lang="en-US" sz="2000" dirty="0" smtClean="0">
                <a:solidFill>
                  <a:schemeClr val="tx1"/>
                </a:solidFill>
                <a:effectLst>
                  <a:outerShdw blurRad="38100" dist="38100" dir="2700000" algn="tl">
                    <a:srgbClr val="000000">
                      <a:alpha val="43137"/>
                    </a:srgbClr>
                  </a:outerShdw>
                </a:effectLst>
                <a:latin typeface="+mj-lt"/>
              </a:rPr>
            </a:br>
            <a:r>
              <a:rPr lang="en-US" sz="2000" dirty="0" smtClean="0">
                <a:solidFill>
                  <a:schemeClr val="tx1"/>
                </a:solidFill>
                <a:effectLst>
                  <a:outerShdw blurRad="38100" dist="38100" dir="2700000" algn="tl">
                    <a:srgbClr val="000000">
                      <a:alpha val="43137"/>
                    </a:srgbClr>
                  </a:outerShdw>
                </a:effectLst>
                <a:latin typeface="+mj-lt"/>
              </a:rPr>
              <a:t>into outcomes</a:t>
            </a:r>
            <a:endParaRPr lang="en-US" dirty="0" smtClean="0">
              <a:solidFill>
                <a:schemeClr val="tx1"/>
              </a:solidFill>
              <a:effectLst>
                <a:outerShdw blurRad="38100" dist="38100" dir="2700000" algn="tl">
                  <a:srgbClr val="000000">
                    <a:alpha val="43137"/>
                  </a:srgbClr>
                </a:outerShdw>
              </a:effectLst>
              <a:latin typeface="+mj-lt"/>
            </a:endParaRPr>
          </a:p>
        </p:txBody>
      </p:sp>
      <p:sp>
        <p:nvSpPr>
          <p:cNvPr id="11" name="Rectangle 10"/>
          <p:cNvSpPr/>
          <p:nvPr/>
        </p:nvSpPr>
        <p:spPr>
          <a:xfrm>
            <a:off x="3048000" y="4039800"/>
            <a:ext cx="3048000" cy="1446550"/>
          </a:xfrm>
          <a:prstGeom prst="rect">
            <a:avLst/>
          </a:prstGeom>
        </p:spPr>
        <p:txBody>
          <a:bodyPr wrap="square">
            <a:spAutoFit/>
          </a:bodyPr>
          <a:lstStyle/>
          <a:p>
            <a:pPr algn="ctr"/>
            <a:r>
              <a:rPr lang="en-US" sz="2800" dirty="0" smtClean="0">
                <a:solidFill>
                  <a:schemeClr val="tx1"/>
                </a:solidFill>
                <a:effectLst>
                  <a:outerShdw blurRad="38100" dist="38100" dir="2700000" algn="tl">
                    <a:srgbClr val="000000">
                      <a:alpha val="43137"/>
                    </a:srgbClr>
                  </a:outerShdw>
                </a:effectLst>
              </a:rPr>
              <a:t>Conversational</a:t>
            </a:r>
          </a:p>
          <a:p>
            <a:pPr algn="ctr"/>
            <a:r>
              <a:rPr lang="en-US" sz="2000" dirty="0" smtClean="0">
                <a:solidFill>
                  <a:schemeClr val="tx1"/>
                </a:solidFill>
                <a:effectLst>
                  <a:outerShdw blurRad="38100" dist="38100" dir="2700000" algn="tl">
                    <a:srgbClr val="000000">
                      <a:alpha val="43137"/>
                    </a:srgbClr>
                  </a:outerShdw>
                </a:effectLst>
                <a:latin typeface="+mj-lt"/>
              </a:rPr>
              <a:t>Change how you </a:t>
            </a:r>
            <a:br>
              <a:rPr lang="en-US" sz="2000" dirty="0" smtClean="0">
                <a:solidFill>
                  <a:schemeClr val="tx1"/>
                </a:solidFill>
                <a:effectLst>
                  <a:outerShdw blurRad="38100" dist="38100" dir="2700000" algn="tl">
                    <a:srgbClr val="000000">
                      <a:alpha val="43137"/>
                    </a:srgbClr>
                  </a:outerShdw>
                </a:effectLst>
                <a:latin typeface="+mj-lt"/>
              </a:rPr>
            </a:br>
            <a:r>
              <a:rPr lang="en-US" sz="2000" dirty="0" smtClean="0">
                <a:solidFill>
                  <a:schemeClr val="tx1"/>
                </a:solidFill>
                <a:effectLst>
                  <a:outerShdw blurRad="38100" dist="38100" dir="2700000" algn="tl">
                    <a:srgbClr val="000000">
                      <a:alpha val="43137"/>
                    </a:srgbClr>
                  </a:outerShdw>
                </a:effectLst>
                <a:latin typeface="+mj-lt"/>
              </a:rPr>
              <a:t>interact with information, giving you better answers</a:t>
            </a:r>
            <a:endParaRPr lang="en-US" dirty="0" smtClean="0">
              <a:solidFill>
                <a:schemeClr val="tx1"/>
              </a:solidFill>
              <a:effectLst>
                <a:outerShdw blurRad="38100" dist="38100" dir="2700000" algn="tl">
                  <a:srgbClr val="000000">
                    <a:alpha val="43137"/>
                  </a:srgbClr>
                </a:outerShdw>
              </a:effectLst>
              <a:latin typeface="+mj-lt"/>
            </a:endParaRPr>
          </a:p>
        </p:txBody>
      </p:sp>
      <p:sp>
        <p:nvSpPr>
          <p:cNvPr id="12" name="Rectangle 11"/>
          <p:cNvSpPr/>
          <p:nvPr/>
        </p:nvSpPr>
        <p:spPr>
          <a:xfrm>
            <a:off x="190500" y="5156537"/>
            <a:ext cx="2590800" cy="1446550"/>
          </a:xfrm>
          <a:prstGeom prst="rect">
            <a:avLst/>
          </a:prstGeom>
        </p:spPr>
        <p:txBody>
          <a:bodyPr wrap="square">
            <a:spAutoFit/>
          </a:bodyPr>
          <a:lstStyle/>
          <a:p>
            <a:pPr algn="ctr"/>
            <a:r>
              <a:rPr lang="en-US" sz="2800" dirty="0" smtClean="0">
                <a:solidFill>
                  <a:schemeClr val="tx1"/>
                </a:solidFill>
                <a:effectLst>
                  <a:outerShdw blurRad="38100" dist="38100" dir="2700000" algn="tl">
                    <a:srgbClr val="000000">
                      <a:alpha val="43137"/>
                    </a:srgbClr>
                  </a:outerShdw>
                </a:effectLst>
              </a:rPr>
              <a:t>Visual</a:t>
            </a:r>
          </a:p>
          <a:p>
            <a:pPr algn="ctr"/>
            <a:r>
              <a:rPr lang="en-US" sz="2000" dirty="0" smtClean="0">
                <a:solidFill>
                  <a:schemeClr val="tx1"/>
                </a:solidFill>
                <a:effectLst>
                  <a:outerShdw blurRad="38100" dist="38100" dir="2700000" algn="tl">
                    <a:srgbClr val="000000">
                      <a:alpha val="43137"/>
                    </a:srgbClr>
                  </a:outerShdw>
                </a:effectLst>
                <a:latin typeface="+mj-lt"/>
              </a:rPr>
              <a:t>Help you identify patterns and discover new insights</a:t>
            </a:r>
            <a:endParaRPr lang="en-US" dirty="0" smtClean="0">
              <a:solidFill>
                <a:schemeClr val="tx1"/>
              </a:solidFill>
              <a:effectLst>
                <a:outerShdw blurRad="38100" dist="38100" dir="2700000" algn="tl">
                  <a:srgbClr val="000000">
                    <a:alpha val="43137"/>
                  </a:srgbClr>
                </a:outerShdw>
              </a:effectLst>
              <a:latin typeface="+mj-lt"/>
            </a:endParaRPr>
          </a:p>
        </p:txBody>
      </p:sp>
      <p:sp>
        <p:nvSpPr>
          <p:cNvPr id="17" name="Rectangle 16"/>
          <p:cNvSpPr/>
          <p:nvPr/>
        </p:nvSpPr>
        <p:spPr>
          <a:xfrm>
            <a:off x="2250832" y="1121313"/>
            <a:ext cx="6588368" cy="3231654"/>
          </a:xfrm>
          <a:prstGeom prst="rect">
            <a:avLst/>
          </a:prstGeom>
        </p:spPr>
        <p:txBody>
          <a:bodyPr wrap="square">
            <a:spAutoFit/>
          </a:bodyPr>
          <a:lstStyle/>
          <a:p>
            <a:pPr>
              <a:buFont typeface="Arial" pitchFamily="34" charset="0"/>
              <a:buChar char="•"/>
            </a:pPr>
            <a:r>
              <a:rPr lang="en-US" sz="2800" spc="-110" dirty="0" err="1" smtClean="0">
                <a:solidFill>
                  <a:schemeClr val="tx1"/>
                </a:solidFill>
                <a:latin typeface="+mj-lt"/>
                <a:hlinkClick r:id="rId4"/>
              </a:rPr>
              <a:t>Dagens</a:t>
            </a:r>
            <a:r>
              <a:rPr lang="en-US" sz="2800" spc="-110" dirty="0" smtClean="0">
                <a:solidFill>
                  <a:schemeClr val="tx1"/>
                </a:solidFill>
                <a:latin typeface="+mj-lt"/>
                <a:hlinkClick r:id="rId4"/>
              </a:rPr>
              <a:t> </a:t>
            </a:r>
            <a:r>
              <a:rPr lang="en-US" sz="2800" spc="-110" dirty="0" err="1" smtClean="0">
                <a:solidFill>
                  <a:schemeClr val="tx1"/>
                </a:solidFill>
                <a:latin typeface="+mj-lt"/>
                <a:hlinkClick r:id="rId4"/>
              </a:rPr>
              <a:t>nyheter</a:t>
            </a:r>
            <a:endParaRPr lang="en-US" sz="2800" spc="-110" dirty="0" smtClean="0">
              <a:solidFill>
                <a:schemeClr val="tx1"/>
              </a:solidFill>
              <a:latin typeface="+mj-lt"/>
            </a:endParaRPr>
          </a:p>
          <a:p>
            <a:pPr>
              <a:buFont typeface="Arial" pitchFamily="34" charset="0"/>
              <a:buChar char="•"/>
            </a:pPr>
            <a:r>
              <a:rPr lang="sv-SE" sz="2800" spc="-110" dirty="0" err="1" smtClean="0">
                <a:solidFill>
                  <a:schemeClr val="tx1"/>
                </a:solidFill>
                <a:latin typeface="+mj-lt"/>
                <a:hlinkClick r:id="rId5"/>
              </a:rPr>
              <a:t>Bestbuy</a:t>
            </a:r>
            <a:endParaRPr lang="sv-SE" sz="2800" spc="-110" dirty="0" smtClean="0">
              <a:solidFill>
                <a:schemeClr val="tx1"/>
              </a:solidFill>
              <a:latin typeface="+mj-lt"/>
            </a:endParaRPr>
          </a:p>
          <a:p>
            <a:pPr>
              <a:buFont typeface="Arial" pitchFamily="34" charset="0"/>
              <a:buChar char="•"/>
            </a:pPr>
            <a:r>
              <a:rPr lang="sv-SE" sz="2800" spc="-110" dirty="0" smtClean="0">
                <a:solidFill>
                  <a:schemeClr val="tx1"/>
                </a:solidFill>
                <a:latin typeface="+mj-lt"/>
                <a:hlinkClick r:id="rId6"/>
              </a:rPr>
              <a:t>Gettyimages</a:t>
            </a:r>
            <a:endParaRPr lang="sv-SE" sz="2800" spc="-110" dirty="0" smtClean="0">
              <a:solidFill>
                <a:schemeClr val="tx1"/>
              </a:solidFill>
              <a:latin typeface="+mj-lt"/>
            </a:endParaRPr>
          </a:p>
          <a:p>
            <a:pPr>
              <a:buFont typeface="Arial" pitchFamily="34" charset="0"/>
              <a:buChar char="•"/>
            </a:pPr>
            <a:r>
              <a:rPr lang="sv-SE" sz="2800" spc="-110" dirty="0" smtClean="0">
                <a:solidFill>
                  <a:schemeClr val="tx1"/>
                </a:solidFill>
                <a:latin typeface="+mj-lt"/>
                <a:hlinkClick r:id="rId7"/>
              </a:rPr>
              <a:t>Sharepoint Demo </a:t>
            </a:r>
            <a:r>
              <a:rPr lang="sv-SE" sz="2800" spc="-110" dirty="0" smtClean="0">
                <a:solidFill>
                  <a:schemeClr val="tx1"/>
                </a:solidFill>
                <a:latin typeface="+mj-lt"/>
              </a:rPr>
              <a:t>(</a:t>
            </a:r>
            <a:r>
              <a:rPr lang="sv-SE" sz="2800" spc="-110" dirty="0" err="1" smtClean="0">
                <a:solidFill>
                  <a:schemeClr val="tx1"/>
                </a:solidFill>
                <a:latin typeface="+mj-lt"/>
              </a:rPr>
              <a:t>intranet</a:t>
            </a:r>
            <a:r>
              <a:rPr lang="sv-SE" sz="2800" spc="-110" dirty="0" smtClean="0">
                <a:solidFill>
                  <a:schemeClr val="tx1"/>
                </a:solidFill>
                <a:latin typeface="+mj-lt"/>
              </a:rPr>
              <a:t>)</a:t>
            </a:r>
          </a:p>
          <a:p>
            <a:pPr>
              <a:buFont typeface="Arial" pitchFamily="34" charset="0"/>
              <a:buChar char="•"/>
            </a:pPr>
            <a:r>
              <a:rPr lang="sv-SE" sz="2800" spc="-110" dirty="0" smtClean="0">
                <a:solidFill>
                  <a:schemeClr val="tx1"/>
                </a:solidFill>
                <a:latin typeface="+mj-lt"/>
              </a:rPr>
              <a:t>Research Portal (</a:t>
            </a:r>
            <a:r>
              <a:rPr lang="sv-SE" sz="2800" spc="-110" dirty="0" err="1" smtClean="0">
                <a:solidFill>
                  <a:schemeClr val="tx1"/>
                </a:solidFill>
                <a:latin typeface="+mj-lt"/>
              </a:rPr>
              <a:t>Intranet</a:t>
            </a:r>
            <a:r>
              <a:rPr lang="sv-SE" sz="2800" spc="-110" dirty="0" smtClean="0">
                <a:solidFill>
                  <a:schemeClr val="tx1"/>
                </a:solidFill>
                <a:latin typeface="+mj-lt"/>
              </a:rPr>
              <a:t>)</a:t>
            </a:r>
            <a:endParaRPr lang="sv-SE" sz="2800" spc="-110" dirty="0" smtClean="0">
              <a:solidFill>
                <a:schemeClr val="tx1"/>
              </a:solidFill>
              <a:latin typeface="+mj-lt"/>
              <a:hlinkClick r:id="rId8"/>
            </a:endParaRPr>
          </a:p>
          <a:p>
            <a:pPr>
              <a:buFont typeface="Arial" pitchFamily="34" charset="0"/>
              <a:buChar char="•"/>
            </a:pPr>
            <a:r>
              <a:rPr lang="sv-SE" sz="2800" spc="-110" dirty="0" err="1" smtClean="0">
                <a:solidFill>
                  <a:schemeClr val="tx1"/>
                </a:solidFill>
                <a:latin typeface="+mj-lt"/>
                <a:hlinkClick r:id="rId8"/>
              </a:rPr>
              <a:t>Contoso</a:t>
            </a:r>
            <a:r>
              <a:rPr lang="sv-SE" sz="2800" spc="-110" dirty="0" smtClean="0">
                <a:solidFill>
                  <a:schemeClr val="tx1"/>
                </a:solidFill>
                <a:latin typeface="+mj-lt"/>
                <a:hlinkClick r:id="rId8"/>
              </a:rPr>
              <a:t> rocks </a:t>
            </a:r>
            <a:r>
              <a:rPr lang="sv-SE" sz="2800" spc="-110" dirty="0" smtClean="0">
                <a:solidFill>
                  <a:schemeClr val="tx1"/>
                </a:solidFill>
                <a:latin typeface="+mj-lt"/>
              </a:rPr>
              <a:t>(</a:t>
            </a:r>
            <a:r>
              <a:rPr lang="sv-SE" sz="2800" spc="-110" dirty="0" err="1" smtClean="0">
                <a:solidFill>
                  <a:schemeClr val="tx1"/>
                </a:solidFill>
                <a:latin typeface="+mj-lt"/>
              </a:rPr>
              <a:t>intranet</a:t>
            </a:r>
            <a:r>
              <a:rPr lang="sv-SE" sz="2800" spc="-110" dirty="0" smtClean="0">
                <a:solidFill>
                  <a:schemeClr val="tx1"/>
                </a:solidFill>
                <a:latin typeface="+mj-lt"/>
              </a:rPr>
              <a:t>)</a:t>
            </a:r>
          </a:p>
          <a:p>
            <a:pPr algn="ctr"/>
            <a:endParaRPr lang="en-US" sz="3600" spc="-110" dirty="0">
              <a:solidFill>
                <a:schemeClr val="tx1"/>
              </a:solidFill>
              <a:latin typeface="+mj-lt"/>
            </a:endParaRPr>
          </a:p>
        </p:txBody>
      </p:sp>
      <p:grpSp>
        <p:nvGrpSpPr>
          <p:cNvPr id="2" name="Group 19"/>
          <p:cNvGrpSpPr/>
          <p:nvPr/>
        </p:nvGrpSpPr>
        <p:grpSpPr>
          <a:xfrm>
            <a:off x="6849989" y="3083598"/>
            <a:ext cx="1659297" cy="1878505"/>
            <a:chOff x="7023100" y="3038268"/>
            <a:chExt cx="1659297" cy="1878505"/>
          </a:xfrm>
        </p:grpSpPr>
        <p:sp>
          <p:nvSpPr>
            <p:cNvPr id="29" name="Freeform 7"/>
            <p:cNvSpPr>
              <a:spLocks/>
            </p:cNvSpPr>
            <p:nvPr/>
          </p:nvSpPr>
          <p:spPr bwMode="auto">
            <a:xfrm>
              <a:off x="7671839" y="3038268"/>
              <a:ext cx="976862" cy="1736006"/>
            </a:xfrm>
            <a:custGeom>
              <a:avLst/>
              <a:gdLst/>
              <a:ahLst/>
              <a:cxnLst>
                <a:cxn ang="0">
                  <a:pos x="635" y="44"/>
                </a:cxn>
                <a:cxn ang="0">
                  <a:pos x="618" y="21"/>
                </a:cxn>
                <a:cxn ang="0">
                  <a:pos x="587" y="4"/>
                </a:cxn>
                <a:cxn ang="0">
                  <a:pos x="566" y="2"/>
                </a:cxn>
                <a:cxn ang="0">
                  <a:pos x="542" y="6"/>
                </a:cxn>
                <a:cxn ang="0">
                  <a:pos x="522" y="18"/>
                </a:cxn>
                <a:cxn ang="0">
                  <a:pos x="506" y="37"/>
                </a:cxn>
                <a:cxn ang="0">
                  <a:pos x="498" y="60"/>
                </a:cxn>
                <a:cxn ang="0">
                  <a:pos x="497" y="93"/>
                </a:cxn>
                <a:cxn ang="0">
                  <a:pos x="503" y="121"/>
                </a:cxn>
                <a:cxn ang="0">
                  <a:pos x="535" y="216"/>
                </a:cxn>
                <a:cxn ang="0">
                  <a:pos x="367" y="449"/>
                </a:cxn>
                <a:cxn ang="0">
                  <a:pos x="340" y="336"/>
                </a:cxn>
                <a:cxn ang="0">
                  <a:pos x="310" y="312"/>
                </a:cxn>
                <a:cxn ang="0">
                  <a:pos x="270" y="176"/>
                </a:cxn>
                <a:cxn ang="0">
                  <a:pos x="191" y="40"/>
                </a:cxn>
                <a:cxn ang="0">
                  <a:pos x="87" y="201"/>
                </a:cxn>
                <a:cxn ang="0">
                  <a:pos x="23" y="304"/>
                </a:cxn>
                <a:cxn ang="0">
                  <a:pos x="12" y="511"/>
                </a:cxn>
                <a:cxn ang="0">
                  <a:pos x="7" y="771"/>
                </a:cxn>
                <a:cxn ang="0">
                  <a:pos x="24" y="1040"/>
                </a:cxn>
                <a:cxn ang="0">
                  <a:pos x="87" y="1288"/>
                </a:cxn>
                <a:cxn ang="0">
                  <a:pos x="113" y="1536"/>
                </a:cxn>
                <a:cxn ang="0">
                  <a:pos x="170" y="1456"/>
                </a:cxn>
                <a:cxn ang="0">
                  <a:pos x="168" y="1164"/>
                </a:cxn>
                <a:cxn ang="0">
                  <a:pos x="213" y="1294"/>
                </a:cxn>
                <a:cxn ang="0">
                  <a:pos x="194" y="1452"/>
                </a:cxn>
                <a:cxn ang="0">
                  <a:pos x="233" y="1479"/>
                </a:cxn>
                <a:cxn ang="0">
                  <a:pos x="340" y="1519"/>
                </a:cxn>
                <a:cxn ang="0">
                  <a:pos x="270" y="1385"/>
                </a:cxn>
                <a:cxn ang="0">
                  <a:pos x="323" y="1109"/>
                </a:cxn>
                <a:cxn ang="0">
                  <a:pos x="356" y="806"/>
                </a:cxn>
                <a:cxn ang="0">
                  <a:pos x="320" y="590"/>
                </a:cxn>
                <a:cxn ang="0">
                  <a:pos x="355" y="622"/>
                </a:cxn>
                <a:cxn ang="0">
                  <a:pos x="395" y="702"/>
                </a:cxn>
                <a:cxn ang="0">
                  <a:pos x="421" y="815"/>
                </a:cxn>
                <a:cxn ang="0">
                  <a:pos x="429" y="1393"/>
                </a:cxn>
                <a:cxn ang="0">
                  <a:pos x="401" y="1453"/>
                </a:cxn>
                <a:cxn ang="0">
                  <a:pos x="451" y="1493"/>
                </a:cxn>
                <a:cxn ang="0">
                  <a:pos x="548" y="1454"/>
                </a:cxn>
                <a:cxn ang="0">
                  <a:pos x="537" y="1361"/>
                </a:cxn>
                <a:cxn ang="0">
                  <a:pos x="571" y="1022"/>
                </a:cxn>
                <a:cxn ang="0">
                  <a:pos x="626" y="942"/>
                </a:cxn>
                <a:cxn ang="0">
                  <a:pos x="676" y="1138"/>
                </a:cxn>
                <a:cxn ang="0">
                  <a:pos x="687" y="1399"/>
                </a:cxn>
                <a:cxn ang="0">
                  <a:pos x="703" y="1466"/>
                </a:cxn>
                <a:cxn ang="0">
                  <a:pos x="817" y="1476"/>
                </a:cxn>
                <a:cxn ang="0">
                  <a:pos x="767" y="1416"/>
                </a:cxn>
                <a:cxn ang="0">
                  <a:pos x="795" y="1385"/>
                </a:cxn>
                <a:cxn ang="0">
                  <a:pos x="779" y="853"/>
                </a:cxn>
                <a:cxn ang="0">
                  <a:pos x="805" y="713"/>
                </a:cxn>
                <a:cxn ang="0">
                  <a:pos x="842" y="677"/>
                </a:cxn>
                <a:cxn ang="0">
                  <a:pos x="851" y="572"/>
                </a:cxn>
                <a:cxn ang="0">
                  <a:pos x="794" y="314"/>
                </a:cxn>
                <a:cxn ang="0">
                  <a:pos x="652" y="215"/>
                </a:cxn>
                <a:cxn ang="0">
                  <a:pos x="655" y="111"/>
                </a:cxn>
              </a:cxnLst>
              <a:rect l="0" t="0" r="r" b="b"/>
              <a:pathLst>
                <a:path w="866" h="1539">
                  <a:moveTo>
                    <a:pt x="648" y="89"/>
                  </a:moveTo>
                  <a:cubicBezTo>
                    <a:pt x="642" y="89"/>
                    <a:pt x="642" y="93"/>
                    <a:pt x="641" y="83"/>
                  </a:cubicBezTo>
                  <a:cubicBezTo>
                    <a:pt x="641" y="73"/>
                    <a:pt x="637" y="58"/>
                    <a:pt x="637" y="56"/>
                  </a:cubicBezTo>
                  <a:cubicBezTo>
                    <a:pt x="636" y="54"/>
                    <a:pt x="637" y="53"/>
                    <a:pt x="635" y="51"/>
                  </a:cubicBezTo>
                  <a:cubicBezTo>
                    <a:pt x="633" y="49"/>
                    <a:pt x="638" y="47"/>
                    <a:pt x="635" y="44"/>
                  </a:cubicBezTo>
                  <a:cubicBezTo>
                    <a:pt x="632" y="42"/>
                    <a:pt x="634" y="40"/>
                    <a:pt x="632" y="38"/>
                  </a:cubicBezTo>
                  <a:cubicBezTo>
                    <a:pt x="630" y="37"/>
                    <a:pt x="631" y="34"/>
                    <a:pt x="629" y="32"/>
                  </a:cubicBezTo>
                  <a:cubicBezTo>
                    <a:pt x="627" y="30"/>
                    <a:pt x="626" y="30"/>
                    <a:pt x="625" y="29"/>
                  </a:cubicBezTo>
                  <a:cubicBezTo>
                    <a:pt x="624" y="29"/>
                    <a:pt x="623" y="26"/>
                    <a:pt x="623" y="25"/>
                  </a:cubicBezTo>
                  <a:cubicBezTo>
                    <a:pt x="622" y="24"/>
                    <a:pt x="620" y="22"/>
                    <a:pt x="618" y="21"/>
                  </a:cubicBezTo>
                  <a:cubicBezTo>
                    <a:pt x="612" y="20"/>
                    <a:pt x="617" y="19"/>
                    <a:pt x="613" y="17"/>
                  </a:cubicBezTo>
                  <a:cubicBezTo>
                    <a:pt x="610" y="15"/>
                    <a:pt x="606" y="12"/>
                    <a:pt x="605" y="12"/>
                  </a:cubicBezTo>
                  <a:cubicBezTo>
                    <a:pt x="604" y="12"/>
                    <a:pt x="600" y="8"/>
                    <a:pt x="598" y="8"/>
                  </a:cubicBezTo>
                  <a:cubicBezTo>
                    <a:pt x="595" y="8"/>
                    <a:pt x="593" y="6"/>
                    <a:pt x="591" y="5"/>
                  </a:cubicBezTo>
                  <a:cubicBezTo>
                    <a:pt x="590" y="4"/>
                    <a:pt x="589" y="4"/>
                    <a:pt x="587" y="4"/>
                  </a:cubicBezTo>
                  <a:cubicBezTo>
                    <a:pt x="586" y="4"/>
                    <a:pt x="583" y="3"/>
                    <a:pt x="582" y="3"/>
                  </a:cubicBezTo>
                  <a:cubicBezTo>
                    <a:pt x="581" y="2"/>
                    <a:pt x="578" y="3"/>
                    <a:pt x="577" y="3"/>
                  </a:cubicBezTo>
                  <a:cubicBezTo>
                    <a:pt x="576" y="3"/>
                    <a:pt x="576" y="0"/>
                    <a:pt x="575" y="1"/>
                  </a:cubicBezTo>
                  <a:cubicBezTo>
                    <a:pt x="573" y="2"/>
                    <a:pt x="571" y="0"/>
                    <a:pt x="569" y="1"/>
                  </a:cubicBezTo>
                  <a:cubicBezTo>
                    <a:pt x="567" y="3"/>
                    <a:pt x="567" y="0"/>
                    <a:pt x="566" y="2"/>
                  </a:cubicBezTo>
                  <a:cubicBezTo>
                    <a:pt x="564" y="3"/>
                    <a:pt x="564" y="2"/>
                    <a:pt x="562" y="2"/>
                  </a:cubicBezTo>
                  <a:cubicBezTo>
                    <a:pt x="559" y="1"/>
                    <a:pt x="559" y="1"/>
                    <a:pt x="558" y="2"/>
                  </a:cubicBezTo>
                  <a:cubicBezTo>
                    <a:pt x="558" y="3"/>
                    <a:pt x="556" y="2"/>
                    <a:pt x="555" y="2"/>
                  </a:cubicBezTo>
                  <a:cubicBezTo>
                    <a:pt x="553" y="3"/>
                    <a:pt x="550" y="2"/>
                    <a:pt x="548" y="4"/>
                  </a:cubicBezTo>
                  <a:cubicBezTo>
                    <a:pt x="547" y="6"/>
                    <a:pt x="543" y="5"/>
                    <a:pt x="542" y="6"/>
                  </a:cubicBezTo>
                  <a:cubicBezTo>
                    <a:pt x="542" y="7"/>
                    <a:pt x="540" y="7"/>
                    <a:pt x="539" y="7"/>
                  </a:cubicBezTo>
                  <a:cubicBezTo>
                    <a:pt x="537" y="7"/>
                    <a:pt x="536" y="8"/>
                    <a:pt x="535" y="9"/>
                  </a:cubicBezTo>
                  <a:cubicBezTo>
                    <a:pt x="534" y="11"/>
                    <a:pt x="529" y="12"/>
                    <a:pt x="529" y="13"/>
                  </a:cubicBezTo>
                  <a:cubicBezTo>
                    <a:pt x="529" y="15"/>
                    <a:pt x="525" y="15"/>
                    <a:pt x="525" y="16"/>
                  </a:cubicBezTo>
                  <a:cubicBezTo>
                    <a:pt x="525" y="18"/>
                    <a:pt x="523" y="17"/>
                    <a:pt x="522" y="18"/>
                  </a:cubicBezTo>
                  <a:cubicBezTo>
                    <a:pt x="521" y="19"/>
                    <a:pt x="518" y="21"/>
                    <a:pt x="517" y="23"/>
                  </a:cubicBezTo>
                  <a:cubicBezTo>
                    <a:pt x="516" y="24"/>
                    <a:pt x="515" y="26"/>
                    <a:pt x="514" y="26"/>
                  </a:cubicBezTo>
                  <a:cubicBezTo>
                    <a:pt x="512" y="27"/>
                    <a:pt x="511" y="29"/>
                    <a:pt x="510" y="30"/>
                  </a:cubicBezTo>
                  <a:cubicBezTo>
                    <a:pt x="509" y="32"/>
                    <a:pt x="509" y="34"/>
                    <a:pt x="508" y="34"/>
                  </a:cubicBezTo>
                  <a:cubicBezTo>
                    <a:pt x="507" y="34"/>
                    <a:pt x="507" y="35"/>
                    <a:pt x="506" y="37"/>
                  </a:cubicBezTo>
                  <a:cubicBezTo>
                    <a:pt x="505" y="38"/>
                    <a:pt x="504" y="39"/>
                    <a:pt x="503" y="40"/>
                  </a:cubicBezTo>
                  <a:cubicBezTo>
                    <a:pt x="501" y="43"/>
                    <a:pt x="502" y="46"/>
                    <a:pt x="500" y="47"/>
                  </a:cubicBezTo>
                  <a:cubicBezTo>
                    <a:pt x="499" y="48"/>
                    <a:pt x="498" y="49"/>
                    <a:pt x="499" y="50"/>
                  </a:cubicBezTo>
                  <a:cubicBezTo>
                    <a:pt x="500" y="52"/>
                    <a:pt x="499" y="53"/>
                    <a:pt x="499" y="54"/>
                  </a:cubicBezTo>
                  <a:cubicBezTo>
                    <a:pt x="498" y="55"/>
                    <a:pt x="498" y="59"/>
                    <a:pt x="498" y="60"/>
                  </a:cubicBezTo>
                  <a:cubicBezTo>
                    <a:pt x="499" y="60"/>
                    <a:pt x="495" y="64"/>
                    <a:pt x="495" y="66"/>
                  </a:cubicBezTo>
                  <a:cubicBezTo>
                    <a:pt x="495" y="68"/>
                    <a:pt x="495" y="74"/>
                    <a:pt x="495" y="75"/>
                  </a:cubicBezTo>
                  <a:cubicBezTo>
                    <a:pt x="495" y="76"/>
                    <a:pt x="495" y="84"/>
                    <a:pt x="495" y="84"/>
                  </a:cubicBezTo>
                  <a:cubicBezTo>
                    <a:pt x="496" y="85"/>
                    <a:pt x="496" y="88"/>
                    <a:pt x="496" y="89"/>
                  </a:cubicBezTo>
                  <a:cubicBezTo>
                    <a:pt x="496" y="90"/>
                    <a:pt x="496" y="93"/>
                    <a:pt x="497" y="93"/>
                  </a:cubicBezTo>
                  <a:cubicBezTo>
                    <a:pt x="498" y="93"/>
                    <a:pt x="498" y="95"/>
                    <a:pt x="498" y="96"/>
                  </a:cubicBezTo>
                  <a:cubicBezTo>
                    <a:pt x="498" y="97"/>
                    <a:pt x="502" y="106"/>
                    <a:pt x="503" y="107"/>
                  </a:cubicBezTo>
                  <a:cubicBezTo>
                    <a:pt x="504" y="108"/>
                    <a:pt x="504" y="108"/>
                    <a:pt x="505" y="110"/>
                  </a:cubicBezTo>
                  <a:cubicBezTo>
                    <a:pt x="505" y="113"/>
                    <a:pt x="501" y="108"/>
                    <a:pt x="500" y="113"/>
                  </a:cubicBezTo>
                  <a:cubicBezTo>
                    <a:pt x="499" y="116"/>
                    <a:pt x="502" y="116"/>
                    <a:pt x="503" y="121"/>
                  </a:cubicBezTo>
                  <a:cubicBezTo>
                    <a:pt x="504" y="124"/>
                    <a:pt x="505" y="123"/>
                    <a:pt x="507" y="137"/>
                  </a:cubicBezTo>
                  <a:cubicBezTo>
                    <a:pt x="507" y="141"/>
                    <a:pt x="509" y="153"/>
                    <a:pt x="514" y="163"/>
                  </a:cubicBezTo>
                  <a:cubicBezTo>
                    <a:pt x="515" y="165"/>
                    <a:pt x="519" y="176"/>
                    <a:pt x="532" y="191"/>
                  </a:cubicBezTo>
                  <a:cubicBezTo>
                    <a:pt x="534" y="193"/>
                    <a:pt x="534" y="191"/>
                    <a:pt x="536" y="200"/>
                  </a:cubicBezTo>
                  <a:cubicBezTo>
                    <a:pt x="537" y="210"/>
                    <a:pt x="537" y="207"/>
                    <a:pt x="535" y="216"/>
                  </a:cubicBezTo>
                  <a:cubicBezTo>
                    <a:pt x="532" y="227"/>
                    <a:pt x="534" y="224"/>
                    <a:pt x="526" y="228"/>
                  </a:cubicBezTo>
                  <a:cubicBezTo>
                    <a:pt x="523" y="230"/>
                    <a:pt x="481" y="258"/>
                    <a:pt x="457" y="269"/>
                  </a:cubicBezTo>
                  <a:cubicBezTo>
                    <a:pt x="452" y="271"/>
                    <a:pt x="430" y="281"/>
                    <a:pt x="414" y="295"/>
                  </a:cubicBezTo>
                  <a:cubicBezTo>
                    <a:pt x="411" y="297"/>
                    <a:pt x="404" y="309"/>
                    <a:pt x="400" y="315"/>
                  </a:cubicBezTo>
                  <a:cubicBezTo>
                    <a:pt x="397" y="321"/>
                    <a:pt x="377" y="361"/>
                    <a:pt x="367" y="449"/>
                  </a:cubicBezTo>
                  <a:cubicBezTo>
                    <a:pt x="366" y="454"/>
                    <a:pt x="366" y="468"/>
                    <a:pt x="363" y="434"/>
                  </a:cubicBezTo>
                  <a:cubicBezTo>
                    <a:pt x="362" y="423"/>
                    <a:pt x="357" y="389"/>
                    <a:pt x="352" y="371"/>
                  </a:cubicBezTo>
                  <a:cubicBezTo>
                    <a:pt x="351" y="368"/>
                    <a:pt x="360" y="360"/>
                    <a:pt x="354" y="352"/>
                  </a:cubicBezTo>
                  <a:cubicBezTo>
                    <a:pt x="348" y="345"/>
                    <a:pt x="353" y="342"/>
                    <a:pt x="346" y="342"/>
                  </a:cubicBezTo>
                  <a:cubicBezTo>
                    <a:pt x="341" y="342"/>
                    <a:pt x="343" y="339"/>
                    <a:pt x="340" y="336"/>
                  </a:cubicBezTo>
                  <a:cubicBezTo>
                    <a:pt x="338" y="332"/>
                    <a:pt x="335" y="330"/>
                    <a:pt x="332" y="328"/>
                  </a:cubicBezTo>
                  <a:cubicBezTo>
                    <a:pt x="329" y="326"/>
                    <a:pt x="327" y="320"/>
                    <a:pt x="321" y="318"/>
                  </a:cubicBezTo>
                  <a:cubicBezTo>
                    <a:pt x="317" y="317"/>
                    <a:pt x="313" y="315"/>
                    <a:pt x="306" y="313"/>
                  </a:cubicBezTo>
                  <a:cubicBezTo>
                    <a:pt x="302" y="311"/>
                    <a:pt x="301" y="308"/>
                    <a:pt x="299" y="306"/>
                  </a:cubicBezTo>
                  <a:cubicBezTo>
                    <a:pt x="301" y="308"/>
                    <a:pt x="307" y="310"/>
                    <a:pt x="310" y="312"/>
                  </a:cubicBezTo>
                  <a:cubicBezTo>
                    <a:pt x="309" y="310"/>
                    <a:pt x="302" y="306"/>
                    <a:pt x="300" y="304"/>
                  </a:cubicBezTo>
                  <a:cubicBezTo>
                    <a:pt x="298" y="302"/>
                    <a:pt x="301" y="301"/>
                    <a:pt x="299" y="296"/>
                  </a:cubicBezTo>
                  <a:cubicBezTo>
                    <a:pt x="296" y="291"/>
                    <a:pt x="294" y="278"/>
                    <a:pt x="286" y="266"/>
                  </a:cubicBezTo>
                  <a:cubicBezTo>
                    <a:pt x="284" y="261"/>
                    <a:pt x="273" y="243"/>
                    <a:pt x="272" y="231"/>
                  </a:cubicBezTo>
                  <a:cubicBezTo>
                    <a:pt x="272" y="219"/>
                    <a:pt x="270" y="183"/>
                    <a:pt x="270" y="176"/>
                  </a:cubicBezTo>
                  <a:cubicBezTo>
                    <a:pt x="270" y="169"/>
                    <a:pt x="262" y="122"/>
                    <a:pt x="261" y="117"/>
                  </a:cubicBezTo>
                  <a:cubicBezTo>
                    <a:pt x="260" y="111"/>
                    <a:pt x="256" y="102"/>
                    <a:pt x="253" y="97"/>
                  </a:cubicBezTo>
                  <a:cubicBezTo>
                    <a:pt x="251" y="91"/>
                    <a:pt x="248" y="83"/>
                    <a:pt x="246" y="79"/>
                  </a:cubicBezTo>
                  <a:cubicBezTo>
                    <a:pt x="243" y="75"/>
                    <a:pt x="227" y="54"/>
                    <a:pt x="214" y="49"/>
                  </a:cubicBezTo>
                  <a:cubicBezTo>
                    <a:pt x="209" y="47"/>
                    <a:pt x="200" y="37"/>
                    <a:pt x="191" y="40"/>
                  </a:cubicBezTo>
                  <a:cubicBezTo>
                    <a:pt x="187" y="41"/>
                    <a:pt x="176" y="36"/>
                    <a:pt x="170" y="37"/>
                  </a:cubicBezTo>
                  <a:cubicBezTo>
                    <a:pt x="163" y="39"/>
                    <a:pt x="143" y="47"/>
                    <a:pt x="135" y="52"/>
                  </a:cubicBezTo>
                  <a:cubicBezTo>
                    <a:pt x="131" y="56"/>
                    <a:pt x="103" y="72"/>
                    <a:pt x="95" y="118"/>
                  </a:cubicBezTo>
                  <a:cubicBezTo>
                    <a:pt x="95" y="123"/>
                    <a:pt x="87" y="167"/>
                    <a:pt x="88" y="172"/>
                  </a:cubicBezTo>
                  <a:cubicBezTo>
                    <a:pt x="89" y="177"/>
                    <a:pt x="87" y="197"/>
                    <a:pt x="87" y="201"/>
                  </a:cubicBezTo>
                  <a:cubicBezTo>
                    <a:pt x="86" y="206"/>
                    <a:pt x="81" y="243"/>
                    <a:pt x="79" y="249"/>
                  </a:cubicBezTo>
                  <a:cubicBezTo>
                    <a:pt x="77" y="254"/>
                    <a:pt x="73" y="271"/>
                    <a:pt x="69" y="277"/>
                  </a:cubicBezTo>
                  <a:cubicBezTo>
                    <a:pt x="65" y="283"/>
                    <a:pt x="68" y="281"/>
                    <a:pt x="63" y="284"/>
                  </a:cubicBezTo>
                  <a:cubicBezTo>
                    <a:pt x="59" y="286"/>
                    <a:pt x="50" y="291"/>
                    <a:pt x="32" y="301"/>
                  </a:cubicBezTo>
                  <a:cubicBezTo>
                    <a:pt x="25" y="305"/>
                    <a:pt x="28" y="301"/>
                    <a:pt x="23" y="304"/>
                  </a:cubicBezTo>
                  <a:cubicBezTo>
                    <a:pt x="18" y="308"/>
                    <a:pt x="16" y="302"/>
                    <a:pt x="15" y="308"/>
                  </a:cubicBezTo>
                  <a:cubicBezTo>
                    <a:pt x="13" y="315"/>
                    <a:pt x="11" y="315"/>
                    <a:pt x="12" y="320"/>
                  </a:cubicBezTo>
                  <a:cubicBezTo>
                    <a:pt x="13" y="325"/>
                    <a:pt x="10" y="337"/>
                    <a:pt x="9" y="342"/>
                  </a:cubicBezTo>
                  <a:cubicBezTo>
                    <a:pt x="8" y="347"/>
                    <a:pt x="0" y="428"/>
                    <a:pt x="4" y="460"/>
                  </a:cubicBezTo>
                  <a:cubicBezTo>
                    <a:pt x="7" y="481"/>
                    <a:pt x="11" y="502"/>
                    <a:pt x="12" y="511"/>
                  </a:cubicBezTo>
                  <a:cubicBezTo>
                    <a:pt x="13" y="516"/>
                    <a:pt x="15" y="530"/>
                    <a:pt x="26" y="548"/>
                  </a:cubicBezTo>
                  <a:cubicBezTo>
                    <a:pt x="28" y="552"/>
                    <a:pt x="28" y="548"/>
                    <a:pt x="25" y="564"/>
                  </a:cubicBezTo>
                  <a:cubicBezTo>
                    <a:pt x="23" y="570"/>
                    <a:pt x="14" y="649"/>
                    <a:pt x="13" y="655"/>
                  </a:cubicBezTo>
                  <a:cubicBezTo>
                    <a:pt x="12" y="661"/>
                    <a:pt x="14" y="697"/>
                    <a:pt x="10" y="712"/>
                  </a:cubicBezTo>
                  <a:cubicBezTo>
                    <a:pt x="8" y="716"/>
                    <a:pt x="6" y="727"/>
                    <a:pt x="7" y="771"/>
                  </a:cubicBezTo>
                  <a:cubicBezTo>
                    <a:pt x="7" y="776"/>
                    <a:pt x="6" y="787"/>
                    <a:pt x="7" y="790"/>
                  </a:cubicBezTo>
                  <a:cubicBezTo>
                    <a:pt x="8" y="793"/>
                    <a:pt x="4" y="798"/>
                    <a:pt x="5" y="800"/>
                  </a:cubicBezTo>
                  <a:cubicBezTo>
                    <a:pt x="7" y="805"/>
                    <a:pt x="9" y="799"/>
                    <a:pt x="7" y="807"/>
                  </a:cubicBezTo>
                  <a:cubicBezTo>
                    <a:pt x="6" y="813"/>
                    <a:pt x="5" y="827"/>
                    <a:pt x="15" y="875"/>
                  </a:cubicBezTo>
                  <a:cubicBezTo>
                    <a:pt x="16" y="880"/>
                    <a:pt x="23" y="925"/>
                    <a:pt x="24" y="1040"/>
                  </a:cubicBezTo>
                  <a:cubicBezTo>
                    <a:pt x="24" y="1043"/>
                    <a:pt x="30" y="1132"/>
                    <a:pt x="29" y="1137"/>
                  </a:cubicBezTo>
                  <a:cubicBezTo>
                    <a:pt x="28" y="1143"/>
                    <a:pt x="27" y="1146"/>
                    <a:pt x="34" y="1148"/>
                  </a:cubicBezTo>
                  <a:cubicBezTo>
                    <a:pt x="41" y="1149"/>
                    <a:pt x="57" y="1154"/>
                    <a:pt x="62" y="1156"/>
                  </a:cubicBezTo>
                  <a:cubicBezTo>
                    <a:pt x="68" y="1158"/>
                    <a:pt x="68" y="1156"/>
                    <a:pt x="68" y="1160"/>
                  </a:cubicBezTo>
                  <a:cubicBezTo>
                    <a:pt x="67" y="1166"/>
                    <a:pt x="65" y="1220"/>
                    <a:pt x="87" y="1288"/>
                  </a:cubicBezTo>
                  <a:cubicBezTo>
                    <a:pt x="89" y="1293"/>
                    <a:pt x="108" y="1373"/>
                    <a:pt x="113" y="1385"/>
                  </a:cubicBezTo>
                  <a:cubicBezTo>
                    <a:pt x="120" y="1399"/>
                    <a:pt x="113" y="1403"/>
                    <a:pt x="118" y="1430"/>
                  </a:cubicBezTo>
                  <a:cubicBezTo>
                    <a:pt x="119" y="1433"/>
                    <a:pt x="117" y="1458"/>
                    <a:pt x="108" y="1479"/>
                  </a:cubicBezTo>
                  <a:cubicBezTo>
                    <a:pt x="107" y="1481"/>
                    <a:pt x="99" y="1498"/>
                    <a:pt x="99" y="1502"/>
                  </a:cubicBezTo>
                  <a:cubicBezTo>
                    <a:pt x="98" y="1505"/>
                    <a:pt x="94" y="1516"/>
                    <a:pt x="113" y="1536"/>
                  </a:cubicBezTo>
                  <a:cubicBezTo>
                    <a:pt x="116" y="1539"/>
                    <a:pt x="139" y="1538"/>
                    <a:pt x="144" y="1537"/>
                  </a:cubicBezTo>
                  <a:cubicBezTo>
                    <a:pt x="156" y="1536"/>
                    <a:pt x="172" y="1524"/>
                    <a:pt x="172" y="1519"/>
                  </a:cubicBezTo>
                  <a:cubicBezTo>
                    <a:pt x="172" y="1514"/>
                    <a:pt x="175" y="1510"/>
                    <a:pt x="174" y="1502"/>
                  </a:cubicBezTo>
                  <a:cubicBezTo>
                    <a:pt x="169" y="1465"/>
                    <a:pt x="168" y="1487"/>
                    <a:pt x="168" y="1474"/>
                  </a:cubicBezTo>
                  <a:cubicBezTo>
                    <a:pt x="168" y="1457"/>
                    <a:pt x="167" y="1459"/>
                    <a:pt x="170" y="1456"/>
                  </a:cubicBezTo>
                  <a:cubicBezTo>
                    <a:pt x="173" y="1452"/>
                    <a:pt x="182" y="1444"/>
                    <a:pt x="171" y="1426"/>
                  </a:cubicBezTo>
                  <a:cubicBezTo>
                    <a:pt x="168" y="1420"/>
                    <a:pt x="171" y="1410"/>
                    <a:pt x="167" y="1402"/>
                  </a:cubicBezTo>
                  <a:cubicBezTo>
                    <a:pt x="164" y="1397"/>
                    <a:pt x="164" y="1343"/>
                    <a:pt x="164" y="1335"/>
                  </a:cubicBezTo>
                  <a:cubicBezTo>
                    <a:pt x="165" y="1330"/>
                    <a:pt x="165" y="1309"/>
                    <a:pt x="174" y="1226"/>
                  </a:cubicBezTo>
                  <a:cubicBezTo>
                    <a:pt x="175" y="1220"/>
                    <a:pt x="174" y="1198"/>
                    <a:pt x="168" y="1164"/>
                  </a:cubicBezTo>
                  <a:cubicBezTo>
                    <a:pt x="167" y="1160"/>
                    <a:pt x="166" y="1161"/>
                    <a:pt x="175" y="1161"/>
                  </a:cubicBezTo>
                  <a:cubicBezTo>
                    <a:pt x="183" y="1161"/>
                    <a:pt x="201" y="1162"/>
                    <a:pt x="207" y="1162"/>
                  </a:cubicBezTo>
                  <a:cubicBezTo>
                    <a:pt x="216" y="1162"/>
                    <a:pt x="216" y="1161"/>
                    <a:pt x="214" y="1166"/>
                  </a:cubicBezTo>
                  <a:cubicBezTo>
                    <a:pt x="212" y="1170"/>
                    <a:pt x="204" y="1205"/>
                    <a:pt x="205" y="1244"/>
                  </a:cubicBezTo>
                  <a:cubicBezTo>
                    <a:pt x="205" y="1249"/>
                    <a:pt x="206" y="1266"/>
                    <a:pt x="213" y="1294"/>
                  </a:cubicBezTo>
                  <a:cubicBezTo>
                    <a:pt x="214" y="1299"/>
                    <a:pt x="216" y="1351"/>
                    <a:pt x="214" y="1372"/>
                  </a:cubicBezTo>
                  <a:cubicBezTo>
                    <a:pt x="214" y="1377"/>
                    <a:pt x="214" y="1400"/>
                    <a:pt x="199" y="1423"/>
                  </a:cubicBezTo>
                  <a:cubicBezTo>
                    <a:pt x="197" y="1426"/>
                    <a:pt x="194" y="1431"/>
                    <a:pt x="196" y="1441"/>
                  </a:cubicBezTo>
                  <a:cubicBezTo>
                    <a:pt x="196" y="1445"/>
                    <a:pt x="195" y="1444"/>
                    <a:pt x="194" y="1445"/>
                  </a:cubicBezTo>
                  <a:cubicBezTo>
                    <a:pt x="192" y="1447"/>
                    <a:pt x="193" y="1449"/>
                    <a:pt x="194" y="1452"/>
                  </a:cubicBezTo>
                  <a:cubicBezTo>
                    <a:pt x="195" y="1456"/>
                    <a:pt x="197" y="1459"/>
                    <a:pt x="199" y="1494"/>
                  </a:cubicBezTo>
                  <a:cubicBezTo>
                    <a:pt x="199" y="1498"/>
                    <a:pt x="198" y="1497"/>
                    <a:pt x="202" y="1498"/>
                  </a:cubicBezTo>
                  <a:cubicBezTo>
                    <a:pt x="206" y="1499"/>
                    <a:pt x="205" y="1500"/>
                    <a:pt x="218" y="1497"/>
                  </a:cubicBezTo>
                  <a:cubicBezTo>
                    <a:pt x="230" y="1494"/>
                    <a:pt x="227" y="1496"/>
                    <a:pt x="228" y="1486"/>
                  </a:cubicBezTo>
                  <a:cubicBezTo>
                    <a:pt x="228" y="1476"/>
                    <a:pt x="227" y="1476"/>
                    <a:pt x="233" y="1479"/>
                  </a:cubicBezTo>
                  <a:cubicBezTo>
                    <a:pt x="238" y="1483"/>
                    <a:pt x="243" y="1486"/>
                    <a:pt x="250" y="1508"/>
                  </a:cubicBezTo>
                  <a:cubicBezTo>
                    <a:pt x="252" y="1514"/>
                    <a:pt x="250" y="1512"/>
                    <a:pt x="252" y="1513"/>
                  </a:cubicBezTo>
                  <a:cubicBezTo>
                    <a:pt x="254" y="1515"/>
                    <a:pt x="251" y="1518"/>
                    <a:pt x="257" y="1520"/>
                  </a:cubicBezTo>
                  <a:cubicBezTo>
                    <a:pt x="263" y="1523"/>
                    <a:pt x="290" y="1531"/>
                    <a:pt x="319" y="1527"/>
                  </a:cubicBezTo>
                  <a:cubicBezTo>
                    <a:pt x="335" y="1525"/>
                    <a:pt x="338" y="1526"/>
                    <a:pt x="340" y="1519"/>
                  </a:cubicBezTo>
                  <a:cubicBezTo>
                    <a:pt x="340" y="1515"/>
                    <a:pt x="338" y="1513"/>
                    <a:pt x="335" y="1510"/>
                  </a:cubicBezTo>
                  <a:cubicBezTo>
                    <a:pt x="331" y="1506"/>
                    <a:pt x="301" y="1480"/>
                    <a:pt x="298" y="1476"/>
                  </a:cubicBezTo>
                  <a:cubicBezTo>
                    <a:pt x="295" y="1472"/>
                    <a:pt x="296" y="1469"/>
                    <a:pt x="288" y="1460"/>
                  </a:cubicBezTo>
                  <a:cubicBezTo>
                    <a:pt x="286" y="1458"/>
                    <a:pt x="279" y="1430"/>
                    <a:pt x="270" y="1417"/>
                  </a:cubicBezTo>
                  <a:cubicBezTo>
                    <a:pt x="268" y="1414"/>
                    <a:pt x="264" y="1402"/>
                    <a:pt x="270" y="1385"/>
                  </a:cubicBezTo>
                  <a:cubicBezTo>
                    <a:pt x="279" y="1361"/>
                    <a:pt x="285" y="1314"/>
                    <a:pt x="298" y="1274"/>
                  </a:cubicBezTo>
                  <a:cubicBezTo>
                    <a:pt x="300" y="1270"/>
                    <a:pt x="318" y="1208"/>
                    <a:pt x="316" y="1161"/>
                  </a:cubicBezTo>
                  <a:cubicBezTo>
                    <a:pt x="316" y="1158"/>
                    <a:pt x="316" y="1159"/>
                    <a:pt x="319" y="1157"/>
                  </a:cubicBezTo>
                  <a:cubicBezTo>
                    <a:pt x="321" y="1155"/>
                    <a:pt x="319" y="1151"/>
                    <a:pt x="319" y="1144"/>
                  </a:cubicBezTo>
                  <a:cubicBezTo>
                    <a:pt x="319" y="1137"/>
                    <a:pt x="323" y="1124"/>
                    <a:pt x="323" y="1109"/>
                  </a:cubicBezTo>
                  <a:cubicBezTo>
                    <a:pt x="323" y="1101"/>
                    <a:pt x="323" y="1047"/>
                    <a:pt x="327" y="1025"/>
                  </a:cubicBezTo>
                  <a:cubicBezTo>
                    <a:pt x="329" y="1017"/>
                    <a:pt x="344" y="929"/>
                    <a:pt x="348" y="858"/>
                  </a:cubicBezTo>
                  <a:cubicBezTo>
                    <a:pt x="348" y="855"/>
                    <a:pt x="348" y="817"/>
                    <a:pt x="343" y="800"/>
                  </a:cubicBezTo>
                  <a:cubicBezTo>
                    <a:pt x="342" y="797"/>
                    <a:pt x="342" y="792"/>
                    <a:pt x="346" y="799"/>
                  </a:cubicBezTo>
                  <a:cubicBezTo>
                    <a:pt x="353" y="812"/>
                    <a:pt x="353" y="817"/>
                    <a:pt x="356" y="806"/>
                  </a:cubicBezTo>
                  <a:cubicBezTo>
                    <a:pt x="358" y="795"/>
                    <a:pt x="356" y="797"/>
                    <a:pt x="354" y="790"/>
                  </a:cubicBezTo>
                  <a:cubicBezTo>
                    <a:pt x="352" y="783"/>
                    <a:pt x="352" y="769"/>
                    <a:pt x="353" y="762"/>
                  </a:cubicBezTo>
                  <a:cubicBezTo>
                    <a:pt x="353" y="755"/>
                    <a:pt x="351" y="720"/>
                    <a:pt x="343" y="697"/>
                  </a:cubicBezTo>
                  <a:cubicBezTo>
                    <a:pt x="342" y="693"/>
                    <a:pt x="332" y="641"/>
                    <a:pt x="322" y="618"/>
                  </a:cubicBezTo>
                  <a:cubicBezTo>
                    <a:pt x="320" y="613"/>
                    <a:pt x="320" y="596"/>
                    <a:pt x="320" y="590"/>
                  </a:cubicBezTo>
                  <a:cubicBezTo>
                    <a:pt x="320" y="586"/>
                    <a:pt x="318" y="589"/>
                    <a:pt x="330" y="582"/>
                  </a:cubicBezTo>
                  <a:cubicBezTo>
                    <a:pt x="333" y="581"/>
                    <a:pt x="339" y="583"/>
                    <a:pt x="342" y="581"/>
                  </a:cubicBezTo>
                  <a:cubicBezTo>
                    <a:pt x="346" y="579"/>
                    <a:pt x="345" y="580"/>
                    <a:pt x="346" y="584"/>
                  </a:cubicBezTo>
                  <a:cubicBezTo>
                    <a:pt x="347" y="594"/>
                    <a:pt x="352" y="595"/>
                    <a:pt x="351" y="600"/>
                  </a:cubicBezTo>
                  <a:cubicBezTo>
                    <a:pt x="349" y="604"/>
                    <a:pt x="349" y="616"/>
                    <a:pt x="355" y="622"/>
                  </a:cubicBezTo>
                  <a:cubicBezTo>
                    <a:pt x="358" y="626"/>
                    <a:pt x="363" y="635"/>
                    <a:pt x="363" y="639"/>
                  </a:cubicBezTo>
                  <a:cubicBezTo>
                    <a:pt x="362" y="644"/>
                    <a:pt x="361" y="649"/>
                    <a:pt x="367" y="654"/>
                  </a:cubicBezTo>
                  <a:cubicBezTo>
                    <a:pt x="371" y="658"/>
                    <a:pt x="375" y="672"/>
                    <a:pt x="376" y="675"/>
                  </a:cubicBezTo>
                  <a:cubicBezTo>
                    <a:pt x="378" y="678"/>
                    <a:pt x="385" y="685"/>
                    <a:pt x="388" y="688"/>
                  </a:cubicBezTo>
                  <a:cubicBezTo>
                    <a:pt x="392" y="691"/>
                    <a:pt x="392" y="694"/>
                    <a:pt x="395" y="702"/>
                  </a:cubicBezTo>
                  <a:cubicBezTo>
                    <a:pt x="397" y="709"/>
                    <a:pt x="399" y="711"/>
                    <a:pt x="400" y="715"/>
                  </a:cubicBezTo>
                  <a:cubicBezTo>
                    <a:pt x="404" y="726"/>
                    <a:pt x="404" y="725"/>
                    <a:pt x="406" y="726"/>
                  </a:cubicBezTo>
                  <a:cubicBezTo>
                    <a:pt x="408" y="727"/>
                    <a:pt x="416" y="736"/>
                    <a:pt x="417" y="750"/>
                  </a:cubicBezTo>
                  <a:cubicBezTo>
                    <a:pt x="417" y="758"/>
                    <a:pt x="412" y="767"/>
                    <a:pt x="416" y="775"/>
                  </a:cubicBezTo>
                  <a:cubicBezTo>
                    <a:pt x="420" y="781"/>
                    <a:pt x="420" y="809"/>
                    <a:pt x="421" y="815"/>
                  </a:cubicBezTo>
                  <a:cubicBezTo>
                    <a:pt x="421" y="822"/>
                    <a:pt x="428" y="868"/>
                    <a:pt x="431" y="920"/>
                  </a:cubicBezTo>
                  <a:cubicBezTo>
                    <a:pt x="431" y="925"/>
                    <a:pt x="439" y="1006"/>
                    <a:pt x="440" y="1077"/>
                  </a:cubicBezTo>
                  <a:cubicBezTo>
                    <a:pt x="440" y="1081"/>
                    <a:pt x="444" y="1142"/>
                    <a:pt x="436" y="1212"/>
                  </a:cubicBezTo>
                  <a:cubicBezTo>
                    <a:pt x="436" y="1219"/>
                    <a:pt x="432" y="1362"/>
                    <a:pt x="431" y="1375"/>
                  </a:cubicBezTo>
                  <a:cubicBezTo>
                    <a:pt x="431" y="1384"/>
                    <a:pt x="428" y="1372"/>
                    <a:pt x="429" y="1393"/>
                  </a:cubicBezTo>
                  <a:cubicBezTo>
                    <a:pt x="429" y="1410"/>
                    <a:pt x="426" y="1406"/>
                    <a:pt x="439" y="1411"/>
                  </a:cubicBezTo>
                  <a:cubicBezTo>
                    <a:pt x="449" y="1415"/>
                    <a:pt x="447" y="1413"/>
                    <a:pt x="444" y="1418"/>
                  </a:cubicBezTo>
                  <a:cubicBezTo>
                    <a:pt x="438" y="1428"/>
                    <a:pt x="431" y="1429"/>
                    <a:pt x="430" y="1432"/>
                  </a:cubicBezTo>
                  <a:cubicBezTo>
                    <a:pt x="428" y="1437"/>
                    <a:pt x="424" y="1434"/>
                    <a:pt x="417" y="1438"/>
                  </a:cubicBezTo>
                  <a:cubicBezTo>
                    <a:pt x="413" y="1440"/>
                    <a:pt x="403" y="1449"/>
                    <a:pt x="401" y="1453"/>
                  </a:cubicBezTo>
                  <a:cubicBezTo>
                    <a:pt x="398" y="1460"/>
                    <a:pt x="390" y="1467"/>
                    <a:pt x="389" y="1470"/>
                  </a:cubicBezTo>
                  <a:cubicBezTo>
                    <a:pt x="388" y="1473"/>
                    <a:pt x="385" y="1473"/>
                    <a:pt x="383" y="1475"/>
                  </a:cubicBezTo>
                  <a:cubicBezTo>
                    <a:pt x="380" y="1477"/>
                    <a:pt x="380" y="1476"/>
                    <a:pt x="379" y="1481"/>
                  </a:cubicBezTo>
                  <a:cubicBezTo>
                    <a:pt x="377" y="1489"/>
                    <a:pt x="375" y="1488"/>
                    <a:pt x="386" y="1490"/>
                  </a:cubicBezTo>
                  <a:cubicBezTo>
                    <a:pt x="392" y="1491"/>
                    <a:pt x="430" y="1494"/>
                    <a:pt x="451" y="1493"/>
                  </a:cubicBezTo>
                  <a:cubicBezTo>
                    <a:pt x="457" y="1493"/>
                    <a:pt x="482" y="1495"/>
                    <a:pt x="496" y="1478"/>
                  </a:cubicBezTo>
                  <a:cubicBezTo>
                    <a:pt x="500" y="1473"/>
                    <a:pt x="498" y="1467"/>
                    <a:pt x="503" y="1463"/>
                  </a:cubicBezTo>
                  <a:cubicBezTo>
                    <a:pt x="503" y="1463"/>
                    <a:pt x="504" y="1464"/>
                    <a:pt x="509" y="1465"/>
                  </a:cubicBezTo>
                  <a:cubicBezTo>
                    <a:pt x="514" y="1467"/>
                    <a:pt x="515" y="1469"/>
                    <a:pt x="527" y="1464"/>
                  </a:cubicBezTo>
                  <a:cubicBezTo>
                    <a:pt x="532" y="1462"/>
                    <a:pt x="546" y="1457"/>
                    <a:pt x="548" y="1454"/>
                  </a:cubicBezTo>
                  <a:cubicBezTo>
                    <a:pt x="551" y="1452"/>
                    <a:pt x="550" y="1451"/>
                    <a:pt x="550" y="1443"/>
                  </a:cubicBezTo>
                  <a:cubicBezTo>
                    <a:pt x="550" y="1423"/>
                    <a:pt x="551" y="1423"/>
                    <a:pt x="546" y="1421"/>
                  </a:cubicBezTo>
                  <a:cubicBezTo>
                    <a:pt x="543" y="1419"/>
                    <a:pt x="543" y="1422"/>
                    <a:pt x="540" y="1413"/>
                  </a:cubicBezTo>
                  <a:cubicBezTo>
                    <a:pt x="536" y="1393"/>
                    <a:pt x="535" y="1402"/>
                    <a:pt x="536" y="1393"/>
                  </a:cubicBezTo>
                  <a:cubicBezTo>
                    <a:pt x="541" y="1362"/>
                    <a:pt x="537" y="1368"/>
                    <a:pt x="537" y="1361"/>
                  </a:cubicBezTo>
                  <a:cubicBezTo>
                    <a:pt x="536" y="1354"/>
                    <a:pt x="534" y="1333"/>
                    <a:pt x="537" y="1305"/>
                  </a:cubicBezTo>
                  <a:cubicBezTo>
                    <a:pt x="537" y="1298"/>
                    <a:pt x="545" y="1239"/>
                    <a:pt x="540" y="1220"/>
                  </a:cubicBezTo>
                  <a:cubicBezTo>
                    <a:pt x="539" y="1215"/>
                    <a:pt x="543" y="1188"/>
                    <a:pt x="544" y="1165"/>
                  </a:cubicBezTo>
                  <a:cubicBezTo>
                    <a:pt x="544" y="1160"/>
                    <a:pt x="545" y="1130"/>
                    <a:pt x="553" y="1098"/>
                  </a:cubicBezTo>
                  <a:cubicBezTo>
                    <a:pt x="555" y="1092"/>
                    <a:pt x="566" y="1058"/>
                    <a:pt x="571" y="1022"/>
                  </a:cubicBezTo>
                  <a:cubicBezTo>
                    <a:pt x="572" y="1015"/>
                    <a:pt x="577" y="979"/>
                    <a:pt x="593" y="910"/>
                  </a:cubicBezTo>
                  <a:cubicBezTo>
                    <a:pt x="594" y="904"/>
                    <a:pt x="598" y="895"/>
                    <a:pt x="600" y="892"/>
                  </a:cubicBezTo>
                  <a:cubicBezTo>
                    <a:pt x="601" y="889"/>
                    <a:pt x="600" y="890"/>
                    <a:pt x="603" y="896"/>
                  </a:cubicBezTo>
                  <a:cubicBezTo>
                    <a:pt x="609" y="907"/>
                    <a:pt x="610" y="903"/>
                    <a:pt x="612" y="911"/>
                  </a:cubicBezTo>
                  <a:cubicBezTo>
                    <a:pt x="613" y="918"/>
                    <a:pt x="620" y="935"/>
                    <a:pt x="626" y="942"/>
                  </a:cubicBezTo>
                  <a:cubicBezTo>
                    <a:pt x="630" y="946"/>
                    <a:pt x="630" y="958"/>
                    <a:pt x="631" y="963"/>
                  </a:cubicBezTo>
                  <a:cubicBezTo>
                    <a:pt x="633" y="968"/>
                    <a:pt x="634" y="973"/>
                    <a:pt x="635" y="982"/>
                  </a:cubicBezTo>
                  <a:cubicBezTo>
                    <a:pt x="636" y="991"/>
                    <a:pt x="641" y="1016"/>
                    <a:pt x="651" y="1041"/>
                  </a:cubicBezTo>
                  <a:cubicBezTo>
                    <a:pt x="654" y="1047"/>
                    <a:pt x="661" y="1085"/>
                    <a:pt x="663" y="1091"/>
                  </a:cubicBezTo>
                  <a:cubicBezTo>
                    <a:pt x="668" y="1106"/>
                    <a:pt x="680" y="1113"/>
                    <a:pt x="676" y="1138"/>
                  </a:cubicBezTo>
                  <a:cubicBezTo>
                    <a:pt x="675" y="1145"/>
                    <a:pt x="682" y="1197"/>
                    <a:pt x="683" y="1202"/>
                  </a:cubicBezTo>
                  <a:cubicBezTo>
                    <a:pt x="684" y="1210"/>
                    <a:pt x="678" y="1230"/>
                    <a:pt x="678" y="1242"/>
                  </a:cubicBezTo>
                  <a:cubicBezTo>
                    <a:pt x="678" y="1248"/>
                    <a:pt x="678" y="1352"/>
                    <a:pt x="679" y="1361"/>
                  </a:cubicBezTo>
                  <a:cubicBezTo>
                    <a:pt x="681" y="1368"/>
                    <a:pt x="676" y="1362"/>
                    <a:pt x="680" y="1374"/>
                  </a:cubicBezTo>
                  <a:cubicBezTo>
                    <a:pt x="687" y="1395"/>
                    <a:pt x="690" y="1395"/>
                    <a:pt x="687" y="1399"/>
                  </a:cubicBezTo>
                  <a:cubicBezTo>
                    <a:pt x="684" y="1403"/>
                    <a:pt x="682" y="1412"/>
                    <a:pt x="680" y="1419"/>
                  </a:cubicBezTo>
                  <a:cubicBezTo>
                    <a:pt x="679" y="1423"/>
                    <a:pt x="679" y="1419"/>
                    <a:pt x="676" y="1422"/>
                  </a:cubicBezTo>
                  <a:cubicBezTo>
                    <a:pt x="673" y="1426"/>
                    <a:pt x="674" y="1427"/>
                    <a:pt x="673" y="1440"/>
                  </a:cubicBezTo>
                  <a:cubicBezTo>
                    <a:pt x="672" y="1453"/>
                    <a:pt x="670" y="1455"/>
                    <a:pt x="680" y="1459"/>
                  </a:cubicBezTo>
                  <a:cubicBezTo>
                    <a:pt x="698" y="1469"/>
                    <a:pt x="695" y="1469"/>
                    <a:pt x="703" y="1466"/>
                  </a:cubicBezTo>
                  <a:cubicBezTo>
                    <a:pt x="708" y="1464"/>
                    <a:pt x="708" y="1463"/>
                    <a:pt x="709" y="1468"/>
                  </a:cubicBezTo>
                  <a:cubicBezTo>
                    <a:pt x="710" y="1472"/>
                    <a:pt x="705" y="1478"/>
                    <a:pt x="712" y="1484"/>
                  </a:cubicBezTo>
                  <a:cubicBezTo>
                    <a:pt x="719" y="1489"/>
                    <a:pt x="730" y="1505"/>
                    <a:pt x="795" y="1494"/>
                  </a:cubicBezTo>
                  <a:cubicBezTo>
                    <a:pt x="817" y="1491"/>
                    <a:pt x="821" y="1492"/>
                    <a:pt x="820" y="1485"/>
                  </a:cubicBezTo>
                  <a:cubicBezTo>
                    <a:pt x="820" y="1478"/>
                    <a:pt x="821" y="1478"/>
                    <a:pt x="817" y="1476"/>
                  </a:cubicBezTo>
                  <a:cubicBezTo>
                    <a:pt x="813" y="1474"/>
                    <a:pt x="812" y="1474"/>
                    <a:pt x="809" y="1468"/>
                  </a:cubicBezTo>
                  <a:cubicBezTo>
                    <a:pt x="806" y="1463"/>
                    <a:pt x="804" y="1457"/>
                    <a:pt x="799" y="1454"/>
                  </a:cubicBezTo>
                  <a:cubicBezTo>
                    <a:pt x="795" y="1452"/>
                    <a:pt x="788" y="1445"/>
                    <a:pt x="783" y="1439"/>
                  </a:cubicBezTo>
                  <a:cubicBezTo>
                    <a:pt x="780" y="1436"/>
                    <a:pt x="778" y="1434"/>
                    <a:pt x="776" y="1432"/>
                  </a:cubicBezTo>
                  <a:cubicBezTo>
                    <a:pt x="772" y="1429"/>
                    <a:pt x="771" y="1420"/>
                    <a:pt x="767" y="1416"/>
                  </a:cubicBezTo>
                  <a:cubicBezTo>
                    <a:pt x="766" y="1414"/>
                    <a:pt x="772" y="1418"/>
                    <a:pt x="768" y="1410"/>
                  </a:cubicBezTo>
                  <a:cubicBezTo>
                    <a:pt x="764" y="1400"/>
                    <a:pt x="764" y="1401"/>
                    <a:pt x="767" y="1401"/>
                  </a:cubicBezTo>
                  <a:cubicBezTo>
                    <a:pt x="768" y="1400"/>
                    <a:pt x="774" y="1399"/>
                    <a:pt x="778" y="1397"/>
                  </a:cubicBezTo>
                  <a:cubicBezTo>
                    <a:pt x="782" y="1396"/>
                    <a:pt x="787" y="1395"/>
                    <a:pt x="791" y="1393"/>
                  </a:cubicBezTo>
                  <a:cubicBezTo>
                    <a:pt x="795" y="1392"/>
                    <a:pt x="795" y="1392"/>
                    <a:pt x="795" y="1385"/>
                  </a:cubicBezTo>
                  <a:cubicBezTo>
                    <a:pt x="794" y="1378"/>
                    <a:pt x="794" y="1369"/>
                    <a:pt x="793" y="1366"/>
                  </a:cubicBezTo>
                  <a:cubicBezTo>
                    <a:pt x="793" y="1363"/>
                    <a:pt x="791" y="1368"/>
                    <a:pt x="791" y="1359"/>
                  </a:cubicBezTo>
                  <a:cubicBezTo>
                    <a:pt x="791" y="1349"/>
                    <a:pt x="789" y="1263"/>
                    <a:pt x="777" y="1166"/>
                  </a:cubicBezTo>
                  <a:cubicBezTo>
                    <a:pt x="777" y="1159"/>
                    <a:pt x="769" y="1075"/>
                    <a:pt x="773" y="1019"/>
                  </a:cubicBezTo>
                  <a:cubicBezTo>
                    <a:pt x="773" y="1013"/>
                    <a:pt x="773" y="924"/>
                    <a:pt x="779" y="853"/>
                  </a:cubicBezTo>
                  <a:cubicBezTo>
                    <a:pt x="780" y="846"/>
                    <a:pt x="781" y="767"/>
                    <a:pt x="785" y="745"/>
                  </a:cubicBezTo>
                  <a:cubicBezTo>
                    <a:pt x="787" y="736"/>
                    <a:pt x="788" y="738"/>
                    <a:pt x="788" y="729"/>
                  </a:cubicBezTo>
                  <a:cubicBezTo>
                    <a:pt x="788" y="726"/>
                    <a:pt x="790" y="725"/>
                    <a:pt x="792" y="722"/>
                  </a:cubicBezTo>
                  <a:cubicBezTo>
                    <a:pt x="794" y="719"/>
                    <a:pt x="799" y="725"/>
                    <a:pt x="802" y="714"/>
                  </a:cubicBezTo>
                  <a:cubicBezTo>
                    <a:pt x="803" y="709"/>
                    <a:pt x="803" y="711"/>
                    <a:pt x="805" y="713"/>
                  </a:cubicBezTo>
                  <a:cubicBezTo>
                    <a:pt x="807" y="714"/>
                    <a:pt x="808" y="714"/>
                    <a:pt x="811" y="713"/>
                  </a:cubicBezTo>
                  <a:cubicBezTo>
                    <a:pt x="813" y="712"/>
                    <a:pt x="813" y="712"/>
                    <a:pt x="811" y="708"/>
                  </a:cubicBezTo>
                  <a:cubicBezTo>
                    <a:pt x="808" y="703"/>
                    <a:pt x="808" y="701"/>
                    <a:pt x="810" y="694"/>
                  </a:cubicBezTo>
                  <a:cubicBezTo>
                    <a:pt x="817" y="671"/>
                    <a:pt x="814" y="677"/>
                    <a:pt x="821" y="677"/>
                  </a:cubicBezTo>
                  <a:cubicBezTo>
                    <a:pt x="826" y="678"/>
                    <a:pt x="840" y="678"/>
                    <a:pt x="842" y="677"/>
                  </a:cubicBezTo>
                  <a:cubicBezTo>
                    <a:pt x="844" y="676"/>
                    <a:pt x="846" y="669"/>
                    <a:pt x="846" y="665"/>
                  </a:cubicBezTo>
                  <a:cubicBezTo>
                    <a:pt x="846" y="661"/>
                    <a:pt x="852" y="653"/>
                    <a:pt x="846" y="639"/>
                  </a:cubicBezTo>
                  <a:cubicBezTo>
                    <a:pt x="844" y="635"/>
                    <a:pt x="847" y="615"/>
                    <a:pt x="845" y="611"/>
                  </a:cubicBezTo>
                  <a:cubicBezTo>
                    <a:pt x="844" y="608"/>
                    <a:pt x="850" y="588"/>
                    <a:pt x="851" y="584"/>
                  </a:cubicBezTo>
                  <a:cubicBezTo>
                    <a:pt x="851" y="580"/>
                    <a:pt x="851" y="576"/>
                    <a:pt x="851" y="572"/>
                  </a:cubicBezTo>
                  <a:cubicBezTo>
                    <a:pt x="851" y="568"/>
                    <a:pt x="853" y="567"/>
                    <a:pt x="855" y="562"/>
                  </a:cubicBezTo>
                  <a:cubicBezTo>
                    <a:pt x="856" y="559"/>
                    <a:pt x="866" y="532"/>
                    <a:pt x="854" y="502"/>
                  </a:cubicBezTo>
                  <a:cubicBezTo>
                    <a:pt x="853" y="498"/>
                    <a:pt x="842" y="468"/>
                    <a:pt x="840" y="464"/>
                  </a:cubicBezTo>
                  <a:cubicBezTo>
                    <a:pt x="838" y="459"/>
                    <a:pt x="840" y="454"/>
                    <a:pt x="834" y="431"/>
                  </a:cubicBezTo>
                  <a:cubicBezTo>
                    <a:pt x="831" y="424"/>
                    <a:pt x="812" y="348"/>
                    <a:pt x="794" y="314"/>
                  </a:cubicBezTo>
                  <a:cubicBezTo>
                    <a:pt x="792" y="309"/>
                    <a:pt x="787" y="297"/>
                    <a:pt x="784" y="294"/>
                  </a:cubicBezTo>
                  <a:cubicBezTo>
                    <a:pt x="781" y="291"/>
                    <a:pt x="787" y="294"/>
                    <a:pt x="776" y="287"/>
                  </a:cubicBezTo>
                  <a:cubicBezTo>
                    <a:pt x="771" y="284"/>
                    <a:pt x="729" y="265"/>
                    <a:pt x="680" y="234"/>
                  </a:cubicBezTo>
                  <a:cubicBezTo>
                    <a:pt x="674" y="231"/>
                    <a:pt x="659" y="223"/>
                    <a:pt x="655" y="222"/>
                  </a:cubicBezTo>
                  <a:cubicBezTo>
                    <a:pt x="653" y="221"/>
                    <a:pt x="654" y="220"/>
                    <a:pt x="652" y="215"/>
                  </a:cubicBezTo>
                  <a:cubicBezTo>
                    <a:pt x="649" y="210"/>
                    <a:pt x="644" y="203"/>
                    <a:pt x="642" y="199"/>
                  </a:cubicBezTo>
                  <a:cubicBezTo>
                    <a:pt x="640" y="196"/>
                    <a:pt x="640" y="197"/>
                    <a:pt x="640" y="187"/>
                  </a:cubicBezTo>
                  <a:cubicBezTo>
                    <a:pt x="640" y="177"/>
                    <a:pt x="639" y="150"/>
                    <a:pt x="639" y="144"/>
                  </a:cubicBezTo>
                  <a:cubicBezTo>
                    <a:pt x="639" y="139"/>
                    <a:pt x="640" y="148"/>
                    <a:pt x="647" y="136"/>
                  </a:cubicBezTo>
                  <a:cubicBezTo>
                    <a:pt x="651" y="129"/>
                    <a:pt x="653" y="125"/>
                    <a:pt x="655" y="111"/>
                  </a:cubicBezTo>
                  <a:cubicBezTo>
                    <a:pt x="656" y="98"/>
                    <a:pt x="652" y="89"/>
                    <a:pt x="648" y="89"/>
                  </a:cubicBezTo>
                  <a:close/>
                </a:path>
              </a:pathLst>
            </a:custGeom>
            <a:solidFill>
              <a:schemeClr val="tx1"/>
            </a:solidFill>
            <a:ln>
              <a:solidFill>
                <a:srgbClr val="000000"/>
              </a:solidFill>
            </a:ln>
            <a:effectLst>
              <a:outerShdw blurRad="76200" dir="13500000" sy="23000" kx="1200000" algn="br" rotWithShape="0">
                <a:prstClr val="black">
                  <a:alpha val="20000"/>
                </a:prstClr>
              </a:outerShdw>
            </a:effectLst>
          </p:spPr>
          <p:style>
            <a:lnRef idx="1">
              <a:schemeClr val="dk1"/>
            </a:lnRef>
            <a:fillRef idx="2">
              <a:schemeClr val="dk1"/>
            </a:fillRef>
            <a:effectRef idx="1">
              <a:schemeClr val="dk1"/>
            </a:effectRef>
            <a:fontRef idx="minor">
              <a:schemeClr val="dk1"/>
            </a:fontRef>
          </p:style>
          <p:txBody>
            <a:bodyPr rtlCol="0" anchor="ctr"/>
            <a:lstStyle/>
            <a:p>
              <a:pPr marL="0" lvl="1" algn="ctr"/>
              <a:endParaRPr lang="en-US" spc="-50" dirty="0">
                <a:solidFill>
                  <a:srgbClr val="FFFFFF"/>
                </a:solidFill>
              </a:endParaRPr>
            </a:p>
          </p:txBody>
        </p:sp>
        <p:pic>
          <p:nvPicPr>
            <p:cNvPr id="1028" name="Picture 4" descr="C:\Users\jareda\Pictures\DVD_ART35\Icons - Illustrations\_WINDOWS SERVER ICONS\Data\Table with Data Blue spreadsheet document.png"/>
            <p:cNvPicPr>
              <a:picLocks noChangeAspect="1" noChangeArrowheads="1"/>
            </p:cNvPicPr>
            <p:nvPr/>
          </p:nvPicPr>
          <p:blipFill>
            <a:blip r:embed="rId9" cstate="email"/>
            <a:srcRect/>
            <a:stretch>
              <a:fillRect/>
            </a:stretch>
          </p:blipFill>
          <p:spPr bwMode="auto">
            <a:xfrm>
              <a:off x="7023100" y="3827975"/>
              <a:ext cx="939800" cy="776850"/>
            </a:xfrm>
            <a:prstGeom prst="rect">
              <a:avLst/>
            </a:prstGeom>
            <a:noFill/>
            <a:ln w="3175">
              <a:solidFill>
                <a:srgbClr val="000000"/>
              </a:solidFill>
            </a:ln>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1027" name="Picture 3" descr="C:\Users\jareda\Pictures\DVD_ART35\Icons - Illustrations\_WINDOWS SERVER ICONS\Misc\Database cylinder.png"/>
            <p:cNvPicPr>
              <a:picLocks noChangeAspect="1" noChangeArrowheads="1"/>
            </p:cNvPicPr>
            <p:nvPr/>
          </p:nvPicPr>
          <p:blipFill>
            <a:blip r:embed="rId10" cstate="email">
              <a:duotone>
                <a:prstClr val="black"/>
                <a:schemeClr val="accent6">
                  <a:tint val="45000"/>
                  <a:satMod val="400000"/>
                </a:schemeClr>
              </a:duotone>
              <a:lum contrast="40000"/>
            </a:blip>
            <a:srcRect/>
            <a:stretch>
              <a:fillRect/>
            </a:stretch>
          </p:blipFill>
          <p:spPr bwMode="auto">
            <a:xfrm>
              <a:off x="7783391" y="4073562"/>
              <a:ext cx="557062" cy="633586"/>
            </a:xfrm>
            <a:prstGeom prst="rect">
              <a:avLst/>
            </a:prstGeom>
            <a:noFill/>
            <a:effectLst>
              <a:outerShdw blurRad="76200" dir="13500000" sy="23000" kx="1200000" algn="br" rotWithShape="0">
                <a:prstClr val="black">
                  <a:alpha val="20000"/>
                </a:prstClr>
              </a:outerShdw>
            </a:effectLst>
          </p:spPr>
        </p:pic>
        <p:pic>
          <p:nvPicPr>
            <p:cNvPr id="15" name="Picture 3" descr="C:\Users\jareda\Pictures\DVD_ART35\Icons - Illustrations\_WINDOWS SERVER ICONS\Misc\Database cylinder.png"/>
            <p:cNvPicPr>
              <a:picLocks noChangeAspect="1" noChangeArrowheads="1"/>
            </p:cNvPicPr>
            <p:nvPr/>
          </p:nvPicPr>
          <p:blipFill>
            <a:blip r:embed="rId10" cstate="email">
              <a:duotone>
                <a:prstClr val="black"/>
                <a:schemeClr val="accent3">
                  <a:tint val="45000"/>
                  <a:satMod val="400000"/>
                </a:schemeClr>
              </a:duotone>
              <a:lum bright="-10000"/>
            </a:blip>
            <a:srcRect/>
            <a:stretch>
              <a:fillRect/>
            </a:stretch>
          </p:blipFill>
          <p:spPr bwMode="auto">
            <a:xfrm>
              <a:off x="8125335" y="4281314"/>
              <a:ext cx="557062" cy="633586"/>
            </a:xfrm>
            <a:prstGeom prst="rect">
              <a:avLst/>
            </a:prstGeom>
            <a:noFill/>
            <a:effectLst>
              <a:outerShdw blurRad="76200" dir="13500000" sy="23000" kx="1200000" algn="br" rotWithShape="0">
                <a:prstClr val="black">
                  <a:alpha val="20000"/>
                </a:prstClr>
              </a:outerShdw>
            </a:effectLst>
          </p:spPr>
        </p:pic>
        <p:pic>
          <p:nvPicPr>
            <p:cNvPr id="16" name="Picture 3" descr="C:\Users\jareda\Pictures\DVD_ART35\Icons - Illustrations\_WINDOWS SERVER ICONS\Misc\Database cylinder.png"/>
            <p:cNvPicPr>
              <a:picLocks noChangeAspect="1" noChangeArrowheads="1"/>
            </p:cNvPicPr>
            <p:nvPr/>
          </p:nvPicPr>
          <p:blipFill>
            <a:blip r:embed="rId11" cstate="email">
              <a:duotone>
                <a:prstClr val="black"/>
                <a:schemeClr val="accent5">
                  <a:tint val="45000"/>
                  <a:satMod val="400000"/>
                </a:schemeClr>
              </a:duotone>
            </a:blip>
            <a:srcRect/>
            <a:stretch>
              <a:fillRect/>
            </a:stretch>
          </p:blipFill>
          <p:spPr bwMode="auto">
            <a:xfrm>
              <a:off x="7681040" y="4399210"/>
              <a:ext cx="455052" cy="517563"/>
            </a:xfrm>
            <a:prstGeom prst="rect">
              <a:avLst/>
            </a:prstGeom>
            <a:noFill/>
            <a:effectLst>
              <a:outerShdw blurRad="76200" dir="13500000" sy="23000" kx="1200000" algn="br" rotWithShape="0">
                <a:prstClr val="black">
                  <a:alpha val="20000"/>
                </a:prstClr>
              </a:outerShdw>
            </a:effectLst>
          </p:spPr>
        </p:pic>
      </p:grpSp>
      <p:pic>
        <p:nvPicPr>
          <p:cNvPr id="18" name="Picture 9" descr="\\Server3\restrict\InternalBin\Resource DVD 35\DVD_ART35\Artwork_Imagery\Icons - Illustrations\people\black silhouettes\PRB man 3 silhouette people ready.png"/>
          <p:cNvPicPr>
            <a:picLocks noChangeAspect="1" noChangeArrowheads="1"/>
          </p:cNvPicPr>
          <p:nvPr/>
        </p:nvPicPr>
        <p:blipFill>
          <a:blip r:embed="rId12" cstate="email">
            <a:lum bright="100000" contrast="100000"/>
          </a:blip>
          <a:srcRect/>
          <a:stretch>
            <a:fillRect/>
          </a:stretch>
        </p:blipFill>
        <p:spPr bwMode="auto">
          <a:xfrm>
            <a:off x="1116880" y="3018278"/>
            <a:ext cx="792525" cy="1984248"/>
          </a:xfrm>
          <a:prstGeom prst="rect">
            <a:avLst/>
          </a:prstGeom>
          <a:noFill/>
          <a:effectLst>
            <a:outerShdw blurRad="76200" dir="13500000" sy="23000" kx="1200000" algn="br"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96888" y="1617663"/>
          <a:ext cx="8151812" cy="4668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mtClean="0"/>
              <a:t>Summary</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rtl="0" eaLnBrk="0" hangingPunct="0"/>
            <a:r>
              <a:rPr lang="en-US" sz="700" kern="1200" dirty="0">
                <a:gradFill flip="none" rotWithShape="1">
                  <a:gsLst>
                    <a:gs pos="0">
                      <a:schemeClr val="tx1"/>
                    </a:gs>
                    <a:gs pos="100000">
                      <a:schemeClr val="tx1"/>
                    </a:gs>
                  </a:gsLst>
                  <a:lin ang="2700000" scaled="1"/>
                  <a:tileRect/>
                </a:gradFill>
                <a:latin typeface="Segoe" pitchFamily="34" charset="0"/>
                <a:ea typeface="+mn-ea"/>
                <a:cs typeface="Arial" charset="0"/>
              </a:rPr>
              <a:t>© 2008 Microsoft Corporation. All rights reserved. Microsoft, Windows, Windows Vista and other product names are or may be registered trademarks and/or trademarks in the U.S. and/or other countries.</a:t>
            </a:r>
          </a:p>
          <a:p>
            <a:pPr algn="ctr" defTabSz="914099" rtl="0" eaLnBrk="0" hangingPunct="0"/>
            <a:r>
              <a:rPr lang="en-US" sz="700" kern="1200" dirty="0">
                <a:gradFill flip="none" rotWithShape="1">
                  <a:gsLst>
                    <a:gs pos="0">
                      <a:schemeClr val="tx1"/>
                    </a:gs>
                    <a:gs pos="100000">
                      <a:schemeClr val="tx1"/>
                    </a:gs>
                  </a:gsLst>
                  <a:lin ang="2700000" scaled="1"/>
                  <a:tileRect/>
                </a:gradFill>
                <a:latin typeface="Segoe" pitchFamily="34" charset="0"/>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kern="1200" dirty="0">
                <a:gradFill flip="none" rotWithShape="1">
                  <a:gsLst>
                    <a:gs pos="0">
                      <a:schemeClr val="tx1"/>
                    </a:gs>
                    <a:gs pos="100000">
                      <a:schemeClr val="tx1"/>
                    </a:gs>
                  </a:gsLst>
                  <a:lin ang="2700000" scaled="1"/>
                  <a:tileRect/>
                </a:gradFill>
                <a:latin typeface="Segoe" pitchFamily="34" charset="0"/>
                <a:ea typeface="+mn-ea"/>
                <a:cs typeface="Arial" charset="0"/>
              </a:rPr>
            </a:br>
            <a:r>
              <a:rPr lang="en-US" sz="700" kern="1200" dirty="0">
                <a:gradFill flip="none" rotWithShape="1">
                  <a:gsLst>
                    <a:gs pos="0">
                      <a:schemeClr val="tx1"/>
                    </a:gs>
                    <a:gs pos="100000">
                      <a:schemeClr val="tx1"/>
                    </a:gs>
                  </a:gsLst>
                  <a:lin ang="2700000" scaled="1"/>
                  <a:tileRect/>
                </a:gradFill>
                <a:latin typeface="Segoe" pitchFamily="34" charset="0"/>
                <a:ea typeface="+mn-ea"/>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Strategy</a:t>
            </a:r>
            <a:br>
              <a:rPr lang="en-US" sz="4900" dirty="0" smtClean="0"/>
            </a:br>
            <a:r>
              <a:rPr lang="en-US" sz="2200" dirty="0" smtClean="0">
                <a:solidFill>
                  <a:schemeClr val="tx1"/>
                </a:solidFill>
              </a:rPr>
              <a:t>Microsoft offers a comprehensive portfolio of search solutions.</a:t>
            </a:r>
            <a:endParaRPr lang="en-US" sz="2700" dirty="0">
              <a:solidFill>
                <a:schemeClr val="tx1"/>
              </a:solidFill>
            </a:endParaRPr>
          </a:p>
        </p:txBody>
      </p:sp>
      <p:sp>
        <p:nvSpPr>
          <p:cNvPr id="3" name="Rectangle 2"/>
          <p:cNvSpPr/>
          <p:nvPr/>
        </p:nvSpPr>
        <p:spPr bwMode="auto">
          <a:xfrm>
            <a:off x="385761" y="2493884"/>
            <a:ext cx="2706624" cy="3312758"/>
          </a:xfrm>
          <a:prstGeom prst="rect">
            <a:avLst/>
          </a:prstGeom>
          <a:gradFill flip="none" rotWithShape="1">
            <a:gsLst>
              <a:gs pos="0">
                <a:schemeClr val="accent4">
                  <a:lumMod val="75000"/>
                </a:schemeClr>
              </a:gs>
              <a:gs pos="100000">
                <a:schemeClr val="accent4">
                  <a:lumMod val="75000"/>
                  <a:alpha val="0"/>
                </a:schemeClr>
              </a:gs>
            </a:gsLst>
            <a:lin ang="5400000" scaled="1"/>
            <a:tileRect/>
          </a:gradFill>
          <a:ln w="25400" cap="flat" cmpd="sng" algn="ctr">
            <a:gradFill flip="none" rotWithShape="1">
              <a:gsLst>
                <a:gs pos="80000">
                  <a:schemeClr val="accent4">
                    <a:lumMod val="50000"/>
                  </a:schemeClr>
                </a:gs>
                <a:gs pos="100000">
                  <a:schemeClr val="accent4">
                    <a:lumMod val="50000"/>
                    <a:alpha val="0"/>
                  </a:schemeClr>
                </a:gs>
              </a:gsLst>
              <a:lin ang="5400000" scaled="1"/>
              <a:tileRect/>
            </a:gradFill>
            <a:prstDash val="solid"/>
            <a:round/>
            <a:headEnd type="none" w="med" len="med"/>
            <a:tailEnd type="none" w="med" len="med"/>
          </a:ln>
          <a:effectLst>
            <a:outerShdw blurRad="152400" dist="114300" dir="2700000" algn="tl" rotWithShape="0">
              <a:prstClr val="black">
                <a:alpha val="40000"/>
              </a:prstClr>
            </a:outerShdw>
          </a:effectLst>
        </p:spPr>
        <p:txBody>
          <a:bodyPr vert="horz" wrap="square" lIns="91440" tIns="1097280" rIns="91440" bIns="45720" rtlCol="0" anchor="t" anchorCtr="0" compatLnSpc="1"/>
          <a:lstStyle/>
          <a:p>
            <a:pPr marR="0" indent="0" algn="ctr" fontAlgn="base">
              <a:lnSpc>
                <a:spcPct val="90000"/>
              </a:lnSpc>
              <a:spcBef>
                <a:spcPct val="0"/>
              </a:spcBef>
              <a:spcAft>
                <a:spcPct val="0"/>
              </a:spcAft>
              <a:buNone/>
              <a:tabLst/>
            </a:pPr>
            <a:r>
              <a:rPr lang="en-US" i="1" dirty="0" smtClean="0">
                <a:effectLst>
                  <a:outerShdw blurRad="38100" dist="38100" dir="2700000" algn="tl">
                    <a:srgbClr val="000000">
                      <a:alpha val="43137"/>
                    </a:srgbClr>
                  </a:outerShdw>
                </a:effectLst>
              </a:rPr>
              <a:t>Enterprise search available as a free download</a:t>
            </a:r>
            <a:br>
              <a:rPr lang="en-US" i="1" dirty="0" smtClean="0">
                <a:effectLst>
                  <a:outerShdw blurRad="38100" dist="38100" dir="2700000" algn="tl">
                    <a:srgbClr val="000000">
                      <a:alpha val="43137"/>
                    </a:srgbClr>
                  </a:outerShdw>
                </a:effectLst>
              </a:rPr>
            </a:br>
            <a:endParaRPr lang="en-US" i="1" dirty="0" smtClean="0">
              <a:effectLst>
                <a:outerShdw blurRad="38100" dist="38100" dir="2700000" algn="tl">
                  <a:srgbClr val="000000">
                    <a:alpha val="43137"/>
                  </a:srgbClr>
                </a:outerShdw>
              </a:effectLst>
            </a:endParaRPr>
          </a:p>
          <a:p>
            <a:pPr marR="0" indent="0" algn="ctr" fontAlgn="base">
              <a:lnSpc>
                <a:spcPct val="90000"/>
              </a:lnSpc>
              <a:spcBef>
                <a:spcPct val="0"/>
              </a:spcBef>
              <a:spcAft>
                <a:spcPct val="0"/>
              </a:spcAft>
              <a:buNone/>
              <a:tabLst/>
            </a:pPr>
            <a:endParaRPr lang="en-US" i="1" dirty="0" smtClean="0">
              <a:effectLst>
                <a:outerShdw blurRad="38100" dist="38100" dir="2700000" algn="tl">
                  <a:srgbClr val="000000">
                    <a:alpha val="43137"/>
                  </a:srgbClr>
                </a:outerShdw>
              </a:effectLst>
            </a:endParaRPr>
          </a:p>
          <a:p>
            <a:pPr marR="0" indent="0" fontAlgn="base">
              <a:lnSpc>
                <a:spcPct val="90000"/>
              </a:lnSpc>
              <a:spcBef>
                <a:spcPct val="0"/>
              </a:spcBef>
              <a:spcAft>
                <a:spcPct val="0"/>
              </a:spcAft>
              <a:buNone/>
              <a:tabLst/>
            </a:pPr>
            <a:endParaRPr lang="en-US" dirty="0" smtClean="0">
              <a:effectLst>
                <a:outerShdw blurRad="38100" dist="38100" dir="2700000" algn="tl">
                  <a:srgbClr val="000000">
                    <a:alpha val="43137"/>
                  </a:srgbClr>
                </a:outerShdw>
              </a:effectLst>
            </a:endParaRPr>
          </a:p>
          <a:p>
            <a:pPr marR="0" indent="0" fontAlgn="base">
              <a:lnSpc>
                <a:spcPct val="90000"/>
              </a:lnSpc>
              <a:spcBef>
                <a:spcPct val="0"/>
              </a:spcBef>
              <a:spcAft>
                <a:spcPct val="0"/>
              </a:spcAft>
              <a:buNone/>
              <a:tabLst/>
            </a:pPr>
            <a:endParaRPr lang="en-US" dirty="0" smtClean="0">
              <a:effectLst>
                <a:outerShdw blurRad="38100" dist="38100" dir="2700000" algn="tl">
                  <a:srgbClr val="000000">
                    <a:alpha val="43137"/>
                  </a:srgbClr>
                </a:outerShdw>
              </a:effectLst>
            </a:endParaRPr>
          </a:p>
        </p:txBody>
      </p:sp>
      <p:sp>
        <p:nvSpPr>
          <p:cNvPr id="4" name="Rectangle 3"/>
          <p:cNvSpPr/>
          <p:nvPr/>
        </p:nvSpPr>
        <p:spPr bwMode="auto">
          <a:xfrm>
            <a:off x="3251200" y="2474668"/>
            <a:ext cx="2661412" cy="3312758"/>
          </a:xfrm>
          <a:prstGeom prst="rect">
            <a:avLst/>
          </a:prstGeom>
          <a:gradFill flip="none" rotWithShape="1">
            <a:gsLst>
              <a:gs pos="0">
                <a:schemeClr val="accent5">
                  <a:lumMod val="75000"/>
                </a:schemeClr>
              </a:gs>
              <a:gs pos="100000">
                <a:schemeClr val="accent5">
                  <a:lumMod val="75000"/>
                  <a:alpha val="0"/>
                </a:schemeClr>
              </a:gs>
            </a:gsLst>
            <a:lin ang="5400000" scaled="1"/>
            <a:tileRect/>
          </a:gradFill>
          <a:ln w="25400" cap="flat" cmpd="sng" algn="ctr">
            <a:gradFill flip="none" rotWithShape="1">
              <a:gsLst>
                <a:gs pos="80000">
                  <a:schemeClr val="accent5">
                    <a:lumMod val="50000"/>
                  </a:schemeClr>
                </a:gs>
                <a:gs pos="100000">
                  <a:schemeClr val="accent5">
                    <a:lumMod val="50000"/>
                    <a:alpha val="0"/>
                  </a:schemeClr>
                </a:gs>
              </a:gsLst>
              <a:lin ang="5400000" scaled="1"/>
              <a:tileRect/>
            </a:gradFill>
            <a:prstDash val="solid"/>
            <a:round/>
            <a:headEnd type="none" w="med" len="med"/>
            <a:tailEnd type="none" w="med" len="med"/>
          </a:ln>
          <a:effectLst>
            <a:outerShdw blurRad="152400" dist="114300" dir="2700000" algn="tl" rotWithShape="0">
              <a:prstClr val="black">
                <a:alpha val="40000"/>
              </a:prstClr>
            </a:outerShdw>
          </a:effectLst>
        </p:spPr>
        <p:txBody>
          <a:bodyPr vert="horz" wrap="square" lIns="91440" tIns="1097280" rIns="91440" bIns="45720" rtlCol="0" anchor="t" anchorCtr="0" compatLnSpc="1"/>
          <a:lstStyle/>
          <a:p>
            <a:pPr algn="ctr" fontAlgn="base">
              <a:lnSpc>
                <a:spcPct val="90000"/>
              </a:lnSpc>
              <a:spcBef>
                <a:spcPct val="0"/>
              </a:spcBef>
              <a:spcAft>
                <a:spcPct val="0"/>
              </a:spcAft>
            </a:pPr>
            <a:r>
              <a:rPr lang="en-US" i="1" dirty="0" smtClean="0">
                <a:effectLst>
                  <a:outerShdw blurRad="38100" dist="38100" dir="2700000" algn="tl">
                    <a:srgbClr val="000000">
                      <a:alpha val="43137"/>
                    </a:srgbClr>
                  </a:outerShdw>
                </a:effectLst>
              </a:rPr>
              <a:t>Enterprise search tightly integrated with a business productivity infrastructure</a:t>
            </a:r>
          </a:p>
          <a:p>
            <a:pPr algn="ctr" fontAlgn="base">
              <a:lnSpc>
                <a:spcPct val="90000"/>
              </a:lnSpc>
              <a:spcBef>
                <a:spcPct val="0"/>
              </a:spcBef>
              <a:spcAft>
                <a:spcPct val="0"/>
              </a:spcAft>
            </a:pPr>
            <a:endParaRPr lang="en-US" i="1" dirty="0" smtClean="0">
              <a:effectLst>
                <a:outerShdw blurRad="38100" dist="38100" dir="2700000" algn="tl">
                  <a:srgbClr val="000000">
                    <a:alpha val="43137"/>
                  </a:srgbClr>
                </a:outerShdw>
              </a:effectLst>
            </a:endParaRPr>
          </a:p>
        </p:txBody>
      </p:sp>
      <p:sp>
        <p:nvSpPr>
          <p:cNvPr id="5" name="Rectangle 4"/>
          <p:cNvSpPr/>
          <p:nvPr/>
        </p:nvSpPr>
        <p:spPr bwMode="auto">
          <a:xfrm>
            <a:off x="6083300" y="2482923"/>
            <a:ext cx="2654300" cy="3312758"/>
          </a:xfrm>
          <a:prstGeom prst="rect">
            <a:avLst/>
          </a:prstGeom>
          <a:gradFill flip="none" rotWithShape="1">
            <a:gsLst>
              <a:gs pos="0">
                <a:srgbClr val="E46C0A">
                  <a:alpha val="74902"/>
                </a:srgbClr>
              </a:gs>
              <a:gs pos="100000">
                <a:srgbClr val="E46C0A">
                  <a:alpha val="0"/>
                </a:srgbClr>
              </a:gs>
            </a:gsLst>
            <a:lin ang="5400000" scaled="1"/>
            <a:tileRect/>
          </a:gradFill>
          <a:ln w="25400" cap="flat" cmpd="sng" algn="ctr">
            <a:gradFill flip="none" rotWithShape="1">
              <a:gsLst>
                <a:gs pos="80000">
                  <a:srgbClr val="E46C0A"/>
                </a:gs>
                <a:gs pos="95000">
                  <a:srgbClr val="E46C0A">
                    <a:alpha val="0"/>
                  </a:srgbClr>
                </a:gs>
              </a:gsLst>
              <a:lin ang="5400000" scaled="1"/>
              <a:tileRect/>
            </a:gradFill>
            <a:prstDash val="solid"/>
            <a:round/>
            <a:headEnd type="none" w="med" len="med"/>
            <a:tailEnd type="none" w="med" len="med"/>
          </a:ln>
          <a:effectLst>
            <a:outerShdw blurRad="152400" dist="114300" dir="2700000" algn="tl" rotWithShape="0">
              <a:prstClr val="black">
                <a:alpha val="40000"/>
              </a:prstClr>
            </a:outerShdw>
          </a:effectLst>
        </p:spPr>
        <p:txBody>
          <a:bodyPr vert="horz" wrap="square" lIns="91440" tIns="1097280" rIns="91440" bIns="45720" rtlCol="0" anchor="t" anchorCtr="0" compatLnSpc="1"/>
          <a:lstStyle/>
          <a:p>
            <a:pPr algn="ctr" fontAlgn="base">
              <a:lnSpc>
                <a:spcPct val="90000"/>
              </a:lnSpc>
              <a:spcBef>
                <a:spcPct val="0"/>
              </a:spcBef>
              <a:spcAft>
                <a:spcPct val="0"/>
              </a:spcAft>
            </a:pPr>
            <a:r>
              <a:rPr lang="en-US" i="1" dirty="0" smtClean="0">
                <a:effectLst>
                  <a:outerShdw blurRad="38100" dist="38100" dir="2700000" algn="tl">
                    <a:srgbClr val="000000">
                      <a:alpha val="43137"/>
                    </a:srgbClr>
                  </a:outerShdw>
                </a:effectLst>
              </a:rPr>
              <a:t>Best-in-class enterprise search for the most demanding applications</a:t>
            </a:r>
          </a:p>
        </p:txBody>
      </p:sp>
      <p:pic>
        <p:nvPicPr>
          <p:cNvPr id="6" name="Picture 2" descr="\\server2\ftp_root\clients\White_Whale\5-10019_Allan_Hui\Logos\Fast_ESP_Logo_White.png"/>
          <p:cNvPicPr>
            <a:picLocks noChangeAspect="1" noChangeArrowheads="1"/>
          </p:cNvPicPr>
          <p:nvPr/>
        </p:nvPicPr>
        <p:blipFill>
          <a:blip r:embed="rId3"/>
          <a:stretch>
            <a:fillRect/>
          </a:stretch>
        </p:blipFill>
        <p:spPr bwMode="auto">
          <a:xfrm>
            <a:off x="6401931" y="2837814"/>
            <a:ext cx="2011680" cy="334095"/>
          </a:xfrm>
          <a:prstGeom prst="rect">
            <a:avLst/>
          </a:prstGeom>
          <a:noFill/>
          <a:effectLst>
            <a:outerShdw blurRad="50800" dist="38100" dir="2700000" algn="tl" rotWithShape="0">
              <a:prstClr val="black">
                <a:alpha val="40000"/>
              </a:prstClr>
            </a:outerShdw>
          </a:effectLst>
        </p:spPr>
      </p:pic>
      <p:pic>
        <p:nvPicPr>
          <p:cNvPr id="7" name="Picture 4" descr="C:\program files\Microsoft Resource DVD Artwork\DVD_ART\BoxShots_Logos\Search Server\Search Server 2008 Express Logo Reverse.png"/>
          <p:cNvPicPr>
            <a:picLocks noChangeAspect="1" noChangeArrowheads="1"/>
          </p:cNvPicPr>
          <p:nvPr/>
        </p:nvPicPr>
        <p:blipFill>
          <a:blip r:embed="rId4" cstate="print"/>
          <a:srcRect/>
          <a:stretch>
            <a:fillRect/>
          </a:stretch>
        </p:blipFill>
        <p:spPr bwMode="auto">
          <a:xfrm>
            <a:off x="844872" y="2787358"/>
            <a:ext cx="1829700" cy="545740"/>
          </a:xfrm>
          <a:prstGeom prst="rect">
            <a:avLst/>
          </a:prstGeom>
          <a:noFill/>
        </p:spPr>
      </p:pic>
      <p:pic>
        <p:nvPicPr>
          <p:cNvPr id="8" name="Picture 3" descr="C:\Program Files\Microsoft Resource DVD Artwork\DVD_ART\BoxShots_Logos\SharePoint Server 2007\SharePoint Server 2007 logo rev v.png"/>
          <p:cNvPicPr>
            <a:picLocks noChangeAspect="1" noChangeArrowheads="1"/>
          </p:cNvPicPr>
          <p:nvPr/>
        </p:nvPicPr>
        <p:blipFill>
          <a:blip r:embed="rId5" cstate="print"/>
          <a:srcRect/>
          <a:stretch>
            <a:fillRect/>
          </a:stretch>
        </p:blipFill>
        <p:spPr bwMode="auto">
          <a:xfrm>
            <a:off x="3523238" y="2735594"/>
            <a:ext cx="2077204" cy="538534"/>
          </a:xfrm>
          <a:prstGeom prst="rect">
            <a:avLst/>
          </a:prstGeom>
          <a:noFill/>
        </p:spPr>
      </p:pic>
      <p:sp>
        <p:nvSpPr>
          <p:cNvPr id="9" name="Rounded Rectangle 8"/>
          <p:cNvSpPr/>
          <p:nvPr/>
        </p:nvSpPr>
        <p:spPr bwMode="auto">
          <a:xfrm>
            <a:off x="385763" y="1804426"/>
            <a:ext cx="2705307" cy="77214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rtlCol="0" anchor="ctr" anchorCtr="0" compatLnSpc="1"/>
          <a:lstStyle/>
          <a:p>
            <a:pPr marR="0" indent="0" algn="ctr" fontAlgn="base">
              <a:lnSpc>
                <a:spcPct val="90000"/>
              </a:lnSpc>
              <a:spcBef>
                <a:spcPct val="0"/>
              </a:spcBef>
              <a:spcAft>
                <a:spcPct val="0"/>
              </a:spcAft>
              <a:buNone/>
              <a:tabLst/>
            </a:pPr>
            <a:r>
              <a:rPr lang="en-US" sz="2000" b="1" dirty="0" smtClean="0">
                <a:solidFill>
                  <a:schemeClr val="tx1">
                    <a:alpha val="100000"/>
                  </a:schemeClr>
                </a:solidFill>
                <a:effectLst>
                  <a:outerShdw blurRad="38100" dist="38100" dir="2700000" algn="tl">
                    <a:srgbClr val="000000">
                      <a:alpha val="43137"/>
                    </a:srgbClr>
                  </a:outerShdw>
                </a:effectLst>
                <a:cs typeface="Arial"/>
              </a:rPr>
              <a:t>Entry-level</a:t>
            </a:r>
            <a:br>
              <a:rPr lang="en-US" sz="2000" b="1" dirty="0" smtClean="0">
                <a:solidFill>
                  <a:schemeClr val="tx1">
                    <a:alpha val="100000"/>
                  </a:schemeClr>
                </a:solidFill>
                <a:effectLst>
                  <a:outerShdw blurRad="38100" dist="38100" dir="2700000" algn="tl">
                    <a:srgbClr val="000000">
                      <a:alpha val="43137"/>
                    </a:srgbClr>
                  </a:outerShdw>
                </a:effectLst>
                <a:cs typeface="Arial"/>
              </a:rPr>
            </a:br>
            <a:r>
              <a:rPr lang="en-US" sz="2000" b="1" dirty="0" smtClean="0">
                <a:solidFill>
                  <a:schemeClr val="tx1">
                    <a:alpha val="100000"/>
                  </a:schemeClr>
                </a:solidFill>
                <a:effectLst>
                  <a:outerShdw blurRad="38100" dist="38100" dir="2700000" algn="tl">
                    <a:srgbClr val="000000">
                      <a:alpha val="43137"/>
                    </a:srgbClr>
                  </a:outerShdw>
                </a:effectLst>
                <a:cs typeface="Arial"/>
              </a:rPr>
              <a:t>Search</a:t>
            </a:r>
            <a:endParaRPr lang="en-US" sz="2000" b="1" dirty="0">
              <a:solidFill>
                <a:schemeClr val="tx1">
                  <a:alpha val="100000"/>
                </a:schemeClr>
              </a:solidFill>
              <a:effectLst>
                <a:outerShdw blurRad="38100" dist="38100" dir="2700000" algn="tl">
                  <a:srgbClr val="000000">
                    <a:alpha val="43137"/>
                  </a:srgbClr>
                </a:outerShdw>
              </a:effectLst>
              <a:cs typeface="Arial"/>
            </a:endParaRPr>
          </a:p>
        </p:txBody>
      </p:sp>
      <p:sp>
        <p:nvSpPr>
          <p:cNvPr id="10" name="Rounded Rectangle 9"/>
          <p:cNvSpPr/>
          <p:nvPr/>
        </p:nvSpPr>
        <p:spPr bwMode="auto">
          <a:xfrm>
            <a:off x="3221728" y="1804426"/>
            <a:ext cx="2705307" cy="772147"/>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rtlCol="0" anchor="ctr" anchorCtr="0" compatLnSpc="1"/>
          <a:lstStyle/>
          <a:p>
            <a:pPr marR="0" indent="0" algn="ctr" fontAlgn="base">
              <a:lnSpc>
                <a:spcPct val="90000"/>
              </a:lnSpc>
              <a:spcBef>
                <a:spcPct val="0"/>
              </a:spcBef>
              <a:spcAft>
                <a:spcPct val="0"/>
              </a:spcAft>
              <a:buNone/>
              <a:tabLst/>
            </a:pPr>
            <a:r>
              <a:rPr lang="en-US" sz="2000" b="1" dirty="0" smtClean="0">
                <a:solidFill>
                  <a:schemeClr val="tx1">
                    <a:alpha val="100000"/>
                  </a:schemeClr>
                </a:solidFill>
                <a:effectLst>
                  <a:outerShdw blurRad="38100" dist="38100" dir="2700000" algn="tl">
                    <a:srgbClr val="000000">
                      <a:alpha val="43137"/>
                    </a:srgbClr>
                  </a:outerShdw>
                </a:effectLst>
                <a:cs typeface="Arial"/>
              </a:rPr>
              <a:t>Infrastructure Search</a:t>
            </a:r>
            <a:endParaRPr lang="en-US" sz="2000" b="1" dirty="0">
              <a:solidFill>
                <a:schemeClr val="tx1">
                  <a:alpha val="100000"/>
                </a:schemeClr>
              </a:solidFill>
              <a:effectLst>
                <a:outerShdw blurRad="38100" dist="38100" dir="2700000" algn="tl">
                  <a:srgbClr val="000000">
                    <a:alpha val="43137"/>
                  </a:srgbClr>
                </a:outerShdw>
              </a:effectLst>
              <a:cs typeface="Arial"/>
            </a:endParaRPr>
          </a:p>
        </p:txBody>
      </p:sp>
      <p:sp>
        <p:nvSpPr>
          <p:cNvPr id="11" name="Rounded Rectangle 10"/>
          <p:cNvSpPr/>
          <p:nvPr/>
        </p:nvSpPr>
        <p:spPr bwMode="auto">
          <a:xfrm>
            <a:off x="6057693" y="1804426"/>
            <a:ext cx="2705307" cy="772147"/>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rtlCol="0" anchor="ctr" anchorCtr="0" compatLnSpc="1"/>
          <a:lstStyle/>
          <a:p>
            <a:pPr marR="0" indent="0" algn="ctr" fontAlgn="base">
              <a:lnSpc>
                <a:spcPct val="90000"/>
              </a:lnSpc>
              <a:spcBef>
                <a:spcPct val="0"/>
              </a:spcBef>
              <a:spcAft>
                <a:spcPct val="0"/>
              </a:spcAft>
              <a:buNone/>
              <a:tabLst/>
            </a:pPr>
            <a:r>
              <a:rPr lang="en-US" sz="2000" b="1" dirty="0" smtClean="0">
                <a:solidFill>
                  <a:schemeClr val="tx1">
                    <a:alpha val="100000"/>
                  </a:schemeClr>
                </a:solidFill>
                <a:effectLst>
                  <a:outerShdw blurRad="38100" dist="38100" dir="2700000" algn="tl">
                    <a:srgbClr val="000000">
                      <a:alpha val="43137"/>
                    </a:srgbClr>
                  </a:outerShdw>
                </a:effectLst>
                <a:cs typeface="Arial"/>
              </a:rPr>
              <a:t>High-end</a:t>
            </a:r>
            <a:br>
              <a:rPr lang="en-US" sz="2000" b="1" dirty="0" smtClean="0">
                <a:solidFill>
                  <a:schemeClr val="tx1">
                    <a:alpha val="100000"/>
                  </a:schemeClr>
                </a:solidFill>
                <a:effectLst>
                  <a:outerShdw blurRad="38100" dist="38100" dir="2700000" algn="tl">
                    <a:srgbClr val="000000">
                      <a:alpha val="43137"/>
                    </a:srgbClr>
                  </a:outerShdw>
                </a:effectLst>
                <a:cs typeface="Arial"/>
              </a:rPr>
            </a:br>
            <a:r>
              <a:rPr lang="en-US" sz="2000" b="1" dirty="0" smtClean="0">
                <a:solidFill>
                  <a:schemeClr val="tx1">
                    <a:alpha val="100000"/>
                  </a:schemeClr>
                </a:solidFill>
                <a:effectLst>
                  <a:outerShdw blurRad="38100" dist="38100" dir="2700000" algn="tl">
                    <a:srgbClr val="000000">
                      <a:alpha val="43137"/>
                    </a:srgbClr>
                  </a:outerShdw>
                </a:effectLst>
                <a:cs typeface="Arial"/>
              </a:rPr>
              <a:t>Search</a:t>
            </a:r>
            <a:endParaRPr lang="en-US" sz="2000" b="1" dirty="0">
              <a:solidFill>
                <a:schemeClr val="tx1">
                  <a:alpha val="100000"/>
                </a:schemeClr>
              </a:solidFill>
              <a:effectLst>
                <a:outerShdw blurRad="38100" dist="38100" dir="2700000" algn="tl">
                  <a:srgbClr val="000000">
                    <a:alpha val="43137"/>
                  </a:srgbClr>
                </a:outerShdw>
              </a:effectLst>
              <a:cs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10" presetClass="entr" presetSubtype="0" fill="hold" nodeType="withEffect">
                                  <p:stCondLst>
                                    <p:cond delay="2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par>
                                <p:cTn id="36" presetID="10" presetClass="entr" presetSubtype="0" fill="hold" nodeType="withEffect">
                                  <p:stCondLst>
                                    <p:cond delay="40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9"/>
          <p:cNvSpPr>
            <a:spLocks noGrp="1"/>
          </p:cNvSpPr>
          <p:nvPr>
            <p:ph type="title"/>
          </p:nvPr>
        </p:nvSpPr>
        <p:spPr/>
        <p:txBody>
          <a:bodyPr>
            <a:normAutofit/>
          </a:bodyPr>
          <a:lstStyle/>
          <a:p>
            <a:r>
              <a:rPr lang="en-US" dirty="0" smtClean="0"/>
              <a:t>Microsoft Is in the Leaders Quadrant</a:t>
            </a:r>
            <a:endParaRPr lang="en-US" i="1" dirty="0">
              <a:solidFill>
                <a:schemeClr val="tx1"/>
              </a:solidFill>
            </a:endParaRPr>
          </a:p>
        </p:txBody>
      </p:sp>
      <p:sp>
        <p:nvSpPr>
          <p:cNvPr id="7" name="Slide Number Placeholder 8"/>
          <p:cNvSpPr txBox="1">
            <a:spLocks/>
          </p:cNvSpPr>
          <p:nvPr/>
        </p:nvSpPr>
        <p:spPr>
          <a:xfrm>
            <a:off x="8718792" y="81888"/>
            <a:ext cx="397916" cy="354841"/>
          </a:xfrm>
          <a:prstGeom prst="rect">
            <a:avLst/>
          </a:prstGeom>
        </p:spPr>
        <p:txBody>
          <a:bodyPr lIns="91436" tIns="45718" rIns="91436" bIns="45718"/>
          <a:lstStyle/>
          <a:p>
            <a:pPr defTabSz="761970" fontAlgn="base">
              <a:spcBef>
                <a:spcPct val="0"/>
              </a:spcBef>
              <a:spcAft>
                <a:spcPct val="0"/>
              </a:spcAft>
              <a:defRPr/>
            </a:pPr>
            <a:endParaRPr lang="en-US" sz="1200" dirty="0">
              <a:latin typeface="Segoe Semibold" pitchFamily="34" charset="0"/>
            </a:endParaRPr>
          </a:p>
        </p:txBody>
      </p:sp>
      <p:pic>
        <p:nvPicPr>
          <p:cNvPr id="11" name="Rectangle 5136"/>
          <p:cNvPicPr>
            <a:picLocks noChangeAspect="1" noChangeArrowheads="1"/>
          </p:cNvPicPr>
          <p:nvPr/>
        </p:nvPicPr>
        <p:blipFill>
          <a:blip r:embed="rId3" cstate="screen">
            <a:grayscl/>
          </a:blip>
          <a:srcRect l="38095"/>
          <a:stretch>
            <a:fillRect/>
          </a:stretch>
        </p:blipFill>
        <p:spPr bwMode="auto">
          <a:xfrm>
            <a:off x="374704" y="1685925"/>
            <a:ext cx="3216222" cy="4241800"/>
          </a:xfrm>
          <a:prstGeom prst="rect">
            <a:avLst/>
          </a:prstGeom>
          <a:noFill/>
          <a:ln w="9525">
            <a:noFill/>
            <a:miter lim="800000"/>
            <a:headEnd/>
            <a:tailEnd/>
          </a:ln>
          <a:scene3d>
            <a:camera prst="orthographicFront"/>
            <a:lightRig rig="flat" dir="t"/>
          </a:scene3d>
        </p:spPr>
      </p:pic>
      <p:pic>
        <p:nvPicPr>
          <p:cNvPr id="12" name="Picture 2" descr="C:\Documents and Settings\sarahb\Local Settings\Temp\gartnerlogosallformats\PNG_Files\Gartner_Lg_Wht.png"/>
          <p:cNvPicPr>
            <a:picLocks noChangeAspect="1" noChangeArrowheads="1"/>
          </p:cNvPicPr>
          <p:nvPr/>
        </p:nvPicPr>
        <p:blipFill>
          <a:blip r:embed="rId4" cstate="screen"/>
          <a:srcRect/>
          <a:stretch>
            <a:fillRect/>
          </a:stretch>
        </p:blipFill>
        <p:spPr bwMode="auto">
          <a:xfrm>
            <a:off x="330927" y="2018847"/>
            <a:ext cx="2476500" cy="1171575"/>
          </a:xfrm>
          <a:prstGeom prst="rect">
            <a:avLst/>
          </a:prstGeom>
          <a:noFill/>
        </p:spPr>
      </p:pic>
      <p:sp>
        <p:nvSpPr>
          <p:cNvPr id="14" name="Rectangle 13"/>
          <p:cNvSpPr/>
          <p:nvPr/>
        </p:nvSpPr>
        <p:spPr>
          <a:xfrm>
            <a:off x="676275" y="4185790"/>
            <a:ext cx="2981325" cy="1123384"/>
          </a:xfrm>
          <a:prstGeom prst="rect">
            <a:avLst/>
          </a:prstGeom>
        </p:spPr>
        <p:txBody>
          <a:bodyPr wrap="square">
            <a:spAutoFit/>
          </a:bodyPr>
          <a:lstStyle/>
          <a:p>
            <a:r>
              <a:rPr lang="en-US" sz="500" dirty="0" smtClean="0">
                <a:solidFill>
                  <a:schemeClr val="tx1"/>
                </a:solidFill>
              </a:rPr>
              <a:t>The Magic Quadrant is copyrighted September 2008 by Gartner, Inc. and is reused with permission. The Magic Quadrant is a graphical representation of a marketplace at and for a specific time period. It depicts Gartner's analysis of how certain vendors measure against criteria for that marketplace, as defined by Gartner. Gartner does not endorse any vendor, product or service depicted in the Magic Quadrant, and does not advise technology users to select only those vendors placed in the "Leaders" quadrant. The Magic Quadrant is intended solely as a research tool, and is not meant to be a specific guide to action. Gartner disclaims all warranties, express or implied, with respect to this research, including any warranties of merchantability or fitness for a particular purpose. This Magic Quadrant graphic was published by Gartner, Inc. as part of a larger research note and should be evaluated in the context of the entire report. The Gartner report is available upon request from Microsoft.</a:t>
            </a:r>
          </a:p>
          <a:p>
            <a:endParaRPr lang="en-US" sz="400" dirty="0" smtClean="0">
              <a:solidFill>
                <a:schemeClr val="tx1"/>
              </a:solidFill>
            </a:endParaRPr>
          </a:p>
          <a:p>
            <a:r>
              <a:rPr lang="en-US" sz="400" dirty="0" smtClean="0">
                <a:solidFill>
                  <a:schemeClr val="tx1"/>
                </a:solidFill>
              </a:rPr>
              <a:t>SOURCE: Gartner, Inc., “Magic Quadrant for Information Access  Technology” by Whit Andrews &amp; Rita Knox, September 30, 2008</a:t>
            </a:r>
          </a:p>
        </p:txBody>
      </p:sp>
      <p:sp>
        <p:nvSpPr>
          <p:cNvPr id="9" name="TextBox 8"/>
          <p:cNvSpPr txBox="1"/>
          <p:nvPr/>
        </p:nvSpPr>
        <p:spPr>
          <a:xfrm>
            <a:off x="654341" y="2959099"/>
            <a:ext cx="2763980" cy="923330"/>
          </a:xfrm>
          <a:prstGeom prst="rect">
            <a:avLst/>
          </a:prstGeom>
          <a:noFill/>
        </p:spPr>
        <p:txBody>
          <a:bodyPr wrap="square" rtlCol="0">
            <a:spAutoFit/>
          </a:bodyPr>
          <a:lstStyle/>
          <a:p>
            <a:r>
              <a:rPr lang="en-US" sz="1800" dirty="0" smtClean="0">
                <a:solidFill>
                  <a:schemeClr val="tx1"/>
                </a:solidFill>
                <a:latin typeface="+mj-lt"/>
                <a:cs typeface="Arial" pitchFamily="34" charset="0"/>
              </a:rPr>
              <a:t>Gartner Magic Quadrant for Information Access Technology, 2008</a:t>
            </a:r>
            <a:endParaRPr lang="en-US" sz="1800" dirty="0">
              <a:solidFill>
                <a:schemeClr val="tx1"/>
              </a:solidFill>
              <a:latin typeface="+mj-lt"/>
              <a:cs typeface="Arial" pitchFamily="34" charset="0"/>
            </a:endParaRPr>
          </a:p>
        </p:txBody>
      </p:sp>
      <p:pic>
        <p:nvPicPr>
          <p:cNvPr id="1027" name="Picture 1" descr="image001"/>
          <p:cNvPicPr>
            <a:picLocks noChangeAspect="1" noChangeArrowheads="1"/>
          </p:cNvPicPr>
          <p:nvPr/>
        </p:nvPicPr>
        <p:blipFill>
          <a:blip r:embed="rId5" cstate="screen">
            <a:lum contrast="20000"/>
          </a:blip>
          <a:srcRect/>
          <a:stretch>
            <a:fillRect/>
          </a:stretch>
        </p:blipFill>
        <p:spPr bwMode="auto">
          <a:xfrm>
            <a:off x="3819834" y="1246153"/>
            <a:ext cx="5071480" cy="5135676"/>
          </a:xfrm>
          <a:prstGeom prst="roundRect">
            <a:avLst>
              <a:gd name="adj" fmla="val 2143"/>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029200" y="1972574"/>
            <a:ext cx="3209544" cy="2286000"/>
            <a:chOff x="5029200" y="1982346"/>
            <a:chExt cx="3209544" cy="2286000"/>
          </a:xfrm>
        </p:grpSpPr>
        <p:sp>
          <p:nvSpPr>
            <p:cNvPr id="4" name="Rectangle 3"/>
            <p:cNvSpPr/>
            <p:nvPr/>
          </p:nvSpPr>
          <p:spPr>
            <a:xfrm>
              <a:off x="5029200" y="1982346"/>
              <a:ext cx="3200400" cy="2273968"/>
            </a:xfrm>
            <a:prstGeom prst="rect">
              <a:avLst/>
            </a:prstGeom>
            <a:solidFill>
              <a:srgbClr val="00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pc="-50" dirty="0" smtClean="0">
                  <a:solidFill>
                    <a:srgbClr val="FFFFFF"/>
                  </a:solidFill>
                </a:rPr>
                <a:t>[Screenshot]</a:t>
              </a:r>
              <a:endParaRPr lang="en-US" spc="-50" dirty="0">
                <a:solidFill>
                  <a:srgbClr val="FFFFFF"/>
                </a:solidFill>
              </a:endParaRPr>
            </a:p>
          </p:txBody>
        </p:sp>
        <p:pic>
          <p:nvPicPr>
            <p:cNvPr id="16" name="Picture 2"/>
            <p:cNvPicPr>
              <a:picLocks noChangeArrowheads="1"/>
            </p:cNvPicPr>
            <p:nvPr/>
          </p:nvPicPr>
          <p:blipFill>
            <a:blip r:embed="rId3" cstate="email"/>
            <a:srcRect/>
            <a:stretch>
              <a:fillRect/>
            </a:stretch>
          </p:blipFill>
          <p:spPr bwMode="auto">
            <a:xfrm>
              <a:off x="5029200" y="1982346"/>
              <a:ext cx="3209544" cy="2286000"/>
            </a:xfrm>
            <a:prstGeom prst="rect">
              <a:avLst/>
            </a:prstGeom>
            <a:ln w="3175" cap="rnd">
              <a:solidFill>
                <a:schemeClr val="bg2"/>
              </a:solidFill>
            </a:ln>
            <a:effectLst>
              <a:reflection blurRad="6350" stA="52000" endA="300" endPos="35000" dir="5400000" sy="-100000" algn="bl" rotWithShape="0"/>
            </a:effectLst>
          </p:spPr>
        </p:pic>
      </p:grpSp>
      <p:grpSp>
        <p:nvGrpSpPr>
          <p:cNvPr id="23" name="Group 22"/>
          <p:cNvGrpSpPr/>
          <p:nvPr/>
        </p:nvGrpSpPr>
        <p:grpSpPr>
          <a:xfrm>
            <a:off x="914400" y="1972574"/>
            <a:ext cx="3209544" cy="2286000"/>
            <a:chOff x="914400" y="1972574"/>
            <a:chExt cx="3209544" cy="2286000"/>
          </a:xfrm>
        </p:grpSpPr>
        <p:sp>
          <p:nvSpPr>
            <p:cNvPr id="5" name="Rectangle 4"/>
            <p:cNvSpPr/>
            <p:nvPr/>
          </p:nvSpPr>
          <p:spPr>
            <a:xfrm>
              <a:off x="914400" y="1982346"/>
              <a:ext cx="3200400" cy="2273968"/>
            </a:xfrm>
            <a:prstGeom prst="rect">
              <a:avLst/>
            </a:prstGeom>
            <a:solidFill>
              <a:srgbClr val="00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pc="-50" dirty="0">
                  <a:solidFill>
                    <a:srgbClr val="FFFFFF"/>
                  </a:solidFill>
                </a:rPr>
                <a:t>[Screenshot]</a:t>
              </a:r>
            </a:p>
          </p:txBody>
        </p:sp>
        <p:pic>
          <p:nvPicPr>
            <p:cNvPr id="22" name="Picture 2"/>
            <p:cNvPicPr>
              <a:picLocks noChangeArrowheads="1"/>
            </p:cNvPicPr>
            <p:nvPr/>
          </p:nvPicPr>
          <p:blipFill>
            <a:blip r:embed="rId4" cstate="email"/>
            <a:srcRect/>
            <a:stretch>
              <a:fillRect/>
            </a:stretch>
          </p:blipFill>
          <p:spPr bwMode="auto">
            <a:xfrm>
              <a:off x="914400" y="1972574"/>
              <a:ext cx="3209544" cy="2286000"/>
            </a:xfrm>
            <a:prstGeom prst="rect">
              <a:avLst/>
            </a:prstGeom>
            <a:ln w="3175" cap="rnd">
              <a:solidFill>
                <a:schemeClr val="bg2"/>
              </a:solidFill>
            </a:ln>
            <a:effectLst>
              <a:reflection blurRad="6350" stA="52000" endA="300" endPos="35000" dir="5400000" sy="-100000" algn="bl" rotWithShape="0"/>
            </a:effectLst>
          </p:spPr>
        </p:pic>
      </p:grpSp>
      <p:sp>
        <p:nvSpPr>
          <p:cNvPr id="2" name="Title 1"/>
          <p:cNvSpPr>
            <a:spLocks noGrp="1"/>
          </p:cNvSpPr>
          <p:nvPr>
            <p:ph type="title"/>
          </p:nvPr>
        </p:nvSpPr>
        <p:spPr/>
        <p:txBody>
          <a:bodyPr/>
          <a:lstStyle/>
          <a:p>
            <a:r>
              <a:rPr lang="en-US" dirty="0" smtClean="0"/>
              <a:t>Enterprise Search is Transforming Business</a:t>
            </a:r>
            <a:endParaRPr lang="en-US" dirty="0"/>
          </a:p>
        </p:txBody>
      </p:sp>
      <p:sp>
        <p:nvSpPr>
          <p:cNvPr id="3" name="Text Placeholder 2"/>
          <p:cNvSpPr>
            <a:spLocks noGrp="1"/>
          </p:cNvSpPr>
          <p:nvPr>
            <p:ph type="body" sz="quarter" idx="10"/>
          </p:nvPr>
        </p:nvSpPr>
        <p:spPr>
          <a:xfrm>
            <a:off x="382588" y="739558"/>
            <a:ext cx="8385048" cy="332399"/>
          </a:xfrm>
        </p:spPr>
        <p:txBody>
          <a:bodyPr/>
          <a:lstStyle/>
          <a:p>
            <a:r>
              <a:rPr lang="en-US" dirty="0" smtClean="0"/>
              <a:t>Connecting people to information, driving better outcomes</a:t>
            </a:r>
            <a:endParaRPr lang="en-US" dirty="0"/>
          </a:p>
        </p:txBody>
      </p:sp>
      <p:sp>
        <p:nvSpPr>
          <p:cNvPr id="6" name="TextBox 5"/>
          <p:cNvSpPr txBox="1"/>
          <p:nvPr/>
        </p:nvSpPr>
        <p:spPr>
          <a:xfrm>
            <a:off x="1148444" y="1480456"/>
            <a:ext cx="2747867" cy="400110"/>
          </a:xfrm>
          <a:prstGeom prst="rect">
            <a:avLst/>
          </a:prstGeom>
          <a:noFill/>
        </p:spPr>
        <p:txBody>
          <a:bodyPr wrap="none" rtlCol="0">
            <a:spAutoFit/>
          </a:bodyPr>
          <a:lstStyle/>
          <a:p>
            <a:pPr algn="ctr"/>
            <a:r>
              <a:rPr lang="en-US" sz="2000" dirty="0" smtClean="0">
                <a:solidFill>
                  <a:schemeClr val="tx1"/>
                </a:solidFill>
                <a:latin typeface="+mj-lt"/>
              </a:rPr>
              <a:t>On a company website</a:t>
            </a:r>
            <a:endParaRPr lang="en-US" sz="2000" dirty="0">
              <a:solidFill>
                <a:schemeClr val="tx1"/>
              </a:solidFill>
              <a:latin typeface="+mj-lt"/>
            </a:endParaRPr>
          </a:p>
        </p:txBody>
      </p:sp>
      <p:sp>
        <p:nvSpPr>
          <p:cNvPr id="7" name="Rectangle 6"/>
          <p:cNvSpPr/>
          <p:nvPr/>
        </p:nvSpPr>
        <p:spPr>
          <a:xfrm>
            <a:off x="5188747" y="1480456"/>
            <a:ext cx="2874505" cy="400110"/>
          </a:xfrm>
          <a:prstGeom prst="rect">
            <a:avLst/>
          </a:prstGeom>
        </p:spPr>
        <p:txBody>
          <a:bodyPr wrap="none">
            <a:spAutoFit/>
          </a:bodyPr>
          <a:lstStyle/>
          <a:p>
            <a:pPr algn="ctr"/>
            <a:r>
              <a:rPr lang="en-US" sz="2000" dirty="0" smtClean="0">
                <a:solidFill>
                  <a:schemeClr val="tx1"/>
                </a:solidFill>
                <a:latin typeface="+mj-lt"/>
              </a:rPr>
              <a:t>On a corporate network</a:t>
            </a:r>
            <a:endParaRPr lang="en-US" sz="2000" dirty="0">
              <a:solidFill>
                <a:schemeClr val="tx1"/>
              </a:solidFill>
              <a:latin typeface="+mj-lt"/>
            </a:endParaRPr>
          </a:p>
        </p:txBody>
      </p:sp>
      <p:sp>
        <p:nvSpPr>
          <p:cNvPr id="10" name="Down Arrow 9"/>
          <p:cNvSpPr/>
          <p:nvPr/>
        </p:nvSpPr>
        <p:spPr>
          <a:xfrm>
            <a:off x="5334000" y="5749472"/>
            <a:ext cx="2590800" cy="914400"/>
          </a:xfrm>
          <a:prstGeom prst="downArrow">
            <a:avLst>
              <a:gd name="adj1" fmla="val 100000"/>
              <a:gd name="adj2" fmla="val 25925"/>
            </a:avLst>
          </a:prstGeom>
          <a:ln/>
        </p:spPr>
        <p:style>
          <a:lnRef idx="1">
            <a:schemeClr val="accent4"/>
          </a:lnRef>
          <a:fillRef idx="3">
            <a:schemeClr val="accent4"/>
          </a:fillRef>
          <a:effectRef idx="2">
            <a:schemeClr val="accent4"/>
          </a:effectRef>
          <a:fontRef idx="minor">
            <a:schemeClr val="lt1"/>
          </a:fontRef>
        </p:style>
        <p:txBody>
          <a:bodyPr tIns="91440" bIns="0" rtlCol="0" anchor="ctr" anchorCtr="0"/>
          <a:lstStyle/>
          <a:p>
            <a:pPr marL="0" lvl="1" algn="ctr"/>
            <a:r>
              <a:rPr lang="en-US" sz="2400" spc="-50" dirty="0" smtClean="0">
                <a:solidFill>
                  <a:schemeClr val="tx1"/>
                </a:solidFill>
                <a:latin typeface="Segoe Light" pitchFamily="34" charset="0"/>
              </a:rPr>
              <a:t>cutting costs</a:t>
            </a:r>
            <a:endParaRPr lang="en-US" sz="2400" spc="-50" dirty="0">
              <a:solidFill>
                <a:schemeClr val="tx1"/>
              </a:solidFill>
              <a:latin typeface="Segoe Light" pitchFamily="34" charset="0"/>
            </a:endParaRPr>
          </a:p>
        </p:txBody>
      </p:sp>
      <p:sp>
        <p:nvSpPr>
          <p:cNvPr id="11" name="Up Arrow 10"/>
          <p:cNvSpPr/>
          <p:nvPr/>
        </p:nvSpPr>
        <p:spPr>
          <a:xfrm>
            <a:off x="1219200" y="5604328"/>
            <a:ext cx="2590800" cy="914400"/>
          </a:xfrm>
          <a:prstGeom prst="upArrow">
            <a:avLst>
              <a:gd name="adj1" fmla="val 100000"/>
              <a:gd name="adj2" fmla="val 27778"/>
            </a:avLst>
          </a:prstGeom>
          <a:ln/>
        </p:spPr>
        <p:style>
          <a:lnRef idx="1">
            <a:schemeClr val="accent3"/>
          </a:lnRef>
          <a:fillRef idx="3">
            <a:schemeClr val="accent3"/>
          </a:fillRef>
          <a:effectRef idx="2">
            <a:schemeClr val="accent3"/>
          </a:effectRef>
          <a:fontRef idx="minor">
            <a:schemeClr val="lt1"/>
          </a:fontRef>
        </p:style>
        <p:txBody>
          <a:bodyPr tIns="0" bIns="91440" rtlCol="0" anchor="ctr" anchorCtr="0"/>
          <a:lstStyle/>
          <a:p>
            <a:pPr marL="0" lvl="1" algn="ctr"/>
            <a:r>
              <a:rPr lang="en-US" sz="2400" spc="-50" dirty="0" smtClean="0">
                <a:solidFill>
                  <a:schemeClr val="tx1"/>
                </a:solidFill>
                <a:latin typeface="Segoe Light" pitchFamily="34" charset="0"/>
              </a:rPr>
              <a:t>increasing revenue</a:t>
            </a:r>
            <a:endParaRPr lang="en-US" sz="2400" spc="-50" dirty="0">
              <a:solidFill>
                <a:schemeClr val="tx1"/>
              </a:solidFill>
              <a:latin typeface="Segoe Light" pitchFamily="34" charset="0"/>
            </a:endParaRPr>
          </a:p>
        </p:txBody>
      </p:sp>
      <p:sp>
        <p:nvSpPr>
          <p:cNvPr id="12" name="Rectangle 11"/>
          <p:cNvSpPr/>
          <p:nvPr/>
        </p:nvSpPr>
        <p:spPr>
          <a:xfrm>
            <a:off x="685800" y="4336677"/>
            <a:ext cx="3637280" cy="1200329"/>
          </a:xfrm>
          <a:prstGeom prst="rect">
            <a:avLst/>
          </a:prstGeom>
          <a:effectLst>
            <a:glow rad="101600">
              <a:schemeClr val="bg2">
                <a:alpha val="60000"/>
              </a:schemeClr>
            </a:glow>
          </a:effectLst>
        </p:spPr>
        <p:txBody>
          <a:bodyPr wrap="square">
            <a:spAutoFit/>
          </a:bodyPr>
          <a:lstStyle/>
          <a:p>
            <a:pPr marL="0" lvl="2" algn="ctr"/>
            <a:r>
              <a:rPr lang="en-US" sz="2400" dirty="0" smtClean="0">
                <a:solidFill>
                  <a:schemeClr val="tx1"/>
                </a:solidFill>
                <a:effectLst>
                  <a:glow rad="101600">
                    <a:schemeClr val="bg2">
                      <a:alpha val="60000"/>
                    </a:schemeClr>
                  </a:glow>
                </a:effectLst>
                <a:latin typeface="+mn-lt"/>
              </a:rPr>
              <a:t>search helps your </a:t>
            </a:r>
            <a:r>
              <a:rPr lang="en-US" sz="2400" b="1" dirty="0" smtClean="0">
                <a:solidFill>
                  <a:schemeClr val="tx1"/>
                </a:solidFill>
                <a:effectLst>
                  <a:glow rad="101600">
                    <a:schemeClr val="bg2">
                      <a:alpha val="60000"/>
                    </a:schemeClr>
                  </a:glow>
                </a:effectLst>
                <a:latin typeface="+mn-lt"/>
              </a:rPr>
              <a:t>customers </a:t>
            </a:r>
            <a:br>
              <a:rPr lang="en-US" sz="2400" b="1" dirty="0" smtClean="0">
                <a:solidFill>
                  <a:schemeClr val="tx1"/>
                </a:solidFill>
                <a:effectLst>
                  <a:glow rad="101600">
                    <a:schemeClr val="bg2">
                      <a:alpha val="60000"/>
                    </a:schemeClr>
                  </a:glow>
                </a:effectLst>
                <a:latin typeface="+mn-lt"/>
              </a:rPr>
            </a:br>
            <a:r>
              <a:rPr lang="en-US" sz="2400" dirty="0" smtClean="0">
                <a:solidFill>
                  <a:schemeClr val="tx1"/>
                </a:solidFill>
                <a:effectLst>
                  <a:glow rad="101600">
                    <a:schemeClr val="bg2">
                      <a:alpha val="60000"/>
                    </a:schemeClr>
                  </a:glow>
                </a:effectLst>
                <a:latin typeface="+mn-lt"/>
              </a:rPr>
              <a:t>get what they want</a:t>
            </a:r>
          </a:p>
        </p:txBody>
      </p:sp>
      <p:sp>
        <p:nvSpPr>
          <p:cNvPr id="13" name="Rectangle 12"/>
          <p:cNvSpPr/>
          <p:nvPr/>
        </p:nvSpPr>
        <p:spPr>
          <a:xfrm>
            <a:off x="4820920" y="4336677"/>
            <a:ext cx="3637280" cy="1200329"/>
          </a:xfrm>
          <a:prstGeom prst="rect">
            <a:avLst/>
          </a:prstGeom>
          <a:effectLst>
            <a:glow rad="101600">
              <a:schemeClr val="bg2">
                <a:alpha val="60000"/>
              </a:schemeClr>
            </a:glow>
          </a:effectLst>
        </p:spPr>
        <p:txBody>
          <a:bodyPr wrap="square">
            <a:spAutoFit/>
          </a:bodyPr>
          <a:lstStyle/>
          <a:p>
            <a:pPr algn="ctr"/>
            <a:r>
              <a:rPr lang="en-US" sz="2400" dirty="0">
                <a:solidFill>
                  <a:schemeClr val="tx1"/>
                </a:solidFill>
                <a:effectLst>
                  <a:glow rad="101600">
                    <a:schemeClr val="bg2">
                      <a:alpha val="60000"/>
                    </a:schemeClr>
                  </a:glow>
                </a:effectLst>
                <a:latin typeface="+mn-lt"/>
              </a:rPr>
              <a:t>s</a:t>
            </a:r>
            <a:r>
              <a:rPr lang="en-US" sz="2400" dirty="0" smtClean="0">
                <a:solidFill>
                  <a:schemeClr val="tx1"/>
                </a:solidFill>
                <a:effectLst>
                  <a:glow rad="101600">
                    <a:schemeClr val="bg2">
                      <a:alpha val="60000"/>
                    </a:schemeClr>
                  </a:glow>
                </a:effectLst>
                <a:latin typeface="+mn-lt"/>
              </a:rPr>
              <a:t>earch helps your </a:t>
            </a:r>
            <a:r>
              <a:rPr lang="en-US" sz="2400" b="1" dirty="0" smtClean="0">
                <a:solidFill>
                  <a:schemeClr val="tx1"/>
                </a:solidFill>
                <a:effectLst>
                  <a:glow rad="101600">
                    <a:schemeClr val="bg2">
                      <a:alpha val="60000"/>
                    </a:schemeClr>
                  </a:glow>
                </a:effectLst>
                <a:latin typeface="+mn-lt"/>
              </a:rPr>
              <a:t>employees </a:t>
            </a:r>
            <a:br>
              <a:rPr lang="en-US" sz="2400" b="1" dirty="0" smtClean="0">
                <a:solidFill>
                  <a:schemeClr val="tx1"/>
                </a:solidFill>
                <a:effectLst>
                  <a:glow rad="101600">
                    <a:schemeClr val="bg2">
                      <a:alpha val="60000"/>
                    </a:schemeClr>
                  </a:glow>
                </a:effectLst>
                <a:latin typeface="+mn-lt"/>
              </a:rPr>
            </a:br>
            <a:r>
              <a:rPr lang="en-US" sz="2400" dirty="0" smtClean="0">
                <a:solidFill>
                  <a:schemeClr val="tx1"/>
                </a:solidFill>
                <a:effectLst>
                  <a:glow rad="101600">
                    <a:schemeClr val="bg2">
                      <a:alpha val="60000"/>
                    </a:schemeClr>
                  </a:glow>
                </a:effectLst>
                <a:latin typeface="+mn-lt"/>
              </a:rPr>
              <a:t>get their jobs done </a:t>
            </a:r>
            <a:endParaRPr lang="en-US" sz="2400" dirty="0">
              <a:solidFill>
                <a:schemeClr val="tx1"/>
              </a:solidFill>
              <a:effectLst>
                <a:glow rad="101600">
                  <a:schemeClr val="bg2">
                    <a:alpha val="60000"/>
                  </a:schemeClr>
                </a:glow>
              </a:effectLst>
              <a:latin typeface="+mn-l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029200" y="1982346"/>
            <a:ext cx="3200400" cy="2273968"/>
          </a:xfrm>
          <a:prstGeom prst="rect">
            <a:avLst/>
          </a:prstGeom>
          <a:ln/>
          <a:effectLst>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chor="ctr"/>
          <a:lstStyle/>
          <a:p>
            <a:pPr marL="0" lvl="1" algn="ctr">
              <a:lnSpc>
                <a:spcPct val="95000"/>
              </a:lnSpc>
              <a:tabLst>
                <a:tab pos="1258888" algn="l"/>
              </a:tabLst>
              <a:defRPr/>
            </a:pPr>
            <a:r>
              <a:rPr lang="en-US" sz="2800" dirty="0" smtClean="0">
                <a:solidFill>
                  <a:schemeClr val="tx1"/>
                </a:solidFill>
                <a:effectLst>
                  <a:outerShdw blurRad="38100" dist="38100" dir="2700000" algn="tl">
                    <a:srgbClr val="000000">
                      <a:alpha val="43137"/>
                    </a:srgbClr>
                  </a:outerShdw>
                </a:effectLst>
                <a:latin typeface="Segoe Light" pitchFamily="34" charset="0"/>
              </a:rPr>
              <a:t>Bring the power </a:t>
            </a:r>
            <a:br>
              <a:rPr lang="en-US" sz="2800" dirty="0" smtClean="0">
                <a:solidFill>
                  <a:schemeClr val="tx1"/>
                </a:solidFill>
                <a:effectLst>
                  <a:outerShdw blurRad="38100" dist="38100" dir="2700000" algn="tl">
                    <a:srgbClr val="000000">
                      <a:alpha val="43137"/>
                    </a:srgbClr>
                  </a:outerShdw>
                </a:effectLst>
                <a:latin typeface="Segoe Light" pitchFamily="34" charset="0"/>
              </a:rPr>
            </a:br>
            <a:r>
              <a:rPr lang="en-US" sz="2800" dirty="0" smtClean="0">
                <a:solidFill>
                  <a:schemeClr val="tx1"/>
                </a:solidFill>
                <a:effectLst>
                  <a:outerShdw blurRad="38100" dist="38100" dir="2700000" algn="tl">
                    <a:srgbClr val="000000">
                      <a:alpha val="43137"/>
                    </a:srgbClr>
                  </a:outerShdw>
                </a:effectLst>
                <a:latin typeface="Segoe Light" pitchFamily="34" charset="0"/>
              </a:rPr>
              <a:t>of high-end search </a:t>
            </a:r>
            <a:br>
              <a:rPr lang="en-US" sz="2800" dirty="0" smtClean="0">
                <a:solidFill>
                  <a:schemeClr val="tx1"/>
                </a:solidFill>
                <a:effectLst>
                  <a:outerShdw blurRad="38100" dist="38100" dir="2700000" algn="tl">
                    <a:srgbClr val="000000">
                      <a:alpha val="43137"/>
                    </a:srgbClr>
                  </a:outerShdw>
                </a:effectLst>
                <a:latin typeface="Segoe Light" pitchFamily="34" charset="0"/>
              </a:rPr>
            </a:br>
            <a:r>
              <a:rPr lang="en-US" sz="2800" dirty="0" smtClean="0">
                <a:solidFill>
                  <a:schemeClr val="tx1"/>
                </a:solidFill>
                <a:effectLst>
                  <a:outerShdw blurRad="38100" dist="38100" dir="2700000" algn="tl">
                    <a:srgbClr val="000000">
                      <a:alpha val="43137"/>
                    </a:srgbClr>
                  </a:outerShdw>
                </a:effectLst>
                <a:latin typeface="Segoe Light" pitchFamily="34" charset="0"/>
              </a:rPr>
              <a:t>to everyone</a:t>
            </a:r>
          </a:p>
        </p:txBody>
      </p:sp>
      <p:sp>
        <p:nvSpPr>
          <p:cNvPr id="4" name="Title 3"/>
          <p:cNvSpPr>
            <a:spLocks noGrp="1"/>
          </p:cNvSpPr>
          <p:nvPr>
            <p:ph type="title"/>
          </p:nvPr>
        </p:nvSpPr>
        <p:spPr/>
        <p:txBody>
          <a:bodyPr/>
          <a:lstStyle/>
          <a:p>
            <a:r>
              <a:rPr sz="3600"/>
              <a:t>Microsoft’s Enterprise Search </a:t>
            </a:r>
            <a:r>
              <a:rPr sz="3600" smtClean="0"/>
              <a:t>Strategy</a:t>
            </a:r>
            <a:endParaRPr sz="2000">
              <a:solidFill>
                <a:schemeClr val="tx2"/>
              </a:solidFill>
            </a:endParaRPr>
          </a:p>
        </p:txBody>
      </p:sp>
      <p:sp>
        <p:nvSpPr>
          <p:cNvPr id="11" name="Text Placeholder 10"/>
          <p:cNvSpPr>
            <a:spLocks noGrp="1"/>
          </p:cNvSpPr>
          <p:nvPr>
            <p:ph type="body" sz="quarter" idx="10"/>
          </p:nvPr>
        </p:nvSpPr>
        <p:spPr/>
        <p:txBody>
          <a:bodyPr/>
          <a:lstStyle/>
          <a:p>
            <a:r>
              <a:rPr lang="en-US" dirty="0" smtClean="0"/>
              <a:t>Builds on the FAST ESP platform to create innovative products</a:t>
            </a:r>
            <a:endParaRPr lang="en-US" dirty="0"/>
          </a:p>
        </p:txBody>
      </p:sp>
      <p:grpSp>
        <p:nvGrpSpPr>
          <p:cNvPr id="2" name="Group 16"/>
          <p:cNvGrpSpPr/>
          <p:nvPr/>
        </p:nvGrpSpPr>
        <p:grpSpPr>
          <a:xfrm>
            <a:off x="901700" y="1982346"/>
            <a:ext cx="3213100" cy="2273968"/>
            <a:chOff x="901700" y="1982346"/>
            <a:chExt cx="3213100" cy="2273968"/>
          </a:xfrm>
        </p:grpSpPr>
        <p:sp>
          <p:nvSpPr>
            <p:cNvPr id="15" name="Rectangle 14"/>
            <p:cNvSpPr/>
            <p:nvPr/>
          </p:nvSpPr>
          <p:spPr>
            <a:xfrm>
              <a:off x="914400" y="1982346"/>
              <a:ext cx="3200400" cy="2273968"/>
            </a:xfrm>
            <a:prstGeom prst="rect">
              <a:avLst/>
            </a:prstGeom>
            <a:ln/>
            <a:effectLst>
              <a:outerShdw blurRad="50800" dist="20000" dir="5400000" rotWithShape="0">
                <a:srgbClr val="000000">
                  <a:alpha val="42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marL="0" lvl="1" algn="ctr" fontAlgn="base">
                <a:lnSpc>
                  <a:spcPct val="95000"/>
                </a:lnSpc>
                <a:spcBef>
                  <a:spcPct val="0"/>
                </a:spcBef>
                <a:spcAft>
                  <a:spcPct val="0"/>
                </a:spcAft>
                <a:tabLst>
                  <a:tab pos="1258888" algn="l"/>
                </a:tabLst>
                <a:defRPr/>
              </a:pP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Light" pitchFamily="34" charset="0"/>
              </a:endParaRPr>
            </a:p>
          </p:txBody>
        </p:sp>
        <p:sp>
          <p:nvSpPr>
            <p:cNvPr id="14" name="Rectangle 13"/>
            <p:cNvSpPr/>
            <p:nvPr/>
          </p:nvSpPr>
          <p:spPr>
            <a:xfrm>
              <a:off x="901700" y="2254478"/>
              <a:ext cx="3187700" cy="1729704"/>
            </a:xfrm>
            <a:prstGeom prst="rect">
              <a:avLst/>
            </a:prstGeom>
          </p:spPr>
          <p:txBody>
            <a:bodyPr wrap="square">
              <a:spAutoFit/>
            </a:bodyPr>
            <a:lstStyle/>
            <a:p>
              <a:pPr marL="0" lvl="1" algn="ctr">
                <a:lnSpc>
                  <a:spcPct val="95000"/>
                </a:lnSpc>
                <a:tabLst>
                  <a:tab pos="1258888" algn="l"/>
                </a:tabLst>
                <a:defRPr/>
              </a:pPr>
              <a:r>
                <a:rPr lang="en-US" sz="2800" dirty="0" smtClean="0">
                  <a:solidFill>
                    <a:schemeClr val="tx1"/>
                  </a:solidFill>
                  <a:effectLst>
                    <a:outerShdw blurRad="38100" dist="38100" dir="2700000" algn="tl">
                      <a:srgbClr val="000000">
                        <a:alpha val="43137"/>
                      </a:srgbClr>
                    </a:outerShdw>
                  </a:effectLst>
                  <a:latin typeface="Segoe Light" pitchFamily="34" charset="0"/>
                </a:rPr>
                <a:t>Make search </a:t>
              </a:r>
              <a:br>
                <a:rPr lang="en-US" sz="2800" dirty="0" smtClean="0">
                  <a:solidFill>
                    <a:schemeClr val="tx1"/>
                  </a:solidFill>
                  <a:effectLst>
                    <a:outerShdw blurRad="38100" dist="38100" dir="2700000" algn="tl">
                      <a:srgbClr val="000000">
                        <a:alpha val="43137"/>
                      </a:srgbClr>
                    </a:outerShdw>
                  </a:effectLst>
                  <a:latin typeface="Segoe Light" pitchFamily="34" charset="0"/>
                </a:rPr>
              </a:br>
              <a:r>
                <a:rPr lang="en-US" sz="2800" dirty="0" smtClean="0">
                  <a:solidFill>
                    <a:schemeClr val="tx1"/>
                  </a:solidFill>
                  <a:effectLst>
                    <a:outerShdw blurRad="38100" dist="38100" dir="2700000" algn="tl">
                      <a:srgbClr val="000000">
                        <a:alpha val="43137"/>
                      </a:srgbClr>
                    </a:outerShdw>
                  </a:effectLst>
                  <a:latin typeface="Segoe Light" pitchFamily="34" charset="0"/>
                </a:rPr>
                <a:t>the anchor for monetizing assets online</a:t>
              </a:r>
            </a:p>
          </p:txBody>
        </p:sp>
      </p:grpSp>
      <p:sp>
        <p:nvSpPr>
          <p:cNvPr id="18" name="TextBox 17"/>
          <p:cNvSpPr txBox="1"/>
          <p:nvPr/>
        </p:nvSpPr>
        <p:spPr>
          <a:xfrm>
            <a:off x="1395717" y="1328056"/>
            <a:ext cx="2253309" cy="589392"/>
          </a:xfrm>
          <a:prstGeom prst="rect">
            <a:avLst/>
          </a:prstGeom>
          <a:noFill/>
        </p:spPr>
        <p:txBody>
          <a:bodyPr wrap="none" rtlCol="0">
            <a:spAutoFit/>
          </a:bodyPr>
          <a:lstStyle/>
          <a:p>
            <a:pPr algn="ctr">
              <a:lnSpc>
                <a:spcPct val="85000"/>
              </a:lnSpc>
            </a:pPr>
            <a:r>
              <a:rPr lang="en-US" sz="1800" dirty="0" smtClean="0">
                <a:solidFill>
                  <a:schemeClr val="tx1"/>
                </a:solidFill>
                <a:latin typeface="+mj-lt"/>
              </a:rPr>
              <a:t>Solutions for </a:t>
            </a:r>
            <a:br>
              <a:rPr lang="en-US" sz="1800" dirty="0" smtClean="0">
                <a:solidFill>
                  <a:schemeClr val="tx1"/>
                </a:solidFill>
                <a:latin typeface="+mj-lt"/>
              </a:rPr>
            </a:br>
            <a:r>
              <a:rPr lang="en-US" sz="2000" b="1" dirty="0" smtClean="0">
                <a:solidFill>
                  <a:schemeClr val="tx1"/>
                </a:solidFill>
                <a:latin typeface="+mj-lt"/>
              </a:rPr>
              <a:t>Internet Business</a:t>
            </a:r>
            <a:endParaRPr lang="en-US" sz="2000" b="1" dirty="0">
              <a:solidFill>
                <a:schemeClr val="tx1"/>
              </a:solidFill>
              <a:latin typeface="+mj-lt"/>
            </a:endParaRPr>
          </a:p>
        </p:txBody>
      </p:sp>
      <p:sp>
        <p:nvSpPr>
          <p:cNvPr id="19" name="Rectangle 18"/>
          <p:cNvSpPr/>
          <p:nvPr/>
        </p:nvSpPr>
        <p:spPr>
          <a:xfrm>
            <a:off x="5249371" y="1328056"/>
            <a:ext cx="2753254" cy="589392"/>
          </a:xfrm>
          <a:prstGeom prst="rect">
            <a:avLst/>
          </a:prstGeom>
        </p:spPr>
        <p:txBody>
          <a:bodyPr wrap="none">
            <a:spAutoFit/>
          </a:bodyPr>
          <a:lstStyle/>
          <a:p>
            <a:pPr algn="ctr">
              <a:lnSpc>
                <a:spcPct val="85000"/>
              </a:lnSpc>
            </a:pPr>
            <a:r>
              <a:rPr lang="en-US" sz="1800" dirty="0" smtClean="0">
                <a:solidFill>
                  <a:schemeClr val="tx1"/>
                </a:solidFill>
                <a:latin typeface="+mj-lt"/>
              </a:rPr>
              <a:t>Solutions for </a:t>
            </a:r>
            <a:br>
              <a:rPr lang="en-US" sz="1800" dirty="0" smtClean="0">
                <a:solidFill>
                  <a:schemeClr val="tx1"/>
                </a:solidFill>
                <a:latin typeface="+mj-lt"/>
              </a:rPr>
            </a:br>
            <a:r>
              <a:rPr lang="en-US" sz="2000" b="1" dirty="0" smtClean="0">
                <a:solidFill>
                  <a:schemeClr val="tx1"/>
                </a:solidFill>
                <a:latin typeface="+mj-lt"/>
              </a:rPr>
              <a:t>Business Productivity</a:t>
            </a:r>
            <a:endParaRPr lang="en-US" sz="2000" b="1" dirty="0">
              <a:solidFill>
                <a:schemeClr val="tx1"/>
              </a:solidFill>
              <a:latin typeface="+mj-lt"/>
            </a:endParaRPr>
          </a:p>
        </p:txBody>
      </p:sp>
      <p:grpSp>
        <p:nvGrpSpPr>
          <p:cNvPr id="3" name="Group 12"/>
          <p:cNvGrpSpPr/>
          <p:nvPr/>
        </p:nvGrpSpPr>
        <p:grpSpPr>
          <a:xfrm>
            <a:off x="381000" y="4800600"/>
            <a:ext cx="8382000" cy="1371600"/>
            <a:chOff x="381000" y="4800600"/>
            <a:chExt cx="8382000" cy="1371600"/>
          </a:xfrm>
        </p:grpSpPr>
        <p:sp>
          <p:nvSpPr>
            <p:cNvPr id="8" name="Left-Right Arrow 7"/>
            <p:cNvSpPr/>
            <p:nvPr/>
          </p:nvSpPr>
          <p:spPr>
            <a:xfrm>
              <a:off x="381000" y="4800600"/>
              <a:ext cx="8382000" cy="1371600"/>
            </a:xfrm>
            <a:prstGeom prst="leftRightArrow">
              <a:avLst>
                <a:gd name="adj1" fmla="val 100000"/>
                <a:gd name="adj2" fmla="val 50000"/>
              </a:avLst>
            </a:prstGeom>
            <a:ln/>
            <a:effectLst>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rtlCol="0" anchor="ctr"/>
            <a:lstStyle/>
            <a:p>
              <a:pPr marL="0" lvl="1" algn="ctr" fontAlgn="base">
                <a:lnSpc>
                  <a:spcPct val="90000"/>
                </a:lnSpc>
                <a:spcBef>
                  <a:spcPct val="0"/>
                </a:spcBef>
                <a:spcAft>
                  <a:spcPct val="0"/>
                </a:spcAft>
                <a:tabLst>
                  <a:tab pos="1258888" algn="l"/>
                </a:tabLst>
                <a:defRPr/>
              </a:pPr>
              <a:endParaRPr lang="en-US" sz="2400" spc="-50" dirty="0" smtClean="0">
                <a:solidFill>
                  <a:srgbClr val="FFFFFF"/>
                </a:solidFill>
                <a:latin typeface="Segoe Light" pitchFamily="34" charset="0"/>
              </a:endParaRPr>
            </a:p>
          </p:txBody>
        </p:sp>
        <p:sp>
          <p:nvSpPr>
            <p:cNvPr id="12" name="Rectangle 11"/>
            <p:cNvSpPr/>
            <p:nvPr/>
          </p:nvSpPr>
          <p:spPr>
            <a:xfrm>
              <a:off x="800100" y="5016669"/>
              <a:ext cx="7543800" cy="892552"/>
            </a:xfrm>
            <a:prstGeom prst="rect">
              <a:avLst/>
            </a:prstGeom>
          </p:spPr>
          <p:txBody>
            <a:bodyPr wrap="square">
              <a:spAutoFit/>
            </a:bodyPr>
            <a:lstStyle/>
            <a:p>
              <a:pPr marL="0" lvl="1" algn="ctr">
                <a:spcAft>
                  <a:spcPts val="0"/>
                </a:spcAft>
                <a:tabLst>
                  <a:tab pos="1258888" algn="l"/>
                </a:tabLst>
                <a:defRPr/>
              </a:pPr>
              <a:r>
                <a:rPr lang="en-US" sz="2800" dirty="0" smtClean="0">
                  <a:solidFill>
                    <a:schemeClr val="tx1"/>
                  </a:solidFill>
                  <a:effectLst>
                    <a:outerShdw blurRad="38100" dist="38100" dir="2700000" algn="tl">
                      <a:srgbClr val="000000">
                        <a:alpha val="43137"/>
                      </a:srgbClr>
                    </a:outerShdw>
                  </a:effectLst>
                  <a:latin typeface="+mj-lt"/>
                </a:rPr>
                <a:t>FAST ESP becomes the foundation</a:t>
              </a:r>
            </a:p>
            <a:p>
              <a:pPr marL="0" lvl="1" algn="ctr">
                <a:spcAft>
                  <a:spcPts val="0"/>
                </a:spcAft>
                <a:tabLst>
                  <a:tab pos="1258888" algn="l"/>
                </a:tabLst>
                <a:defRPr/>
              </a:pPr>
              <a:r>
                <a:rPr lang="en-US" dirty="0" smtClean="0">
                  <a:solidFill>
                    <a:schemeClr val="tx1"/>
                  </a:solidFill>
                  <a:effectLst>
                    <a:outerShdw blurRad="38100" dist="38100" dir="2700000" algn="tl">
                      <a:srgbClr val="000000">
                        <a:alpha val="43137"/>
                      </a:srgbClr>
                    </a:outerShdw>
                  </a:effectLst>
                  <a:latin typeface="Segoe Light" pitchFamily="34" charset="0"/>
                </a:rPr>
                <a:t>for all enterprise search products</a:t>
              </a: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 Predictability and Simplicity</a:t>
            </a:r>
            <a:endParaRPr lang="en-US" dirty="0"/>
          </a:p>
        </p:txBody>
      </p:sp>
      <p:sp>
        <p:nvSpPr>
          <p:cNvPr id="3" name="Text Placeholder 2"/>
          <p:cNvSpPr>
            <a:spLocks noGrp="1"/>
          </p:cNvSpPr>
          <p:nvPr>
            <p:ph type="body" sz="quarter" idx="10"/>
          </p:nvPr>
        </p:nvSpPr>
        <p:spPr>
          <a:xfrm>
            <a:off x="382588" y="739558"/>
            <a:ext cx="8761412" cy="332399"/>
          </a:xfrm>
        </p:spPr>
        <p:txBody>
          <a:bodyPr/>
          <a:lstStyle/>
          <a:p>
            <a:r>
              <a:rPr lang="en-US" dirty="0" smtClean="0"/>
              <a:t>Upcoming products will be made available through Microsoft Licensing</a:t>
            </a:r>
            <a:endParaRPr lang="en-US" dirty="0"/>
          </a:p>
        </p:txBody>
      </p:sp>
      <p:sp>
        <p:nvSpPr>
          <p:cNvPr id="12" name="TextBox 11"/>
          <p:cNvSpPr txBox="1"/>
          <p:nvPr/>
        </p:nvSpPr>
        <p:spPr>
          <a:xfrm>
            <a:off x="741531" y="1480456"/>
            <a:ext cx="3561681" cy="400110"/>
          </a:xfrm>
          <a:prstGeom prst="rect">
            <a:avLst/>
          </a:prstGeom>
          <a:noFill/>
        </p:spPr>
        <p:txBody>
          <a:bodyPr wrap="none" rtlCol="0">
            <a:spAutoFit/>
          </a:bodyPr>
          <a:lstStyle/>
          <a:p>
            <a:pPr algn="ctr"/>
            <a:r>
              <a:rPr lang="en-US" sz="2000" dirty="0" smtClean="0">
                <a:solidFill>
                  <a:schemeClr val="tx1"/>
                </a:solidFill>
                <a:latin typeface="+mj-lt"/>
              </a:rPr>
              <a:t>Solutions for Internet Business</a:t>
            </a:r>
            <a:endParaRPr lang="en-US" sz="2000" dirty="0">
              <a:solidFill>
                <a:schemeClr val="tx1"/>
              </a:solidFill>
              <a:latin typeface="+mj-lt"/>
            </a:endParaRPr>
          </a:p>
        </p:txBody>
      </p:sp>
      <p:sp>
        <p:nvSpPr>
          <p:cNvPr id="13" name="Rectangle 12"/>
          <p:cNvSpPr/>
          <p:nvPr/>
        </p:nvSpPr>
        <p:spPr>
          <a:xfrm>
            <a:off x="4548859" y="1480456"/>
            <a:ext cx="4154279" cy="400110"/>
          </a:xfrm>
          <a:prstGeom prst="rect">
            <a:avLst/>
          </a:prstGeom>
        </p:spPr>
        <p:txBody>
          <a:bodyPr wrap="none">
            <a:spAutoFit/>
          </a:bodyPr>
          <a:lstStyle/>
          <a:p>
            <a:pPr algn="ctr"/>
            <a:r>
              <a:rPr lang="en-US" sz="2000" dirty="0" smtClean="0">
                <a:solidFill>
                  <a:schemeClr val="tx1"/>
                </a:solidFill>
                <a:latin typeface="+mj-lt"/>
              </a:rPr>
              <a:t>Solutions for Business Productivity</a:t>
            </a:r>
            <a:endParaRPr lang="en-US" sz="2000" dirty="0">
              <a:solidFill>
                <a:schemeClr val="tx1"/>
              </a:solidFill>
              <a:latin typeface="+mj-lt"/>
            </a:endParaRPr>
          </a:p>
        </p:txBody>
      </p:sp>
      <p:sp>
        <p:nvSpPr>
          <p:cNvPr id="16" name="Rectangle 15"/>
          <p:cNvSpPr/>
          <p:nvPr/>
        </p:nvSpPr>
        <p:spPr>
          <a:xfrm>
            <a:off x="0" y="4256397"/>
            <a:ext cx="9144000" cy="1308099"/>
          </a:xfrm>
          <a:prstGeom prst="rect">
            <a:avLst/>
          </a:prstGeom>
          <a:ln/>
        </p:spPr>
        <p:style>
          <a:lnRef idx="1">
            <a:schemeClr val="accent1"/>
          </a:lnRef>
          <a:fillRef idx="3">
            <a:schemeClr val="accent1"/>
          </a:fillRef>
          <a:effectRef idx="2">
            <a:schemeClr val="accent1"/>
          </a:effectRef>
          <a:fontRef idx="minor">
            <a:schemeClr val="lt1"/>
          </a:fontRef>
        </p:style>
        <p:txBody>
          <a:bodyPr lIns="91440" tIns="91440" bIns="91440" rtlCol="0" anchor="t"/>
          <a:lstStyle/>
          <a:p>
            <a:r>
              <a:rPr lang="en-US" sz="1400" i="1" dirty="0" smtClean="0">
                <a:solidFill>
                  <a:schemeClr val="tx1"/>
                </a:solidFill>
                <a:effectLst>
                  <a:outerShdw blurRad="38100" dist="38100" dir="2700000" algn="tl">
                    <a:srgbClr val="000000">
                      <a:alpha val="43137"/>
                    </a:srgbClr>
                  </a:outerShdw>
                </a:effectLst>
              </a:rPr>
              <a:t>Licensing</a:t>
            </a:r>
            <a:endParaRPr lang="en-US" sz="1400" i="1" dirty="0">
              <a:solidFill>
                <a:schemeClr val="tx1"/>
              </a:solidFill>
              <a:effectLst>
                <a:outerShdw blurRad="38100" dist="38100" dir="2700000" algn="tl">
                  <a:srgbClr val="000000">
                    <a:alpha val="43137"/>
                  </a:srgbClr>
                </a:outerShdw>
              </a:effectLst>
            </a:endParaRPr>
          </a:p>
        </p:txBody>
      </p:sp>
      <p:sp>
        <p:nvSpPr>
          <p:cNvPr id="19" name="Rectangle 18"/>
          <p:cNvSpPr/>
          <p:nvPr/>
        </p:nvSpPr>
        <p:spPr>
          <a:xfrm>
            <a:off x="0" y="5562600"/>
            <a:ext cx="9144000" cy="1295400"/>
          </a:xfrm>
          <a:prstGeom prst="rect">
            <a:avLst/>
          </a:prstGeom>
          <a:ln>
            <a:noFill/>
          </a:ln>
        </p:spPr>
        <p:style>
          <a:lnRef idx="1">
            <a:schemeClr val="dk1"/>
          </a:lnRef>
          <a:fillRef idx="2">
            <a:schemeClr val="dk1"/>
          </a:fillRef>
          <a:effectRef idx="1">
            <a:schemeClr val="dk1"/>
          </a:effectRef>
          <a:fontRef idx="minor">
            <a:schemeClr val="dk1"/>
          </a:fontRef>
        </p:style>
        <p:txBody>
          <a:bodyPr lIns="91440" tIns="91440" bIns="91440" rtlCol="0" anchor="t"/>
          <a:lstStyle/>
          <a:p>
            <a:r>
              <a:rPr lang="en-US" sz="1400" i="1" dirty="0" smtClean="0">
                <a:solidFill>
                  <a:schemeClr val="bg2"/>
                </a:solidFill>
                <a:effectLst>
                  <a:outerShdw blurRad="38100" dist="38100" dir="2700000" algn="tl">
                    <a:srgbClr val="000000">
                      <a:alpha val="43137"/>
                    </a:srgbClr>
                  </a:outerShdw>
                </a:effectLst>
              </a:rPr>
              <a:t>Operating</a:t>
            </a:r>
            <a:br>
              <a:rPr lang="en-US" sz="1400" i="1" dirty="0" smtClean="0">
                <a:solidFill>
                  <a:schemeClr val="bg2"/>
                </a:solidFill>
                <a:effectLst>
                  <a:outerShdw blurRad="38100" dist="38100" dir="2700000" algn="tl">
                    <a:srgbClr val="000000">
                      <a:alpha val="43137"/>
                    </a:srgbClr>
                  </a:outerShdw>
                </a:effectLst>
              </a:rPr>
            </a:br>
            <a:r>
              <a:rPr lang="en-US" sz="1400" i="1" dirty="0" smtClean="0">
                <a:solidFill>
                  <a:schemeClr val="bg2"/>
                </a:solidFill>
                <a:effectLst>
                  <a:outerShdw blurRad="38100" dist="38100" dir="2700000" algn="tl">
                    <a:srgbClr val="000000">
                      <a:alpha val="43137"/>
                    </a:srgbClr>
                  </a:outerShdw>
                </a:effectLst>
              </a:rPr>
              <a:t>Systems</a:t>
            </a:r>
            <a:endParaRPr lang="en-US" sz="1400" i="1" dirty="0">
              <a:solidFill>
                <a:schemeClr val="bg2"/>
              </a:solidFill>
              <a:effectLst>
                <a:outerShdw blurRad="38100" dist="38100" dir="2700000" algn="tl">
                  <a:srgbClr val="000000">
                    <a:alpha val="43137"/>
                  </a:srgbClr>
                </a:outerShdw>
              </a:effectLst>
            </a:endParaRPr>
          </a:p>
        </p:txBody>
      </p:sp>
      <p:sp>
        <p:nvSpPr>
          <p:cNvPr id="20" name="TextBox 19"/>
          <p:cNvSpPr txBox="1"/>
          <p:nvPr/>
        </p:nvSpPr>
        <p:spPr>
          <a:xfrm>
            <a:off x="5664274" y="6010245"/>
            <a:ext cx="2060372" cy="400110"/>
          </a:xfrm>
          <a:prstGeom prst="rect">
            <a:avLst/>
          </a:prstGeom>
          <a:noFill/>
        </p:spPr>
        <p:txBody>
          <a:bodyPr wrap="none" rtlCol="0">
            <a:spAutoFit/>
          </a:bodyPr>
          <a:lstStyle/>
          <a:p>
            <a:pPr algn="ctr"/>
            <a:r>
              <a:rPr lang="en-US" sz="2000" dirty="0" smtClean="0"/>
              <a:t>Windows Server</a:t>
            </a:r>
            <a:endParaRPr lang="en-US" sz="2000" dirty="0"/>
          </a:p>
        </p:txBody>
      </p:sp>
      <p:sp>
        <p:nvSpPr>
          <p:cNvPr id="21" name="TextBox 20"/>
          <p:cNvSpPr txBox="1"/>
          <p:nvPr/>
        </p:nvSpPr>
        <p:spPr>
          <a:xfrm>
            <a:off x="1320490" y="5856357"/>
            <a:ext cx="2093009" cy="707886"/>
          </a:xfrm>
          <a:prstGeom prst="rect">
            <a:avLst/>
          </a:prstGeom>
          <a:noFill/>
        </p:spPr>
        <p:txBody>
          <a:bodyPr wrap="none" rtlCol="0">
            <a:spAutoFit/>
          </a:bodyPr>
          <a:lstStyle/>
          <a:p>
            <a:pPr algn="ctr"/>
            <a:r>
              <a:rPr lang="en-US" sz="2000" dirty="0" smtClean="0"/>
              <a:t>Windows Server,</a:t>
            </a:r>
            <a:br>
              <a:rPr lang="en-US" sz="2000" dirty="0" smtClean="0"/>
            </a:br>
            <a:r>
              <a:rPr lang="en-US" sz="2000" dirty="0" smtClean="0"/>
              <a:t>UNIX, or Linux</a:t>
            </a:r>
            <a:endParaRPr lang="en-US" sz="2000" dirty="0"/>
          </a:p>
        </p:txBody>
      </p:sp>
      <p:sp>
        <p:nvSpPr>
          <p:cNvPr id="10" name="Rectangle 9"/>
          <p:cNvSpPr/>
          <p:nvPr/>
        </p:nvSpPr>
        <p:spPr>
          <a:xfrm>
            <a:off x="914400" y="1982346"/>
            <a:ext cx="3200400" cy="2273968"/>
          </a:xfrm>
          <a:prstGeom prst="rect">
            <a:avLst/>
          </a:prstGeom>
          <a:ln/>
          <a:effectLst>
            <a:outerShdw blurRad="50800" dist="20000" dir="5400000" rotWithShape="0">
              <a:srgbClr val="000000">
                <a:alpha val="42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rtlCol="0" anchor="ctr"/>
          <a:lstStyle/>
          <a:p>
            <a:pPr marL="0" lvl="1" algn="ctr">
              <a:lnSpc>
                <a:spcPct val="95000"/>
              </a:lnSpc>
              <a:tabLst>
                <a:tab pos="1258888" algn="l"/>
              </a:tabLst>
              <a:defRPr/>
            </a:pP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Light" pitchFamily="34" charset="0"/>
            </a:endParaRPr>
          </a:p>
        </p:txBody>
      </p:sp>
      <p:sp>
        <p:nvSpPr>
          <p:cNvPr id="24" name="Rectangle 23"/>
          <p:cNvSpPr/>
          <p:nvPr/>
        </p:nvSpPr>
        <p:spPr>
          <a:xfrm>
            <a:off x="5029200" y="1982346"/>
            <a:ext cx="3200400" cy="2273968"/>
          </a:xfrm>
          <a:prstGeom prst="rect">
            <a:avLst/>
          </a:prstGeom>
          <a:ln/>
          <a:effectLst>
            <a:reflection blurRad="6350" stA="52000" endA="300" endPos="35000" dir="5400000" sy="-100000" algn="bl" rotWithShape="0"/>
          </a:effectLst>
        </p:spPr>
        <p:style>
          <a:lnRef idx="0">
            <a:schemeClr val="accent3"/>
          </a:lnRef>
          <a:fillRef idx="3">
            <a:schemeClr val="accent3"/>
          </a:fillRef>
          <a:effectRef idx="3">
            <a:schemeClr val="accent3"/>
          </a:effectRef>
          <a:fontRef idx="minor">
            <a:schemeClr val="lt1"/>
          </a:fontRef>
        </p:style>
        <p:txBody>
          <a:bodyPr rtlCol="0" anchor="ctr"/>
          <a:lstStyle/>
          <a:p>
            <a:pPr marL="0" lvl="1" algn="ctr">
              <a:lnSpc>
                <a:spcPct val="95000"/>
              </a:lnSpc>
              <a:tabLst>
                <a:tab pos="1258888" algn="l"/>
              </a:tabLst>
              <a:defRPr/>
            </a:pP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Light" pitchFamily="34" charset="0"/>
            </a:endParaRPr>
          </a:p>
        </p:txBody>
      </p:sp>
      <p:sp>
        <p:nvSpPr>
          <p:cNvPr id="17" name="TextBox 16"/>
          <p:cNvSpPr txBox="1"/>
          <p:nvPr/>
        </p:nvSpPr>
        <p:spPr>
          <a:xfrm>
            <a:off x="4583628" y="4402615"/>
            <a:ext cx="4103172" cy="1015663"/>
          </a:xfrm>
          <a:prstGeom prst="rect">
            <a:avLst/>
          </a:prstGeom>
          <a:noFill/>
        </p:spPr>
        <p:txBody>
          <a:bodyPr wrap="square" rtlCol="0">
            <a:spAutoFit/>
          </a:bodyPr>
          <a:lstStyle/>
          <a:p>
            <a:pPr algn="ctr"/>
            <a:r>
              <a:rPr lang="en-US" sz="2000" dirty="0" smtClean="0">
                <a:solidFill>
                  <a:schemeClr val="tx1"/>
                </a:solidFill>
                <a:effectLst>
                  <a:outerShdw blurRad="50800" dist="38100" dir="2700000" algn="tl" rotWithShape="0">
                    <a:prstClr val="black">
                      <a:alpha val="40000"/>
                    </a:prstClr>
                  </a:outerShdw>
                </a:effectLst>
              </a:rPr>
              <a:t>SharePoint Server eCAL &amp; </a:t>
            </a:r>
            <a:br>
              <a:rPr lang="en-US" sz="2000" dirty="0" smtClean="0">
                <a:solidFill>
                  <a:schemeClr val="tx1"/>
                </a:solidFill>
                <a:effectLst>
                  <a:outerShdw blurRad="50800" dist="38100" dir="2700000" algn="tl" rotWithShape="0">
                    <a:prstClr val="black">
                      <a:alpha val="40000"/>
                    </a:prstClr>
                  </a:outerShdw>
                </a:effectLst>
              </a:rPr>
            </a:br>
            <a:r>
              <a:rPr lang="en-US" sz="2000" dirty="0" smtClean="0">
                <a:solidFill>
                  <a:schemeClr val="tx1"/>
                </a:solidFill>
                <a:effectLst>
                  <a:outerShdw blurRad="50800" dist="38100" dir="2700000" algn="tl" rotWithShape="0">
                    <a:prstClr val="black">
                      <a:alpha val="40000"/>
                    </a:prstClr>
                  </a:outerShdw>
                </a:effectLst>
              </a:rPr>
              <a:t>FAST Search for SharePoint</a:t>
            </a:r>
            <a:br>
              <a:rPr lang="en-US" sz="2000" dirty="0" smtClean="0">
                <a:solidFill>
                  <a:schemeClr val="tx1"/>
                </a:solidFill>
                <a:effectLst>
                  <a:outerShdw blurRad="50800" dist="38100" dir="2700000" algn="tl" rotWithShape="0">
                    <a:prstClr val="black">
                      <a:alpha val="40000"/>
                    </a:prstClr>
                  </a:outerShdw>
                </a:effectLst>
              </a:rPr>
            </a:br>
            <a:r>
              <a:rPr lang="en-US" sz="2000" dirty="0" smtClean="0">
                <a:solidFill>
                  <a:schemeClr val="tx1"/>
                </a:solidFill>
                <a:effectLst>
                  <a:outerShdw blurRad="50800" dist="38100" dir="2700000" algn="tl" rotWithShape="0">
                    <a:prstClr val="black">
                      <a:alpha val="40000"/>
                    </a:prstClr>
                  </a:outerShdw>
                </a:effectLst>
              </a:rPr>
              <a:t>Server License</a:t>
            </a:r>
          </a:p>
        </p:txBody>
      </p:sp>
      <p:sp>
        <p:nvSpPr>
          <p:cNvPr id="18" name="TextBox 17"/>
          <p:cNvSpPr txBox="1"/>
          <p:nvPr/>
        </p:nvSpPr>
        <p:spPr>
          <a:xfrm>
            <a:off x="847418" y="4402615"/>
            <a:ext cx="3076882" cy="1015663"/>
          </a:xfrm>
          <a:prstGeom prst="rect">
            <a:avLst/>
          </a:prstGeom>
          <a:noFill/>
        </p:spPr>
        <p:txBody>
          <a:bodyPr wrap="square" rtlCol="0">
            <a:spAutoFit/>
          </a:bodyPr>
          <a:lstStyle/>
          <a:p>
            <a:pPr algn="ctr"/>
            <a:r>
              <a:rPr lang="en-US" sz="2000" dirty="0" smtClean="0">
                <a:solidFill>
                  <a:schemeClr val="tx1"/>
                </a:solidFill>
                <a:effectLst>
                  <a:outerShdw blurRad="50800" dist="38100" dir="2700000" algn="tl" rotWithShape="0">
                    <a:prstClr val="black">
                      <a:alpha val="40000"/>
                    </a:prstClr>
                  </a:outerShdw>
                </a:effectLst>
              </a:rPr>
              <a:t>Queries per second,</a:t>
            </a:r>
          </a:p>
          <a:p>
            <a:pPr algn="ctr"/>
            <a:r>
              <a:rPr lang="en-US" sz="2000" dirty="0" smtClean="0">
                <a:solidFill>
                  <a:schemeClr val="tx1"/>
                </a:solidFill>
                <a:effectLst>
                  <a:outerShdw blurRad="50800" dist="38100" dir="2700000" algn="tl" rotWithShape="0">
                    <a:prstClr val="black">
                      <a:alpha val="40000"/>
                    </a:prstClr>
                  </a:outerShdw>
                </a:effectLst>
              </a:rPr>
              <a:t>Data volume, &amp;</a:t>
            </a:r>
          </a:p>
          <a:p>
            <a:pPr algn="ctr"/>
            <a:r>
              <a:rPr lang="en-US" sz="2000" dirty="0" smtClean="0">
                <a:solidFill>
                  <a:schemeClr val="tx1"/>
                </a:solidFill>
                <a:effectLst>
                  <a:outerShdw blurRad="50800" dist="38100" dir="2700000" algn="tl" rotWithShape="0">
                    <a:prstClr val="black">
                      <a:alpha val="40000"/>
                    </a:prstClr>
                  </a:outerShdw>
                </a:effectLst>
              </a:rPr>
              <a:t>Permitted purpose</a:t>
            </a:r>
            <a:endParaRPr lang="en-US" sz="2000" dirty="0">
              <a:solidFill>
                <a:schemeClr val="tx1"/>
              </a:solidFill>
              <a:effectLst>
                <a:outerShdw blurRad="50800" dist="38100" dir="2700000" algn="tl" rotWithShape="0">
                  <a:prstClr val="black">
                    <a:alpha val="40000"/>
                  </a:prstClr>
                </a:outerShdw>
              </a:effectLst>
            </a:endParaRPr>
          </a:p>
        </p:txBody>
      </p:sp>
      <p:pic>
        <p:nvPicPr>
          <p:cNvPr id="22" name="Picture 2"/>
          <p:cNvPicPr>
            <a:picLocks noChangeAspect="1" noChangeArrowheads="1"/>
          </p:cNvPicPr>
          <p:nvPr/>
        </p:nvPicPr>
        <p:blipFill>
          <a:blip r:embed="rId3" cstate="screen"/>
          <a:srcRect/>
          <a:stretch>
            <a:fillRect/>
          </a:stretch>
        </p:blipFill>
        <p:spPr bwMode="auto">
          <a:xfrm>
            <a:off x="1233291" y="2698199"/>
            <a:ext cx="2562618" cy="842263"/>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3" name="Picture 3"/>
          <p:cNvPicPr>
            <a:picLocks noChangeAspect="1" noChangeArrowheads="1"/>
          </p:cNvPicPr>
          <p:nvPr/>
        </p:nvPicPr>
        <p:blipFill>
          <a:blip r:embed="rId4" cstate="screen"/>
          <a:srcRect/>
          <a:stretch>
            <a:fillRect/>
          </a:stretch>
        </p:blipFill>
        <p:spPr bwMode="auto">
          <a:xfrm>
            <a:off x="5348091" y="2698199"/>
            <a:ext cx="2562618" cy="842263"/>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P architecture.jpg"/>
          <p:cNvPicPr>
            <a:picLocks noChangeAspect="1"/>
          </p:cNvPicPr>
          <p:nvPr/>
        </p:nvPicPr>
        <p:blipFill>
          <a:blip r:embed="rId3"/>
          <a:stretch>
            <a:fillRect/>
          </a:stretch>
        </p:blipFill>
        <p:spPr>
          <a:xfrm>
            <a:off x="105508" y="611945"/>
            <a:ext cx="9144000" cy="6246055"/>
          </a:xfrm>
          <a:prstGeom prst="rect">
            <a:avLst/>
          </a:prstGeom>
        </p:spPr>
      </p:pic>
      <p:sp>
        <p:nvSpPr>
          <p:cNvPr id="4" name="Title 3"/>
          <p:cNvSpPr>
            <a:spLocks noGrp="1"/>
          </p:cNvSpPr>
          <p:nvPr>
            <p:ph type="title"/>
          </p:nvPr>
        </p:nvSpPr>
        <p:spPr>
          <a:xfrm>
            <a:off x="122336" y="94956"/>
            <a:ext cx="8380412" cy="498598"/>
          </a:xfrm>
        </p:spPr>
        <p:txBody>
          <a:bodyPr/>
          <a:lstStyle/>
          <a:p>
            <a:r>
              <a:rPr lang="sv-SE" dirty="0" smtClean="0"/>
              <a:t>ESP </a:t>
            </a:r>
            <a:r>
              <a:rPr lang="sv-SE" dirty="0"/>
              <a:t>A</a:t>
            </a:r>
            <a:r>
              <a:rPr smtClean="0"/>
              <a:t>rchitecture</a:t>
            </a:r>
            <a:r>
              <a:rPr lang="sv-SE" dirty="0" smtClean="0"/>
              <a:t> (easy version)</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96"/>
          <p:cNvSpPr/>
          <p:nvPr/>
        </p:nvSpPr>
        <p:spPr bwMode="auto">
          <a:xfrm>
            <a:off x="170067" y="1778909"/>
            <a:ext cx="8810847" cy="3459125"/>
          </a:xfrm>
          <a:prstGeom prst="roundRect">
            <a:avLst>
              <a:gd name="adj" fmla="val 0"/>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0" tIns="0" rIns="0" bIns="0"/>
          <a:lstStyle/>
          <a:p>
            <a:pPr algn="l" rtl="0" fontAlgn="base">
              <a:lnSpc>
                <a:spcPts val="3400"/>
              </a:lnSpc>
              <a:spcBef>
                <a:spcPct val="0"/>
              </a:spcBef>
              <a:spcAft>
                <a:spcPct val="0"/>
              </a:spcAft>
              <a:defRPr/>
            </a:pPr>
            <a:endParaRPr lang="en-US" sz="1600" kern="1200" dirty="0">
              <a:solidFill>
                <a:srgbClr val="4D4D4D"/>
              </a:solidFill>
              <a:latin typeface="Arial"/>
              <a:ea typeface="+mn-ea"/>
              <a:cs typeface="+mn-cs"/>
            </a:endParaRPr>
          </a:p>
        </p:txBody>
      </p:sp>
      <p:pic>
        <p:nvPicPr>
          <p:cNvPr id="11272" name="Picture 12"/>
          <p:cNvPicPr>
            <a:picLocks noChangeAspect="1" noChangeArrowheads="1"/>
          </p:cNvPicPr>
          <p:nvPr/>
        </p:nvPicPr>
        <p:blipFill>
          <a:blip r:embed="rId3" cstate="email">
            <a:duotone>
              <a:schemeClr val="accent4">
                <a:shade val="45000"/>
                <a:satMod val="135000"/>
              </a:schemeClr>
              <a:prstClr val="white"/>
            </a:duotone>
          </a:blip>
          <a:srcRect/>
          <a:stretch>
            <a:fillRect/>
          </a:stretch>
        </p:blipFill>
        <p:spPr bwMode="auto">
          <a:xfrm>
            <a:off x="1091535" y="3286124"/>
            <a:ext cx="417513" cy="431800"/>
          </a:xfrm>
          <a:prstGeom prst="rect">
            <a:avLst/>
          </a:prstGeom>
          <a:noFill/>
          <a:ln w="9525">
            <a:noFill/>
            <a:miter lim="800000"/>
            <a:headEnd/>
            <a:tailEnd/>
          </a:ln>
        </p:spPr>
      </p:pic>
      <p:sp>
        <p:nvSpPr>
          <p:cNvPr id="166" name="Text Box 44"/>
          <p:cNvSpPr txBox="1">
            <a:spLocks noChangeArrowheads="1"/>
          </p:cNvSpPr>
          <p:nvPr/>
        </p:nvSpPr>
        <p:spPr bwMode="auto">
          <a:xfrm>
            <a:off x="4152591" y="2278385"/>
            <a:ext cx="1548000" cy="2045256"/>
          </a:xfrm>
          <a:prstGeom prst="rect">
            <a:avLst/>
          </a:prstGeom>
          <a:solidFill>
            <a:srgbClr val="FFFFFF"/>
          </a:solidFill>
          <a:ln w="12700">
            <a:solidFill>
              <a:schemeClr val="bg1">
                <a:lumMod val="85000"/>
              </a:schemeClr>
            </a:solidFill>
            <a:prstDash val="solid"/>
            <a:miter lim="800000"/>
            <a:headEnd type="none" w="med" len="med"/>
            <a:tailEnd type="none" w="med" len="med"/>
          </a:ln>
          <a:effectLst>
            <a:outerShdw blurRad="76200" dist="50800" dir="2700000" algn="ctr" rotWithShape="0">
              <a:schemeClr val="bg2">
                <a:alpha val="15000"/>
              </a:schemeClr>
            </a:outerShdw>
          </a:effectLst>
        </p:spPr>
        <p:txBody>
          <a:bodyPr wrap="square" lIns="144000" tIns="72000" rIns="72000" bIns="72000">
            <a:prstTxWarp prst="textNoShape">
              <a:avLst/>
            </a:prstTxWarp>
            <a:noAutofit/>
          </a:bodyPr>
          <a:lstStyle/>
          <a:p>
            <a:pPr>
              <a:lnSpc>
                <a:spcPts val="2600"/>
              </a:lnSpc>
              <a:tabLst>
                <a:tab pos="1076325" algn="l"/>
              </a:tabLst>
            </a:pPr>
            <a:endParaRPr lang="nb-NO" sz="1600" dirty="0">
              <a:solidFill>
                <a:srgbClr val="4D4D4D"/>
              </a:solidFill>
              <a:latin typeface="Calibri" pitchFamily="34" charset="0"/>
            </a:endParaRPr>
          </a:p>
        </p:txBody>
      </p:sp>
      <p:sp>
        <p:nvSpPr>
          <p:cNvPr id="11321" name="Rectangle 4"/>
          <p:cNvSpPr>
            <a:spLocks noGrp="1" noChangeArrowheads="1"/>
          </p:cNvSpPr>
          <p:nvPr>
            <p:ph type="title"/>
          </p:nvPr>
        </p:nvSpPr>
        <p:spPr/>
        <p:txBody>
          <a:bodyPr/>
          <a:lstStyle/>
          <a:p>
            <a:pPr eaLnBrk="1" hangingPunct="1"/>
            <a:r>
              <a:rPr lang="en-US" dirty="0" smtClean="0"/>
              <a:t>FAST ESP Software Architecture</a:t>
            </a:r>
          </a:p>
        </p:txBody>
      </p:sp>
      <p:sp>
        <p:nvSpPr>
          <p:cNvPr id="11270" name="Text Box 6"/>
          <p:cNvSpPr txBox="1">
            <a:spLocks noChangeArrowheads="1"/>
          </p:cNvSpPr>
          <p:nvPr/>
        </p:nvSpPr>
        <p:spPr bwMode="auto">
          <a:xfrm>
            <a:off x="6198776" y="2282074"/>
            <a:ext cx="647293" cy="492443"/>
          </a:xfrm>
          <a:prstGeom prst="rect">
            <a:avLst/>
          </a:prstGeom>
          <a:noFill/>
          <a:ln w="9525">
            <a:noFill/>
            <a:miter lim="800000"/>
            <a:headEnd/>
            <a:tailEnd/>
          </a:ln>
        </p:spPr>
        <p:txBody>
          <a:bodyPr wrap="none" lIns="0" tIns="0" rIns="0" bIns="0">
            <a:spAutoFit/>
          </a:bodyPr>
          <a:lstStyle/>
          <a:p>
            <a:pPr>
              <a:lnSpc>
                <a:spcPct val="100000"/>
              </a:lnSpc>
            </a:pPr>
            <a:r>
              <a:rPr lang="en-US" sz="1600" dirty="0" smtClean="0">
                <a:latin typeface="Calibri" pitchFamily="34" charset="0"/>
              </a:rPr>
              <a:t>Query</a:t>
            </a:r>
            <a:r>
              <a:rPr lang="en-US" sz="1600" dirty="0">
                <a:latin typeface="Calibri" pitchFamily="34" charset="0"/>
              </a:rPr>
              <a:t/>
            </a:r>
            <a:br>
              <a:rPr lang="en-US" sz="1600" dirty="0">
                <a:latin typeface="Calibri" pitchFamily="34" charset="0"/>
              </a:rPr>
            </a:br>
            <a:r>
              <a:rPr lang="en-US" sz="1600" dirty="0" smtClean="0">
                <a:latin typeface="Calibri" pitchFamily="34" charset="0"/>
              </a:rPr>
              <a:t>analysis</a:t>
            </a:r>
          </a:p>
        </p:txBody>
      </p:sp>
      <p:pic>
        <p:nvPicPr>
          <p:cNvPr id="11273" name="Picture 14"/>
          <p:cNvPicPr>
            <a:picLocks noChangeAspect="1" noChangeArrowheads="1"/>
          </p:cNvPicPr>
          <p:nvPr/>
        </p:nvPicPr>
        <p:blipFill>
          <a:blip r:embed="rId4" cstate="email">
            <a:duotone>
              <a:schemeClr val="accent4">
                <a:shade val="45000"/>
                <a:satMod val="135000"/>
              </a:schemeClr>
              <a:prstClr val="white"/>
            </a:duotone>
          </a:blip>
          <a:srcRect/>
          <a:stretch>
            <a:fillRect/>
          </a:stretch>
        </p:blipFill>
        <p:spPr bwMode="auto">
          <a:xfrm>
            <a:off x="448593" y="3000372"/>
            <a:ext cx="417512" cy="320675"/>
          </a:xfrm>
          <a:prstGeom prst="rect">
            <a:avLst/>
          </a:prstGeom>
          <a:noFill/>
          <a:ln w="9525" algn="ctr">
            <a:noFill/>
            <a:miter lim="800000"/>
            <a:headEnd/>
            <a:tailEnd/>
          </a:ln>
        </p:spPr>
      </p:pic>
      <p:pic>
        <p:nvPicPr>
          <p:cNvPr id="11274" name="Picture 16"/>
          <p:cNvPicPr>
            <a:picLocks noChangeAspect="1" noChangeArrowheads="1"/>
          </p:cNvPicPr>
          <p:nvPr/>
        </p:nvPicPr>
        <p:blipFill>
          <a:blip r:embed="rId5" cstate="email">
            <a:duotone>
              <a:schemeClr val="accent4">
                <a:shade val="45000"/>
                <a:satMod val="135000"/>
              </a:schemeClr>
              <a:prstClr val="white"/>
            </a:duotone>
          </a:blip>
          <a:srcRect/>
          <a:stretch>
            <a:fillRect/>
          </a:stretch>
        </p:blipFill>
        <p:spPr bwMode="auto">
          <a:xfrm>
            <a:off x="1018513" y="3000372"/>
            <a:ext cx="573088" cy="295275"/>
          </a:xfrm>
          <a:prstGeom prst="rect">
            <a:avLst/>
          </a:prstGeom>
          <a:noFill/>
          <a:ln w="9525" algn="ctr">
            <a:noFill/>
            <a:miter lim="800000"/>
            <a:headEnd/>
            <a:tailEnd/>
          </a:ln>
        </p:spPr>
      </p:pic>
      <p:pic>
        <p:nvPicPr>
          <p:cNvPr id="11275" name="Picture 18"/>
          <p:cNvPicPr>
            <a:picLocks noChangeAspect="1" noChangeArrowheads="1"/>
          </p:cNvPicPr>
          <p:nvPr/>
        </p:nvPicPr>
        <p:blipFill>
          <a:blip r:embed="rId6" cstate="email">
            <a:duotone>
              <a:schemeClr val="accent4">
                <a:shade val="45000"/>
                <a:satMod val="135000"/>
              </a:schemeClr>
              <a:prstClr val="white"/>
            </a:duotone>
          </a:blip>
          <a:srcRect/>
          <a:stretch>
            <a:fillRect/>
          </a:stretch>
        </p:blipFill>
        <p:spPr bwMode="auto">
          <a:xfrm>
            <a:off x="1061395" y="4338644"/>
            <a:ext cx="442913" cy="339725"/>
          </a:xfrm>
          <a:prstGeom prst="rect">
            <a:avLst/>
          </a:prstGeom>
          <a:noFill/>
          <a:ln w="9525" algn="ctr">
            <a:noFill/>
            <a:miter lim="800000"/>
            <a:headEnd/>
            <a:tailEnd/>
          </a:ln>
        </p:spPr>
      </p:pic>
      <p:pic>
        <p:nvPicPr>
          <p:cNvPr id="11276" name="Picture 19" descr="cnn"/>
          <p:cNvPicPr>
            <a:picLocks noChangeAspect="1" noChangeArrowheads="1"/>
          </p:cNvPicPr>
          <p:nvPr/>
        </p:nvPicPr>
        <p:blipFill>
          <a:blip r:embed="rId7" cstate="email">
            <a:duotone>
              <a:schemeClr val="accent4">
                <a:shade val="45000"/>
                <a:satMod val="135000"/>
              </a:schemeClr>
              <a:prstClr val="white"/>
            </a:duotone>
          </a:blip>
          <a:srcRect/>
          <a:stretch>
            <a:fillRect/>
          </a:stretch>
        </p:blipFill>
        <p:spPr bwMode="auto">
          <a:xfrm>
            <a:off x="448593" y="4338644"/>
            <a:ext cx="457200" cy="339725"/>
          </a:xfrm>
          <a:prstGeom prst="rect">
            <a:avLst/>
          </a:prstGeom>
          <a:noFill/>
          <a:ln w="9525">
            <a:noFill/>
            <a:miter lim="800000"/>
            <a:headEnd/>
            <a:tailEnd/>
          </a:ln>
        </p:spPr>
      </p:pic>
      <p:sp>
        <p:nvSpPr>
          <p:cNvPr id="11280" name="Line 23"/>
          <p:cNvSpPr>
            <a:spLocks noChangeShapeType="1"/>
          </p:cNvSpPr>
          <p:nvPr/>
        </p:nvSpPr>
        <p:spPr bwMode="auto">
          <a:xfrm>
            <a:off x="2323435" y="3679799"/>
            <a:ext cx="1440000" cy="0"/>
          </a:xfrm>
          <a:prstGeom prst="line">
            <a:avLst/>
          </a:prstGeom>
          <a:noFill/>
          <a:ln w="38100">
            <a:solidFill>
              <a:schemeClr val="bg1">
                <a:lumMod val="65000"/>
              </a:schemeClr>
            </a:solidFill>
            <a:round/>
            <a:headEnd/>
            <a:tailEnd type="triangle" w="med" len="med"/>
          </a:ln>
        </p:spPr>
        <p:txBody>
          <a:bodyPr/>
          <a:lstStyle/>
          <a:p>
            <a:endParaRPr lang="nb-NO" dirty="0">
              <a:latin typeface="Calibri" pitchFamily="34" charset="0"/>
            </a:endParaRPr>
          </a:p>
        </p:txBody>
      </p:sp>
      <p:sp>
        <p:nvSpPr>
          <p:cNvPr id="11281" name="Line 24"/>
          <p:cNvSpPr>
            <a:spLocks noChangeShapeType="1"/>
          </p:cNvSpPr>
          <p:nvPr/>
        </p:nvSpPr>
        <p:spPr bwMode="auto">
          <a:xfrm>
            <a:off x="6064330" y="4145026"/>
            <a:ext cx="1008000" cy="0"/>
          </a:xfrm>
          <a:prstGeom prst="line">
            <a:avLst/>
          </a:prstGeom>
          <a:noFill/>
          <a:ln w="38100">
            <a:solidFill>
              <a:schemeClr val="bg1">
                <a:lumMod val="65000"/>
              </a:schemeClr>
            </a:solidFill>
            <a:round/>
            <a:headEnd/>
            <a:tailEnd type="triangle" w="med" len="med"/>
          </a:ln>
        </p:spPr>
        <p:txBody>
          <a:bodyPr/>
          <a:lstStyle/>
          <a:p>
            <a:endParaRPr lang="nb-NO" dirty="0">
              <a:latin typeface="Calibri" pitchFamily="34" charset="0"/>
            </a:endParaRPr>
          </a:p>
        </p:txBody>
      </p:sp>
      <p:sp>
        <p:nvSpPr>
          <p:cNvPr id="11282" name="Line 25"/>
          <p:cNvSpPr>
            <a:spLocks noChangeShapeType="1"/>
          </p:cNvSpPr>
          <p:nvPr/>
        </p:nvSpPr>
        <p:spPr bwMode="auto">
          <a:xfrm flipH="1">
            <a:off x="5992892" y="3018323"/>
            <a:ext cx="1008000" cy="0"/>
          </a:xfrm>
          <a:prstGeom prst="line">
            <a:avLst/>
          </a:prstGeom>
          <a:noFill/>
          <a:ln w="38100">
            <a:solidFill>
              <a:schemeClr val="bg1">
                <a:lumMod val="65000"/>
              </a:schemeClr>
            </a:solidFill>
            <a:round/>
            <a:headEnd/>
            <a:tailEnd type="triangle" w="med" len="med"/>
          </a:ln>
        </p:spPr>
        <p:txBody>
          <a:bodyPr/>
          <a:lstStyle/>
          <a:p>
            <a:endParaRPr lang="nb-NO" dirty="0">
              <a:latin typeface="Calibri" pitchFamily="34" charset="0"/>
            </a:endParaRPr>
          </a:p>
        </p:txBody>
      </p:sp>
      <p:sp>
        <p:nvSpPr>
          <p:cNvPr id="11283" name="Text Box 26"/>
          <p:cNvSpPr txBox="1">
            <a:spLocks noChangeArrowheads="1"/>
          </p:cNvSpPr>
          <p:nvPr/>
        </p:nvSpPr>
        <p:spPr bwMode="auto">
          <a:xfrm>
            <a:off x="6198776" y="3421393"/>
            <a:ext cx="647293" cy="492443"/>
          </a:xfrm>
          <a:prstGeom prst="rect">
            <a:avLst/>
          </a:prstGeom>
          <a:noFill/>
          <a:ln w="9525">
            <a:noFill/>
            <a:miter lim="800000"/>
            <a:headEnd/>
            <a:tailEnd/>
          </a:ln>
        </p:spPr>
        <p:txBody>
          <a:bodyPr wrap="none" lIns="0" tIns="0" rIns="0" bIns="0">
            <a:spAutoFit/>
          </a:bodyPr>
          <a:lstStyle/>
          <a:p>
            <a:pPr>
              <a:lnSpc>
                <a:spcPct val="100000"/>
              </a:lnSpc>
            </a:pPr>
            <a:r>
              <a:rPr lang="en-US" sz="1600" dirty="0" smtClean="0">
                <a:latin typeface="Calibri" pitchFamily="34" charset="0"/>
              </a:rPr>
              <a:t>Result</a:t>
            </a:r>
            <a:r>
              <a:rPr lang="en-US" sz="1600" dirty="0">
                <a:latin typeface="Calibri" pitchFamily="34" charset="0"/>
              </a:rPr>
              <a:t/>
            </a:r>
            <a:br>
              <a:rPr lang="en-US" sz="1600" dirty="0">
                <a:latin typeface="Calibri" pitchFamily="34" charset="0"/>
              </a:rPr>
            </a:br>
            <a:r>
              <a:rPr lang="en-US" sz="1600" dirty="0" smtClean="0">
                <a:latin typeface="Calibri" pitchFamily="34" charset="0"/>
              </a:rPr>
              <a:t>analysis</a:t>
            </a:r>
          </a:p>
        </p:txBody>
      </p:sp>
      <p:sp>
        <p:nvSpPr>
          <p:cNvPr id="11287" name="Text Box 33"/>
          <p:cNvSpPr txBox="1">
            <a:spLocks noChangeArrowheads="1"/>
          </p:cNvSpPr>
          <p:nvPr/>
        </p:nvSpPr>
        <p:spPr bwMode="auto">
          <a:xfrm>
            <a:off x="428596" y="1992633"/>
            <a:ext cx="1007464" cy="492443"/>
          </a:xfrm>
          <a:prstGeom prst="rect">
            <a:avLst/>
          </a:prstGeom>
          <a:noFill/>
          <a:ln w="9525">
            <a:noFill/>
            <a:miter lim="800000"/>
            <a:headEnd/>
            <a:tailEnd/>
          </a:ln>
        </p:spPr>
        <p:txBody>
          <a:bodyPr wrap="square" lIns="0" tIns="0" rIns="0" bIns="0">
            <a:spAutoFit/>
          </a:bodyPr>
          <a:lstStyle/>
          <a:p>
            <a:pPr>
              <a:lnSpc>
                <a:spcPct val="100000"/>
              </a:lnSpc>
            </a:pPr>
            <a:r>
              <a:rPr lang="en-US" sz="1600" dirty="0" smtClean="0">
                <a:latin typeface="Calibri" pitchFamily="34" charset="0"/>
              </a:rPr>
              <a:t>Content Collections</a:t>
            </a:r>
            <a:endParaRPr lang="en-US" sz="1600" dirty="0">
              <a:latin typeface="Calibri" pitchFamily="34" charset="0"/>
            </a:endParaRPr>
          </a:p>
        </p:txBody>
      </p:sp>
      <p:sp>
        <p:nvSpPr>
          <p:cNvPr id="11288" name="Text Box 34"/>
          <p:cNvSpPr txBox="1">
            <a:spLocks noChangeArrowheads="1"/>
          </p:cNvSpPr>
          <p:nvPr/>
        </p:nvSpPr>
        <p:spPr bwMode="auto">
          <a:xfrm>
            <a:off x="7886713" y="1992633"/>
            <a:ext cx="490904" cy="246221"/>
          </a:xfrm>
          <a:prstGeom prst="rect">
            <a:avLst/>
          </a:prstGeom>
          <a:noFill/>
          <a:ln w="9525">
            <a:noFill/>
            <a:miter lim="800000"/>
            <a:headEnd/>
            <a:tailEnd/>
          </a:ln>
        </p:spPr>
        <p:txBody>
          <a:bodyPr wrap="none" lIns="0" tIns="0" rIns="0" bIns="0">
            <a:spAutoFit/>
          </a:bodyPr>
          <a:lstStyle/>
          <a:p>
            <a:pPr>
              <a:lnSpc>
                <a:spcPct val="100000"/>
              </a:lnSpc>
            </a:pPr>
            <a:r>
              <a:rPr lang="en-US" sz="1600" dirty="0" smtClean="0">
                <a:latin typeface="Calibri" pitchFamily="34" charset="0"/>
              </a:rPr>
              <a:t>Views</a:t>
            </a:r>
            <a:endParaRPr lang="en-US" sz="1600" dirty="0">
              <a:latin typeface="Calibri" pitchFamily="34" charset="0"/>
            </a:endParaRPr>
          </a:p>
        </p:txBody>
      </p:sp>
      <p:sp>
        <p:nvSpPr>
          <p:cNvPr id="11361" name="AutoShape 87"/>
          <p:cNvSpPr>
            <a:spLocks noChangeArrowheads="1"/>
          </p:cNvSpPr>
          <p:nvPr/>
        </p:nvSpPr>
        <p:spPr bwMode="auto">
          <a:xfrm rot="16200000">
            <a:off x="486408" y="3380083"/>
            <a:ext cx="2944813" cy="296292"/>
          </a:xfrm>
          <a:prstGeom prst="roundRect">
            <a:avLst>
              <a:gd name="adj" fmla="val 16667"/>
            </a:avLst>
          </a:prstGeom>
          <a:solidFill>
            <a:schemeClr val="tx2">
              <a:lumMod val="40000"/>
              <a:lumOff val="60000"/>
            </a:schemeClr>
          </a:solidFill>
          <a:ln w="9525">
            <a:noFill/>
            <a:miter lim="800000"/>
            <a:headEnd/>
            <a:tailEnd/>
          </a:ln>
        </p:spPr>
        <p:txBody>
          <a:bodyPr wrap="none" lIns="72000" tIns="36000" rIns="72000" bIns="36000" anchor="ctr"/>
          <a:lstStyle/>
          <a:p>
            <a:pPr algn="ctr" defTabSz="1306513"/>
            <a:r>
              <a:rPr lang="en-US" sz="1600" dirty="0" smtClean="0">
                <a:latin typeface="Calibri" pitchFamily="34" charset="0"/>
              </a:rPr>
              <a:t>Content API</a:t>
            </a:r>
          </a:p>
        </p:txBody>
      </p:sp>
      <p:sp>
        <p:nvSpPr>
          <p:cNvPr id="11357" name="AutoShape 92"/>
          <p:cNvSpPr>
            <a:spLocks noChangeArrowheads="1"/>
          </p:cNvSpPr>
          <p:nvPr/>
        </p:nvSpPr>
        <p:spPr bwMode="auto">
          <a:xfrm rot="16200000">
            <a:off x="6033821" y="3380084"/>
            <a:ext cx="2944813" cy="296291"/>
          </a:xfrm>
          <a:prstGeom prst="roundRect">
            <a:avLst>
              <a:gd name="adj" fmla="val 16667"/>
            </a:avLst>
          </a:prstGeom>
          <a:solidFill>
            <a:schemeClr val="tx2">
              <a:lumMod val="40000"/>
              <a:lumOff val="60000"/>
            </a:schemeClr>
          </a:solidFill>
          <a:ln w="9525">
            <a:noFill/>
            <a:miter lim="800000"/>
            <a:headEnd/>
            <a:tailEnd/>
          </a:ln>
        </p:spPr>
        <p:txBody>
          <a:bodyPr wrap="none" lIns="72000" tIns="36000" rIns="72000" bIns="36000" anchor="ctr"/>
          <a:lstStyle/>
          <a:p>
            <a:pPr algn="ctr" defTabSz="1306513"/>
            <a:r>
              <a:rPr lang="en-US" sz="1600" dirty="0" smtClean="0">
                <a:latin typeface="Calibri" pitchFamily="34" charset="0"/>
              </a:rPr>
              <a:t>Query API</a:t>
            </a:r>
          </a:p>
        </p:txBody>
      </p:sp>
      <p:sp>
        <p:nvSpPr>
          <p:cNvPr id="11353" name="AutoShape 97"/>
          <p:cNvSpPr>
            <a:spLocks noChangeArrowheads="1"/>
          </p:cNvSpPr>
          <p:nvPr/>
        </p:nvSpPr>
        <p:spPr bwMode="auto">
          <a:xfrm>
            <a:off x="357158" y="5383111"/>
            <a:ext cx="8601076" cy="296291"/>
          </a:xfrm>
          <a:prstGeom prst="roundRect">
            <a:avLst>
              <a:gd name="adj" fmla="val 16667"/>
            </a:avLst>
          </a:prstGeom>
          <a:solidFill>
            <a:schemeClr val="tx2">
              <a:lumMod val="40000"/>
              <a:lumOff val="60000"/>
            </a:schemeClr>
          </a:solidFill>
          <a:ln w="9525">
            <a:noFill/>
            <a:miter lim="800000"/>
            <a:headEnd/>
            <a:tailEnd/>
          </a:ln>
        </p:spPr>
        <p:txBody>
          <a:bodyPr wrap="none" lIns="72000" tIns="36000" rIns="72000" bIns="36000" anchor="ctr"/>
          <a:lstStyle/>
          <a:p>
            <a:pPr algn="ctr" defTabSz="1306513"/>
            <a:r>
              <a:rPr lang="en-US" sz="1600" dirty="0" err="1" smtClean="0">
                <a:latin typeface="Calibri" pitchFamily="34" charset="0"/>
              </a:rPr>
              <a:t>SoA</a:t>
            </a:r>
            <a:r>
              <a:rPr lang="en-US" sz="1600" dirty="0" smtClean="0">
                <a:latin typeface="Calibri" pitchFamily="34" charset="0"/>
              </a:rPr>
              <a:t> Services Layer</a:t>
            </a:r>
          </a:p>
        </p:txBody>
      </p:sp>
      <p:sp>
        <p:nvSpPr>
          <p:cNvPr id="11349" name="AutoShape 102"/>
          <p:cNvSpPr>
            <a:spLocks noChangeArrowheads="1"/>
          </p:cNvSpPr>
          <p:nvPr/>
        </p:nvSpPr>
        <p:spPr bwMode="auto">
          <a:xfrm>
            <a:off x="357157" y="5817962"/>
            <a:ext cx="4248000" cy="294939"/>
          </a:xfrm>
          <a:prstGeom prst="roundRect">
            <a:avLst>
              <a:gd name="adj" fmla="val 16667"/>
            </a:avLst>
          </a:prstGeom>
          <a:solidFill>
            <a:schemeClr val="tx2">
              <a:lumMod val="40000"/>
              <a:lumOff val="60000"/>
            </a:schemeClr>
          </a:solidFill>
          <a:ln w="9525">
            <a:noFill/>
            <a:miter lim="800000"/>
            <a:headEnd/>
            <a:tailEnd/>
          </a:ln>
        </p:spPr>
        <p:txBody>
          <a:bodyPr wrap="none" lIns="72000" tIns="36000" rIns="72000" bIns="36000" anchor="ctr"/>
          <a:lstStyle/>
          <a:p>
            <a:pPr algn="ctr" defTabSz="1306513"/>
            <a:r>
              <a:rPr lang="en-US" sz="1600" dirty="0" smtClean="0">
                <a:latin typeface="Calibri" pitchFamily="34" charset="0"/>
              </a:rPr>
              <a:t>Deployment Studio</a:t>
            </a:r>
          </a:p>
        </p:txBody>
      </p:sp>
      <p:sp>
        <p:nvSpPr>
          <p:cNvPr id="11345" name="AutoShape 107"/>
          <p:cNvSpPr>
            <a:spLocks noChangeArrowheads="1"/>
          </p:cNvSpPr>
          <p:nvPr/>
        </p:nvSpPr>
        <p:spPr bwMode="auto">
          <a:xfrm>
            <a:off x="4710234" y="5817962"/>
            <a:ext cx="4248000" cy="294939"/>
          </a:xfrm>
          <a:prstGeom prst="roundRect">
            <a:avLst>
              <a:gd name="adj" fmla="val 16667"/>
            </a:avLst>
          </a:prstGeom>
          <a:solidFill>
            <a:schemeClr val="tx2">
              <a:lumMod val="40000"/>
              <a:lumOff val="60000"/>
            </a:schemeClr>
          </a:solidFill>
          <a:ln w="9525">
            <a:noFill/>
            <a:miter lim="800000"/>
            <a:headEnd/>
            <a:tailEnd/>
          </a:ln>
        </p:spPr>
        <p:txBody>
          <a:bodyPr wrap="none" lIns="72000" tIns="36000" rIns="72000" bIns="36000" anchor="ctr"/>
          <a:lstStyle/>
          <a:p>
            <a:pPr algn="ctr" defTabSz="1306513"/>
            <a:r>
              <a:rPr lang="en-US" sz="1600" dirty="0" smtClean="0">
                <a:latin typeface="Calibri" pitchFamily="34" charset="0"/>
              </a:rPr>
              <a:t>Business Studio</a:t>
            </a:r>
          </a:p>
        </p:txBody>
      </p:sp>
      <p:pic>
        <p:nvPicPr>
          <p:cNvPr id="11317" name="Picture 123"/>
          <p:cNvPicPr>
            <a:picLocks noChangeAspect="1" noChangeArrowheads="1"/>
          </p:cNvPicPr>
          <p:nvPr/>
        </p:nvPicPr>
        <p:blipFill>
          <a:blip r:embed="rId8" cstate="email">
            <a:duotone>
              <a:schemeClr val="accent4">
                <a:shade val="45000"/>
                <a:satMod val="135000"/>
              </a:schemeClr>
              <a:prstClr val="white"/>
            </a:duotone>
          </a:blip>
          <a:srcRect/>
          <a:stretch>
            <a:fillRect/>
          </a:stretch>
        </p:blipFill>
        <p:spPr bwMode="auto">
          <a:xfrm>
            <a:off x="1029645" y="2515008"/>
            <a:ext cx="436563" cy="450850"/>
          </a:xfrm>
          <a:prstGeom prst="rect">
            <a:avLst/>
          </a:prstGeom>
          <a:noFill/>
          <a:ln w="19050" algn="ctr">
            <a:noFill/>
            <a:miter lim="800000"/>
            <a:headEnd/>
            <a:tailEnd/>
          </a:ln>
        </p:spPr>
      </p:pic>
      <p:pic>
        <p:nvPicPr>
          <p:cNvPr id="11318" name="Picture 126" descr="SAP">
            <a:hlinkClick r:id="rId9"/>
          </p:cNvPr>
          <p:cNvPicPr>
            <a:picLocks noChangeAspect="1" noChangeArrowheads="1"/>
          </p:cNvPicPr>
          <p:nvPr/>
        </p:nvPicPr>
        <p:blipFill>
          <a:blip r:embed="rId10">
            <a:duotone>
              <a:schemeClr val="accent4">
                <a:shade val="45000"/>
                <a:satMod val="135000"/>
              </a:schemeClr>
              <a:prstClr val="white"/>
            </a:duotone>
          </a:blip>
          <a:srcRect/>
          <a:stretch>
            <a:fillRect/>
          </a:stretch>
        </p:blipFill>
        <p:spPr bwMode="auto">
          <a:xfrm>
            <a:off x="451795" y="3952883"/>
            <a:ext cx="385383" cy="190052"/>
          </a:xfrm>
          <a:prstGeom prst="rect">
            <a:avLst/>
          </a:prstGeom>
          <a:noFill/>
          <a:ln w="9525">
            <a:noFill/>
            <a:miter lim="800000"/>
            <a:headEnd/>
            <a:tailEnd/>
          </a:ln>
        </p:spPr>
      </p:pic>
      <p:pic>
        <p:nvPicPr>
          <p:cNvPr id="11319" name="Picture 128" descr="oralogo_small">
            <a:hlinkClick r:id="rId11"/>
          </p:cNvPr>
          <p:cNvPicPr>
            <a:picLocks noChangeAspect="1" noChangeArrowheads="1"/>
          </p:cNvPicPr>
          <p:nvPr/>
        </p:nvPicPr>
        <p:blipFill>
          <a:blip r:embed="rId12" cstate="email">
            <a:duotone>
              <a:schemeClr val="accent4">
                <a:shade val="45000"/>
                <a:satMod val="135000"/>
              </a:schemeClr>
              <a:prstClr val="white"/>
            </a:duotone>
          </a:blip>
          <a:srcRect/>
          <a:stretch>
            <a:fillRect/>
          </a:stretch>
        </p:blipFill>
        <p:spPr bwMode="auto">
          <a:xfrm>
            <a:off x="486964" y="4151512"/>
            <a:ext cx="1074312" cy="132101"/>
          </a:xfrm>
          <a:prstGeom prst="rect">
            <a:avLst/>
          </a:prstGeom>
          <a:noFill/>
          <a:ln w="9525">
            <a:noFill/>
            <a:miter lim="800000"/>
            <a:headEnd/>
            <a:tailEnd/>
          </a:ln>
        </p:spPr>
      </p:pic>
      <p:pic>
        <p:nvPicPr>
          <p:cNvPr id="11320" name="Picture 130"/>
          <p:cNvPicPr>
            <a:picLocks noChangeAspect="1" noChangeArrowheads="1"/>
          </p:cNvPicPr>
          <p:nvPr/>
        </p:nvPicPr>
        <p:blipFill>
          <a:blip r:embed="rId13" cstate="email">
            <a:duotone>
              <a:schemeClr val="accent4">
                <a:shade val="45000"/>
                <a:satMod val="135000"/>
              </a:schemeClr>
              <a:prstClr val="white"/>
            </a:duotone>
          </a:blip>
          <a:srcRect/>
          <a:stretch>
            <a:fillRect/>
          </a:stretch>
        </p:blipFill>
        <p:spPr bwMode="auto">
          <a:xfrm>
            <a:off x="448593" y="3357562"/>
            <a:ext cx="388937" cy="396875"/>
          </a:xfrm>
          <a:prstGeom prst="rect">
            <a:avLst/>
          </a:prstGeom>
          <a:noFill/>
          <a:ln w="9525">
            <a:noFill/>
            <a:miter lim="800000"/>
            <a:headEnd/>
            <a:tailEnd/>
          </a:ln>
        </p:spPr>
      </p:pic>
      <p:grpSp>
        <p:nvGrpSpPr>
          <p:cNvPr id="2" name="Group 40"/>
          <p:cNvGrpSpPr>
            <a:grpSpLocks/>
          </p:cNvGrpSpPr>
          <p:nvPr/>
        </p:nvGrpSpPr>
        <p:grpSpPr bwMode="auto">
          <a:xfrm>
            <a:off x="357158" y="1247775"/>
            <a:ext cx="8601075" cy="428625"/>
            <a:chOff x="246" y="672"/>
            <a:chExt cx="5418" cy="270"/>
          </a:xfrm>
        </p:grpSpPr>
        <p:sp>
          <p:nvSpPr>
            <p:cNvPr id="11329" name="AutoShape 41"/>
            <p:cNvSpPr>
              <a:spLocks noChangeArrowheads="1"/>
            </p:cNvSpPr>
            <p:nvPr/>
          </p:nvSpPr>
          <p:spPr bwMode="auto">
            <a:xfrm>
              <a:off x="4525" y="672"/>
              <a:ext cx="1139" cy="270"/>
            </a:xfrm>
            <a:prstGeom prst="homePlate">
              <a:avLst>
                <a:gd name="adj" fmla="val 71852"/>
              </a:avLst>
            </a:prstGeom>
            <a:solidFill>
              <a:schemeClr val="tx2"/>
            </a:solidFill>
            <a:ln w="9525">
              <a:noFill/>
              <a:miter lim="800000"/>
              <a:headEnd/>
              <a:tailEnd/>
            </a:ln>
          </p:spPr>
          <p:txBody>
            <a:bodyPr wrap="none" anchor="ctr"/>
            <a:lstStyle/>
            <a:p>
              <a:pPr algn="ctr">
                <a:lnSpc>
                  <a:spcPct val="100000"/>
                </a:lnSpc>
              </a:pPr>
              <a:r>
                <a:rPr lang="en-US" sz="1600" dirty="0">
                  <a:solidFill>
                    <a:srgbClr val="000000"/>
                  </a:solidFill>
                  <a:latin typeface="Calibri" pitchFamily="34" charset="0"/>
                </a:rPr>
                <a:t>Decisions</a:t>
              </a:r>
            </a:p>
          </p:txBody>
        </p:sp>
        <p:sp>
          <p:nvSpPr>
            <p:cNvPr id="11330" name="AutoShape 42"/>
            <p:cNvSpPr>
              <a:spLocks noChangeArrowheads="1"/>
            </p:cNvSpPr>
            <p:nvPr/>
          </p:nvSpPr>
          <p:spPr bwMode="auto">
            <a:xfrm>
              <a:off x="2928" y="672"/>
              <a:ext cx="1728" cy="269"/>
            </a:xfrm>
            <a:prstGeom prst="homePlate">
              <a:avLst>
                <a:gd name="adj" fmla="val 43331"/>
              </a:avLst>
            </a:prstGeom>
            <a:solidFill>
              <a:schemeClr val="tx2">
                <a:lumMod val="60000"/>
                <a:lumOff val="40000"/>
              </a:schemeClr>
            </a:solidFill>
            <a:ln w="9525">
              <a:noFill/>
              <a:miter lim="800000"/>
              <a:headEnd/>
              <a:tailEnd/>
            </a:ln>
          </p:spPr>
          <p:txBody>
            <a:bodyPr wrap="none" anchor="ctr"/>
            <a:lstStyle/>
            <a:p>
              <a:pPr algn="ctr">
                <a:lnSpc>
                  <a:spcPct val="100000"/>
                </a:lnSpc>
              </a:pPr>
              <a:r>
                <a:rPr lang="en-US" sz="1600" dirty="0">
                  <a:solidFill>
                    <a:srgbClr val="000000"/>
                  </a:solidFill>
                  <a:latin typeface="Calibri" pitchFamily="34" charset="0"/>
                </a:rPr>
                <a:t>Insight</a:t>
              </a:r>
            </a:p>
          </p:txBody>
        </p:sp>
        <p:sp>
          <p:nvSpPr>
            <p:cNvPr id="11331" name="AutoShape 43"/>
            <p:cNvSpPr>
              <a:spLocks noChangeArrowheads="1"/>
            </p:cNvSpPr>
            <p:nvPr/>
          </p:nvSpPr>
          <p:spPr bwMode="auto">
            <a:xfrm>
              <a:off x="1296" y="672"/>
              <a:ext cx="1824" cy="270"/>
            </a:xfrm>
            <a:prstGeom prst="homePlate">
              <a:avLst>
                <a:gd name="adj" fmla="val 55264"/>
              </a:avLst>
            </a:prstGeom>
            <a:solidFill>
              <a:schemeClr val="tx2">
                <a:lumMod val="40000"/>
                <a:lumOff val="60000"/>
              </a:schemeClr>
            </a:solidFill>
            <a:ln w="9525">
              <a:noFill/>
              <a:miter lim="800000"/>
              <a:headEnd/>
              <a:tailEnd/>
            </a:ln>
          </p:spPr>
          <p:txBody>
            <a:bodyPr wrap="none" anchor="ctr"/>
            <a:lstStyle/>
            <a:p>
              <a:pPr algn="ctr">
                <a:lnSpc>
                  <a:spcPct val="100000"/>
                </a:lnSpc>
              </a:pPr>
              <a:r>
                <a:rPr lang="en-US" sz="1600" dirty="0">
                  <a:solidFill>
                    <a:srgbClr val="000000"/>
                  </a:solidFill>
                  <a:latin typeface="Calibri" pitchFamily="34" charset="0"/>
                </a:rPr>
                <a:t>Information</a:t>
              </a:r>
            </a:p>
          </p:txBody>
        </p:sp>
        <p:sp>
          <p:nvSpPr>
            <p:cNvPr id="11332" name="AutoShape 44"/>
            <p:cNvSpPr>
              <a:spLocks noChangeArrowheads="1"/>
            </p:cNvSpPr>
            <p:nvPr/>
          </p:nvSpPr>
          <p:spPr bwMode="auto">
            <a:xfrm>
              <a:off x="246" y="672"/>
              <a:ext cx="1242" cy="270"/>
            </a:xfrm>
            <a:prstGeom prst="homePlate">
              <a:avLst>
                <a:gd name="adj" fmla="val 68276"/>
              </a:avLst>
            </a:prstGeom>
            <a:solidFill>
              <a:schemeClr val="tx2">
                <a:lumMod val="20000"/>
                <a:lumOff val="80000"/>
              </a:schemeClr>
            </a:solidFill>
            <a:ln w="9525">
              <a:noFill/>
              <a:miter lim="800000"/>
              <a:headEnd/>
              <a:tailEnd/>
            </a:ln>
          </p:spPr>
          <p:txBody>
            <a:bodyPr wrap="none" anchor="ctr"/>
            <a:lstStyle/>
            <a:p>
              <a:pPr algn="ctr">
                <a:lnSpc>
                  <a:spcPct val="100000"/>
                </a:lnSpc>
              </a:pPr>
              <a:r>
                <a:rPr lang="en-US" sz="1600" dirty="0">
                  <a:solidFill>
                    <a:srgbClr val="000000"/>
                  </a:solidFill>
                  <a:latin typeface="Calibri" pitchFamily="34" charset="0"/>
                </a:rPr>
                <a:t>Data &amp; Content</a:t>
              </a:r>
            </a:p>
          </p:txBody>
        </p:sp>
      </p:grpSp>
      <p:pic>
        <p:nvPicPr>
          <p:cNvPr id="11325" name="Picture 133"/>
          <p:cNvPicPr>
            <a:picLocks noChangeAspect="1" noChangeArrowheads="1"/>
          </p:cNvPicPr>
          <p:nvPr/>
        </p:nvPicPr>
        <p:blipFill>
          <a:blip r:embed="rId14" cstate="email">
            <a:duotone>
              <a:schemeClr val="bg2">
                <a:shade val="45000"/>
                <a:satMod val="135000"/>
              </a:schemeClr>
              <a:prstClr val="white"/>
            </a:duotone>
          </a:blip>
          <a:srcRect/>
          <a:stretch>
            <a:fillRect/>
          </a:stretch>
        </p:blipFill>
        <p:spPr bwMode="auto">
          <a:xfrm>
            <a:off x="7886713" y="2322171"/>
            <a:ext cx="957263" cy="1014412"/>
          </a:xfrm>
          <a:prstGeom prst="rect">
            <a:avLst/>
          </a:prstGeom>
          <a:noFill/>
          <a:ln w="19050" algn="ctr">
            <a:noFill/>
            <a:miter lim="800000"/>
            <a:headEnd/>
            <a:tailEnd/>
          </a:ln>
        </p:spPr>
      </p:pic>
      <p:pic>
        <p:nvPicPr>
          <p:cNvPr id="11326" name="Picture 10" descr="WebCrawler"/>
          <p:cNvPicPr>
            <a:picLocks noChangeAspect="1" noChangeArrowheads="1"/>
          </p:cNvPicPr>
          <p:nvPr/>
        </p:nvPicPr>
        <p:blipFill>
          <a:blip r:embed="rId15" cstate="email">
            <a:duotone>
              <a:schemeClr val="accent4">
                <a:shade val="45000"/>
                <a:satMod val="135000"/>
              </a:schemeClr>
              <a:prstClr val="white"/>
            </a:duotone>
          </a:blip>
          <a:srcRect/>
          <a:stretch>
            <a:fillRect/>
          </a:stretch>
        </p:blipFill>
        <p:spPr bwMode="auto">
          <a:xfrm>
            <a:off x="451795" y="2500306"/>
            <a:ext cx="490537" cy="431800"/>
          </a:xfrm>
          <a:prstGeom prst="rect">
            <a:avLst/>
          </a:prstGeom>
          <a:solidFill>
            <a:schemeClr val="tx1"/>
          </a:solidFill>
          <a:ln w="9525">
            <a:noFill/>
            <a:miter lim="800000"/>
            <a:headEnd/>
            <a:tailEnd/>
          </a:ln>
        </p:spPr>
      </p:pic>
      <p:grpSp>
        <p:nvGrpSpPr>
          <p:cNvPr id="3" name="Group 136"/>
          <p:cNvGrpSpPr/>
          <p:nvPr/>
        </p:nvGrpSpPr>
        <p:grpSpPr>
          <a:xfrm>
            <a:off x="2422427" y="3556646"/>
            <a:ext cx="1108132" cy="252000"/>
            <a:chOff x="2553174" y="3286124"/>
            <a:chExt cx="1108132" cy="252000"/>
          </a:xfrm>
          <a:solidFill>
            <a:schemeClr val="tx2">
              <a:lumMod val="40000"/>
              <a:lumOff val="60000"/>
            </a:schemeClr>
          </a:solidFill>
        </p:grpSpPr>
        <p:sp>
          <p:nvSpPr>
            <p:cNvPr id="127" name="Rounded Rectangle 126"/>
            <p:cNvSpPr/>
            <p:nvPr/>
          </p:nvSpPr>
          <p:spPr bwMode="auto">
            <a:xfrm>
              <a:off x="2553174"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28" name="Rounded Rectangle 127"/>
            <p:cNvSpPr/>
            <p:nvPr/>
          </p:nvSpPr>
          <p:spPr bwMode="auto">
            <a:xfrm>
              <a:off x="2696050"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29" name="Rounded Rectangle 128"/>
            <p:cNvSpPr/>
            <p:nvPr/>
          </p:nvSpPr>
          <p:spPr bwMode="auto">
            <a:xfrm>
              <a:off x="2838926"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30" name="Rounded Rectangle 129"/>
            <p:cNvSpPr/>
            <p:nvPr/>
          </p:nvSpPr>
          <p:spPr bwMode="auto">
            <a:xfrm>
              <a:off x="2981802"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32" name="Rounded Rectangle 131"/>
            <p:cNvSpPr/>
            <p:nvPr/>
          </p:nvSpPr>
          <p:spPr bwMode="auto">
            <a:xfrm>
              <a:off x="3124678"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33" name="Rounded Rectangle 132"/>
            <p:cNvSpPr/>
            <p:nvPr/>
          </p:nvSpPr>
          <p:spPr bwMode="auto">
            <a:xfrm>
              <a:off x="3267554"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34" name="Rounded Rectangle 133"/>
            <p:cNvSpPr/>
            <p:nvPr/>
          </p:nvSpPr>
          <p:spPr bwMode="auto">
            <a:xfrm>
              <a:off x="3410430"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35" name="Rounded Rectangle 134"/>
            <p:cNvSpPr/>
            <p:nvPr/>
          </p:nvSpPr>
          <p:spPr bwMode="auto">
            <a:xfrm>
              <a:off x="3553306"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grpSp>
      <p:grpSp>
        <p:nvGrpSpPr>
          <p:cNvPr id="4" name="Group 137"/>
          <p:cNvGrpSpPr/>
          <p:nvPr/>
        </p:nvGrpSpPr>
        <p:grpSpPr>
          <a:xfrm>
            <a:off x="6203190" y="2883641"/>
            <a:ext cx="679504" cy="252000"/>
            <a:chOff x="2553174" y="3286124"/>
            <a:chExt cx="679504" cy="252000"/>
          </a:xfrm>
          <a:solidFill>
            <a:schemeClr val="tx2">
              <a:lumMod val="40000"/>
              <a:lumOff val="60000"/>
            </a:schemeClr>
          </a:solidFill>
        </p:grpSpPr>
        <p:sp>
          <p:nvSpPr>
            <p:cNvPr id="139" name="Rounded Rectangle 138"/>
            <p:cNvSpPr/>
            <p:nvPr/>
          </p:nvSpPr>
          <p:spPr bwMode="auto">
            <a:xfrm>
              <a:off x="2553174"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40" name="Rounded Rectangle 139"/>
            <p:cNvSpPr/>
            <p:nvPr/>
          </p:nvSpPr>
          <p:spPr bwMode="auto">
            <a:xfrm>
              <a:off x="2696050"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41" name="Rounded Rectangle 140"/>
            <p:cNvSpPr/>
            <p:nvPr/>
          </p:nvSpPr>
          <p:spPr bwMode="auto">
            <a:xfrm>
              <a:off x="2838926"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42" name="Rounded Rectangle 141"/>
            <p:cNvSpPr/>
            <p:nvPr/>
          </p:nvSpPr>
          <p:spPr bwMode="auto">
            <a:xfrm>
              <a:off x="2981802"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43" name="Rounded Rectangle 142"/>
            <p:cNvSpPr/>
            <p:nvPr/>
          </p:nvSpPr>
          <p:spPr bwMode="auto">
            <a:xfrm>
              <a:off x="3124678"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grpSp>
      <p:grpSp>
        <p:nvGrpSpPr>
          <p:cNvPr id="5" name="Group 146"/>
          <p:cNvGrpSpPr/>
          <p:nvPr/>
        </p:nvGrpSpPr>
        <p:grpSpPr>
          <a:xfrm>
            <a:off x="6203190" y="4019026"/>
            <a:ext cx="679504" cy="252000"/>
            <a:chOff x="2553174" y="3286124"/>
            <a:chExt cx="679504" cy="252000"/>
          </a:xfrm>
          <a:solidFill>
            <a:schemeClr val="tx2">
              <a:lumMod val="40000"/>
              <a:lumOff val="60000"/>
            </a:schemeClr>
          </a:solidFill>
        </p:grpSpPr>
        <p:sp>
          <p:nvSpPr>
            <p:cNvPr id="148" name="Rounded Rectangle 147"/>
            <p:cNvSpPr/>
            <p:nvPr/>
          </p:nvSpPr>
          <p:spPr bwMode="auto">
            <a:xfrm>
              <a:off x="2553174"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49" name="Rounded Rectangle 148"/>
            <p:cNvSpPr/>
            <p:nvPr/>
          </p:nvSpPr>
          <p:spPr bwMode="auto">
            <a:xfrm>
              <a:off x="2696050"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50" name="Rounded Rectangle 149"/>
            <p:cNvSpPr/>
            <p:nvPr/>
          </p:nvSpPr>
          <p:spPr bwMode="auto">
            <a:xfrm>
              <a:off x="2838926"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51" name="Rounded Rectangle 150"/>
            <p:cNvSpPr/>
            <p:nvPr/>
          </p:nvSpPr>
          <p:spPr bwMode="auto">
            <a:xfrm>
              <a:off x="2981802"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52" name="Rounded Rectangle 151"/>
            <p:cNvSpPr/>
            <p:nvPr/>
          </p:nvSpPr>
          <p:spPr bwMode="auto">
            <a:xfrm>
              <a:off x="3124678" y="3286124"/>
              <a:ext cx="108000" cy="252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grpSp>
      <p:sp>
        <p:nvSpPr>
          <p:cNvPr id="157" name="Text Box 20"/>
          <p:cNvSpPr txBox="1">
            <a:spLocks noChangeArrowheads="1"/>
          </p:cNvSpPr>
          <p:nvPr/>
        </p:nvSpPr>
        <p:spPr bwMode="auto">
          <a:xfrm>
            <a:off x="2429885" y="2921327"/>
            <a:ext cx="884729" cy="492443"/>
          </a:xfrm>
          <a:prstGeom prst="rect">
            <a:avLst/>
          </a:prstGeom>
          <a:noFill/>
          <a:ln w="9525">
            <a:noFill/>
            <a:miter lim="800000"/>
            <a:headEnd/>
            <a:tailEnd/>
          </a:ln>
        </p:spPr>
        <p:txBody>
          <a:bodyPr wrap="none" lIns="0" tIns="0" rIns="0" bIns="0">
            <a:spAutoFit/>
          </a:bodyPr>
          <a:lstStyle/>
          <a:p>
            <a:r>
              <a:rPr lang="en-US" sz="1600" dirty="0" smtClean="0">
                <a:latin typeface="Calibri" pitchFamily="34" charset="0"/>
              </a:rPr>
              <a:t>Document</a:t>
            </a:r>
            <a:br>
              <a:rPr lang="en-US" sz="1600" dirty="0" smtClean="0">
                <a:latin typeface="Calibri" pitchFamily="34" charset="0"/>
              </a:rPr>
            </a:br>
            <a:r>
              <a:rPr lang="en-US" sz="1600" dirty="0" smtClean="0">
                <a:latin typeface="Calibri" pitchFamily="34" charset="0"/>
              </a:rPr>
              <a:t>processing</a:t>
            </a:r>
          </a:p>
        </p:txBody>
      </p:sp>
      <p:grpSp>
        <p:nvGrpSpPr>
          <p:cNvPr id="6" name="Group 164"/>
          <p:cNvGrpSpPr/>
          <p:nvPr/>
        </p:nvGrpSpPr>
        <p:grpSpPr>
          <a:xfrm>
            <a:off x="4278380" y="3197144"/>
            <a:ext cx="1295400" cy="938629"/>
            <a:chOff x="4071934" y="2633247"/>
            <a:chExt cx="1295400" cy="938629"/>
          </a:xfrm>
        </p:grpSpPr>
        <p:sp>
          <p:nvSpPr>
            <p:cNvPr id="11295" name="Text Box 48"/>
            <p:cNvSpPr txBox="1">
              <a:spLocks noChangeArrowheads="1"/>
            </p:cNvSpPr>
            <p:nvPr/>
          </p:nvSpPr>
          <p:spPr bwMode="auto">
            <a:xfrm>
              <a:off x="4824414" y="3233322"/>
              <a:ext cx="325730" cy="338554"/>
            </a:xfrm>
            <a:prstGeom prst="rect">
              <a:avLst/>
            </a:prstGeom>
            <a:noFill/>
            <a:ln w="9525">
              <a:noFill/>
              <a:miter lim="800000"/>
              <a:headEnd/>
              <a:tailEnd/>
            </a:ln>
          </p:spPr>
          <p:txBody>
            <a:bodyPr wrap="none">
              <a:spAutoFit/>
            </a:bodyPr>
            <a:lstStyle/>
            <a:p>
              <a:pPr>
                <a:lnSpc>
                  <a:spcPct val="100000"/>
                </a:lnSpc>
              </a:pPr>
              <a:r>
                <a:rPr lang="en-US" sz="1600" dirty="0">
                  <a:latin typeface="Calibri" pitchFamily="34" charset="0"/>
                </a:rPr>
                <a:t>…</a:t>
              </a:r>
            </a:p>
          </p:txBody>
        </p:sp>
        <p:sp>
          <p:nvSpPr>
            <p:cNvPr id="11296" name="Text Box 49"/>
            <p:cNvSpPr txBox="1">
              <a:spLocks noChangeArrowheads="1"/>
            </p:cNvSpPr>
            <p:nvPr/>
          </p:nvSpPr>
          <p:spPr bwMode="auto">
            <a:xfrm>
              <a:off x="4824414" y="2633247"/>
              <a:ext cx="325730" cy="338554"/>
            </a:xfrm>
            <a:prstGeom prst="rect">
              <a:avLst/>
            </a:prstGeom>
            <a:noFill/>
            <a:ln w="9525">
              <a:noFill/>
              <a:miter lim="800000"/>
              <a:headEnd/>
              <a:tailEnd/>
            </a:ln>
          </p:spPr>
          <p:txBody>
            <a:bodyPr wrap="none">
              <a:spAutoFit/>
            </a:bodyPr>
            <a:lstStyle/>
            <a:p>
              <a:pPr>
                <a:lnSpc>
                  <a:spcPct val="100000"/>
                </a:lnSpc>
              </a:pPr>
              <a:r>
                <a:rPr lang="en-US" sz="1600" dirty="0">
                  <a:latin typeface="Calibri" pitchFamily="34" charset="0"/>
                </a:rPr>
                <a:t>…</a:t>
              </a:r>
            </a:p>
          </p:txBody>
        </p:sp>
        <p:sp>
          <p:nvSpPr>
            <p:cNvPr id="11297" name="Text Box 50"/>
            <p:cNvSpPr txBox="1">
              <a:spLocks noChangeArrowheads="1"/>
            </p:cNvSpPr>
            <p:nvPr/>
          </p:nvSpPr>
          <p:spPr bwMode="auto">
            <a:xfrm>
              <a:off x="4076697" y="2771360"/>
              <a:ext cx="241300" cy="336550"/>
            </a:xfrm>
            <a:prstGeom prst="rect">
              <a:avLst/>
            </a:prstGeom>
            <a:noFill/>
            <a:ln w="9525">
              <a:noFill/>
              <a:miter lim="800000"/>
              <a:headEnd/>
              <a:tailEnd/>
            </a:ln>
          </p:spPr>
          <p:txBody>
            <a:bodyPr wrap="none">
              <a:spAutoFit/>
            </a:bodyPr>
            <a:lstStyle/>
            <a:p>
              <a:pPr>
                <a:lnSpc>
                  <a:spcPct val="100000"/>
                </a:lnSpc>
              </a:pPr>
              <a:r>
                <a:rPr lang="en-US" sz="1600" dirty="0">
                  <a:latin typeface="Calibri" pitchFamily="34" charset="0"/>
                </a:rPr>
                <a:t>.</a:t>
              </a:r>
            </a:p>
          </p:txBody>
        </p:sp>
        <p:sp>
          <p:nvSpPr>
            <p:cNvPr id="11298" name="Text Box 51"/>
            <p:cNvSpPr txBox="1">
              <a:spLocks noChangeArrowheads="1"/>
            </p:cNvSpPr>
            <p:nvPr/>
          </p:nvSpPr>
          <p:spPr bwMode="auto">
            <a:xfrm>
              <a:off x="4276722" y="2771360"/>
              <a:ext cx="241300" cy="336550"/>
            </a:xfrm>
            <a:prstGeom prst="rect">
              <a:avLst/>
            </a:prstGeom>
            <a:noFill/>
            <a:ln w="9525">
              <a:noFill/>
              <a:miter lim="800000"/>
              <a:headEnd/>
              <a:tailEnd/>
            </a:ln>
          </p:spPr>
          <p:txBody>
            <a:bodyPr wrap="none">
              <a:spAutoFit/>
            </a:bodyPr>
            <a:lstStyle/>
            <a:p>
              <a:pPr>
                <a:lnSpc>
                  <a:spcPct val="100000"/>
                </a:lnSpc>
              </a:pPr>
              <a:r>
                <a:rPr lang="en-US" sz="1600" dirty="0">
                  <a:latin typeface="Calibri" pitchFamily="34" charset="0"/>
                </a:rPr>
                <a:t>.</a:t>
              </a:r>
            </a:p>
          </p:txBody>
        </p:sp>
        <p:sp>
          <p:nvSpPr>
            <p:cNvPr id="11299" name="Text Box 52"/>
            <p:cNvSpPr txBox="1">
              <a:spLocks noChangeArrowheads="1"/>
            </p:cNvSpPr>
            <p:nvPr/>
          </p:nvSpPr>
          <p:spPr bwMode="auto">
            <a:xfrm>
              <a:off x="4481509" y="2771360"/>
              <a:ext cx="241300" cy="336550"/>
            </a:xfrm>
            <a:prstGeom prst="rect">
              <a:avLst/>
            </a:prstGeom>
            <a:noFill/>
            <a:ln w="9525">
              <a:noFill/>
              <a:miter lim="800000"/>
              <a:headEnd/>
              <a:tailEnd/>
            </a:ln>
          </p:spPr>
          <p:txBody>
            <a:bodyPr wrap="none">
              <a:spAutoFit/>
            </a:bodyPr>
            <a:lstStyle/>
            <a:p>
              <a:pPr>
                <a:lnSpc>
                  <a:spcPct val="100000"/>
                </a:lnSpc>
              </a:pPr>
              <a:r>
                <a:rPr lang="en-US" sz="1600" dirty="0">
                  <a:latin typeface="Calibri" pitchFamily="34" charset="0"/>
                </a:rPr>
                <a:t>.</a:t>
              </a:r>
            </a:p>
          </p:txBody>
        </p:sp>
        <p:sp>
          <p:nvSpPr>
            <p:cNvPr id="11300" name="Text Box 53"/>
            <p:cNvSpPr txBox="1">
              <a:spLocks noChangeArrowheads="1"/>
            </p:cNvSpPr>
            <p:nvPr/>
          </p:nvSpPr>
          <p:spPr bwMode="auto">
            <a:xfrm>
              <a:off x="4686297" y="2771360"/>
              <a:ext cx="241300" cy="336550"/>
            </a:xfrm>
            <a:prstGeom prst="rect">
              <a:avLst/>
            </a:prstGeom>
            <a:noFill/>
            <a:ln w="9525">
              <a:noFill/>
              <a:miter lim="800000"/>
              <a:headEnd/>
              <a:tailEnd/>
            </a:ln>
          </p:spPr>
          <p:txBody>
            <a:bodyPr wrap="none">
              <a:spAutoFit/>
            </a:bodyPr>
            <a:lstStyle/>
            <a:p>
              <a:pPr>
                <a:lnSpc>
                  <a:spcPct val="100000"/>
                </a:lnSpc>
              </a:pPr>
              <a:r>
                <a:rPr lang="en-US" sz="1600" dirty="0">
                  <a:latin typeface="Calibri" pitchFamily="34" charset="0"/>
                </a:rPr>
                <a:t>.</a:t>
              </a:r>
            </a:p>
          </p:txBody>
        </p:sp>
        <p:sp>
          <p:nvSpPr>
            <p:cNvPr id="11301" name="Text Box 54"/>
            <p:cNvSpPr txBox="1">
              <a:spLocks noChangeArrowheads="1"/>
            </p:cNvSpPr>
            <p:nvPr/>
          </p:nvSpPr>
          <p:spPr bwMode="auto">
            <a:xfrm>
              <a:off x="5067297" y="2771360"/>
              <a:ext cx="241300" cy="336550"/>
            </a:xfrm>
            <a:prstGeom prst="rect">
              <a:avLst/>
            </a:prstGeom>
            <a:noFill/>
            <a:ln w="9525">
              <a:noFill/>
              <a:miter lim="800000"/>
              <a:headEnd/>
              <a:tailEnd/>
            </a:ln>
          </p:spPr>
          <p:txBody>
            <a:bodyPr wrap="none">
              <a:spAutoFit/>
            </a:bodyPr>
            <a:lstStyle/>
            <a:p>
              <a:pPr>
                <a:lnSpc>
                  <a:spcPct val="100000"/>
                </a:lnSpc>
              </a:pPr>
              <a:r>
                <a:rPr lang="en-US" sz="1600" dirty="0">
                  <a:latin typeface="Calibri" pitchFamily="34" charset="0"/>
                </a:rPr>
                <a:t>.</a:t>
              </a:r>
            </a:p>
          </p:txBody>
        </p:sp>
        <p:sp>
          <p:nvSpPr>
            <p:cNvPr id="11285" name="Line 28"/>
            <p:cNvSpPr>
              <a:spLocks noChangeShapeType="1"/>
            </p:cNvSpPr>
            <p:nvPr/>
          </p:nvSpPr>
          <p:spPr bwMode="auto">
            <a:xfrm>
              <a:off x="4071934" y="3571876"/>
              <a:ext cx="1295400" cy="0"/>
            </a:xfrm>
            <a:prstGeom prst="line">
              <a:avLst/>
            </a:prstGeom>
            <a:noFill/>
            <a:ln w="9525">
              <a:solidFill>
                <a:schemeClr val="bg2"/>
              </a:solidFill>
              <a:round/>
              <a:headEnd/>
              <a:tailEnd type="triangle" w="med" len="med"/>
            </a:ln>
          </p:spPr>
          <p:txBody>
            <a:bodyPr/>
            <a:lstStyle/>
            <a:p>
              <a:endParaRPr lang="nb-NO" dirty="0">
                <a:latin typeface="Calibri" pitchFamily="34" charset="0"/>
              </a:endParaRPr>
            </a:p>
          </p:txBody>
        </p:sp>
        <p:sp>
          <p:nvSpPr>
            <p:cNvPr id="11286" name="Line 29"/>
            <p:cNvSpPr>
              <a:spLocks noChangeShapeType="1"/>
            </p:cNvSpPr>
            <p:nvPr/>
          </p:nvSpPr>
          <p:spPr bwMode="auto">
            <a:xfrm rot="-5400000">
              <a:off x="3652041" y="3139281"/>
              <a:ext cx="850900" cy="4763"/>
            </a:xfrm>
            <a:prstGeom prst="line">
              <a:avLst/>
            </a:prstGeom>
            <a:noFill/>
            <a:ln w="9525">
              <a:solidFill>
                <a:schemeClr val="bg2"/>
              </a:solidFill>
              <a:round/>
              <a:headEnd/>
              <a:tailEnd type="triangle" w="med" len="med"/>
            </a:ln>
          </p:spPr>
          <p:txBody>
            <a:bodyPr/>
            <a:lstStyle/>
            <a:p>
              <a:endParaRPr lang="nb-NO" dirty="0">
                <a:latin typeface="Calibri" pitchFamily="34" charset="0"/>
              </a:endParaRPr>
            </a:p>
          </p:txBody>
        </p:sp>
        <p:grpSp>
          <p:nvGrpSpPr>
            <p:cNvPr id="7" name="Group 112"/>
            <p:cNvGrpSpPr/>
            <p:nvPr/>
          </p:nvGrpSpPr>
          <p:grpSpPr>
            <a:xfrm>
              <a:off x="4142248" y="2784934"/>
              <a:ext cx="1096841" cy="108000"/>
              <a:chOff x="4142248" y="2356306"/>
              <a:chExt cx="1096841" cy="108000"/>
            </a:xfrm>
            <a:solidFill>
              <a:schemeClr val="tx2">
                <a:lumMod val="60000"/>
                <a:lumOff val="40000"/>
              </a:schemeClr>
            </a:solidFill>
          </p:grpSpPr>
          <p:sp>
            <p:nvSpPr>
              <p:cNvPr id="91" name="Rounded Rectangle 90"/>
              <p:cNvSpPr/>
              <p:nvPr/>
            </p:nvSpPr>
            <p:spPr bwMode="auto">
              <a:xfrm>
                <a:off x="4142248"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92" name="Rounded Rectangle 91"/>
              <p:cNvSpPr/>
              <p:nvPr/>
            </p:nvSpPr>
            <p:spPr bwMode="auto">
              <a:xfrm>
                <a:off x="4344749"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93" name="Rounded Rectangle 92"/>
              <p:cNvSpPr/>
              <p:nvPr/>
            </p:nvSpPr>
            <p:spPr bwMode="auto">
              <a:xfrm>
                <a:off x="4547250"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94" name="Rounded Rectangle 93"/>
              <p:cNvSpPr/>
              <p:nvPr/>
            </p:nvSpPr>
            <p:spPr bwMode="auto">
              <a:xfrm>
                <a:off x="4749752"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95" name="Rounded Rectangle 94"/>
              <p:cNvSpPr/>
              <p:nvPr/>
            </p:nvSpPr>
            <p:spPr bwMode="auto">
              <a:xfrm>
                <a:off x="5131089"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grpSp>
        <p:grpSp>
          <p:nvGrpSpPr>
            <p:cNvPr id="8" name="Group 113"/>
            <p:cNvGrpSpPr/>
            <p:nvPr/>
          </p:nvGrpSpPr>
          <p:grpSpPr>
            <a:xfrm>
              <a:off x="4142248" y="3071810"/>
              <a:ext cx="1096841" cy="108000"/>
              <a:chOff x="4142248" y="2356306"/>
              <a:chExt cx="1096841" cy="108000"/>
            </a:xfrm>
            <a:solidFill>
              <a:schemeClr val="tx2">
                <a:lumMod val="60000"/>
                <a:lumOff val="40000"/>
              </a:schemeClr>
            </a:solidFill>
          </p:grpSpPr>
          <p:sp>
            <p:nvSpPr>
              <p:cNvPr id="115" name="Rounded Rectangle 114"/>
              <p:cNvSpPr/>
              <p:nvPr/>
            </p:nvSpPr>
            <p:spPr bwMode="auto">
              <a:xfrm>
                <a:off x="4142248"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16" name="Rounded Rectangle 115"/>
              <p:cNvSpPr/>
              <p:nvPr/>
            </p:nvSpPr>
            <p:spPr bwMode="auto">
              <a:xfrm>
                <a:off x="4344749"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17" name="Rounded Rectangle 116"/>
              <p:cNvSpPr/>
              <p:nvPr/>
            </p:nvSpPr>
            <p:spPr bwMode="auto">
              <a:xfrm>
                <a:off x="4547250"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18" name="Rounded Rectangle 117"/>
              <p:cNvSpPr/>
              <p:nvPr/>
            </p:nvSpPr>
            <p:spPr bwMode="auto">
              <a:xfrm>
                <a:off x="4749752"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19" name="Rounded Rectangle 118"/>
              <p:cNvSpPr/>
              <p:nvPr/>
            </p:nvSpPr>
            <p:spPr bwMode="auto">
              <a:xfrm>
                <a:off x="5131089"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grpSp>
        <p:grpSp>
          <p:nvGrpSpPr>
            <p:cNvPr id="9" name="Group 119"/>
            <p:cNvGrpSpPr/>
            <p:nvPr/>
          </p:nvGrpSpPr>
          <p:grpSpPr>
            <a:xfrm>
              <a:off x="4142248" y="3232124"/>
              <a:ext cx="1096841" cy="108000"/>
              <a:chOff x="4142248" y="2356306"/>
              <a:chExt cx="1096841" cy="108000"/>
            </a:xfrm>
            <a:solidFill>
              <a:schemeClr val="tx2">
                <a:lumMod val="60000"/>
                <a:lumOff val="40000"/>
              </a:schemeClr>
            </a:solidFill>
          </p:grpSpPr>
          <p:sp>
            <p:nvSpPr>
              <p:cNvPr id="121" name="Rounded Rectangle 120"/>
              <p:cNvSpPr/>
              <p:nvPr/>
            </p:nvSpPr>
            <p:spPr bwMode="auto">
              <a:xfrm>
                <a:off x="4142248"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22" name="Rounded Rectangle 121"/>
              <p:cNvSpPr/>
              <p:nvPr/>
            </p:nvSpPr>
            <p:spPr bwMode="auto">
              <a:xfrm>
                <a:off x="4344749"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23" name="Rounded Rectangle 122"/>
              <p:cNvSpPr/>
              <p:nvPr/>
            </p:nvSpPr>
            <p:spPr bwMode="auto">
              <a:xfrm>
                <a:off x="4547250"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24" name="Rounded Rectangle 123"/>
              <p:cNvSpPr/>
              <p:nvPr/>
            </p:nvSpPr>
            <p:spPr bwMode="auto">
              <a:xfrm>
                <a:off x="4749752"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25" name="Rounded Rectangle 124"/>
              <p:cNvSpPr/>
              <p:nvPr/>
            </p:nvSpPr>
            <p:spPr bwMode="auto">
              <a:xfrm>
                <a:off x="5131089"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grpSp>
        <p:grpSp>
          <p:nvGrpSpPr>
            <p:cNvPr id="10" name="Group 157"/>
            <p:cNvGrpSpPr/>
            <p:nvPr/>
          </p:nvGrpSpPr>
          <p:grpSpPr>
            <a:xfrm>
              <a:off x="4142248" y="3392438"/>
              <a:ext cx="1096841" cy="108000"/>
              <a:chOff x="4142248" y="2356306"/>
              <a:chExt cx="1096841" cy="108000"/>
            </a:xfrm>
            <a:solidFill>
              <a:schemeClr val="tx2">
                <a:lumMod val="60000"/>
                <a:lumOff val="40000"/>
              </a:schemeClr>
            </a:solidFill>
          </p:grpSpPr>
          <p:sp>
            <p:nvSpPr>
              <p:cNvPr id="159" name="Rounded Rectangle 158"/>
              <p:cNvSpPr/>
              <p:nvPr/>
            </p:nvSpPr>
            <p:spPr bwMode="auto">
              <a:xfrm>
                <a:off x="4142248"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60" name="Rounded Rectangle 159"/>
              <p:cNvSpPr/>
              <p:nvPr/>
            </p:nvSpPr>
            <p:spPr bwMode="auto">
              <a:xfrm>
                <a:off x="4344749"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61" name="Rounded Rectangle 160"/>
              <p:cNvSpPr/>
              <p:nvPr/>
            </p:nvSpPr>
            <p:spPr bwMode="auto">
              <a:xfrm>
                <a:off x="4547250"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62" name="Rounded Rectangle 161"/>
              <p:cNvSpPr/>
              <p:nvPr/>
            </p:nvSpPr>
            <p:spPr bwMode="auto">
              <a:xfrm>
                <a:off x="4749752"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sp>
            <p:nvSpPr>
              <p:cNvPr id="163" name="Rounded Rectangle 162"/>
              <p:cNvSpPr/>
              <p:nvPr/>
            </p:nvSpPr>
            <p:spPr bwMode="auto">
              <a:xfrm>
                <a:off x="5131089" y="2356306"/>
                <a:ext cx="108000" cy="108000"/>
              </a:xfrm>
              <a:prstGeom prst="roundRect">
                <a:avLst/>
              </a:prstGeom>
              <a:grpFill/>
              <a:ln w="9525">
                <a:noFill/>
                <a:miter lim="800000"/>
                <a:headEnd/>
                <a:tailEnd/>
              </a:ln>
            </p:spPr>
            <p:txBody>
              <a:bodyPr wrap="none" anchor="ctr"/>
              <a:lstStyle/>
              <a:p>
                <a:pPr algn="ctr" defTabSz="1306513">
                  <a:lnSpc>
                    <a:spcPct val="100000"/>
                  </a:lnSpc>
                </a:pPr>
                <a:endParaRPr lang="nb-NO" sz="1600" dirty="0" smtClean="0">
                  <a:solidFill>
                    <a:srgbClr val="000000"/>
                  </a:solidFill>
                  <a:latin typeface="Calibri" pitchFamily="34" charset="0"/>
                </a:endParaRPr>
              </a:p>
            </p:txBody>
          </p:sp>
        </p:grpSp>
      </p:grpSp>
      <p:sp>
        <p:nvSpPr>
          <p:cNvPr id="167" name="Text Box 27"/>
          <p:cNvSpPr txBox="1">
            <a:spLocks noChangeArrowheads="1"/>
          </p:cNvSpPr>
          <p:nvPr/>
        </p:nvSpPr>
        <p:spPr bwMode="auto">
          <a:xfrm>
            <a:off x="4500770" y="2404584"/>
            <a:ext cx="851643" cy="738664"/>
          </a:xfrm>
          <a:prstGeom prst="rect">
            <a:avLst/>
          </a:prstGeom>
          <a:noFill/>
          <a:ln w="9525">
            <a:noFill/>
            <a:miter lim="800000"/>
            <a:headEnd/>
            <a:tailEnd/>
          </a:ln>
        </p:spPr>
        <p:txBody>
          <a:bodyPr wrap="none" lIns="0" tIns="0" rIns="0" bIns="0">
            <a:spAutoFit/>
          </a:bodyPr>
          <a:lstStyle/>
          <a:p>
            <a:pPr algn="ctr">
              <a:lnSpc>
                <a:spcPct val="100000"/>
              </a:lnSpc>
            </a:pPr>
            <a:r>
              <a:rPr lang="en-US" sz="2400" b="1" dirty="0" smtClean="0">
                <a:latin typeface="Calibri" pitchFamily="34" charset="0"/>
              </a:rPr>
              <a:t>Search</a:t>
            </a:r>
          </a:p>
          <a:p>
            <a:pPr algn="ctr">
              <a:lnSpc>
                <a:spcPct val="100000"/>
              </a:lnSpc>
            </a:pPr>
            <a:r>
              <a:rPr lang="en-US" sz="2400" b="1" dirty="0" smtClean="0">
                <a:latin typeface="Calibri" pitchFamily="34" charset="0"/>
              </a:rPr>
              <a:t>index</a:t>
            </a:r>
            <a:endParaRPr lang="en-US" sz="2400" b="1" dirty="0">
              <a:latin typeface="Calibri" pitchFamily="34" charset="0"/>
            </a:endParaRPr>
          </a:p>
        </p:txBody>
      </p:sp>
      <p:sp>
        <p:nvSpPr>
          <p:cNvPr id="96" name="Text Box 33"/>
          <p:cNvSpPr txBox="1">
            <a:spLocks noChangeArrowheads="1"/>
          </p:cNvSpPr>
          <p:nvPr/>
        </p:nvSpPr>
        <p:spPr bwMode="auto">
          <a:xfrm>
            <a:off x="428596" y="4714884"/>
            <a:ext cx="1116000" cy="492443"/>
          </a:xfrm>
          <a:prstGeom prst="rect">
            <a:avLst/>
          </a:prstGeom>
          <a:noFill/>
          <a:ln w="9525">
            <a:noFill/>
            <a:miter lim="800000"/>
            <a:headEnd/>
            <a:tailEnd/>
          </a:ln>
        </p:spPr>
        <p:txBody>
          <a:bodyPr wrap="square" lIns="0" tIns="0" rIns="0" bIns="0">
            <a:spAutoFit/>
          </a:bodyPr>
          <a:lstStyle/>
          <a:p>
            <a:pPr>
              <a:lnSpc>
                <a:spcPct val="100000"/>
              </a:lnSpc>
            </a:pPr>
            <a:r>
              <a:rPr lang="en-US" sz="1600" dirty="0" smtClean="0">
                <a:latin typeface="Calibri" pitchFamily="34" charset="0"/>
              </a:rPr>
              <a:t>Structured &amp; unstructured</a:t>
            </a:r>
            <a:endParaRPr lang="en-US" sz="1600" dirty="0">
              <a:latin typeface="Calibri" pitchFamily="34" charset="0"/>
            </a:endParaRPr>
          </a:p>
        </p:txBody>
      </p:sp>
      <p:sp>
        <p:nvSpPr>
          <p:cNvPr id="101" name="Rectangle 100"/>
          <p:cNvSpPr/>
          <p:nvPr/>
        </p:nvSpPr>
        <p:spPr bwMode="auto">
          <a:xfrm>
            <a:off x="6353006" y="694624"/>
            <a:ext cx="2404872" cy="485775"/>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099">
              <a:lnSpc>
                <a:spcPct val="90000"/>
              </a:lnSpc>
              <a:tabLst>
                <a:tab pos="1258888" algn="l"/>
              </a:tabLst>
              <a:defRPr/>
            </a:pPr>
            <a:r>
              <a:rPr lang="en-US"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a:rPr>
              <a:t>Interaction Management</a:t>
            </a:r>
          </a:p>
        </p:txBody>
      </p:sp>
      <p:sp>
        <p:nvSpPr>
          <p:cNvPr id="102" name="Rectangle 101"/>
          <p:cNvSpPr/>
          <p:nvPr/>
        </p:nvSpPr>
        <p:spPr bwMode="auto">
          <a:xfrm>
            <a:off x="2985471" y="701713"/>
            <a:ext cx="2404872" cy="485775"/>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914099">
              <a:lnSpc>
                <a:spcPct val="90000"/>
              </a:lnSpc>
              <a:tabLst>
                <a:tab pos="1258888" algn="l"/>
              </a:tabLst>
              <a:defRPr/>
            </a:pPr>
            <a:r>
              <a:rPr lang="en-US"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a:rPr>
              <a:t>Contextual Matching</a:t>
            </a:r>
          </a:p>
        </p:txBody>
      </p:sp>
      <p:sp>
        <p:nvSpPr>
          <p:cNvPr id="104" name="Rectangle 103"/>
          <p:cNvSpPr/>
          <p:nvPr/>
        </p:nvSpPr>
        <p:spPr bwMode="auto">
          <a:xfrm>
            <a:off x="360369" y="715889"/>
            <a:ext cx="2404872" cy="485775"/>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defTabSz="914099">
              <a:lnSpc>
                <a:spcPct val="90000"/>
              </a:lnSpc>
              <a:tabLst>
                <a:tab pos="1258888" algn="l"/>
              </a:tabLst>
              <a:defRPr/>
            </a:pPr>
            <a:r>
              <a:rPr lang="en-US" sz="1600" dirty="0" smtClean="0">
                <a:gradFill>
                  <a:gsLst>
                    <a:gs pos="0">
                      <a:srgbClr val="FFFFFF"/>
                    </a:gs>
                    <a:gs pos="100000">
                      <a:srgbClr val="FFFFFF"/>
                    </a:gs>
                  </a:gsLst>
                  <a:lin ang="5400000" scaled="0"/>
                </a:gradFill>
                <a:effectLst>
                  <a:outerShdw blurRad="38100" dist="38100" dir="2700000" algn="tl">
                    <a:srgbClr val="000000">
                      <a:alpha val="43137"/>
                    </a:srgbClr>
                  </a:outerShdw>
                </a:effectLst>
                <a:latin typeface="Segoe"/>
              </a:rPr>
              <a:t>Content Analytics</a:t>
            </a:r>
          </a:p>
        </p:txBody>
      </p:sp>
      <p:pic>
        <p:nvPicPr>
          <p:cNvPr id="105" name="Picture 12"/>
          <p:cNvPicPr>
            <a:picLocks noChangeAspect="1" noChangeArrowheads="1"/>
          </p:cNvPicPr>
          <p:nvPr/>
        </p:nvPicPr>
        <p:blipFill>
          <a:blip r:embed="rId3" cstate="email">
            <a:duotone>
              <a:schemeClr val="accent4">
                <a:shade val="45000"/>
                <a:satMod val="135000"/>
              </a:schemeClr>
              <a:prstClr val="white"/>
            </a:duotone>
          </a:blip>
          <a:srcRect/>
          <a:stretch>
            <a:fillRect/>
          </a:stretch>
        </p:blipFill>
        <p:spPr bwMode="auto">
          <a:xfrm>
            <a:off x="1112800" y="3293212"/>
            <a:ext cx="417513" cy="431800"/>
          </a:xfrm>
          <a:prstGeom prst="rect">
            <a:avLst/>
          </a:prstGeom>
          <a:noFill/>
          <a:ln w="9525">
            <a:noFill/>
            <a:miter lim="800000"/>
            <a:headEnd/>
            <a:tailEnd/>
          </a:ln>
        </p:spPr>
      </p:pic>
      <p:pic>
        <p:nvPicPr>
          <p:cNvPr id="106" name="Picture 14"/>
          <p:cNvPicPr>
            <a:picLocks noChangeAspect="1" noChangeArrowheads="1"/>
          </p:cNvPicPr>
          <p:nvPr/>
        </p:nvPicPr>
        <p:blipFill>
          <a:blip r:embed="rId4" cstate="email">
            <a:duotone>
              <a:schemeClr val="accent4">
                <a:shade val="45000"/>
                <a:satMod val="135000"/>
              </a:schemeClr>
              <a:prstClr val="white"/>
            </a:duotone>
          </a:blip>
          <a:srcRect/>
          <a:stretch>
            <a:fillRect/>
          </a:stretch>
        </p:blipFill>
        <p:spPr bwMode="auto">
          <a:xfrm>
            <a:off x="877821" y="3907792"/>
            <a:ext cx="296993" cy="228109"/>
          </a:xfrm>
          <a:prstGeom prst="rect">
            <a:avLst/>
          </a:prstGeom>
          <a:noFill/>
          <a:ln w="9525" algn="ctr">
            <a:noFill/>
            <a:miter lim="800000"/>
            <a:headEnd/>
            <a:tailEnd/>
          </a:ln>
        </p:spPr>
      </p:pic>
      <p:pic>
        <p:nvPicPr>
          <p:cNvPr id="107" name="Picture 16"/>
          <p:cNvPicPr>
            <a:picLocks noChangeAspect="1" noChangeArrowheads="1"/>
          </p:cNvPicPr>
          <p:nvPr/>
        </p:nvPicPr>
        <p:blipFill>
          <a:blip r:embed="rId5" cstate="email">
            <a:duotone>
              <a:schemeClr val="accent4">
                <a:shade val="45000"/>
                <a:satMod val="135000"/>
              </a:schemeClr>
              <a:prstClr val="white"/>
            </a:duotone>
          </a:blip>
          <a:srcRect/>
          <a:stretch>
            <a:fillRect/>
          </a:stretch>
        </p:blipFill>
        <p:spPr bwMode="auto">
          <a:xfrm>
            <a:off x="1039778" y="3007460"/>
            <a:ext cx="573088" cy="295275"/>
          </a:xfrm>
          <a:prstGeom prst="rect">
            <a:avLst/>
          </a:prstGeom>
          <a:noFill/>
          <a:ln w="9525" algn="ctr">
            <a:noFill/>
            <a:miter lim="800000"/>
            <a:headEnd/>
            <a:tailEnd/>
          </a:ln>
        </p:spPr>
      </p:pic>
      <p:pic>
        <p:nvPicPr>
          <p:cNvPr id="108" name="Picture 19" descr="cnn"/>
          <p:cNvPicPr>
            <a:picLocks noChangeAspect="1" noChangeArrowheads="1"/>
          </p:cNvPicPr>
          <p:nvPr/>
        </p:nvPicPr>
        <p:blipFill>
          <a:blip r:embed="rId7" cstate="email">
            <a:duotone>
              <a:schemeClr val="accent4">
                <a:shade val="45000"/>
                <a:satMod val="135000"/>
              </a:schemeClr>
              <a:prstClr val="white"/>
            </a:duotone>
          </a:blip>
          <a:srcRect/>
          <a:stretch>
            <a:fillRect/>
          </a:stretch>
        </p:blipFill>
        <p:spPr bwMode="auto">
          <a:xfrm>
            <a:off x="469858" y="4345732"/>
            <a:ext cx="457200" cy="339725"/>
          </a:xfrm>
          <a:prstGeom prst="rect">
            <a:avLst/>
          </a:prstGeom>
          <a:noFill/>
          <a:ln w="9525">
            <a:noFill/>
            <a:miter lim="800000"/>
            <a:headEnd/>
            <a:tailEnd/>
          </a:ln>
        </p:spPr>
      </p:pic>
      <p:pic>
        <p:nvPicPr>
          <p:cNvPr id="109" name="Picture 123"/>
          <p:cNvPicPr>
            <a:picLocks noChangeAspect="1" noChangeArrowheads="1"/>
          </p:cNvPicPr>
          <p:nvPr/>
        </p:nvPicPr>
        <p:blipFill>
          <a:blip r:embed="rId8" cstate="email">
            <a:duotone>
              <a:schemeClr val="accent4">
                <a:shade val="45000"/>
                <a:satMod val="135000"/>
              </a:schemeClr>
              <a:prstClr val="white"/>
            </a:duotone>
          </a:blip>
          <a:srcRect/>
          <a:stretch>
            <a:fillRect/>
          </a:stretch>
        </p:blipFill>
        <p:spPr bwMode="auto">
          <a:xfrm>
            <a:off x="1050910" y="2522096"/>
            <a:ext cx="436563" cy="450850"/>
          </a:xfrm>
          <a:prstGeom prst="rect">
            <a:avLst/>
          </a:prstGeom>
          <a:noFill/>
          <a:ln w="19050" algn="ctr">
            <a:noFill/>
            <a:miter lim="800000"/>
            <a:headEnd/>
            <a:tailEnd/>
          </a:ln>
        </p:spPr>
      </p:pic>
      <p:pic>
        <p:nvPicPr>
          <p:cNvPr id="112" name="Picture 130"/>
          <p:cNvPicPr>
            <a:picLocks noChangeAspect="1" noChangeArrowheads="1"/>
          </p:cNvPicPr>
          <p:nvPr/>
        </p:nvPicPr>
        <p:blipFill>
          <a:blip r:embed="rId13" cstate="email">
            <a:duotone>
              <a:schemeClr val="accent4">
                <a:shade val="45000"/>
                <a:satMod val="135000"/>
              </a:schemeClr>
              <a:prstClr val="white"/>
            </a:duotone>
          </a:blip>
          <a:srcRect/>
          <a:stretch>
            <a:fillRect/>
          </a:stretch>
        </p:blipFill>
        <p:spPr bwMode="auto">
          <a:xfrm>
            <a:off x="469858" y="3364650"/>
            <a:ext cx="388937" cy="396875"/>
          </a:xfrm>
          <a:prstGeom prst="rect">
            <a:avLst/>
          </a:prstGeom>
          <a:noFill/>
          <a:ln w="9525">
            <a:noFill/>
            <a:miter lim="800000"/>
            <a:headEnd/>
            <a:tailEnd/>
          </a:ln>
        </p:spPr>
      </p:pic>
      <p:pic>
        <p:nvPicPr>
          <p:cNvPr id="113" name="Picture 10" descr="WebCrawler"/>
          <p:cNvPicPr>
            <a:picLocks noChangeAspect="1" noChangeArrowheads="1"/>
          </p:cNvPicPr>
          <p:nvPr/>
        </p:nvPicPr>
        <p:blipFill>
          <a:blip r:embed="rId15" cstate="email">
            <a:duotone>
              <a:schemeClr val="accent4">
                <a:shade val="45000"/>
                <a:satMod val="135000"/>
              </a:schemeClr>
              <a:prstClr val="white"/>
            </a:duotone>
          </a:blip>
          <a:srcRect/>
          <a:stretch>
            <a:fillRect/>
          </a:stretch>
        </p:blipFill>
        <p:spPr bwMode="auto">
          <a:xfrm>
            <a:off x="473060" y="2507394"/>
            <a:ext cx="490537" cy="431800"/>
          </a:xfrm>
          <a:prstGeom prst="rect">
            <a:avLst/>
          </a:prstGeom>
          <a:solidFill>
            <a:schemeClr val="tx1"/>
          </a:solidFill>
          <a:ln w="9525">
            <a:noFill/>
            <a:miter lim="800000"/>
            <a:headEnd/>
            <a:tailEnd/>
          </a:ln>
        </p:spPr>
      </p:pic>
      <p:pic>
        <p:nvPicPr>
          <p:cNvPr id="13318" name="Picture 6" descr="HTC Muse"/>
          <p:cNvPicPr>
            <a:picLocks noChangeAspect="1" noChangeArrowheads="1"/>
          </p:cNvPicPr>
          <p:nvPr/>
        </p:nvPicPr>
        <p:blipFill>
          <a:blip r:embed="rId16">
            <a:lum contrast="-66000"/>
          </a:blip>
          <a:srcRect/>
          <a:stretch>
            <a:fillRect/>
          </a:stretch>
        </p:blipFill>
        <p:spPr bwMode="auto">
          <a:xfrm>
            <a:off x="7969301" y="3580228"/>
            <a:ext cx="759609" cy="1364566"/>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Enterprise Search">
  <a:themeElements>
    <a:clrScheme name="Enterprise Search - New">
      <a:dk1>
        <a:sysClr val="windowText" lastClr="000000"/>
      </a:dk1>
      <a:lt1>
        <a:sysClr val="window" lastClr="FFFFFF"/>
      </a:lt1>
      <a:dk2>
        <a:srgbClr val="1F497D"/>
      </a:dk2>
      <a:lt2>
        <a:srgbClr val="EEECE1"/>
      </a:lt2>
      <a:accent1>
        <a:srgbClr val="188ACA"/>
      </a:accent1>
      <a:accent2>
        <a:srgbClr val="E76429"/>
      </a:accent2>
      <a:accent3>
        <a:srgbClr val="68A927"/>
      </a:accent3>
      <a:accent4>
        <a:srgbClr val="8064A2"/>
      </a:accent4>
      <a:accent5>
        <a:srgbClr val="4BACC6"/>
      </a:accent5>
      <a:accent6>
        <a:srgbClr val="F89820"/>
      </a:accent6>
      <a:hlink>
        <a:srgbClr val="0000FF"/>
      </a:hlink>
      <a:folHlink>
        <a:srgbClr val="800080"/>
      </a:folHlink>
    </a:clrScheme>
    <a:fontScheme name="Custom 1">
      <a:majorFont>
        <a:latin typeface="Segoe"/>
        <a:ea typeface=""/>
        <a:cs typeface=""/>
      </a:majorFont>
      <a:minorFont>
        <a:latin typeface="Segoe"/>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bodyPr/>
      <a:lstStyle/>
      <a:style>
        <a:lnRef idx="3">
          <a:schemeClr val="lt1"/>
        </a:lnRef>
        <a:fillRef idx="1">
          <a:schemeClr val="accent3"/>
        </a:fillRef>
        <a:effectRef idx="1">
          <a:schemeClr val="accent3"/>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2798</Words>
  <Application>Microsoft Office PowerPoint</Application>
  <PresentationFormat>On-screen Show (4:3)</PresentationFormat>
  <Paragraphs>276</Paragraphs>
  <Slides>22</Slides>
  <Notes>22</Notes>
  <HiddenSlides>3</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22</vt:i4>
      </vt:variant>
    </vt:vector>
  </HeadingPairs>
  <TitlesOfParts>
    <vt:vector size="39" baseType="lpstr">
      <vt:lpstr>Arial</vt:lpstr>
      <vt:lpstr>Segoe</vt:lpstr>
      <vt:lpstr>Segoe Light</vt:lpstr>
      <vt:lpstr>Segoe Semibold</vt:lpstr>
      <vt:lpstr>Calibri</vt:lpstr>
      <vt:lpstr>Times</vt:lpstr>
      <vt:lpstr>Wingdings</vt:lpstr>
      <vt:lpstr>MS Reference Sans Serif</vt:lpstr>
      <vt:lpstr>Garamond</vt:lpstr>
      <vt:lpstr>Verdana</vt:lpstr>
      <vt:lpstr>Tahoma</vt:lpstr>
      <vt:lpstr>Wingdings 3</vt:lpstr>
      <vt:lpstr>Webdings</vt:lpstr>
      <vt:lpstr>Segoe UI</vt:lpstr>
      <vt:lpstr>Wingdings 2</vt:lpstr>
      <vt:lpstr>ＭＳ ゴシック</vt:lpstr>
      <vt:lpstr>Enterprise Search</vt:lpstr>
      <vt:lpstr>Slide 1</vt:lpstr>
      <vt:lpstr>We’ve Magnified Our Strengths</vt:lpstr>
      <vt:lpstr>Strategy Microsoft offers a comprehensive portfolio of search solutions.</vt:lpstr>
      <vt:lpstr>Microsoft Is in the Leaders Quadrant</vt:lpstr>
      <vt:lpstr>Enterprise Search is Transforming Business</vt:lpstr>
      <vt:lpstr>Microsoft’s Enterprise Search Strategy</vt:lpstr>
      <vt:lpstr>Licensing Predictability and Simplicity</vt:lpstr>
      <vt:lpstr>ESP Architecture (easy version)</vt:lpstr>
      <vt:lpstr>FAST ESP Software Architecture</vt:lpstr>
      <vt:lpstr>The Data processing Pipeline; Content Refinement</vt:lpstr>
      <vt:lpstr>Slide 11</vt:lpstr>
      <vt:lpstr>Contextual insight</vt:lpstr>
      <vt:lpstr>Microsoft’s Vision for Enterprise Search</vt:lpstr>
      <vt:lpstr>Make the Most of Your Content  Understanding content and user intent</vt:lpstr>
      <vt:lpstr>Engage Your User with Visual Search</vt:lpstr>
      <vt:lpstr>Promote Interactive Search with Navigation</vt:lpstr>
      <vt:lpstr>Enrich Content to Better Match to User Intent</vt:lpstr>
      <vt:lpstr>Advanced Visual tools</vt:lpstr>
      <vt:lpstr>Configure for Your Users’ Needs</vt:lpstr>
      <vt:lpstr>Demo Examples</vt:lpstr>
      <vt:lpstr>Summary</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2009-04-30T08:02:58Z</dcterms:created>
  <dcterms:modified xsi:type="dcterms:W3CDTF">2009-04-30T08:03:20Z</dcterms:modified>
</cp:coreProperties>
</file>