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76" r:id="rId4"/>
    <p:sldId id="278" r:id="rId5"/>
    <p:sldId id="279" r:id="rId6"/>
    <p:sldId id="280" r:id="rId7"/>
    <p:sldId id="281" r:id="rId8"/>
    <p:sldId id="282" r:id="rId9"/>
    <p:sldId id="283" r:id="rId10"/>
    <p:sldId id="284" r:id="rId11"/>
    <p:sldId id="285" r:id="rId12"/>
    <p:sldId id="286" r:id="rId13"/>
    <p:sldId id="287" r:id="rId14"/>
    <p:sldId id="288" r:id="rId15"/>
    <p:sldId id="292" r:id="rId16"/>
    <p:sldId id="293" r:id="rId17"/>
    <p:sldId id="294" r:id="rId18"/>
    <p:sldId id="298" r:id="rId19"/>
    <p:sldId id="296" r:id="rId20"/>
    <p:sldId id="297" r:id="rId21"/>
    <p:sldId id="304" r:id="rId22"/>
    <p:sldId id="305" r:id="rId23"/>
    <p:sldId id="272" r:id="rId24"/>
    <p:sldId id="303" r:id="rId25"/>
    <p:sldId id="274" r:id="rId26"/>
    <p:sldId id="306" r:id="rId27"/>
    <p:sldId id="307" r:id="rId28"/>
    <p:sldId id="275" r:id="rId2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660"/>
  </p:normalViewPr>
  <p:slideViewPr>
    <p:cSldViewPr>
      <p:cViewPr varScale="1">
        <p:scale>
          <a:sx n="106" d="100"/>
          <a:sy n="106" d="100"/>
        </p:scale>
        <p:origin x="-396"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A704D1-CDDA-4EE0-BA92-618B50D4EBFC}"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7D655A65-7509-447F-A168-134505F2F8F6}">
      <dgm:prSet/>
      <dgm:spPr/>
      <dgm:t>
        <a:bodyPr/>
        <a:lstStyle/>
        <a:p>
          <a:pPr rtl="0"/>
          <a:r>
            <a:rPr lang="zh-CN" altLang="en-US" dirty="0" smtClean="0"/>
            <a:t>模块</a:t>
          </a:r>
          <a:r>
            <a:rPr lang="en-US" dirty="0" smtClean="0"/>
            <a:t>(sqlserver.exe)</a:t>
          </a:r>
          <a:endParaRPr lang="en-US" dirty="0"/>
        </a:p>
      </dgm:t>
    </dgm:pt>
    <dgm:pt modelId="{B2BA33CD-D8A4-4608-BF74-16C105A9B74A}" type="parTrans" cxnId="{4F6BB7DB-0D9D-4FD4-B387-39FEA7D704BA}">
      <dgm:prSet/>
      <dgm:spPr/>
      <dgm:t>
        <a:bodyPr/>
        <a:lstStyle/>
        <a:p>
          <a:endParaRPr lang="en-US"/>
        </a:p>
      </dgm:t>
    </dgm:pt>
    <dgm:pt modelId="{B1F00271-8057-4858-8762-A9517517BBD6}" type="sibTrans" cxnId="{4F6BB7DB-0D9D-4FD4-B387-39FEA7D704BA}">
      <dgm:prSet/>
      <dgm:spPr/>
      <dgm:t>
        <a:bodyPr/>
        <a:lstStyle/>
        <a:p>
          <a:endParaRPr lang="en-US"/>
        </a:p>
      </dgm:t>
    </dgm:pt>
    <dgm:pt modelId="{D9B77892-19D0-4712-9A54-238959B3F0CA}">
      <dgm:prSet/>
      <dgm:spPr/>
      <dgm:t>
        <a:bodyPr/>
        <a:lstStyle/>
        <a:p>
          <a:pPr rtl="0"/>
          <a:r>
            <a:rPr lang="zh-CN" altLang="en-US" dirty="0" smtClean="0"/>
            <a:t>包</a:t>
          </a:r>
          <a:endParaRPr lang="en-US" dirty="0"/>
        </a:p>
      </dgm:t>
    </dgm:pt>
    <dgm:pt modelId="{6AFB01C0-B7F0-4B51-8FFD-FFB83B02579F}" type="parTrans" cxnId="{79249D85-0ED8-4826-8249-F013D0C95A46}">
      <dgm:prSet/>
      <dgm:spPr/>
      <dgm:t>
        <a:bodyPr/>
        <a:lstStyle/>
        <a:p>
          <a:endParaRPr lang="en-US" dirty="0"/>
        </a:p>
      </dgm:t>
    </dgm:pt>
    <dgm:pt modelId="{C782CED2-10E7-408B-A9D6-F93B6C8EDF15}" type="sibTrans" cxnId="{79249D85-0ED8-4826-8249-F013D0C95A46}">
      <dgm:prSet/>
      <dgm:spPr/>
      <dgm:t>
        <a:bodyPr/>
        <a:lstStyle/>
        <a:p>
          <a:endParaRPr lang="en-US"/>
        </a:p>
      </dgm:t>
    </dgm:pt>
    <dgm:pt modelId="{0745699E-547D-4BCA-B488-FD0A0FC912FE}">
      <dgm:prSet/>
      <dgm:spPr/>
      <dgm:t>
        <a:bodyPr/>
        <a:lstStyle/>
        <a:p>
          <a:pPr rtl="0"/>
          <a:r>
            <a:rPr lang="zh-CN" altLang="en-US" dirty="0" smtClean="0"/>
            <a:t>事件</a:t>
          </a:r>
          <a:endParaRPr lang="en-US" dirty="0"/>
        </a:p>
      </dgm:t>
    </dgm:pt>
    <dgm:pt modelId="{DECFCF6C-B4AD-419A-8771-E1F10B581F72}" type="parTrans" cxnId="{C5573C46-56D1-4DB9-B979-24E2E4F57824}">
      <dgm:prSet/>
      <dgm:spPr/>
      <dgm:t>
        <a:bodyPr/>
        <a:lstStyle/>
        <a:p>
          <a:endParaRPr lang="en-US" dirty="0"/>
        </a:p>
      </dgm:t>
    </dgm:pt>
    <dgm:pt modelId="{130286FE-395E-484C-9322-D373C953AE18}" type="sibTrans" cxnId="{C5573C46-56D1-4DB9-B979-24E2E4F57824}">
      <dgm:prSet/>
      <dgm:spPr/>
      <dgm:t>
        <a:bodyPr/>
        <a:lstStyle/>
        <a:p>
          <a:endParaRPr lang="en-US"/>
        </a:p>
      </dgm:t>
    </dgm:pt>
    <dgm:pt modelId="{EB0F05F6-B98D-48DB-A3D5-20193CA695D5}">
      <dgm:prSet/>
      <dgm:spPr/>
      <dgm:t>
        <a:bodyPr/>
        <a:lstStyle/>
        <a:p>
          <a:pPr rtl="0"/>
          <a:r>
            <a:rPr lang="zh-CN" altLang="en-US" dirty="0" smtClean="0"/>
            <a:t>操作</a:t>
          </a:r>
          <a:endParaRPr lang="en-US" dirty="0"/>
        </a:p>
      </dgm:t>
    </dgm:pt>
    <dgm:pt modelId="{48DC17E8-CBEC-4589-A105-D504D28434BC}" type="parTrans" cxnId="{C78D78A6-CA11-464F-B97D-FF6A667987A6}">
      <dgm:prSet/>
      <dgm:spPr/>
      <dgm:t>
        <a:bodyPr/>
        <a:lstStyle/>
        <a:p>
          <a:endParaRPr lang="en-US" dirty="0"/>
        </a:p>
      </dgm:t>
    </dgm:pt>
    <dgm:pt modelId="{54090977-AAA9-46F3-AA02-110BBDF277D0}" type="sibTrans" cxnId="{C78D78A6-CA11-464F-B97D-FF6A667987A6}">
      <dgm:prSet/>
      <dgm:spPr/>
      <dgm:t>
        <a:bodyPr/>
        <a:lstStyle/>
        <a:p>
          <a:endParaRPr lang="en-US"/>
        </a:p>
      </dgm:t>
    </dgm:pt>
    <dgm:pt modelId="{108BB0CA-1476-43B9-BF40-55F16F919474}">
      <dgm:prSet/>
      <dgm:spPr/>
      <dgm:t>
        <a:bodyPr/>
        <a:lstStyle/>
        <a:p>
          <a:pPr rtl="0"/>
          <a:r>
            <a:rPr lang="zh-CN" altLang="en-US" dirty="0" smtClean="0"/>
            <a:t>类型</a:t>
          </a:r>
          <a:endParaRPr lang="en-US" dirty="0"/>
        </a:p>
      </dgm:t>
    </dgm:pt>
    <dgm:pt modelId="{A7C82F8B-47AE-4FCA-8BDA-CE039B748954}" type="parTrans" cxnId="{6E2B4BB3-C3C5-4475-8864-393A45DAE0F3}">
      <dgm:prSet/>
      <dgm:spPr/>
      <dgm:t>
        <a:bodyPr/>
        <a:lstStyle/>
        <a:p>
          <a:endParaRPr lang="en-US" dirty="0"/>
        </a:p>
      </dgm:t>
    </dgm:pt>
    <dgm:pt modelId="{10648DBA-1B8E-49B6-B25F-6C5C8CAE2701}" type="sibTrans" cxnId="{6E2B4BB3-C3C5-4475-8864-393A45DAE0F3}">
      <dgm:prSet/>
      <dgm:spPr/>
      <dgm:t>
        <a:bodyPr/>
        <a:lstStyle/>
        <a:p>
          <a:endParaRPr lang="en-US"/>
        </a:p>
      </dgm:t>
    </dgm:pt>
    <dgm:pt modelId="{1DE73397-56F9-4695-AD5E-0748F2537314}">
      <dgm:prSet/>
      <dgm:spPr/>
      <dgm:t>
        <a:bodyPr/>
        <a:lstStyle/>
        <a:p>
          <a:pPr rtl="0"/>
          <a:r>
            <a:rPr lang="zh-CN" altLang="en-US" dirty="0" smtClean="0"/>
            <a:t>谓词</a:t>
          </a:r>
          <a:endParaRPr lang="en-US" dirty="0"/>
        </a:p>
      </dgm:t>
    </dgm:pt>
    <dgm:pt modelId="{4B67D95B-C208-46A5-9EFA-9C5E40C8D474}" type="parTrans" cxnId="{79C5B781-B7C9-43DA-9CA7-1FCCB92231D7}">
      <dgm:prSet/>
      <dgm:spPr/>
      <dgm:t>
        <a:bodyPr/>
        <a:lstStyle/>
        <a:p>
          <a:endParaRPr lang="en-US" dirty="0"/>
        </a:p>
      </dgm:t>
    </dgm:pt>
    <dgm:pt modelId="{E1ECA490-E4E8-4503-9100-4D8E91184856}" type="sibTrans" cxnId="{79C5B781-B7C9-43DA-9CA7-1FCCB92231D7}">
      <dgm:prSet/>
      <dgm:spPr/>
      <dgm:t>
        <a:bodyPr/>
        <a:lstStyle/>
        <a:p>
          <a:endParaRPr lang="en-US"/>
        </a:p>
      </dgm:t>
    </dgm:pt>
    <dgm:pt modelId="{FD57BBAF-D2BD-4A37-A9A7-899E563BA2CC}">
      <dgm:prSet/>
      <dgm:spPr/>
      <dgm:t>
        <a:bodyPr/>
        <a:lstStyle/>
        <a:p>
          <a:pPr rtl="0"/>
          <a:r>
            <a:rPr lang="zh-CN" altLang="en-US" dirty="0" smtClean="0"/>
            <a:t>目标</a:t>
          </a:r>
          <a:endParaRPr lang="en-US" dirty="0"/>
        </a:p>
      </dgm:t>
    </dgm:pt>
    <dgm:pt modelId="{7C77A15D-A4D2-4F76-BF93-8F997BB70BCF}" type="parTrans" cxnId="{F98A55CC-AD9F-478A-BCF7-DABC70B495E2}">
      <dgm:prSet/>
      <dgm:spPr/>
      <dgm:t>
        <a:bodyPr/>
        <a:lstStyle/>
        <a:p>
          <a:endParaRPr lang="en-US" dirty="0"/>
        </a:p>
      </dgm:t>
    </dgm:pt>
    <dgm:pt modelId="{169DA6AA-663D-4BB6-858B-8DBC67A4BCD6}" type="sibTrans" cxnId="{F98A55CC-AD9F-478A-BCF7-DABC70B495E2}">
      <dgm:prSet/>
      <dgm:spPr/>
      <dgm:t>
        <a:bodyPr/>
        <a:lstStyle/>
        <a:p>
          <a:endParaRPr lang="en-US"/>
        </a:p>
      </dgm:t>
    </dgm:pt>
    <dgm:pt modelId="{9AEA0D37-5031-4447-A593-5D0FD8A06644}">
      <dgm:prSet/>
      <dgm:spPr/>
      <dgm:t>
        <a:bodyPr/>
        <a:lstStyle/>
        <a:p>
          <a:pPr rtl="0"/>
          <a:r>
            <a:rPr lang="zh-CN" altLang="en-US" dirty="0" smtClean="0"/>
            <a:t>影射</a:t>
          </a:r>
          <a:endParaRPr lang="en-US" dirty="0"/>
        </a:p>
      </dgm:t>
    </dgm:pt>
    <dgm:pt modelId="{DBBB9C60-F528-4074-AAA3-DC733C981267}" type="parTrans" cxnId="{CEAD7CE4-9E92-4E63-810E-9A4A7E2AEE64}">
      <dgm:prSet/>
      <dgm:spPr/>
      <dgm:t>
        <a:bodyPr/>
        <a:lstStyle/>
        <a:p>
          <a:endParaRPr lang="en-US" dirty="0"/>
        </a:p>
      </dgm:t>
    </dgm:pt>
    <dgm:pt modelId="{04E25340-C149-4936-8907-AC94DDF7C0E7}" type="sibTrans" cxnId="{CEAD7CE4-9E92-4E63-810E-9A4A7E2AEE64}">
      <dgm:prSet/>
      <dgm:spPr/>
      <dgm:t>
        <a:bodyPr/>
        <a:lstStyle/>
        <a:p>
          <a:endParaRPr lang="en-US"/>
        </a:p>
      </dgm:t>
    </dgm:pt>
    <dgm:pt modelId="{5BB720FD-7658-4C63-A40A-4B4C2730208B}" type="pres">
      <dgm:prSet presAssocID="{3EA704D1-CDDA-4EE0-BA92-618B50D4EBFC}" presName="hierChild1" presStyleCnt="0">
        <dgm:presLayoutVars>
          <dgm:chPref val="1"/>
          <dgm:dir/>
          <dgm:animOne val="branch"/>
          <dgm:animLvl val="lvl"/>
          <dgm:resizeHandles/>
        </dgm:presLayoutVars>
      </dgm:prSet>
      <dgm:spPr/>
      <dgm:t>
        <a:bodyPr/>
        <a:lstStyle/>
        <a:p>
          <a:endParaRPr lang="en-US"/>
        </a:p>
      </dgm:t>
    </dgm:pt>
    <dgm:pt modelId="{C7668834-704B-445D-A4C4-66A486C00B2D}" type="pres">
      <dgm:prSet presAssocID="{7D655A65-7509-447F-A168-134505F2F8F6}" presName="hierRoot1" presStyleCnt="0"/>
      <dgm:spPr/>
      <dgm:t>
        <a:bodyPr/>
        <a:lstStyle/>
        <a:p>
          <a:endParaRPr lang="en-US"/>
        </a:p>
      </dgm:t>
    </dgm:pt>
    <dgm:pt modelId="{9F1EDFA3-D0D5-4BF5-A7A2-B038BC246C1F}" type="pres">
      <dgm:prSet presAssocID="{7D655A65-7509-447F-A168-134505F2F8F6}" presName="composite" presStyleCnt="0"/>
      <dgm:spPr/>
      <dgm:t>
        <a:bodyPr/>
        <a:lstStyle/>
        <a:p>
          <a:endParaRPr lang="en-US"/>
        </a:p>
      </dgm:t>
    </dgm:pt>
    <dgm:pt modelId="{740552E0-CCF8-43FB-9E83-514B72278E4D}" type="pres">
      <dgm:prSet presAssocID="{7D655A65-7509-447F-A168-134505F2F8F6}" presName="background" presStyleLbl="node0" presStyleIdx="0" presStyleCnt="1"/>
      <dgm:spPr/>
      <dgm:t>
        <a:bodyPr/>
        <a:lstStyle/>
        <a:p>
          <a:endParaRPr lang="en-US"/>
        </a:p>
      </dgm:t>
    </dgm:pt>
    <dgm:pt modelId="{705B42A1-C168-4773-9379-C71AC9821C22}" type="pres">
      <dgm:prSet presAssocID="{7D655A65-7509-447F-A168-134505F2F8F6}" presName="text" presStyleLbl="fgAcc0" presStyleIdx="0" presStyleCnt="1">
        <dgm:presLayoutVars>
          <dgm:chPref val="3"/>
        </dgm:presLayoutVars>
      </dgm:prSet>
      <dgm:spPr/>
      <dgm:t>
        <a:bodyPr/>
        <a:lstStyle/>
        <a:p>
          <a:endParaRPr lang="en-US"/>
        </a:p>
      </dgm:t>
    </dgm:pt>
    <dgm:pt modelId="{078CFCCC-0FC8-4EC8-9173-D97D0BDB287B}" type="pres">
      <dgm:prSet presAssocID="{7D655A65-7509-447F-A168-134505F2F8F6}" presName="hierChild2" presStyleCnt="0"/>
      <dgm:spPr/>
      <dgm:t>
        <a:bodyPr/>
        <a:lstStyle/>
        <a:p>
          <a:endParaRPr lang="en-US"/>
        </a:p>
      </dgm:t>
    </dgm:pt>
    <dgm:pt modelId="{F9256BF5-5419-478F-BF66-EF628B3CE574}" type="pres">
      <dgm:prSet presAssocID="{6AFB01C0-B7F0-4B51-8FFD-FFB83B02579F}" presName="Name10" presStyleLbl="parChTrans1D2" presStyleIdx="0" presStyleCnt="1"/>
      <dgm:spPr/>
      <dgm:t>
        <a:bodyPr/>
        <a:lstStyle/>
        <a:p>
          <a:endParaRPr lang="en-US"/>
        </a:p>
      </dgm:t>
    </dgm:pt>
    <dgm:pt modelId="{387D8CD3-BC79-494F-8F81-20350A0DC17E}" type="pres">
      <dgm:prSet presAssocID="{D9B77892-19D0-4712-9A54-238959B3F0CA}" presName="hierRoot2" presStyleCnt="0"/>
      <dgm:spPr/>
      <dgm:t>
        <a:bodyPr/>
        <a:lstStyle/>
        <a:p>
          <a:endParaRPr lang="en-US"/>
        </a:p>
      </dgm:t>
    </dgm:pt>
    <dgm:pt modelId="{82C5E0A6-1637-40C5-B456-968D077D2745}" type="pres">
      <dgm:prSet presAssocID="{D9B77892-19D0-4712-9A54-238959B3F0CA}" presName="composite2" presStyleCnt="0"/>
      <dgm:spPr/>
      <dgm:t>
        <a:bodyPr/>
        <a:lstStyle/>
        <a:p>
          <a:endParaRPr lang="en-US"/>
        </a:p>
      </dgm:t>
    </dgm:pt>
    <dgm:pt modelId="{BC498F19-AA08-489B-A7C5-4AC8BE9C92E5}" type="pres">
      <dgm:prSet presAssocID="{D9B77892-19D0-4712-9A54-238959B3F0CA}" presName="background2" presStyleLbl="node2" presStyleIdx="0" presStyleCnt="1"/>
      <dgm:spPr/>
      <dgm:t>
        <a:bodyPr/>
        <a:lstStyle/>
        <a:p>
          <a:endParaRPr lang="en-US"/>
        </a:p>
      </dgm:t>
    </dgm:pt>
    <dgm:pt modelId="{CCB282CA-F3DC-489E-9473-2714EE10F31F}" type="pres">
      <dgm:prSet presAssocID="{D9B77892-19D0-4712-9A54-238959B3F0CA}" presName="text2" presStyleLbl="fgAcc2" presStyleIdx="0" presStyleCnt="1">
        <dgm:presLayoutVars>
          <dgm:chPref val="3"/>
        </dgm:presLayoutVars>
      </dgm:prSet>
      <dgm:spPr/>
      <dgm:t>
        <a:bodyPr/>
        <a:lstStyle/>
        <a:p>
          <a:endParaRPr lang="en-US"/>
        </a:p>
      </dgm:t>
    </dgm:pt>
    <dgm:pt modelId="{A70B1051-47AD-4D3F-A54C-72189D2945C4}" type="pres">
      <dgm:prSet presAssocID="{D9B77892-19D0-4712-9A54-238959B3F0CA}" presName="hierChild3" presStyleCnt="0"/>
      <dgm:spPr/>
      <dgm:t>
        <a:bodyPr/>
        <a:lstStyle/>
        <a:p>
          <a:endParaRPr lang="en-US"/>
        </a:p>
      </dgm:t>
    </dgm:pt>
    <dgm:pt modelId="{D69B8832-E59E-4296-BDB8-55FFC0A5B35A}" type="pres">
      <dgm:prSet presAssocID="{DECFCF6C-B4AD-419A-8771-E1F10B581F72}" presName="Name17" presStyleLbl="parChTrans1D3" presStyleIdx="0" presStyleCnt="6"/>
      <dgm:spPr/>
      <dgm:t>
        <a:bodyPr/>
        <a:lstStyle/>
        <a:p>
          <a:endParaRPr lang="en-US"/>
        </a:p>
      </dgm:t>
    </dgm:pt>
    <dgm:pt modelId="{CAFE75BF-0D4A-4814-9EF5-19FCA6EEE56D}" type="pres">
      <dgm:prSet presAssocID="{0745699E-547D-4BCA-B488-FD0A0FC912FE}" presName="hierRoot3" presStyleCnt="0"/>
      <dgm:spPr/>
      <dgm:t>
        <a:bodyPr/>
        <a:lstStyle/>
        <a:p>
          <a:endParaRPr lang="en-US"/>
        </a:p>
      </dgm:t>
    </dgm:pt>
    <dgm:pt modelId="{8269508C-FF9B-49AE-993B-4DC9B9CD3A10}" type="pres">
      <dgm:prSet presAssocID="{0745699E-547D-4BCA-B488-FD0A0FC912FE}" presName="composite3" presStyleCnt="0"/>
      <dgm:spPr/>
      <dgm:t>
        <a:bodyPr/>
        <a:lstStyle/>
        <a:p>
          <a:endParaRPr lang="en-US"/>
        </a:p>
      </dgm:t>
    </dgm:pt>
    <dgm:pt modelId="{18F2296C-7A46-4A06-8DA5-22FFD42E1C0D}" type="pres">
      <dgm:prSet presAssocID="{0745699E-547D-4BCA-B488-FD0A0FC912FE}" presName="background3" presStyleLbl="node3" presStyleIdx="0" presStyleCnt="6"/>
      <dgm:spPr/>
      <dgm:t>
        <a:bodyPr/>
        <a:lstStyle/>
        <a:p>
          <a:endParaRPr lang="en-US"/>
        </a:p>
      </dgm:t>
    </dgm:pt>
    <dgm:pt modelId="{5A64F3DB-A093-4A3F-B06E-FB5FAFDA4FD8}" type="pres">
      <dgm:prSet presAssocID="{0745699E-547D-4BCA-B488-FD0A0FC912FE}" presName="text3" presStyleLbl="fgAcc3" presStyleIdx="0" presStyleCnt="6">
        <dgm:presLayoutVars>
          <dgm:chPref val="3"/>
        </dgm:presLayoutVars>
      </dgm:prSet>
      <dgm:spPr/>
      <dgm:t>
        <a:bodyPr/>
        <a:lstStyle/>
        <a:p>
          <a:endParaRPr lang="en-US"/>
        </a:p>
      </dgm:t>
    </dgm:pt>
    <dgm:pt modelId="{07B0F503-91A7-40D0-92E8-C791CCA6C41A}" type="pres">
      <dgm:prSet presAssocID="{0745699E-547D-4BCA-B488-FD0A0FC912FE}" presName="hierChild4" presStyleCnt="0"/>
      <dgm:spPr/>
      <dgm:t>
        <a:bodyPr/>
        <a:lstStyle/>
        <a:p>
          <a:endParaRPr lang="en-US"/>
        </a:p>
      </dgm:t>
    </dgm:pt>
    <dgm:pt modelId="{0FD5B798-A8EC-4875-87E7-D37D21AE101B}" type="pres">
      <dgm:prSet presAssocID="{7C77A15D-A4D2-4F76-BF93-8F997BB70BCF}" presName="Name17" presStyleLbl="parChTrans1D3" presStyleIdx="1" presStyleCnt="6"/>
      <dgm:spPr/>
      <dgm:t>
        <a:bodyPr/>
        <a:lstStyle/>
        <a:p>
          <a:endParaRPr lang="en-US"/>
        </a:p>
      </dgm:t>
    </dgm:pt>
    <dgm:pt modelId="{C1DD39BF-468F-4D07-87D3-C0A95AB6E2D7}" type="pres">
      <dgm:prSet presAssocID="{FD57BBAF-D2BD-4A37-A9A7-899E563BA2CC}" presName="hierRoot3" presStyleCnt="0"/>
      <dgm:spPr/>
      <dgm:t>
        <a:bodyPr/>
        <a:lstStyle/>
        <a:p>
          <a:endParaRPr lang="en-US"/>
        </a:p>
      </dgm:t>
    </dgm:pt>
    <dgm:pt modelId="{C201AEA5-8586-409B-9E52-83F4B3E14402}" type="pres">
      <dgm:prSet presAssocID="{FD57BBAF-D2BD-4A37-A9A7-899E563BA2CC}" presName="composite3" presStyleCnt="0"/>
      <dgm:spPr/>
      <dgm:t>
        <a:bodyPr/>
        <a:lstStyle/>
        <a:p>
          <a:endParaRPr lang="en-US"/>
        </a:p>
      </dgm:t>
    </dgm:pt>
    <dgm:pt modelId="{72F4CD07-FDD4-412F-BB17-67702517FBA7}" type="pres">
      <dgm:prSet presAssocID="{FD57BBAF-D2BD-4A37-A9A7-899E563BA2CC}" presName="background3" presStyleLbl="node3" presStyleIdx="1" presStyleCnt="6"/>
      <dgm:spPr/>
      <dgm:t>
        <a:bodyPr/>
        <a:lstStyle/>
        <a:p>
          <a:endParaRPr lang="en-US"/>
        </a:p>
      </dgm:t>
    </dgm:pt>
    <dgm:pt modelId="{B85AB369-D53B-4B85-B220-3841A16150F9}" type="pres">
      <dgm:prSet presAssocID="{FD57BBAF-D2BD-4A37-A9A7-899E563BA2CC}" presName="text3" presStyleLbl="fgAcc3" presStyleIdx="1" presStyleCnt="6">
        <dgm:presLayoutVars>
          <dgm:chPref val="3"/>
        </dgm:presLayoutVars>
      </dgm:prSet>
      <dgm:spPr/>
      <dgm:t>
        <a:bodyPr/>
        <a:lstStyle/>
        <a:p>
          <a:endParaRPr lang="en-US"/>
        </a:p>
      </dgm:t>
    </dgm:pt>
    <dgm:pt modelId="{CEAA8F01-62A7-4922-9F41-AC4C246E34FA}" type="pres">
      <dgm:prSet presAssocID="{FD57BBAF-D2BD-4A37-A9A7-899E563BA2CC}" presName="hierChild4" presStyleCnt="0"/>
      <dgm:spPr/>
      <dgm:t>
        <a:bodyPr/>
        <a:lstStyle/>
        <a:p>
          <a:endParaRPr lang="en-US"/>
        </a:p>
      </dgm:t>
    </dgm:pt>
    <dgm:pt modelId="{1B22D2AF-7125-4E4D-A4A8-9A769E2CCC52}" type="pres">
      <dgm:prSet presAssocID="{48DC17E8-CBEC-4589-A105-D504D28434BC}" presName="Name17" presStyleLbl="parChTrans1D3" presStyleIdx="2" presStyleCnt="6"/>
      <dgm:spPr/>
      <dgm:t>
        <a:bodyPr/>
        <a:lstStyle/>
        <a:p>
          <a:endParaRPr lang="en-US"/>
        </a:p>
      </dgm:t>
    </dgm:pt>
    <dgm:pt modelId="{AC794439-795D-4AF2-A71C-C510F74498E1}" type="pres">
      <dgm:prSet presAssocID="{EB0F05F6-B98D-48DB-A3D5-20193CA695D5}" presName="hierRoot3" presStyleCnt="0"/>
      <dgm:spPr/>
      <dgm:t>
        <a:bodyPr/>
        <a:lstStyle/>
        <a:p>
          <a:endParaRPr lang="en-US"/>
        </a:p>
      </dgm:t>
    </dgm:pt>
    <dgm:pt modelId="{492F11CA-0680-4BD0-9CD9-EB4C7CB1C69F}" type="pres">
      <dgm:prSet presAssocID="{EB0F05F6-B98D-48DB-A3D5-20193CA695D5}" presName="composite3" presStyleCnt="0"/>
      <dgm:spPr/>
      <dgm:t>
        <a:bodyPr/>
        <a:lstStyle/>
        <a:p>
          <a:endParaRPr lang="en-US"/>
        </a:p>
      </dgm:t>
    </dgm:pt>
    <dgm:pt modelId="{34259E88-5DFF-47C5-9DEB-93717C80A327}" type="pres">
      <dgm:prSet presAssocID="{EB0F05F6-B98D-48DB-A3D5-20193CA695D5}" presName="background3" presStyleLbl="node3" presStyleIdx="2" presStyleCnt="6"/>
      <dgm:spPr/>
      <dgm:t>
        <a:bodyPr/>
        <a:lstStyle/>
        <a:p>
          <a:endParaRPr lang="en-US"/>
        </a:p>
      </dgm:t>
    </dgm:pt>
    <dgm:pt modelId="{54E61A07-C7B7-43A6-A151-84E4BB75BF62}" type="pres">
      <dgm:prSet presAssocID="{EB0F05F6-B98D-48DB-A3D5-20193CA695D5}" presName="text3" presStyleLbl="fgAcc3" presStyleIdx="2" presStyleCnt="6">
        <dgm:presLayoutVars>
          <dgm:chPref val="3"/>
        </dgm:presLayoutVars>
      </dgm:prSet>
      <dgm:spPr/>
      <dgm:t>
        <a:bodyPr/>
        <a:lstStyle/>
        <a:p>
          <a:endParaRPr lang="en-US"/>
        </a:p>
      </dgm:t>
    </dgm:pt>
    <dgm:pt modelId="{77F8D20A-BCEB-43D9-9E65-1281210AD04E}" type="pres">
      <dgm:prSet presAssocID="{EB0F05F6-B98D-48DB-A3D5-20193CA695D5}" presName="hierChild4" presStyleCnt="0"/>
      <dgm:spPr/>
      <dgm:t>
        <a:bodyPr/>
        <a:lstStyle/>
        <a:p>
          <a:endParaRPr lang="en-US"/>
        </a:p>
      </dgm:t>
    </dgm:pt>
    <dgm:pt modelId="{6DD9F945-50F9-4675-AA2F-195C36B892C3}" type="pres">
      <dgm:prSet presAssocID="{A7C82F8B-47AE-4FCA-8BDA-CE039B748954}" presName="Name17" presStyleLbl="parChTrans1D3" presStyleIdx="3" presStyleCnt="6"/>
      <dgm:spPr/>
      <dgm:t>
        <a:bodyPr/>
        <a:lstStyle/>
        <a:p>
          <a:endParaRPr lang="en-US"/>
        </a:p>
      </dgm:t>
    </dgm:pt>
    <dgm:pt modelId="{CDCF5349-67A3-4497-A44C-ED021906A8E7}" type="pres">
      <dgm:prSet presAssocID="{108BB0CA-1476-43B9-BF40-55F16F919474}" presName="hierRoot3" presStyleCnt="0"/>
      <dgm:spPr/>
      <dgm:t>
        <a:bodyPr/>
        <a:lstStyle/>
        <a:p>
          <a:endParaRPr lang="en-US"/>
        </a:p>
      </dgm:t>
    </dgm:pt>
    <dgm:pt modelId="{FB5131CD-6446-4A18-A7ED-13394379A4C9}" type="pres">
      <dgm:prSet presAssocID="{108BB0CA-1476-43B9-BF40-55F16F919474}" presName="composite3" presStyleCnt="0"/>
      <dgm:spPr/>
      <dgm:t>
        <a:bodyPr/>
        <a:lstStyle/>
        <a:p>
          <a:endParaRPr lang="en-US"/>
        </a:p>
      </dgm:t>
    </dgm:pt>
    <dgm:pt modelId="{56A7936D-FD48-4139-81ED-0CFBA7FC5AEE}" type="pres">
      <dgm:prSet presAssocID="{108BB0CA-1476-43B9-BF40-55F16F919474}" presName="background3" presStyleLbl="node3" presStyleIdx="3" presStyleCnt="6"/>
      <dgm:spPr/>
      <dgm:t>
        <a:bodyPr/>
        <a:lstStyle/>
        <a:p>
          <a:endParaRPr lang="en-US"/>
        </a:p>
      </dgm:t>
    </dgm:pt>
    <dgm:pt modelId="{1810B26D-9F1A-47E1-BEA4-BB96B153B910}" type="pres">
      <dgm:prSet presAssocID="{108BB0CA-1476-43B9-BF40-55F16F919474}" presName="text3" presStyleLbl="fgAcc3" presStyleIdx="3" presStyleCnt="6">
        <dgm:presLayoutVars>
          <dgm:chPref val="3"/>
        </dgm:presLayoutVars>
      </dgm:prSet>
      <dgm:spPr/>
      <dgm:t>
        <a:bodyPr/>
        <a:lstStyle/>
        <a:p>
          <a:endParaRPr lang="en-US"/>
        </a:p>
      </dgm:t>
    </dgm:pt>
    <dgm:pt modelId="{2E8473D6-6F6A-47BF-9750-FA93370462ED}" type="pres">
      <dgm:prSet presAssocID="{108BB0CA-1476-43B9-BF40-55F16F919474}" presName="hierChild4" presStyleCnt="0"/>
      <dgm:spPr/>
      <dgm:t>
        <a:bodyPr/>
        <a:lstStyle/>
        <a:p>
          <a:endParaRPr lang="en-US"/>
        </a:p>
      </dgm:t>
    </dgm:pt>
    <dgm:pt modelId="{F7191B75-786B-4E74-9C04-9FE08CBD3706}" type="pres">
      <dgm:prSet presAssocID="{4B67D95B-C208-46A5-9EFA-9C5E40C8D474}" presName="Name17" presStyleLbl="parChTrans1D3" presStyleIdx="4" presStyleCnt="6"/>
      <dgm:spPr/>
      <dgm:t>
        <a:bodyPr/>
        <a:lstStyle/>
        <a:p>
          <a:endParaRPr lang="en-US"/>
        </a:p>
      </dgm:t>
    </dgm:pt>
    <dgm:pt modelId="{53DEBACA-8946-4407-8650-5225AF3F5005}" type="pres">
      <dgm:prSet presAssocID="{1DE73397-56F9-4695-AD5E-0748F2537314}" presName="hierRoot3" presStyleCnt="0"/>
      <dgm:spPr/>
      <dgm:t>
        <a:bodyPr/>
        <a:lstStyle/>
        <a:p>
          <a:endParaRPr lang="en-US"/>
        </a:p>
      </dgm:t>
    </dgm:pt>
    <dgm:pt modelId="{81BB6F24-AE8B-4467-880D-1C47C28FE38B}" type="pres">
      <dgm:prSet presAssocID="{1DE73397-56F9-4695-AD5E-0748F2537314}" presName="composite3" presStyleCnt="0"/>
      <dgm:spPr/>
      <dgm:t>
        <a:bodyPr/>
        <a:lstStyle/>
        <a:p>
          <a:endParaRPr lang="en-US"/>
        </a:p>
      </dgm:t>
    </dgm:pt>
    <dgm:pt modelId="{AF2421C6-EEF1-480C-AE16-B0938A04E2E7}" type="pres">
      <dgm:prSet presAssocID="{1DE73397-56F9-4695-AD5E-0748F2537314}" presName="background3" presStyleLbl="node3" presStyleIdx="4" presStyleCnt="6"/>
      <dgm:spPr/>
      <dgm:t>
        <a:bodyPr/>
        <a:lstStyle/>
        <a:p>
          <a:endParaRPr lang="en-US"/>
        </a:p>
      </dgm:t>
    </dgm:pt>
    <dgm:pt modelId="{6F2FCD56-CC81-4C7D-83FE-93AF777D0802}" type="pres">
      <dgm:prSet presAssocID="{1DE73397-56F9-4695-AD5E-0748F2537314}" presName="text3" presStyleLbl="fgAcc3" presStyleIdx="4" presStyleCnt="6">
        <dgm:presLayoutVars>
          <dgm:chPref val="3"/>
        </dgm:presLayoutVars>
      </dgm:prSet>
      <dgm:spPr/>
      <dgm:t>
        <a:bodyPr/>
        <a:lstStyle/>
        <a:p>
          <a:endParaRPr lang="en-US"/>
        </a:p>
      </dgm:t>
    </dgm:pt>
    <dgm:pt modelId="{B10F2E99-7607-4EC3-8951-849A7CE51FD5}" type="pres">
      <dgm:prSet presAssocID="{1DE73397-56F9-4695-AD5E-0748F2537314}" presName="hierChild4" presStyleCnt="0"/>
      <dgm:spPr/>
      <dgm:t>
        <a:bodyPr/>
        <a:lstStyle/>
        <a:p>
          <a:endParaRPr lang="en-US"/>
        </a:p>
      </dgm:t>
    </dgm:pt>
    <dgm:pt modelId="{EE57ECC4-BFE5-44A6-B695-C0A2B91121D7}" type="pres">
      <dgm:prSet presAssocID="{DBBB9C60-F528-4074-AAA3-DC733C981267}" presName="Name17" presStyleLbl="parChTrans1D3" presStyleIdx="5" presStyleCnt="6"/>
      <dgm:spPr/>
      <dgm:t>
        <a:bodyPr/>
        <a:lstStyle/>
        <a:p>
          <a:endParaRPr lang="en-US"/>
        </a:p>
      </dgm:t>
    </dgm:pt>
    <dgm:pt modelId="{66492328-D520-4486-A58B-D980AA776CCE}" type="pres">
      <dgm:prSet presAssocID="{9AEA0D37-5031-4447-A593-5D0FD8A06644}" presName="hierRoot3" presStyleCnt="0"/>
      <dgm:spPr/>
      <dgm:t>
        <a:bodyPr/>
        <a:lstStyle/>
        <a:p>
          <a:endParaRPr lang="en-US"/>
        </a:p>
      </dgm:t>
    </dgm:pt>
    <dgm:pt modelId="{823A2706-FC38-4CEE-8B18-92D314D81758}" type="pres">
      <dgm:prSet presAssocID="{9AEA0D37-5031-4447-A593-5D0FD8A06644}" presName="composite3" presStyleCnt="0"/>
      <dgm:spPr/>
      <dgm:t>
        <a:bodyPr/>
        <a:lstStyle/>
        <a:p>
          <a:endParaRPr lang="en-US"/>
        </a:p>
      </dgm:t>
    </dgm:pt>
    <dgm:pt modelId="{D2EEE0C9-02CF-46F2-8AF5-1F0E053E2C9B}" type="pres">
      <dgm:prSet presAssocID="{9AEA0D37-5031-4447-A593-5D0FD8A06644}" presName="background3" presStyleLbl="node3" presStyleIdx="5" presStyleCnt="6"/>
      <dgm:spPr/>
      <dgm:t>
        <a:bodyPr/>
        <a:lstStyle/>
        <a:p>
          <a:endParaRPr lang="en-US"/>
        </a:p>
      </dgm:t>
    </dgm:pt>
    <dgm:pt modelId="{168AAFCC-51B8-418F-ADA4-E9872E919058}" type="pres">
      <dgm:prSet presAssocID="{9AEA0D37-5031-4447-A593-5D0FD8A06644}" presName="text3" presStyleLbl="fgAcc3" presStyleIdx="5" presStyleCnt="6">
        <dgm:presLayoutVars>
          <dgm:chPref val="3"/>
        </dgm:presLayoutVars>
      </dgm:prSet>
      <dgm:spPr/>
      <dgm:t>
        <a:bodyPr/>
        <a:lstStyle/>
        <a:p>
          <a:endParaRPr lang="en-US"/>
        </a:p>
      </dgm:t>
    </dgm:pt>
    <dgm:pt modelId="{0C7DBCD3-4D74-485D-AF2C-A9C32AB1C17D}" type="pres">
      <dgm:prSet presAssocID="{9AEA0D37-5031-4447-A593-5D0FD8A06644}" presName="hierChild4" presStyleCnt="0"/>
      <dgm:spPr/>
      <dgm:t>
        <a:bodyPr/>
        <a:lstStyle/>
        <a:p>
          <a:endParaRPr lang="en-US"/>
        </a:p>
      </dgm:t>
    </dgm:pt>
  </dgm:ptLst>
  <dgm:cxnLst>
    <dgm:cxn modelId="{D8F5EA23-E390-4961-AA30-D626E032F90B}" type="presOf" srcId="{4B67D95B-C208-46A5-9EFA-9C5E40C8D474}" destId="{F7191B75-786B-4E74-9C04-9FE08CBD3706}" srcOrd="0" destOrd="0" presId="urn:microsoft.com/office/officeart/2005/8/layout/hierarchy1"/>
    <dgm:cxn modelId="{C78D78A6-CA11-464F-B97D-FF6A667987A6}" srcId="{D9B77892-19D0-4712-9A54-238959B3F0CA}" destId="{EB0F05F6-B98D-48DB-A3D5-20193CA695D5}" srcOrd="2" destOrd="0" parTransId="{48DC17E8-CBEC-4589-A105-D504D28434BC}" sibTransId="{54090977-AAA9-46F3-AA02-110BBDF277D0}"/>
    <dgm:cxn modelId="{D371A7E8-E58E-495C-9A99-C907E5611412}" type="presOf" srcId="{DECFCF6C-B4AD-419A-8771-E1F10B581F72}" destId="{D69B8832-E59E-4296-BDB8-55FFC0A5B35A}" srcOrd="0" destOrd="0" presId="urn:microsoft.com/office/officeart/2005/8/layout/hierarchy1"/>
    <dgm:cxn modelId="{052D568D-D791-4FE6-8E25-F168F9090442}" type="presOf" srcId="{7D655A65-7509-447F-A168-134505F2F8F6}" destId="{705B42A1-C168-4773-9379-C71AC9821C22}" srcOrd="0" destOrd="0" presId="urn:microsoft.com/office/officeart/2005/8/layout/hierarchy1"/>
    <dgm:cxn modelId="{6E2B4BB3-C3C5-4475-8864-393A45DAE0F3}" srcId="{D9B77892-19D0-4712-9A54-238959B3F0CA}" destId="{108BB0CA-1476-43B9-BF40-55F16F919474}" srcOrd="3" destOrd="0" parTransId="{A7C82F8B-47AE-4FCA-8BDA-CE039B748954}" sibTransId="{10648DBA-1B8E-49B6-B25F-6C5C8CAE2701}"/>
    <dgm:cxn modelId="{374607CB-BDD6-4592-81A7-CA660D873465}" type="presOf" srcId="{6AFB01C0-B7F0-4B51-8FFD-FFB83B02579F}" destId="{F9256BF5-5419-478F-BF66-EF628B3CE574}" srcOrd="0" destOrd="0" presId="urn:microsoft.com/office/officeart/2005/8/layout/hierarchy1"/>
    <dgm:cxn modelId="{79C5B781-B7C9-43DA-9CA7-1FCCB92231D7}" srcId="{D9B77892-19D0-4712-9A54-238959B3F0CA}" destId="{1DE73397-56F9-4695-AD5E-0748F2537314}" srcOrd="4" destOrd="0" parTransId="{4B67D95B-C208-46A5-9EFA-9C5E40C8D474}" sibTransId="{E1ECA490-E4E8-4503-9100-4D8E91184856}"/>
    <dgm:cxn modelId="{915ABD70-E862-4507-BD1F-78AE6666BC1B}" type="presOf" srcId="{D9B77892-19D0-4712-9A54-238959B3F0CA}" destId="{CCB282CA-F3DC-489E-9473-2714EE10F31F}" srcOrd="0" destOrd="0" presId="urn:microsoft.com/office/officeart/2005/8/layout/hierarchy1"/>
    <dgm:cxn modelId="{6B8E546A-485B-45AE-8C65-E578C9534FF1}" type="presOf" srcId="{A7C82F8B-47AE-4FCA-8BDA-CE039B748954}" destId="{6DD9F945-50F9-4675-AA2F-195C36B892C3}" srcOrd="0" destOrd="0" presId="urn:microsoft.com/office/officeart/2005/8/layout/hierarchy1"/>
    <dgm:cxn modelId="{79249D85-0ED8-4826-8249-F013D0C95A46}" srcId="{7D655A65-7509-447F-A168-134505F2F8F6}" destId="{D9B77892-19D0-4712-9A54-238959B3F0CA}" srcOrd="0" destOrd="0" parTransId="{6AFB01C0-B7F0-4B51-8FFD-FFB83B02579F}" sibTransId="{C782CED2-10E7-408B-A9D6-F93B6C8EDF15}"/>
    <dgm:cxn modelId="{F98A55CC-AD9F-478A-BCF7-DABC70B495E2}" srcId="{D9B77892-19D0-4712-9A54-238959B3F0CA}" destId="{FD57BBAF-D2BD-4A37-A9A7-899E563BA2CC}" srcOrd="1" destOrd="0" parTransId="{7C77A15D-A4D2-4F76-BF93-8F997BB70BCF}" sibTransId="{169DA6AA-663D-4BB6-858B-8DBC67A4BCD6}"/>
    <dgm:cxn modelId="{13F3D1FD-7026-4C75-98D7-43612C0F055F}" type="presOf" srcId="{3EA704D1-CDDA-4EE0-BA92-618B50D4EBFC}" destId="{5BB720FD-7658-4C63-A40A-4B4C2730208B}" srcOrd="0" destOrd="0" presId="urn:microsoft.com/office/officeart/2005/8/layout/hierarchy1"/>
    <dgm:cxn modelId="{AEA34236-2E3E-4D05-86E1-A41105621063}" type="presOf" srcId="{7C77A15D-A4D2-4F76-BF93-8F997BB70BCF}" destId="{0FD5B798-A8EC-4875-87E7-D37D21AE101B}" srcOrd="0" destOrd="0" presId="urn:microsoft.com/office/officeart/2005/8/layout/hierarchy1"/>
    <dgm:cxn modelId="{4FEF06EE-BF26-4F9C-BDA1-0E3FD34E88E5}" type="presOf" srcId="{48DC17E8-CBEC-4589-A105-D504D28434BC}" destId="{1B22D2AF-7125-4E4D-A4A8-9A769E2CCC52}" srcOrd="0" destOrd="0" presId="urn:microsoft.com/office/officeart/2005/8/layout/hierarchy1"/>
    <dgm:cxn modelId="{02C89A9F-BF29-419B-AB1A-DED24C6DA4BC}" type="presOf" srcId="{EB0F05F6-B98D-48DB-A3D5-20193CA695D5}" destId="{54E61A07-C7B7-43A6-A151-84E4BB75BF62}" srcOrd="0" destOrd="0" presId="urn:microsoft.com/office/officeart/2005/8/layout/hierarchy1"/>
    <dgm:cxn modelId="{F14BC7D9-8B29-477B-B4AC-E5BDBEFFB018}" type="presOf" srcId="{FD57BBAF-D2BD-4A37-A9A7-899E563BA2CC}" destId="{B85AB369-D53B-4B85-B220-3841A16150F9}" srcOrd="0" destOrd="0" presId="urn:microsoft.com/office/officeart/2005/8/layout/hierarchy1"/>
    <dgm:cxn modelId="{7B806EF7-E629-4B48-92D3-FEE37B1D5B06}" type="presOf" srcId="{0745699E-547D-4BCA-B488-FD0A0FC912FE}" destId="{5A64F3DB-A093-4A3F-B06E-FB5FAFDA4FD8}" srcOrd="0" destOrd="0" presId="urn:microsoft.com/office/officeart/2005/8/layout/hierarchy1"/>
    <dgm:cxn modelId="{4F6BB7DB-0D9D-4FD4-B387-39FEA7D704BA}" srcId="{3EA704D1-CDDA-4EE0-BA92-618B50D4EBFC}" destId="{7D655A65-7509-447F-A168-134505F2F8F6}" srcOrd="0" destOrd="0" parTransId="{B2BA33CD-D8A4-4608-BF74-16C105A9B74A}" sibTransId="{B1F00271-8057-4858-8762-A9517517BBD6}"/>
    <dgm:cxn modelId="{CEAD7CE4-9E92-4E63-810E-9A4A7E2AEE64}" srcId="{D9B77892-19D0-4712-9A54-238959B3F0CA}" destId="{9AEA0D37-5031-4447-A593-5D0FD8A06644}" srcOrd="5" destOrd="0" parTransId="{DBBB9C60-F528-4074-AAA3-DC733C981267}" sibTransId="{04E25340-C149-4936-8907-AC94DDF7C0E7}"/>
    <dgm:cxn modelId="{22D76E99-0D86-44BC-B151-5F1AA7B8357E}" type="presOf" srcId="{9AEA0D37-5031-4447-A593-5D0FD8A06644}" destId="{168AAFCC-51B8-418F-ADA4-E9872E919058}" srcOrd="0" destOrd="0" presId="urn:microsoft.com/office/officeart/2005/8/layout/hierarchy1"/>
    <dgm:cxn modelId="{E81A2DBF-988C-4298-A067-CF5243312F11}" type="presOf" srcId="{1DE73397-56F9-4695-AD5E-0748F2537314}" destId="{6F2FCD56-CC81-4C7D-83FE-93AF777D0802}" srcOrd="0" destOrd="0" presId="urn:microsoft.com/office/officeart/2005/8/layout/hierarchy1"/>
    <dgm:cxn modelId="{6061ACBA-6BE6-4D01-8DA9-05254A6E6505}" type="presOf" srcId="{108BB0CA-1476-43B9-BF40-55F16F919474}" destId="{1810B26D-9F1A-47E1-BEA4-BB96B153B910}" srcOrd="0" destOrd="0" presId="urn:microsoft.com/office/officeart/2005/8/layout/hierarchy1"/>
    <dgm:cxn modelId="{C5573C46-56D1-4DB9-B979-24E2E4F57824}" srcId="{D9B77892-19D0-4712-9A54-238959B3F0CA}" destId="{0745699E-547D-4BCA-B488-FD0A0FC912FE}" srcOrd="0" destOrd="0" parTransId="{DECFCF6C-B4AD-419A-8771-E1F10B581F72}" sibTransId="{130286FE-395E-484C-9322-D373C953AE18}"/>
    <dgm:cxn modelId="{BEF09AE5-683C-46DF-B1F6-FF6C6805FE55}" type="presOf" srcId="{DBBB9C60-F528-4074-AAA3-DC733C981267}" destId="{EE57ECC4-BFE5-44A6-B695-C0A2B91121D7}" srcOrd="0" destOrd="0" presId="urn:microsoft.com/office/officeart/2005/8/layout/hierarchy1"/>
    <dgm:cxn modelId="{A0C52D12-8F57-4C3C-BD56-B8AC72828AA9}" type="presParOf" srcId="{5BB720FD-7658-4C63-A40A-4B4C2730208B}" destId="{C7668834-704B-445D-A4C4-66A486C00B2D}" srcOrd="0" destOrd="0" presId="urn:microsoft.com/office/officeart/2005/8/layout/hierarchy1"/>
    <dgm:cxn modelId="{D9B1E524-C569-467E-B6DA-8A9CAEF3BB67}" type="presParOf" srcId="{C7668834-704B-445D-A4C4-66A486C00B2D}" destId="{9F1EDFA3-D0D5-4BF5-A7A2-B038BC246C1F}" srcOrd="0" destOrd="0" presId="urn:microsoft.com/office/officeart/2005/8/layout/hierarchy1"/>
    <dgm:cxn modelId="{A88BB2EB-88DC-4A52-9EB1-5BA80AF0CA11}" type="presParOf" srcId="{9F1EDFA3-D0D5-4BF5-A7A2-B038BC246C1F}" destId="{740552E0-CCF8-43FB-9E83-514B72278E4D}" srcOrd="0" destOrd="0" presId="urn:microsoft.com/office/officeart/2005/8/layout/hierarchy1"/>
    <dgm:cxn modelId="{01C7A6F5-877E-4856-A99D-71674BF2A532}" type="presParOf" srcId="{9F1EDFA3-D0D5-4BF5-A7A2-B038BC246C1F}" destId="{705B42A1-C168-4773-9379-C71AC9821C22}" srcOrd="1" destOrd="0" presId="urn:microsoft.com/office/officeart/2005/8/layout/hierarchy1"/>
    <dgm:cxn modelId="{1287C23B-AF96-4EA7-AFFD-DC284E242941}" type="presParOf" srcId="{C7668834-704B-445D-A4C4-66A486C00B2D}" destId="{078CFCCC-0FC8-4EC8-9173-D97D0BDB287B}" srcOrd="1" destOrd="0" presId="urn:microsoft.com/office/officeart/2005/8/layout/hierarchy1"/>
    <dgm:cxn modelId="{1A677774-9790-41B3-80AC-34AA4F1982AA}" type="presParOf" srcId="{078CFCCC-0FC8-4EC8-9173-D97D0BDB287B}" destId="{F9256BF5-5419-478F-BF66-EF628B3CE574}" srcOrd="0" destOrd="0" presId="urn:microsoft.com/office/officeart/2005/8/layout/hierarchy1"/>
    <dgm:cxn modelId="{A39AA496-B51E-4A3F-9276-09CA9D6D5AE8}" type="presParOf" srcId="{078CFCCC-0FC8-4EC8-9173-D97D0BDB287B}" destId="{387D8CD3-BC79-494F-8F81-20350A0DC17E}" srcOrd="1" destOrd="0" presId="urn:microsoft.com/office/officeart/2005/8/layout/hierarchy1"/>
    <dgm:cxn modelId="{DF834DEF-B512-45E7-B47E-ECC799C3507B}" type="presParOf" srcId="{387D8CD3-BC79-494F-8F81-20350A0DC17E}" destId="{82C5E0A6-1637-40C5-B456-968D077D2745}" srcOrd="0" destOrd="0" presId="urn:microsoft.com/office/officeart/2005/8/layout/hierarchy1"/>
    <dgm:cxn modelId="{FEBEAB34-4082-4C61-8FEF-5D428E24C400}" type="presParOf" srcId="{82C5E0A6-1637-40C5-B456-968D077D2745}" destId="{BC498F19-AA08-489B-A7C5-4AC8BE9C92E5}" srcOrd="0" destOrd="0" presId="urn:microsoft.com/office/officeart/2005/8/layout/hierarchy1"/>
    <dgm:cxn modelId="{8AE182F9-2829-40F4-83BC-647275271B59}" type="presParOf" srcId="{82C5E0A6-1637-40C5-B456-968D077D2745}" destId="{CCB282CA-F3DC-489E-9473-2714EE10F31F}" srcOrd="1" destOrd="0" presId="urn:microsoft.com/office/officeart/2005/8/layout/hierarchy1"/>
    <dgm:cxn modelId="{49DC5040-85D0-4145-A9C7-26403AFA7BC5}" type="presParOf" srcId="{387D8CD3-BC79-494F-8F81-20350A0DC17E}" destId="{A70B1051-47AD-4D3F-A54C-72189D2945C4}" srcOrd="1" destOrd="0" presId="urn:microsoft.com/office/officeart/2005/8/layout/hierarchy1"/>
    <dgm:cxn modelId="{4B660810-DD84-4E65-B86F-3A3F0E1BFCF2}" type="presParOf" srcId="{A70B1051-47AD-4D3F-A54C-72189D2945C4}" destId="{D69B8832-E59E-4296-BDB8-55FFC0A5B35A}" srcOrd="0" destOrd="0" presId="urn:microsoft.com/office/officeart/2005/8/layout/hierarchy1"/>
    <dgm:cxn modelId="{42E02CDB-D644-4601-BBEE-2ED8A409AA5D}" type="presParOf" srcId="{A70B1051-47AD-4D3F-A54C-72189D2945C4}" destId="{CAFE75BF-0D4A-4814-9EF5-19FCA6EEE56D}" srcOrd="1" destOrd="0" presId="urn:microsoft.com/office/officeart/2005/8/layout/hierarchy1"/>
    <dgm:cxn modelId="{48A8513A-30C3-4123-82BD-383126BB683B}" type="presParOf" srcId="{CAFE75BF-0D4A-4814-9EF5-19FCA6EEE56D}" destId="{8269508C-FF9B-49AE-993B-4DC9B9CD3A10}" srcOrd="0" destOrd="0" presId="urn:microsoft.com/office/officeart/2005/8/layout/hierarchy1"/>
    <dgm:cxn modelId="{5EF06EE5-06C4-4217-A741-38AEAFF7E557}" type="presParOf" srcId="{8269508C-FF9B-49AE-993B-4DC9B9CD3A10}" destId="{18F2296C-7A46-4A06-8DA5-22FFD42E1C0D}" srcOrd="0" destOrd="0" presId="urn:microsoft.com/office/officeart/2005/8/layout/hierarchy1"/>
    <dgm:cxn modelId="{AB45C196-7326-4A67-801C-F4CEB97B9E3B}" type="presParOf" srcId="{8269508C-FF9B-49AE-993B-4DC9B9CD3A10}" destId="{5A64F3DB-A093-4A3F-B06E-FB5FAFDA4FD8}" srcOrd="1" destOrd="0" presId="urn:microsoft.com/office/officeart/2005/8/layout/hierarchy1"/>
    <dgm:cxn modelId="{C28C9758-2FE4-47F9-AA2D-EDB5FAE94094}" type="presParOf" srcId="{CAFE75BF-0D4A-4814-9EF5-19FCA6EEE56D}" destId="{07B0F503-91A7-40D0-92E8-C791CCA6C41A}" srcOrd="1" destOrd="0" presId="urn:microsoft.com/office/officeart/2005/8/layout/hierarchy1"/>
    <dgm:cxn modelId="{436CB4C2-8F89-46EF-A2C8-6B29C9525529}" type="presParOf" srcId="{A70B1051-47AD-4D3F-A54C-72189D2945C4}" destId="{0FD5B798-A8EC-4875-87E7-D37D21AE101B}" srcOrd="2" destOrd="0" presId="urn:microsoft.com/office/officeart/2005/8/layout/hierarchy1"/>
    <dgm:cxn modelId="{5A146B9A-AFAB-456F-B145-6027610FF1D0}" type="presParOf" srcId="{A70B1051-47AD-4D3F-A54C-72189D2945C4}" destId="{C1DD39BF-468F-4D07-87D3-C0A95AB6E2D7}" srcOrd="3" destOrd="0" presId="urn:microsoft.com/office/officeart/2005/8/layout/hierarchy1"/>
    <dgm:cxn modelId="{4FC12C8C-636B-4A9A-B5F8-A837428B9D99}" type="presParOf" srcId="{C1DD39BF-468F-4D07-87D3-C0A95AB6E2D7}" destId="{C201AEA5-8586-409B-9E52-83F4B3E14402}" srcOrd="0" destOrd="0" presId="urn:microsoft.com/office/officeart/2005/8/layout/hierarchy1"/>
    <dgm:cxn modelId="{2DA1886C-F7AA-45A3-BAD0-ACAE6B162E33}" type="presParOf" srcId="{C201AEA5-8586-409B-9E52-83F4B3E14402}" destId="{72F4CD07-FDD4-412F-BB17-67702517FBA7}" srcOrd="0" destOrd="0" presId="urn:microsoft.com/office/officeart/2005/8/layout/hierarchy1"/>
    <dgm:cxn modelId="{2B3A0135-CE94-4FF0-801D-6BF5969CB579}" type="presParOf" srcId="{C201AEA5-8586-409B-9E52-83F4B3E14402}" destId="{B85AB369-D53B-4B85-B220-3841A16150F9}" srcOrd="1" destOrd="0" presId="urn:microsoft.com/office/officeart/2005/8/layout/hierarchy1"/>
    <dgm:cxn modelId="{02A1024D-7B0F-46FB-B4C9-E6C997F437B0}" type="presParOf" srcId="{C1DD39BF-468F-4D07-87D3-C0A95AB6E2D7}" destId="{CEAA8F01-62A7-4922-9F41-AC4C246E34FA}" srcOrd="1" destOrd="0" presId="urn:microsoft.com/office/officeart/2005/8/layout/hierarchy1"/>
    <dgm:cxn modelId="{A1D5081A-41A6-493A-A435-90264FF7F5F9}" type="presParOf" srcId="{A70B1051-47AD-4D3F-A54C-72189D2945C4}" destId="{1B22D2AF-7125-4E4D-A4A8-9A769E2CCC52}" srcOrd="4" destOrd="0" presId="urn:microsoft.com/office/officeart/2005/8/layout/hierarchy1"/>
    <dgm:cxn modelId="{EE29CA55-E12B-440C-AB40-F9F4D015B4E2}" type="presParOf" srcId="{A70B1051-47AD-4D3F-A54C-72189D2945C4}" destId="{AC794439-795D-4AF2-A71C-C510F74498E1}" srcOrd="5" destOrd="0" presId="urn:microsoft.com/office/officeart/2005/8/layout/hierarchy1"/>
    <dgm:cxn modelId="{FCB4C9DE-C5A1-4DF6-A58F-0A16E4CE30B3}" type="presParOf" srcId="{AC794439-795D-4AF2-A71C-C510F74498E1}" destId="{492F11CA-0680-4BD0-9CD9-EB4C7CB1C69F}" srcOrd="0" destOrd="0" presId="urn:microsoft.com/office/officeart/2005/8/layout/hierarchy1"/>
    <dgm:cxn modelId="{19798334-4683-4290-9C19-FC90966D9511}" type="presParOf" srcId="{492F11CA-0680-4BD0-9CD9-EB4C7CB1C69F}" destId="{34259E88-5DFF-47C5-9DEB-93717C80A327}" srcOrd="0" destOrd="0" presId="urn:microsoft.com/office/officeart/2005/8/layout/hierarchy1"/>
    <dgm:cxn modelId="{A94A56DA-1887-4CC7-BDD4-40B39CC97933}" type="presParOf" srcId="{492F11CA-0680-4BD0-9CD9-EB4C7CB1C69F}" destId="{54E61A07-C7B7-43A6-A151-84E4BB75BF62}" srcOrd="1" destOrd="0" presId="urn:microsoft.com/office/officeart/2005/8/layout/hierarchy1"/>
    <dgm:cxn modelId="{2FDBFBA4-0D3B-43D5-B002-7305ECBAD719}" type="presParOf" srcId="{AC794439-795D-4AF2-A71C-C510F74498E1}" destId="{77F8D20A-BCEB-43D9-9E65-1281210AD04E}" srcOrd="1" destOrd="0" presId="urn:microsoft.com/office/officeart/2005/8/layout/hierarchy1"/>
    <dgm:cxn modelId="{49F56D06-6219-457C-893A-0B0248E435DA}" type="presParOf" srcId="{A70B1051-47AD-4D3F-A54C-72189D2945C4}" destId="{6DD9F945-50F9-4675-AA2F-195C36B892C3}" srcOrd="6" destOrd="0" presId="urn:microsoft.com/office/officeart/2005/8/layout/hierarchy1"/>
    <dgm:cxn modelId="{B04F7E6D-6AF6-4CD2-9634-8A450583F4A8}" type="presParOf" srcId="{A70B1051-47AD-4D3F-A54C-72189D2945C4}" destId="{CDCF5349-67A3-4497-A44C-ED021906A8E7}" srcOrd="7" destOrd="0" presId="urn:microsoft.com/office/officeart/2005/8/layout/hierarchy1"/>
    <dgm:cxn modelId="{F3955EC9-D2BC-466C-AEB5-11454F05362F}" type="presParOf" srcId="{CDCF5349-67A3-4497-A44C-ED021906A8E7}" destId="{FB5131CD-6446-4A18-A7ED-13394379A4C9}" srcOrd="0" destOrd="0" presId="urn:microsoft.com/office/officeart/2005/8/layout/hierarchy1"/>
    <dgm:cxn modelId="{56FAEABA-9D53-4389-AC7C-A7EBC88EE655}" type="presParOf" srcId="{FB5131CD-6446-4A18-A7ED-13394379A4C9}" destId="{56A7936D-FD48-4139-81ED-0CFBA7FC5AEE}" srcOrd="0" destOrd="0" presId="urn:microsoft.com/office/officeart/2005/8/layout/hierarchy1"/>
    <dgm:cxn modelId="{75BB3C10-6E6D-473E-B3AB-F5F33AC95A81}" type="presParOf" srcId="{FB5131CD-6446-4A18-A7ED-13394379A4C9}" destId="{1810B26D-9F1A-47E1-BEA4-BB96B153B910}" srcOrd="1" destOrd="0" presId="urn:microsoft.com/office/officeart/2005/8/layout/hierarchy1"/>
    <dgm:cxn modelId="{C40343E3-F135-4778-AFC5-976212EDF02C}" type="presParOf" srcId="{CDCF5349-67A3-4497-A44C-ED021906A8E7}" destId="{2E8473D6-6F6A-47BF-9750-FA93370462ED}" srcOrd="1" destOrd="0" presId="urn:microsoft.com/office/officeart/2005/8/layout/hierarchy1"/>
    <dgm:cxn modelId="{334C83A6-CC6C-459D-B24B-D70B298061C5}" type="presParOf" srcId="{A70B1051-47AD-4D3F-A54C-72189D2945C4}" destId="{F7191B75-786B-4E74-9C04-9FE08CBD3706}" srcOrd="8" destOrd="0" presId="urn:microsoft.com/office/officeart/2005/8/layout/hierarchy1"/>
    <dgm:cxn modelId="{8AAEEC65-652D-4FA3-A87E-004D4E5E7F67}" type="presParOf" srcId="{A70B1051-47AD-4D3F-A54C-72189D2945C4}" destId="{53DEBACA-8946-4407-8650-5225AF3F5005}" srcOrd="9" destOrd="0" presId="urn:microsoft.com/office/officeart/2005/8/layout/hierarchy1"/>
    <dgm:cxn modelId="{07DABD98-A0C9-4597-84E4-742F7B23BF21}" type="presParOf" srcId="{53DEBACA-8946-4407-8650-5225AF3F5005}" destId="{81BB6F24-AE8B-4467-880D-1C47C28FE38B}" srcOrd="0" destOrd="0" presId="urn:microsoft.com/office/officeart/2005/8/layout/hierarchy1"/>
    <dgm:cxn modelId="{7DBF5605-704B-4AA6-A505-C25E9323A469}" type="presParOf" srcId="{81BB6F24-AE8B-4467-880D-1C47C28FE38B}" destId="{AF2421C6-EEF1-480C-AE16-B0938A04E2E7}" srcOrd="0" destOrd="0" presId="urn:microsoft.com/office/officeart/2005/8/layout/hierarchy1"/>
    <dgm:cxn modelId="{AD9D2546-725B-4D52-8826-EC094B1AAD9F}" type="presParOf" srcId="{81BB6F24-AE8B-4467-880D-1C47C28FE38B}" destId="{6F2FCD56-CC81-4C7D-83FE-93AF777D0802}" srcOrd="1" destOrd="0" presId="urn:microsoft.com/office/officeart/2005/8/layout/hierarchy1"/>
    <dgm:cxn modelId="{923A74C6-4C4C-4F04-BA8A-67FB1FD0F1D5}" type="presParOf" srcId="{53DEBACA-8946-4407-8650-5225AF3F5005}" destId="{B10F2E99-7607-4EC3-8951-849A7CE51FD5}" srcOrd="1" destOrd="0" presId="urn:microsoft.com/office/officeart/2005/8/layout/hierarchy1"/>
    <dgm:cxn modelId="{F7167866-5C0D-484B-8146-EF0C6863933D}" type="presParOf" srcId="{A70B1051-47AD-4D3F-A54C-72189D2945C4}" destId="{EE57ECC4-BFE5-44A6-B695-C0A2B91121D7}" srcOrd="10" destOrd="0" presId="urn:microsoft.com/office/officeart/2005/8/layout/hierarchy1"/>
    <dgm:cxn modelId="{86CAEFA1-E42A-4591-A3B6-39130FFF66E9}" type="presParOf" srcId="{A70B1051-47AD-4D3F-A54C-72189D2945C4}" destId="{66492328-D520-4486-A58B-D980AA776CCE}" srcOrd="11" destOrd="0" presId="urn:microsoft.com/office/officeart/2005/8/layout/hierarchy1"/>
    <dgm:cxn modelId="{53FC95EF-130D-46F1-B110-BF534EEA2601}" type="presParOf" srcId="{66492328-D520-4486-A58B-D980AA776CCE}" destId="{823A2706-FC38-4CEE-8B18-92D314D81758}" srcOrd="0" destOrd="0" presId="urn:microsoft.com/office/officeart/2005/8/layout/hierarchy1"/>
    <dgm:cxn modelId="{B294F777-79CC-4A1C-A817-8C6270B4B860}" type="presParOf" srcId="{823A2706-FC38-4CEE-8B18-92D314D81758}" destId="{D2EEE0C9-02CF-46F2-8AF5-1F0E053E2C9B}" srcOrd="0" destOrd="0" presId="urn:microsoft.com/office/officeart/2005/8/layout/hierarchy1"/>
    <dgm:cxn modelId="{2B294BCD-EF34-4CF5-9D13-17ED3A65C7F6}" type="presParOf" srcId="{823A2706-FC38-4CEE-8B18-92D314D81758}" destId="{168AAFCC-51B8-418F-ADA4-E9872E919058}" srcOrd="1" destOrd="0" presId="urn:microsoft.com/office/officeart/2005/8/layout/hierarchy1"/>
    <dgm:cxn modelId="{3AB0DDAD-A09C-4087-BAE0-0E20E5AA3F73}" type="presParOf" srcId="{66492328-D520-4486-A58B-D980AA776CCE}" destId="{0C7DBCD3-4D74-485D-AF2C-A9C32AB1C17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0D0138-581B-49A2-8222-1E5045A07352}"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5D915B4A-B250-4FDD-A589-CF69A7FD445E}">
      <dgm:prSet phldrT="[Text]"/>
      <dgm:spPr/>
      <dgm:t>
        <a:bodyPr/>
        <a:lstStyle/>
        <a:p>
          <a:r>
            <a:rPr lang="zh-CN" altLang="en-US" dirty="0" smtClean="0"/>
            <a:t>引擎</a:t>
          </a:r>
          <a:endParaRPr lang="en-US" dirty="0"/>
        </a:p>
      </dgm:t>
    </dgm:pt>
    <dgm:pt modelId="{E2860144-3255-4EF0-A131-497EC70770FA}" type="parTrans" cxnId="{38AC4719-BE33-49DE-8280-A0EDD42D93BB}">
      <dgm:prSet/>
      <dgm:spPr/>
      <dgm:t>
        <a:bodyPr/>
        <a:lstStyle/>
        <a:p>
          <a:endParaRPr lang="en-US"/>
        </a:p>
      </dgm:t>
    </dgm:pt>
    <dgm:pt modelId="{2071D6E8-B221-428C-AACC-DCB1A6838D8C}" type="sibTrans" cxnId="{38AC4719-BE33-49DE-8280-A0EDD42D93BB}">
      <dgm:prSet/>
      <dgm:spPr/>
      <dgm:t>
        <a:bodyPr/>
        <a:lstStyle/>
        <a:p>
          <a:endParaRPr lang="en-US"/>
        </a:p>
      </dgm:t>
    </dgm:pt>
    <dgm:pt modelId="{79F2121B-40F9-447E-A0C7-9646B48FED7D}">
      <dgm:prSet phldrT="[Text]"/>
      <dgm:spPr/>
      <dgm:t>
        <a:bodyPr/>
        <a:lstStyle/>
        <a:p>
          <a:r>
            <a:rPr lang="zh-CN" altLang="en-US" dirty="0" smtClean="0"/>
            <a:t>会话</a:t>
          </a:r>
          <a:endParaRPr lang="en-US" dirty="0"/>
        </a:p>
      </dgm:t>
    </dgm:pt>
    <dgm:pt modelId="{7607AA1C-26C3-4CC1-8CD8-AE40F7A8B6A7}" type="parTrans" cxnId="{33914595-BC9A-44CD-A9E1-9F8CB343B84E}">
      <dgm:prSet/>
      <dgm:spPr/>
      <dgm:t>
        <a:bodyPr/>
        <a:lstStyle/>
        <a:p>
          <a:endParaRPr lang="en-US" dirty="0"/>
        </a:p>
      </dgm:t>
    </dgm:pt>
    <dgm:pt modelId="{2C489865-F793-4C5A-8F00-8D1B36568E3E}" type="sibTrans" cxnId="{33914595-BC9A-44CD-A9E1-9F8CB343B84E}">
      <dgm:prSet/>
      <dgm:spPr/>
      <dgm:t>
        <a:bodyPr/>
        <a:lstStyle/>
        <a:p>
          <a:endParaRPr lang="en-US"/>
        </a:p>
      </dgm:t>
    </dgm:pt>
    <dgm:pt modelId="{3A8DDE45-CAF3-4B70-AE19-2F8C6F3B66CE}">
      <dgm:prSet phldrT="[Text]"/>
      <dgm:spPr/>
      <dgm:t>
        <a:bodyPr/>
        <a:lstStyle/>
        <a:p>
          <a:r>
            <a:rPr lang="zh-CN" altLang="en-US" dirty="0" smtClean="0"/>
            <a:t>激活的</a:t>
          </a:r>
          <a:r>
            <a:rPr lang="en-US" dirty="0" smtClean="0"/>
            <a:t> </a:t>
          </a:r>
          <a:r>
            <a:rPr lang="zh-CN" altLang="en-US" dirty="0" smtClean="0"/>
            <a:t>事件</a:t>
          </a:r>
          <a:endParaRPr lang="en-US" dirty="0"/>
        </a:p>
      </dgm:t>
    </dgm:pt>
    <dgm:pt modelId="{4B78F7E5-5D4B-4EA9-9268-394DE98DE604}" type="parTrans" cxnId="{D6442914-D904-42F2-8BF3-F8E53B966AEB}">
      <dgm:prSet/>
      <dgm:spPr/>
      <dgm:t>
        <a:bodyPr/>
        <a:lstStyle/>
        <a:p>
          <a:endParaRPr lang="en-US" dirty="0"/>
        </a:p>
      </dgm:t>
    </dgm:pt>
    <dgm:pt modelId="{5DAD4B3D-D9AA-4D7F-BCB6-8CFCF2EE4A0D}" type="sibTrans" cxnId="{D6442914-D904-42F2-8BF3-F8E53B966AEB}">
      <dgm:prSet/>
      <dgm:spPr/>
      <dgm:t>
        <a:bodyPr/>
        <a:lstStyle/>
        <a:p>
          <a:endParaRPr lang="en-US"/>
        </a:p>
      </dgm:t>
    </dgm:pt>
    <dgm:pt modelId="{469E77F5-9F30-4773-8FF7-174C7FBA4C3E}">
      <dgm:prSet phldrT="[Text]"/>
      <dgm:spPr/>
      <dgm:t>
        <a:bodyPr/>
        <a:lstStyle/>
        <a:p>
          <a:r>
            <a:rPr lang="zh-CN" altLang="en-US" dirty="0" smtClean="0"/>
            <a:t>调动程序管理器</a:t>
          </a:r>
          <a:endParaRPr lang="en-US" dirty="0"/>
        </a:p>
      </dgm:t>
    </dgm:pt>
    <dgm:pt modelId="{F7FA1119-44B5-4934-B45D-9C0B0C180757}" type="parTrans" cxnId="{0548430D-0949-4C74-A171-D06B3853E520}">
      <dgm:prSet/>
      <dgm:spPr/>
      <dgm:t>
        <a:bodyPr/>
        <a:lstStyle/>
        <a:p>
          <a:endParaRPr lang="en-US" dirty="0"/>
        </a:p>
      </dgm:t>
    </dgm:pt>
    <dgm:pt modelId="{7F3F4399-AA28-49E1-9C60-79D93507D3EB}" type="sibTrans" cxnId="{0548430D-0949-4C74-A171-D06B3853E520}">
      <dgm:prSet/>
      <dgm:spPr/>
      <dgm:t>
        <a:bodyPr/>
        <a:lstStyle/>
        <a:p>
          <a:endParaRPr lang="en-US"/>
        </a:p>
      </dgm:t>
    </dgm:pt>
    <dgm:pt modelId="{4A4162C2-79DE-4306-94F1-5FE573219A78}">
      <dgm:prSet phldrT="[Text]"/>
      <dgm:spPr/>
      <dgm:t>
        <a:bodyPr/>
        <a:lstStyle/>
        <a:p>
          <a:r>
            <a:rPr lang="zh-CN" altLang="en-US" dirty="0" smtClean="0"/>
            <a:t>缓冲区</a:t>
          </a:r>
          <a:endParaRPr lang="en-US" dirty="0"/>
        </a:p>
      </dgm:t>
    </dgm:pt>
    <dgm:pt modelId="{FFB04635-662D-4115-977A-34F5CCFC2206}" type="parTrans" cxnId="{4FC3B6CB-6E9C-4CA7-810E-BC1700ECBF73}">
      <dgm:prSet/>
      <dgm:spPr>
        <a:ln>
          <a:solidFill>
            <a:schemeClr val="accent2"/>
          </a:solidFill>
        </a:ln>
      </dgm:spPr>
      <dgm:t>
        <a:bodyPr/>
        <a:lstStyle/>
        <a:p>
          <a:endParaRPr lang="en-US" dirty="0"/>
        </a:p>
      </dgm:t>
    </dgm:pt>
    <dgm:pt modelId="{F439A244-C5FA-4431-B09C-1C7F4883B321}" type="sibTrans" cxnId="{4FC3B6CB-6E9C-4CA7-810E-BC1700ECBF73}">
      <dgm:prSet/>
      <dgm:spPr/>
      <dgm:t>
        <a:bodyPr/>
        <a:lstStyle/>
        <a:p>
          <a:endParaRPr lang="en-US"/>
        </a:p>
      </dgm:t>
    </dgm:pt>
    <dgm:pt modelId="{E956518F-4B29-4684-A316-FC9F8ABEF0B3}">
      <dgm:prSet phldrT="[Text]"/>
      <dgm:spPr/>
      <dgm:t>
        <a:bodyPr/>
        <a:lstStyle/>
        <a:p>
          <a:r>
            <a:rPr lang="zh-CN" altLang="en-US" dirty="0" smtClean="0"/>
            <a:t>已注册包</a:t>
          </a:r>
          <a:endParaRPr lang="en-US" dirty="0"/>
        </a:p>
      </dgm:t>
    </dgm:pt>
    <dgm:pt modelId="{73A4D3AD-AB2C-4B7C-B0F9-6C8107494E6B}" type="parTrans" cxnId="{1C9BE115-BF58-4878-AF38-90A0C415693C}">
      <dgm:prSet/>
      <dgm:spPr/>
      <dgm:t>
        <a:bodyPr/>
        <a:lstStyle/>
        <a:p>
          <a:endParaRPr lang="en-US" dirty="0"/>
        </a:p>
      </dgm:t>
    </dgm:pt>
    <dgm:pt modelId="{AD22DBAE-15F9-4263-88DF-7E5A609EF02B}" type="sibTrans" cxnId="{1C9BE115-BF58-4878-AF38-90A0C415693C}">
      <dgm:prSet/>
      <dgm:spPr/>
      <dgm:t>
        <a:bodyPr/>
        <a:lstStyle/>
        <a:p>
          <a:endParaRPr lang="en-US"/>
        </a:p>
      </dgm:t>
    </dgm:pt>
    <dgm:pt modelId="{3841133A-1EF4-4E87-B2B6-A19EA1B3E736}">
      <dgm:prSet phldrT="[Text]"/>
      <dgm:spPr/>
      <dgm:t>
        <a:bodyPr/>
        <a:lstStyle/>
        <a:p>
          <a:r>
            <a:rPr lang="zh-CN" altLang="en-US" dirty="0" smtClean="0"/>
            <a:t>对象</a:t>
          </a:r>
          <a:r>
            <a:rPr lang="en-US" dirty="0" smtClean="0"/>
            <a:t>…</a:t>
          </a:r>
          <a:endParaRPr lang="en-US" dirty="0"/>
        </a:p>
      </dgm:t>
    </dgm:pt>
    <dgm:pt modelId="{2B22FE61-1381-42CF-A710-D7D4DDFF3670}" type="parTrans" cxnId="{93FCA3F5-00EE-4C2B-994A-24A78DE4998B}">
      <dgm:prSet/>
      <dgm:spPr/>
      <dgm:t>
        <a:bodyPr/>
        <a:lstStyle/>
        <a:p>
          <a:endParaRPr lang="en-US" dirty="0"/>
        </a:p>
      </dgm:t>
    </dgm:pt>
    <dgm:pt modelId="{2FC590F8-41E5-461B-9FE1-62621FDCCBD1}" type="sibTrans" cxnId="{93FCA3F5-00EE-4C2B-994A-24A78DE4998B}">
      <dgm:prSet/>
      <dgm:spPr/>
      <dgm:t>
        <a:bodyPr/>
        <a:lstStyle/>
        <a:p>
          <a:endParaRPr lang="en-US"/>
        </a:p>
      </dgm:t>
    </dgm:pt>
    <dgm:pt modelId="{8C8BCEE7-5395-4F5A-93D8-C7BBE597FCD2}">
      <dgm:prSet phldrT="[Text]"/>
      <dgm:spPr/>
      <dgm:t>
        <a:bodyPr/>
        <a:lstStyle/>
        <a:p>
          <a:r>
            <a:rPr lang="zh-CN" altLang="en-US" dirty="0" smtClean="0"/>
            <a:t>谓词</a:t>
          </a:r>
          <a:endParaRPr lang="en-US" dirty="0"/>
        </a:p>
      </dgm:t>
    </dgm:pt>
    <dgm:pt modelId="{DC091312-0C31-407A-898E-A96E35CDC63D}" type="parTrans" cxnId="{B682B253-DF84-4878-8F9D-234F3FB294FE}">
      <dgm:prSet/>
      <dgm:spPr>
        <a:ln>
          <a:solidFill>
            <a:schemeClr val="accent1"/>
          </a:solidFill>
        </a:ln>
      </dgm:spPr>
      <dgm:t>
        <a:bodyPr/>
        <a:lstStyle/>
        <a:p>
          <a:endParaRPr lang="en-US"/>
        </a:p>
      </dgm:t>
    </dgm:pt>
    <dgm:pt modelId="{A735CEC1-3923-4F5C-9FDE-8F1D1E98488D}" type="sibTrans" cxnId="{B682B253-DF84-4878-8F9D-234F3FB294FE}">
      <dgm:prSet/>
      <dgm:spPr/>
      <dgm:t>
        <a:bodyPr/>
        <a:lstStyle/>
        <a:p>
          <a:endParaRPr lang="en-US"/>
        </a:p>
      </dgm:t>
    </dgm:pt>
    <dgm:pt modelId="{5B913349-10B6-4407-A15D-1007871D79BD}">
      <dgm:prSet phldrT="[Text]"/>
      <dgm:spPr/>
      <dgm:t>
        <a:bodyPr/>
        <a:lstStyle/>
        <a:p>
          <a:r>
            <a:rPr lang="zh-CN" altLang="en-US" dirty="0" smtClean="0"/>
            <a:t>操作</a:t>
          </a:r>
          <a:endParaRPr lang="en-US" dirty="0"/>
        </a:p>
      </dgm:t>
    </dgm:pt>
    <dgm:pt modelId="{26C32BB4-9E94-4FEA-87AF-4879CB491376}" type="parTrans" cxnId="{41F5F966-00CE-4B73-9011-7E35EC8B8A63}">
      <dgm:prSet/>
      <dgm:spPr>
        <a:ln>
          <a:solidFill>
            <a:schemeClr val="accent1"/>
          </a:solidFill>
        </a:ln>
      </dgm:spPr>
      <dgm:t>
        <a:bodyPr/>
        <a:lstStyle/>
        <a:p>
          <a:endParaRPr lang="en-US"/>
        </a:p>
      </dgm:t>
    </dgm:pt>
    <dgm:pt modelId="{02730B37-F84C-4EC5-B47B-D5E84F338BE8}" type="sibTrans" cxnId="{41F5F966-00CE-4B73-9011-7E35EC8B8A63}">
      <dgm:prSet/>
      <dgm:spPr/>
      <dgm:t>
        <a:bodyPr/>
        <a:lstStyle/>
        <a:p>
          <a:endParaRPr lang="en-US"/>
        </a:p>
      </dgm:t>
    </dgm:pt>
    <dgm:pt modelId="{F6C359A0-C711-486C-88C9-CA6DBD143597}">
      <dgm:prSet phldrT="[Text]"/>
      <dgm:spPr/>
      <dgm:t>
        <a:bodyPr/>
        <a:lstStyle/>
        <a:p>
          <a:r>
            <a:rPr lang="zh-CN" altLang="en-US" dirty="0" smtClean="0"/>
            <a:t>目标</a:t>
          </a:r>
          <a:endParaRPr lang="en-US" dirty="0"/>
        </a:p>
      </dgm:t>
    </dgm:pt>
    <dgm:pt modelId="{933C511F-3869-46FE-9F1A-5939A3BE2519}" type="sibTrans" cxnId="{DD8C1AE5-EE54-4C32-A71E-A31547B3D40B}">
      <dgm:prSet/>
      <dgm:spPr/>
      <dgm:t>
        <a:bodyPr/>
        <a:lstStyle/>
        <a:p>
          <a:endParaRPr lang="en-US"/>
        </a:p>
      </dgm:t>
    </dgm:pt>
    <dgm:pt modelId="{28B8FA54-55E3-44CC-881C-12FC8CF4D05B}" type="parTrans" cxnId="{DD8C1AE5-EE54-4C32-A71E-A31547B3D40B}">
      <dgm:prSet/>
      <dgm:spPr/>
      <dgm:t>
        <a:bodyPr/>
        <a:lstStyle/>
        <a:p>
          <a:endParaRPr lang="en-US"/>
        </a:p>
      </dgm:t>
    </dgm:pt>
    <dgm:pt modelId="{C7DAF2DF-4E5F-402A-A643-63EE52618C28}">
      <dgm:prSet phldrT="[Text]"/>
      <dgm:spPr/>
      <dgm:t>
        <a:bodyPr/>
        <a:lstStyle/>
        <a:p>
          <a:r>
            <a:rPr lang="zh-CN" altLang="en-US" dirty="0" smtClean="0"/>
            <a:t>调动程序</a:t>
          </a:r>
          <a:endParaRPr lang="en-US" dirty="0"/>
        </a:p>
      </dgm:t>
    </dgm:pt>
    <dgm:pt modelId="{93E07A80-4723-42C4-969E-76C43CF56998}" type="sibTrans" cxnId="{E0DD4397-B9CF-4C30-A950-250B9ACC1CBA}">
      <dgm:prSet/>
      <dgm:spPr/>
      <dgm:t>
        <a:bodyPr/>
        <a:lstStyle/>
        <a:p>
          <a:endParaRPr lang="en-US"/>
        </a:p>
      </dgm:t>
    </dgm:pt>
    <dgm:pt modelId="{663F8602-26B9-4EFB-AA41-04B372869E5C}" type="parTrans" cxnId="{E0DD4397-B9CF-4C30-A950-250B9ACC1CBA}">
      <dgm:prSet/>
      <dgm:spPr>
        <a:ln>
          <a:solidFill>
            <a:schemeClr val="accent3"/>
          </a:solidFill>
        </a:ln>
      </dgm:spPr>
      <dgm:t>
        <a:bodyPr/>
        <a:lstStyle/>
        <a:p>
          <a:endParaRPr lang="en-US" dirty="0"/>
        </a:p>
      </dgm:t>
    </dgm:pt>
    <dgm:pt modelId="{41B43A01-A90E-4F18-9068-4F31ADA22DF6}" type="pres">
      <dgm:prSet presAssocID="{F00D0138-581B-49A2-8222-1E5045A07352}" presName="hierChild1" presStyleCnt="0">
        <dgm:presLayoutVars>
          <dgm:chPref val="1"/>
          <dgm:dir/>
          <dgm:animOne val="branch"/>
          <dgm:animLvl val="lvl"/>
          <dgm:resizeHandles/>
        </dgm:presLayoutVars>
      </dgm:prSet>
      <dgm:spPr/>
      <dgm:t>
        <a:bodyPr/>
        <a:lstStyle/>
        <a:p>
          <a:endParaRPr lang="en-US"/>
        </a:p>
      </dgm:t>
    </dgm:pt>
    <dgm:pt modelId="{911A5CE2-B6E0-4116-BFD0-BA03F392B2CD}" type="pres">
      <dgm:prSet presAssocID="{5D915B4A-B250-4FDD-A589-CF69A7FD445E}" presName="hierRoot1" presStyleCnt="0"/>
      <dgm:spPr/>
      <dgm:t>
        <a:bodyPr/>
        <a:lstStyle/>
        <a:p>
          <a:endParaRPr lang="en-US"/>
        </a:p>
      </dgm:t>
    </dgm:pt>
    <dgm:pt modelId="{34A018AA-C853-4DD8-9DC1-89A51FB718DA}" type="pres">
      <dgm:prSet presAssocID="{5D915B4A-B250-4FDD-A589-CF69A7FD445E}" presName="composite" presStyleCnt="0"/>
      <dgm:spPr/>
      <dgm:t>
        <a:bodyPr/>
        <a:lstStyle/>
        <a:p>
          <a:endParaRPr lang="en-US"/>
        </a:p>
      </dgm:t>
    </dgm:pt>
    <dgm:pt modelId="{A6F82941-E1BD-4C54-9A3D-BFC7A5D98B2F}" type="pres">
      <dgm:prSet presAssocID="{5D915B4A-B250-4FDD-A589-CF69A7FD445E}" presName="background" presStyleLbl="node0" presStyleIdx="0" presStyleCnt="1"/>
      <dgm:spPr/>
      <dgm:t>
        <a:bodyPr/>
        <a:lstStyle/>
        <a:p>
          <a:endParaRPr lang="en-US"/>
        </a:p>
      </dgm:t>
    </dgm:pt>
    <dgm:pt modelId="{704F1006-54BE-49FC-A8C3-FBB536EABA0D}" type="pres">
      <dgm:prSet presAssocID="{5D915B4A-B250-4FDD-A589-CF69A7FD445E}" presName="text" presStyleLbl="fgAcc0" presStyleIdx="0" presStyleCnt="1" custLinFactNeighborX="-61141" custLinFactNeighborY="-45792">
        <dgm:presLayoutVars>
          <dgm:chPref val="3"/>
        </dgm:presLayoutVars>
      </dgm:prSet>
      <dgm:spPr/>
      <dgm:t>
        <a:bodyPr/>
        <a:lstStyle/>
        <a:p>
          <a:endParaRPr lang="en-US"/>
        </a:p>
      </dgm:t>
    </dgm:pt>
    <dgm:pt modelId="{011C9365-2DA6-4530-95B3-1707D5D0F547}" type="pres">
      <dgm:prSet presAssocID="{5D915B4A-B250-4FDD-A589-CF69A7FD445E}" presName="hierChild2" presStyleCnt="0"/>
      <dgm:spPr/>
      <dgm:t>
        <a:bodyPr/>
        <a:lstStyle/>
        <a:p>
          <a:endParaRPr lang="en-US"/>
        </a:p>
      </dgm:t>
    </dgm:pt>
    <dgm:pt modelId="{3F88C7AE-871D-48F8-92A6-F121D735381D}" type="pres">
      <dgm:prSet presAssocID="{7607AA1C-26C3-4CC1-8CD8-AE40F7A8B6A7}" presName="Name10" presStyleLbl="parChTrans1D2" presStyleIdx="0" presStyleCnt="3"/>
      <dgm:spPr/>
      <dgm:t>
        <a:bodyPr/>
        <a:lstStyle/>
        <a:p>
          <a:endParaRPr lang="en-US"/>
        </a:p>
      </dgm:t>
    </dgm:pt>
    <dgm:pt modelId="{B9876B9F-A3FD-4A94-B47C-7689218ADE93}" type="pres">
      <dgm:prSet presAssocID="{79F2121B-40F9-447E-A0C7-9646B48FED7D}" presName="hierRoot2" presStyleCnt="0"/>
      <dgm:spPr/>
      <dgm:t>
        <a:bodyPr/>
        <a:lstStyle/>
        <a:p>
          <a:endParaRPr lang="en-US"/>
        </a:p>
      </dgm:t>
    </dgm:pt>
    <dgm:pt modelId="{9842739D-DF5E-4485-AF4D-AB7F78DF1C2B}" type="pres">
      <dgm:prSet presAssocID="{79F2121B-40F9-447E-A0C7-9646B48FED7D}" presName="composite2" presStyleCnt="0"/>
      <dgm:spPr/>
      <dgm:t>
        <a:bodyPr/>
        <a:lstStyle/>
        <a:p>
          <a:endParaRPr lang="en-US"/>
        </a:p>
      </dgm:t>
    </dgm:pt>
    <dgm:pt modelId="{555117EE-B9E1-4DF4-81F3-E1B6D748CE40}" type="pres">
      <dgm:prSet presAssocID="{79F2121B-40F9-447E-A0C7-9646B48FED7D}" presName="background2" presStyleLbl="node2" presStyleIdx="0" presStyleCnt="3"/>
      <dgm:spPr/>
      <dgm:t>
        <a:bodyPr/>
        <a:lstStyle/>
        <a:p>
          <a:endParaRPr lang="en-US"/>
        </a:p>
      </dgm:t>
    </dgm:pt>
    <dgm:pt modelId="{E880B848-8DE7-4913-9D66-E60C3FEA0561}" type="pres">
      <dgm:prSet presAssocID="{79F2121B-40F9-447E-A0C7-9646B48FED7D}" presName="text2" presStyleLbl="fgAcc2" presStyleIdx="0" presStyleCnt="3">
        <dgm:presLayoutVars>
          <dgm:chPref val="3"/>
        </dgm:presLayoutVars>
      </dgm:prSet>
      <dgm:spPr/>
      <dgm:t>
        <a:bodyPr/>
        <a:lstStyle/>
        <a:p>
          <a:endParaRPr lang="en-US"/>
        </a:p>
      </dgm:t>
    </dgm:pt>
    <dgm:pt modelId="{417E6963-7D47-4658-84FF-9834A0DDB360}" type="pres">
      <dgm:prSet presAssocID="{79F2121B-40F9-447E-A0C7-9646B48FED7D}" presName="hierChild3" presStyleCnt="0"/>
      <dgm:spPr/>
      <dgm:t>
        <a:bodyPr/>
        <a:lstStyle/>
        <a:p>
          <a:endParaRPr lang="en-US"/>
        </a:p>
      </dgm:t>
    </dgm:pt>
    <dgm:pt modelId="{2F7C3870-A408-4F32-B419-4EF0BBD697EC}" type="pres">
      <dgm:prSet presAssocID="{4B78F7E5-5D4B-4EA9-9268-394DE98DE604}" presName="Name17" presStyleLbl="parChTrans1D3" presStyleIdx="0" presStyleCnt="5"/>
      <dgm:spPr/>
      <dgm:t>
        <a:bodyPr/>
        <a:lstStyle/>
        <a:p>
          <a:endParaRPr lang="en-US"/>
        </a:p>
      </dgm:t>
    </dgm:pt>
    <dgm:pt modelId="{870CBFD0-A427-4EAC-9910-FBED2D19F56D}" type="pres">
      <dgm:prSet presAssocID="{3A8DDE45-CAF3-4B70-AE19-2F8C6F3B66CE}" presName="hierRoot3" presStyleCnt="0"/>
      <dgm:spPr/>
      <dgm:t>
        <a:bodyPr/>
        <a:lstStyle/>
        <a:p>
          <a:endParaRPr lang="en-US"/>
        </a:p>
      </dgm:t>
    </dgm:pt>
    <dgm:pt modelId="{11F4E82B-E730-4F0B-AE1B-553CDB7647A7}" type="pres">
      <dgm:prSet presAssocID="{3A8DDE45-CAF3-4B70-AE19-2F8C6F3B66CE}" presName="composite3" presStyleCnt="0"/>
      <dgm:spPr/>
      <dgm:t>
        <a:bodyPr/>
        <a:lstStyle/>
        <a:p>
          <a:endParaRPr lang="en-US"/>
        </a:p>
      </dgm:t>
    </dgm:pt>
    <dgm:pt modelId="{3EFE90A9-964B-4165-91B7-B9BBBBAFB42B}" type="pres">
      <dgm:prSet presAssocID="{3A8DDE45-CAF3-4B70-AE19-2F8C6F3B66CE}" presName="background3" presStyleLbl="node3" presStyleIdx="0" presStyleCnt="5"/>
      <dgm:spPr/>
      <dgm:t>
        <a:bodyPr/>
        <a:lstStyle/>
        <a:p>
          <a:endParaRPr lang="en-US"/>
        </a:p>
      </dgm:t>
    </dgm:pt>
    <dgm:pt modelId="{0AC3656A-17E8-4475-9C63-A30BAD24399E}" type="pres">
      <dgm:prSet presAssocID="{3A8DDE45-CAF3-4B70-AE19-2F8C6F3B66CE}" presName="text3" presStyleLbl="fgAcc3" presStyleIdx="0" presStyleCnt="5">
        <dgm:presLayoutVars>
          <dgm:chPref val="3"/>
        </dgm:presLayoutVars>
      </dgm:prSet>
      <dgm:spPr/>
      <dgm:t>
        <a:bodyPr/>
        <a:lstStyle/>
        <a:p>
          <a:endParaRPr lang="en-US"/>
        </a:p>
      </dgm:t>
    </dgm:pt>
    <dgm:pt modelId="{8B8E8AF9-824C-4D2E-B7F9-28A72D4A3526}" type="pres">
      <dgm:prSet presAssocID="{3A8DDE45-CAF3-4B70-AE19-2F8C6F3B66CE}" presName="hierChild4" presStyleCnt="0"/>
      <dgm:spPr/>
      <dgm:t>
        <a:bodyPr/>
        <a:lstStyle/>
        <a:p>
          <a:endParaRPr lang="en-US"/>
        </a:p>
      </dgm:t>
    </dgm:pt>
    <dgm:pt modelId="{A964C596-0965-471B-9CFD-060E75E7A4CE}" type="pres">
      <dgm:prSet presAssocID="{DC091312-0C31-407A-898E-A96E35CDC63D}" presName="Name23" presStyleLbl="parChTrans1D4" presStyleIdx="0" presStyleCnt="2"/>
      <dgm:spPr/>
      <dgm:t>
        <a:bodyPr/>
        <a:lstStyle/>
        <a:p>
          <a:endParaRPr lang="en-US"/>
        </a:p>
      </dgm:t>
    </dgm:pt>
    <dgm:pt modelId="{3FB7F306-3672-4C32-86C4-292F03E23028}" type="pres">
      <dgm:prSet presAssocID="{8C8BCEE7-5395-4F5A-93D8-C7BBE597FCD2}" presName="hierRoot4" presStyleCnt="0"/>
      <dgm:spPr/>
      <dgm:t>
        <a:bodyPr/>
        <a:lstStyle/>
        <a:p>
          <a:endParaRPr lang="en-US"/>
        </a:p>
      </dgm:t>
    </dgm:pt>
    <dgm:pt modelId="{D9D2618B-4F6E-499C-8CCD-F3D541779CE2}" type="pres">
      <dgm:prSet presAssocID="{8C8BCEE7-5395-4F5A-93D8-C7BBE597FCD2}" presName="composite4" presStyleCnt="0"/>
      <dgm:spPr/>
      <dgm:t>
        <a:bodyPr/>
        <a:lstStyle/>
        <a:p>
          <a:endParaRPr lang="en-US"/>
        </a:p>
      </dgm:t>
    </dgm:pt>
    <dgm:pt modelId="{AC11561D-2A8B-4137-A9C8-9DE23EEEB17F}" type="pres">
      <dgm:prSet presAssocID="{8C8BCEE7-5395-4F5A-93D8-C7BBE597FCD2}" presName="background4" presStyleLbl="node4" presStyleIdx="0" presStyleCnt="2"/>
      <dgm:spPr>
        <a:solidFill>
          <a:schemeClr val="accent1"/>
        </a:solidFill>
      </dgm:spPr>
      <dgm:t>
        <a:bodyPr/>
        <a:lstStyle/>
        <a:p>
          <a:endParaRPr lang="en-US"/>
        </a:p>
      </dgm:t>
    </dgm:pt>
    <dgm:pt modelId="{213E263E-9BD9-4FAB-926E-964BB5BEBDD4}" type="pres">
      <dgm:prSet presAssocID="{8C8BCEE7-5395-4F5A-93D8-C7BBE597FCD2}" presName="text4" presStyleLbl="fgAcc4" presStyleIdx="0" presStyleCnt="2">
        <dgm:presLayoutVars>
          <dgm:chPref val="3"/>
        </dgm:presLayoutVars>
      </dgm:prSet>
      <dgm:spPr/>
      <dgm:t>
        <a:bodyPr/>
        <a:lstStyle/>
        <a:p>
          <a:endParaRPr lang="en-US"/>
        </a:p>
      </dgm:t>
    </dgm:pt>
    <dgm:pt modelId="{8876DAA0-E5A9-404B-93E3-6DA5546288ED}" type="pres">
      <dgm:prSet presAssocID="{8C8BCEE7-5395-4F5A-93D8-C7BBE597FCD2}" presName="hierChild5" presStyleCnt="0"/>
      <dgm:spPr/>
      <dgm:t>
        <a:bodyPr/>
        <a:lstStyle/>
        <a:p>
          <a:endParaRPr lang="en-US"/>
        </a:p>
      </dgm:t>
    </dgm:pt>
    <dgm:pt modelId="{170A6A2B-9B6E-4CCE-8289-FD5760E92200}" type="pres">
      <dgm:prSet presAssocID="{26C32BB4-9E94-4FEA-87AF-4879CB491376}" presName="Name23" presStyleLbl="parChTrans1D4" presStyleIdx="1" presStyleCnt="2"/>
      <dgm:spPr/>
      <dgm:t>
        <a:bodyPr/>
        <a:lstStyle/>
        <a:p>
          <a:endParaRPr lang="en-US"/>
        </a:p>
      </dgm:t>
    </dgm:pt>
    <dgm:pt modelId="{982F86B1-43A4-4C21-BFC1-7E9B9CC67331}" type="pres">
      <dgm:prSet presAssocID="{5B913349-10B6-4407-A15D-1007871D79BD}" presName="hierRoot4" presStyleCnt="0"/>
      <dgm:spPr/>
      <dgm:t>
        <a:bodyPr/>
        <a:lstStyle/>
        <a:p>
          <a:endParaRPr lang="en-US"/>
        </a:p>
      </dgm:t>
    </dgm:pt>
    <dgm:pt modelId="{24BAF738-A8BF-45B3-A0D1-BCB7706FFF6B}" type="pres">
      <dgm:prSet presAssocID="{5B913349-10B6-4407-A15D-1007871D79BD}" presName="composite4" presStyleCnt="0"/>
      <dgm:spPr/>
      <dgm:t>
        <a:bodyPr/>
        <a:lstStyle/>
        <a:p>
          <a:endParaRPr lang="en-US"/>
        </a:p>
      </dgm:t>
    </dgm:pt>
    <dgm:pt modelId="{B27ED795-44DE-461F-8AC9-E11B96C4D1B8}" type="pres">
      <dgm:prSet presAssocID="{5B913349-10B6-4407-A15D-1007871D79BD}" presName="background4" presStyleLbl="node4" presStyleIdx="1" presStyleCnt="2"/>
      <dgm:spPr>
        <a:solidFill>
          <a:schemeClr val="accent1"/>
        </a:solidFill>
      </dgm:spPr>
      <dgm:t>
        <a:bodyPr/>
        <a:lstStyle/>
        <a:p>
          <a:endParaRPr lang="en-US"/>
        </a:p>
      </dgm:t>
    </dgm:pt>
    <dgm:pt modelId="{4A756AB4-3944-48F9-A6C1-709E0050F48D}" type="pres">
      <dgm:prSet presAssocID="{5B913349-10B6-4407-A15D-1007871D79BD}" presName="text4" presStyleLbl="fgAcc4" presStyleIdx="1" presStyleCnt="2">
        <dgm:presLayoutVars>
          <dgm:chPref val="3"/>
        </dgm:presLayoutVars>
      </dgm:prSet>
      <dgm:spPr/>
      <dgm:t>
        <a:bodyPr/>
        <a:lstStyle/>
        <a:p>
          <a:endParaRPr lang="en-US"/>
        </a:p>
      </dgm:t>
    </dgm:pt>
    <dgm:pt modelId="{8C3C9CF9-90B3-4675-954D-68325D35EF0A}" type="pres">
      <dgm:prSet presAssocID="{5B913349-10B6-4407-A15D-1007871D79BD}" presName="hierChild5" presStyleCnt="0"/>
      <dgm:spPr/>
      <dgm:t>
        <a:bodyPr/>
        <a:lstStyle/>
        <a:p>
          <a:endParaRPr lang="en-US"/>
        </a:p>
      </dgm:t>
    </dgm:pt>
    <dgm:pt modelId="{519C03F5-41C5-4FF1-BB17-A72CDBB20813}" type="pres">
      <dgm:prSet presAssocID="{28B8FA54-55E3-44CC-881C-12FC8CF4D05B}" presName="Name17" presStyleLbl="parChTrans1D3" presStyleIdx="1" presStyleCnt="5"/>
      <dgm:spPr/>
      <dgm:t>
        <a:bodyPr/>
        <a:lstStyle/>
        <a:p>
          <a:endParaRPr lang="en-US"/>
        </a:p>
      </dgm:t>
    </dgm:pt>
    <dgm:pt modelId="{C3ACB16A-D0D2-4B42-9E84-87B2AFD086BA}" type="pres">
      <dgm:prSet presAssocID="{F6C359A0-C711-486C-88C9-CA6DBD143597}" presName="hierRoot3" presStyleCnt="0"/>
      <dgm:spPr/>
      <dgm:t>
        <a:bodyPr/>
        <a:lstStyle/>
        <a:p>
          <a:endParaRPr lang="en-US"/>
        </a:p>
      </dgm:t>
    </dgm:pt>
    <dgm:pt modelId="{D9F8C3C9-B9F4-4A36-94C4-D737DAC7AD64}" type="pres">
      <dgm:prSet presAssocID="{F6C359A0-C711-486C-88C9-CA6DBD143597}" presName="composite3" presStyleCnt="0"/>
      <dgm:spPr/>
      <dgm:t>
        <a:bodyPr/>
        <a:lstStyle/>
        <a:p>
          <a:endParaRPr lang="en-US"/>
        </a:p>
      </dgm:t>
    </dgm:pt>
    <dgm:pt modelId="{CA1DB24A-6C51-481F-A8B6-870FCCB87955}" type="pres">
      <dgm:prSet presAssocID="{F6C359A0-C711-486C-88C9-CA6DBD143597}" presName="background3" presStyleLbl="node3" presStyleIdx="1" presStyleCnt="5"/>
      <dgm:spPr/>
      <dgm:t>
        <a:bodyPr/>
        <a:lstStyle/>
        <a:p>
          <a:endParaRPr lang="en-US"/>
        </a:p>
      </dgm:t>
    </dgm:pt>
    <dgm:pt modelId="{ED455CB4-AD91-49CE-9BBC-ED98E0DB48C4}" type="pres">
      <dgm:prSet presAssocID="{F6C359A0-C711-486C-88C9-CA6DBD143597}" presName="text3" presStyleLbl="fgAcc3" presStyleIdx="1" presStyleCnt="5">
        <dgm:presLayoutVars>
          <dgm:chPref val="3"/>
        </dgm:presLayoutVars>
      </dgm:prSet>
      <dgm:spPr/>
      <dgm:t>
        <a:bodyPr/>
        <a:lstStyle/>
        <a:p>
          <a:endParaRPr lang="en-US"/>
        </a:p>
      </dgm:t>
    </dgm:pt>
    <dgm:pt modelId="{E0D851D3-5BB6-491C-A32C-FC6B310E6C23}" type="pres">
      <dgm:prSet presAssocID="{F6C359A0-C711-486C-88C9-CA6DBD143597}" presName="hierChild4" presStyleCnt="0"/>
      <dgm:spPr/>
      <dgm:t>
        <a:bodyPr/>
        <a:lstStyle/>
        <a:p>
          <a:endParaRPr lang="en-US"/>
        </a:p>
      </dgm:t>
    </dgm:pt>
    <dgm:pt modelId="{BEF61D16-0287-40C6-8836-7C93FA5E427D}" type="pres">
      <dgm:prSet presAssocID="{FFB04635-662D-4115-977A-34F5CCFC2206}" presName="Name17" presStyleLbl="parChTrans1D3" presStyleIdx="2" presStyleCnt="5"/>
      <dgm:spPr/>
      <dgm:t>
        <a:bodyPr/>
        <a:lstStyle/>
        <a:p>
          <a:endParaRPr lang="en-US"/>
        </a:p>
      </dgm:t>
    </dgm:pt>
    <dgm:pt modelId="{4E1D045D-323E-4B53-9269-3D62D4559D38}" type="pres">
      <dgm:prSet presAssocID="{4A4162C2-79DE-4306-94F1-5FE573219A78}" presName="hierRoot3" presStyleCnt="0"/>
      <dgm:spPr/>
      <dgm:t>
        <a:bodyPr/>
        <a:lstStyle/>
        <a:p>
          <a:endParaRPr lang="en-US"/>
        </a:p>
      </dgm:t>
    </dgm:pt>
    <dgm:pt modelId="{A276EF00-AFC0-4218-9FA8-42E39C820CB8}" type="pres">
      <dgm:prSet presAssocID="{4A4162C2-79DE-4306-94F1-5FE573219A78}" presName="composite3" presStyleCnt="0"/>
      <dgm:spPr/>
      <dgm:t>
        <a:bodyPr/>
        <a:lstStyle/>
        <a:p>
          <a:endParaRPr lang="en-US"/>
        </a:p>
      </dgm:t>
    </dgm:pt>
    <dgm:pt modelId="{6DFED867-3882-4F53-8D55-143130D625C1}" type="pres">
      <dgm:prSet presAssocID="{4A4162C2-79DE-4306-94F1-5FE573219A78}" presName="background3" presStyleLbl="node3" presStyleIdx="2" presStyleCnt="5"/>
      <dgm:spPr>
        <a:solidFill>
          <a:schemeClr val="accent2"/>
        </a:solidFill>
      </dgm:spPr>
      <dgm:t>
        <a:bodyPr/>
        <a:lstStyle/>
        <a:p>
          <a:endParaRPr lang="en-US"/>
        </a:p>
      </dgm:t>
    </dgm:pt>
    <dgm:pt modelId="{6140CBD5-EB14-49C0-BA63-BA15C61C2E39}" type="pres">
      <dgm:prSet presAssocID="{4A4162C2-79DE-4306-94F1-5FE573219A78}" presName="text3" presStyleLbl="fgAcc3" presStyleIdx="2" presStyleCnt="5">
        <dgm:presLayoutVars>
          <dgm:chPref val="3"/>
        </dgm:presLayoutVars>
      </dgm:prSet>
      <dgm:spPr/>
      <dgm:t>
        <a:bodyPr/>
        <a:lstStyle/>
        <a:p>
          <a:endParaRPr lang="en-US"/>
        </a:p>
      </dgm:t>
    </dgm:pt>
    <dgm:pt modelId="{1575BFB6-0CD6-4531-8DE8-C4B985D705C4}" type="pres">
      <dgm:prSet presAssocID="{4A4162C2-79DE-4306-94F1-5FE573219A78}" presName="hierChild4" presStyleCnt="0"/>
      <dgm:spPr/>
      <dgm:t>
        <a:bodyPr/>
        <a:lstStyle/>
        <a:p>
          <a:endParaRPr lang="en-US"/>
        </a:p>
      </dgm:t>
    </dgm:pt>
    <dgm:pt modelId="{B57AA08B-1BF0-43EC-80FC-2907E083E054}" type="pres">
      <dgm:prSet presAssocID="{F7FA1119-44B5-4934-B45D-9C0B0C180757}" presName="Name10" presStyleLbl="parChTrans1D2" presStyleIdx="1" presStyleCnt="3"/>
      <dgm:spPr/>
      <dgm:t>
        <a:bodyPr/>
        <a:lstStyle/>
        <a:p>
          <a:endParaRPr lang="en-US"/>
        </a:p>
      </dgm:t>
    </dgm:pt>
    <dgm:pt modelId="{1B17BF02-0479-4341-A1D2-B132F7C6B373}" type="pres">
      <dgm:prSet presAssocID="{469E77F5-9F30-4773-8FF7-174C7FBA4C3E}" presName="hierRoot2" presStyleCnt="0"/>
      <dgm:spPr/>
      <dgm:t>
        <a:bodyPr/>
        <a:lstStyle/>
        <a:p>
          <a:endParaRPr lang="en-US"/>
        </a:p>
      </dgm:t>
    </dgm:pt>
    <dgm:pt modelId="{A2C9D2DD-54AA-48A8-9868-C8CC229B478B}" type="pres">
      <dgm:prSet presAssocID="{469E77F5-9F30-4773-8FF7-174C7FBA4C3E}" presName="composite2" presStyleCnt="0"/>
      <dgm:spPr/>
      <dgm:t>
        <a:bodyPr/>
        <a:lstStyle/>
        <a:p>
          <a:endParaRPr lang="en-US"/>
        </a:p>
      </dgm:t>
    </dgm:pt>
    <dgm:pt modelId="{BD0B946A-D325-4C2C-A23B-7883145BD83D}" type="pres">
      <dgm:prSet presAssocID="{469E77F5-9F30-4773-8FF7-174C7FBA4C3E}" presName="background2" presStyleLbl="node2" presStyleIdx="1" presStyleCnt="3"/>
      <dgm:spPr/>
      <dgm:t>
        <a:bodyPr/>
        <a:lstStyle/>
        <a:p>
          <a:endParaRPr lang="en-US"/>
        </a:p>
      </dgm:t>
    </dgm:pt>
    <dgm:pt modelId="{E7B1D5A6-030F-4534-A147-78A726133539}" type="pres">
      <dgm:prSet presAssocID="{469E77F5-9F30-4773-8FF7-174C7FBA4C3E}" presName="text2" presStyleLbl="fgAcc2" presStyleIdx="1" presStyleCnt="3">
        <dgm:presLayoutVars>
          <dgm:chPref val="3"/>
        </dgm:presLayoutVars>
      </dgm:prSet>
      <dgm:spPr/>
      <dgm:t>
        <a:bodyPr/>
        <a:lstStyle/>
        <a:p>
          <a:endParaRPr lang="en-US"/>
        </a:p>
      </dgm:t>
    </dgm:pt>
    <dgm:pt modelId="{511A136F-DA47-4CD6-A76B-C3735D9B49B1}" type="pres">
      <dgm:prSet presAssocID="{469E77F5-9F30-4773-8FF7-174C7FBA4C3E}" presName="hierChild3" presStyleCnt="0"/>
      <dgm:spPr/>
      <dgm:t>
        <a:bodyPr/>
        <a:lstStyle/>
        <a:p>
          <a:endParaRPr lang="en-US"/>
        </a:p>
      </dgm:t>
    </dgm:pt>
    <dgm:pt modelId="{F348ECB5-A23E-4562-8549-E8ABC72CA89E}" type="pres">
      <dgm:prSet presAssocID="{663F8602-26B9-4EFB-AA41-04B372869E5C}" presName="Name17" presStyleLbl="parChTrans1D3" presStyleIdx="3" presStyleCnt="5"/>
      <dgm:spPr/>
      <dgm:t>
        <a:bodyPr/>
        <a:lstStyle/>
        <a:p>
          <a:endParaRPr lang="en-US"/>
        </a:p>
      </dgm:t>
    </dgm:pt>
    <dgm:pt modelId="{383E06FE-8BE3-44EF-BDB3-71518DFC1350}" type="pres">
      <dgm:prSet presAssocID="{C7DAF2DF-4E5F-402A-A643-63EE52618C28}" presName="hierRoot3" presStyleCnt="0"/>
      <dgm:spPr/>
      <dgm:t>
        <a:bodyPr/>
        <a:lstStyle/>
        <a:p>
          <a:endParaRPr lang="en-US"/>
        </a:p>
      </dgm:t>
    </dgm:pt>
    <dgm:pt modelId="{AFE8BC74-A8B3-4815-AC75-773687EE663B}" type="pres">
      <dgm:prSet presAssocID="{C7DAF2DF-4E5F-402A-A643-63EE52618C28}" presName="composite3" presStyleCnt="0"/>
      <dgm:spPr/>
      <dgm:t>
        <a:bodyPr/>
        <a:lstStyle/>
        <a:p>
          <a:endParaRPr lang="en-US"/>
        </a:p>
      </dgm:t>
    </dgm:pt>
    <dgm:pt modelId="{436F5555-0F66-452F-B831-86249637F303}" type="pres">
      <dgm:prSet presAssocID="{C7DAF2DF-4E5F-402A-A643-63EE52618C28}" presName="background3" presStyleLbl="node3" presStyleIdx="3" presStyleCnt="5"/>
      <dgm:spPr>
        <a:solidFill>
          <a:schemeClr val="accent3"/>
        </a:solidFill>
      </dgm:spPr>
      <dgm:t>
        <a:bodyPr/>
        <a:lstStyle/>
        <a:p>
          <a:endParaRPr lang="en-US"/>
        </a:p>
      </dgm:t>
    </dgm:pt>
    <dgm:pt modelId="{33F33F3D-D61D-4278-8152-7F9F90ED507E}" type="pres">
      <dgm:prSet presAssocID="{C7DAF2DF-4E5F-402A-A643-63EE52618C28}" presName="text3" presStyleLbl="fgAcc3" presStyleIdx="3" presStyleCnt="5">
        <dgm:presLayoutVars>
          <dgm:chPref val="3"/>
        </dgm:presLayoutVars>
      </dgm:prSet>
      <dgm:spPr/>
      <dgm:t>
        <a:bodyPr/>
        <a:lstStyle/>
        <a:p>
          <a:endParaRPr lang="en-US"/>
        </a:p>
      </dgm:t>
    </dgm:pt>
    <dgm:pt modelId="{9B91E704-4BBD-4FE7-8AD4-838AAF1E5779}" type="pres">
      <dgm:prSet presAssocID="{C7DAF2DF-4E5F-402A-A643-63EE52618C28}" presName="hierChild4" presStyleCnt="0"/>
      <dgm:spPr/>
      <dgm:t>
        <a:bodyPr/>
        <a:lstStyle/>
        <a:p>
          <a:endParaRPr lang="en-US"/>
        </a:p>
      </dgm:t>
    </dgm:pt>
    <dgm:pt modelId="{C592A372-4448-4B4F-BBAE-8F8BF16EFEE0}" type="pres">
      <dgm:prSet presAssocID="{73A4D3AD-AB2C-4B7C-B0F9-6C8107494E6B}" presName="Name10" presStyleLbl="parChTrans1D2" presStyleIdx="2" presStyleCnt="3"/>
      <dgm:spPr/>
      <dgm:t>
        <a:bodyPr/>
        <a:lstStyle/>
        <a:p>
          <a:endParaRPr lang="en-US"/>
        </a:p>
      </dgm:t>
    </dgm:pt>
    <dgm:pt modelId="{0D78DEB4-AC3C-4150-942E-FB3A8E52D11D}" type="pres">
      <dgm:prSet presAssocID="{E956518F-4B29-4684-A316-FC9F8ABEF0B3}" presName="hierRoot2" presStyleCnt="0"/>
      <dgm:spPr/>
      <dgm:t>
        <a:bodyPr/>
        <a:lstStyle/>
        <a:p>
          <a:endParaRPr lang="en-US"/>
        </a:p>
      </dgm:t>
    </dgm:pt>
    <dgm:pt modelId="{8D640453-C6F7-4A42-B9F7-0785F7900D36}" type="pres">
      <dgm:prSet presAssocID="{E956518F-4B29-4684-A316-FC9F8ABEF0B3}" presName="composite2" presStyleCnt="0"/>
      <dgm:spPr/>
      <dgm:t>
        <a:bodyPr/>
        <a:lstStyle/>
        <a:p>
          <a:endParaRPr lang="en-US"/>
        </a:p>
      </dgm:t>
    </dgm:pt>
    <dgm:pt modelId="{65940686-9BFC-463E-BD35-90512760B924}" type="pres">
      <dgm:prSet presAssocID="{E956518F-4B29-4684-A316-FC9F8ABEF0B3}" presName="background2" presStyleLbl="node2" presStyleIdx="2" presStyleCnt="3"/>
      <dgm:spPr/>
      <dgm:t>
        <a:bodyPr/>
        <a:lstStyle/>
        <a:p>
          <a:endParaRPr lang="en-US"/>
        </a:p>
      </dgm:t>
    </dgm:pt>
    <dgm:pt modelId="{8FBBA77A-A9B8-4FC5-9FAA-142B5584C441}" type="pres">
      <dgm:prSet presAssocID="{E956518F-4B29-4684-A316-FC9F8ABEF0B3}" presName="text2" presStyleLbl="fgAcc2" presStyleIdx="2" presStyleCnt="3">
        <dgm:presLayoutVars>
          <dgm:chPref val="3"/>
        </dgm:presLayoutVars>
      </dgm:prSet>
      <dgm:spPr/>
      <dgm:t>
        <a:bodyPr/>
        <a:lstStyle/>
        <a:p>
          <a:endParaRPr lang="en-US"/>
        </a:p>
      </dgm:t>
    </dgm:pt>
    <dgm:pt modelId="{0DF6661D-30DD-486A-A666-B996E35263DB}" type="pres">
      <dgm:prSet presAssocID="{E956518F-4B29-4684-A316-FC9F8ABEF0B3}" presName="hierChild3" presStyleCnt="0"/>
      <dgm:spPr/>
      <dgm:t>
        <a:bodyPr/>
        <a:lstStyle/>
        <a:p>
          <a:endParaRPr lang="en-US"/>
        </a:p>
      </dgm:t>
    </dgm:pt>
    <dgm:pt modelId="{50D69F53-7C4F-4C81-8EA4-BC6FCD08690F}" type="pres">
      <dgm:prSet presAssocID="{2B22FE61-1381-42CF-A710-D7D4DDFF3670}" presName="Name17" presStyleLbl="parChTrans1D3" presStyleIdx="4" presStyleCnt="5"/>
      <dgm:spPr/>
      <dgm:t>
        <a:bodyPr/>
        <a:lstStyle/>
        <a:p>
          <a:endParaRPr lang="en-US"/>
        </a:p>
      </dgm:t>
    </dgm:pt>
    <dgm:pt modelId="{9242D98E-247F-4DE6-B933-94077FECBD4F}" type="pres">
      <dgm:prSet presAssocID="{3841133A-1EF4-4E87-B2B6-A19EA1B3E736}" presName="hierRoot3" presStyleCnt="0"/>
      <dgm:spPr/>
      <dgm:t>
        <a:bodyPr/>
        <a:lstStyle/>
        <a:p>
          <a:endParaRPr lang="en-US"/>
        </a:p>
      </dgm:t>
    </dgm:pt>
    <dgm:pt modelId="{669DD630-5F91-48B5-97E4-D4EC4B2A9919}" type="pres">
      <dgm:prSet presAssocID="{3841133A-1EF4-4E87-B2B6-A19EA1B3E736}" presName="composite3" presStyleCnt="0"/>
      <dgm:spPr/>
      <dgm:t>
        <a:bodyPr/>
        <a:lstStyle/>
        <a:p>
          <a:endParaRPr lang="en-US"/>
        </a:p>
      </dgm:t>
    </dgm:pt>
    <dgm:pt modelId="{FEC845D1-107A-4990-9FAB-9ED1F2D74E4D}" type="pres">
      <dgm:prSet presAssocID="{3841133A-1EF4-4E87-B2B6-A19EA1B3E736}" presName="background3" presStyleLbl="node3" presStyleIdx="4" presStyleCnt="5"/>
      <dgm:spPr/>
      <dgm:t>
        <a:bodyPr/>
        <a:lstStyle/>
        <a:p>
          <a:endParaRPr lang="en-US"/>
        </a:p>
      </dgm:t>
    </dgm:pt>
    <dgm:pt modelId="{2D56B2A0-1117-42FB-ACD8-BFFCA53AB892}" type="pres">
      <dgm:prSet presAssocID="{3841133A-1EF4-4E87-B2B6-A19EA1B3E736}" presName="text3" presStyleLbl="fgAcc3" presStyleIdx="4" presStyleCnt="5">
        <dgm:presLayoutVars>
          <dgm:chPref val="3"/>
        </dgm:presLayoutVars>
      </dgm:prSet>
      <dgm:spPr/>
      <dgm:t>
        <a:bodyPr/>
        <a:lstStyle/>
        <a:p>
          <a:endParaRPr lang="en-US"/>
        </a:p>
      </dgm:t>
    </dgm:pt>
    <dgm:pt modelId="{DF5517CE-E505-411C-A6B3-DB4FDCDE5DD1}" type="pres">
      <dgm:prSet presAssocID="{3841133A-1EF4-4E87-B2B6-A19EA1B3E736}" presName="hierChild4" presStyleCnt="0"/>
      <dgm:spPr/>
      <dgm:t>
        <a:bodyPr/>
        <a:lstStyle/>
        <a:p>
          <a:endParaRPr lang="en-US"/>
        </a:p>
      </dgm:t>
    </dgm:pt>
  </dgm:ptLst>
  <dgm:cxnLst>
    <dgm:cxn modelId="{B28CE060-3DA1-427A-9634-99236D028312}" type="presOf" srcId="{469E77F5-9F30-4773-8FF7-174C7FBA4C3E}" destId="{E7B1D5A6-030F-4534-A147-78A726133539}" srcOrd="0" destOrd="0" presId="urn:microsoft.com/office/officeart/2005/8/layout/hierarchy1"/>
    <dgm:cxn modelId="{93FCA3F5-00EE-4C2B-994A-24A78DE4998B}" srcId="{E956518F-4B29-4684-A316-FC9F8ABEF0B3}" destId="{3841133A-1EF4-4E87-B2B6-A19EA1B3E736}" srcOrd="0" destOrd="0" parTransId="{2B22FE61-1381-42CF-A710-D7D4DDFF3670}" sibTransId="{2FC590F8-41E5-461B-9FE1-62621FDCCBD1}"/>
    <dgm:cxn modelId="{E0DD4397-B9CF-4C30-A950-250B9ACC1CBA}" srcId="{469E77F5-9F30-4773-8FF7-174C7FBA4C3E}" destId="{C7DAF2DF-4E5F-402A-A643-63EE52618C28}" srcOrd="0" destOrd="0" parTransId="{663F8602-26B9-4EFB-AA41-04B372869E5C}" sibTransId="{93E07A80-4723-42C4-969E-76C43CF56998}"/>
    <dgm:cxn modelId="{328B989B-EAD4-4A31-B510-B7A1AB97B90B}" type="presOf" srcId="{5B913349-10B6-4407-A15D-1007871D79BD}" destId="{4A756AB4-3944-48F9-A6C1-709E0050F48D}" srcOrd="0" destOrd="0" presId="urn:microsoft.com/office/officeart/2005/8/layout/hierarchy1"/>
    <dgm:cxn modelId="{2AA51FAC-3FDD-430C-A25B-2BF2BB2D5341}" type="presOf" srcId="{7607AA1C-26C3-4CC1-8CD8-AE40F7A8B6A7}" destId="{3F88C7AE-871D-48F8-92A6-F121D735381D}" srcOrd="0" destOrd="0" presId="urn:microsoft.com/office/officeart/2005/8/layout/hierarchy1"/>
    <dgm:cxn modelId="{1B0F3FE2-81E9-403A-A659-9B4988BE9712}" type="presOf" srcId="{8C8BCEE7-5395-4F5A-93D8-C7BBE597FCD2}" destId="{213E263E-9BD9-4FAB-926E-964BB5BEBDD4}" srcOrd="0" destOrd="0" presId="urn:microsoft.com/office/officeart/2005/8/layout/hierarchy1"/>
    <dgm:cxn modelId="{1C745FDE-BF95-4399-85EA-1D8F2F8B347D}" type="presOf" srcId="{663F8602-26B9-4EFB-AA41-04B372869E5C}" destId="{F348ECB5-A23E-4562-8549-E8ABC72CA89E}" srcOrd="0" destOrd="0" presId="urn:microsoft.com/office/officeart/2005/8/layout/hierarchy1"/>
    <dgm:cxn modelId="{DD8C1AE5-EE54-4C32-A71E-A31547B3D40B}" srcId="{79F2121B-40F9-447E-A0C7-9646B48FED7D}" destId="{F6C359A0-C711-486C-88C9-CA6DBD143597}" srcOrd="1" destOrd="0" parTransId="{28B8FA54-55E3-44CC-881C-12FC8CF4D05B}" sibTransId="{933C511F-3869-46FE-9F1A-5939A3BE2519}"/>
    <dgm:cxn modelId="{14246561-2442-4681-AC35-D3B8F0CE8800}" type="presOf" srcId="{4A4162C2-79DE-4306-94F1-5FE573219A78}" destId="{6140CBD5-EB14-49C0-BA63-BA15C61C2E39}" srcOrd="0" destOrd="0" presId="urn:microsoft.com/office/officeart/2005/8/layout/hierarchy1"/>
    <dgm:cxn modelId="{2F1D21CC-0DA9-4230-A406-098F5FE03616}" type="presOf" srcId="{E956518F-4B29-4684-A316-FC9F8ABEF0B3}" destId="{8FBBA77A-A9B8-4FC5-9FAA-142B5584C441}" srcOrd="0" destOrd="0" presId="urn:microsoft.com/office/officeart/2005/8/layout/hierarchy1"/>
    <dgm:cxn modelId="{EDCB22C6-658E-41AA-BFFB-2F1684D41AD9}" type="presOf" srcId="{F7FA1119-44B5-4934-B45D-9C0B0C180757}" destId="{B57AA08B-1BF0-43EC-80FC-2907E083E054}" srcOrd="0" destOrd="0" presId="urn:microsoft.com/office/officeart/2005/8/layout/hierarchy1"/>
    <dgm:cxn modelId="{D6442914-D904-42F2-8BF3-F8E53B966AEB}" srcId="{79F2121B-40F9-447E-A0C7-9646B48FED7D}" destId="{3A8DDE45-CAF3-4B70-AE19-2F8C6F3B66CE}" srcOrd="0" destOrd="0" parTransId="{4B78F7E5-5D4B-4EA9-9268-394DE98DE604}" sibTransId="{5DAD4B3D-D9AA-4D7F-BCB6-8CFCF2EE4A0D}"/>
    <dgm:cxn modelId="{D4E7F04A-F259-419F-A4D1-0AAB51DF4972}" type="presOf" srcId="{28B8FA54-55E3-44CC-881C-12FC8CF4D05B}" destId="{519C03F5-41C5-4FF1-BB17-A72CDBB20813}" srcOrd="0" destOrd="0" presId="urn:microsoft.com/office/officeart/2005/8/layout/hierarchy1"/>
    <dgm:cxn modelId="{55258B5B-0228-49B3-A0C8-A658DB15820A}" type="presOf" srcId="{C7DAF2DF-4E5F-402A-A643-63EE52618C28}" destId="{33F33F3D-D61D-4278-8152-7F9F90ED507E}" srcOrd="0" destOrd="0" presId="urn:microsoft.com/office/officeart/2005/8/layout/hierarchy1"/>
    <dgm:cxn modelId="{E0E5B7E2-E460-4C4D-8FB0-F239220857BD}" type="presOf" srcId="{4B78F7E5-5D4B-4EA9-9268-394DE98DE604}" destId="{2F7C3870-A408-4F32-B419-4EF0BBD697EC}" srcOrd="0" destOrd="0" presId="urn:microsoft.com/office/officeart/2005/8/layout/hierarchy1"/>
    <dgm:cxn modelId="{1C9BE115-BF58-4878-AF38-90A0C415693C}" srcId="{5D915B4A-B250-4FDD-A589-CF69A7FD445E}" destId="{E956518F-4B29-4684-A316-FC9F8ABEF0B3}" srcOrd="2" destOrd="0" parTransId="{73A4D3AD-AB2C-4B7C-B0F9-6C8107494E6B}" sibTransId="{AD22DBAE-15F9-4263-88DF-7E5A609EF02B}"/>
    <dgm:cxn modelId="{B160441B-94A6-4C63-A01F-D685A2DDCCE8}" type="presOf" srcId="{F00D0138-581B-49A2-8222-1E5045A07352}" destId="{41B43A01-A90E-4F18-9068-4F31ADA22DF6}" srcOrd="0" destOrd="0" presId="urn:microsoft.com/office/officeart/2005/8/layout/hierarchy1"/>
    <dgm:cxn modelId="{C251A751-30D9-47AC-ADC3-36A0E50A8260}" type="presOf" srcId="{5D915B4A-B250-4FDD-A589-CF69A7FD445E}" destId="{704F1006-54BE-49FC-A8C3-FBB536EABA0D}" srcOrd="0" destOrd="0" presId="urn:microsoft.com/office/officeart/2005/8/layout/hierarchy1"/>
    <dgm:cxn modelId="{BE46B8DF-5E3F-47F6-B684-D86145FCAA7A}" type="presOf" srcId="{F6C359A0-C711-486C-88C9-CA6DBD143597}" destId="{ED455CB4-AD91-49CE-9BBC-ED98E0DB48C4}" srcOrd="0" destOrd="0" presId="urn:microsoft.com/office/officeart/2005/8/layout/hierarchy1"/>
    <dgm:cxn modelId="{0548430D-0949-4C74-A171-D06B3853E520}" srcId="{5D915B4A-B250-4FDD-A589-CF69A7FD445E}" destId="{469E77F5-9F30-4773-8FF7-174C7FBA4C3E}" srcOrd="1" destOrd="0" parTransId="{F7FA1119-44B5-4934-B45D-9C0B0C180757}" sibTransId="{7F3F4399-AA28-49E1-9C60-79D93507D3EB}"/>
    <dgm:cxn modelId="{41F5F966-00CE-4B73-9011-7E35EC8B8A63}" srcId="{3A8DDE45-CAF3-4B70-AE19-2F8C6F3B66CE}" destId="{5B913349-10B6-4407-A15D-1007871D79BD}" srcOrd="1" destOrd="0" parTransId="{26C32BB4-9E94-4FEA-87AF-4879CB491376}" sibTransId="{02730B37-F84C-4EC5-B47B-D5E84F338BE8}"/>
    <dgm:cxn modelId="{1C752AB5-CB22-42E6-A948-5242D2CFBD56}" type="presOf" srcId="{3A8DDE45-CAF3-4B70-AE19-2F8C6F3B66CE}" destId="{0AC3656A-17E8-4475-9C63-A30BAD24399E}" srcOrd="0" destOrd="0" presId="urn:microsoft.com/office/officeart/2005/8/layout/hierarchy1"/>
    <dgm:cxn modelId="{70BDA69F-2698-4BED-8619-9C1496396096}" type="presOf" srcId="{2B22FE61-1381-42CF-A710-D7D4DDFF3670}" destId="{50D69F53-7C4F-4C81-8EA4-BC6FCD08690F}" srcOrd="0" destOrd="0" presId="urn:microsoft.com/office/officeart/2005/8/layout/hierarchy1"/>
    <dgm:cxn modelId="{B08385F9-F9BB-44F6-9BF5-766F3FBAFB1F}" type="presOf" srcId="{79F2121B-40F9-447E-A0C7-9646B48FED7D}" destId="{E880B848-8DE7-4913-9D66-E60C3FEA0561}" srcOrd="0" destOrd="0" presId="urn:microsoft.com/office/officeart/2005/8/layout/hierarchy1"/>
    <dgm:cxn modelId="{4FC3B6CB-6E9C-4CA7-810E-BC1700ECBF73}" srcId="{79F2121B-40F9-447E-A0C7-9646B48FED7D}" destId="{4A4162C2-79DE-4306-94F1-5FE573219A78}" srcOrd="2" destOrd="0" parTransId="{FFB04635-662D-4115-977A-34F5CCFC2206}" sibTransId="{F439A244-C5FA-4431-B09C-1C7F4883B321}"/>
    <dgm:cxn modelId="{72DCE0CA-E67E-4C47-B6DC-7A196A456576}" type="presOf" srcId="{73A4D3AD-AB2C-4B7C-B0F9-6C8107494E6B}" destId="{C592A372-4448-4B4F-BBAE-8F8BF16EFEE0}" srcOrd="0" destOrd="0" presId="urn:microsoft.com/office/officeart/2005/8/layout/hierarchy1"/>
    <dgm:cxn modelId="{B682B253-DF84-4878-8F9D-234F3FB294FE}" srcId="{3A8DDE45-CAF3-4B70-AE19-2F8C6F3B66CE}" destId="{8C8BCEE7-5395-4F5A-93D8-C7BBE597FCD2}" srcOrd="0" destOrd="0" parTransId="{DC091312-0C31-407A-898E-A96E35CDC63D}" sibTransId="{A735CEC1-3923-4F5C-9FDE-8F1D1E98488D}"/>
    <dgm:cxn modelId="{9E668A67-B778-46DC-9D67-551241A17FAD}" type="presOf" srcId="{3841133A-1EF4-4E87-B2B6-A19EA1B3E736}" destId="{2D56B2A0-1117-42FB-ACD8-BFFCA53AB892}" srcOrd="0" destOrd="0" presId="urn:microsoft.com/office/officeart/2005/8/layout/hierarchy1"/>
    <dgm:cxn modelId="{38AC4719-BE33-49DE-8280-A0EDD42D93BB}" srcId="{F00D0138-581B-49A2-8222-1E5045A07352}" destId="{5D915B4A-B250-4FDD-A589-CF69A7FD445E}" srcOrd="0" destOrd="0" parTransId="{E2860144-3255-4EF0-A131-497EC70770FA}" sibTransId="{2071D6E8-B221-428C-AACC-DCB1A6838D8C}"/>
    <dgm:cxn modelId="{E1AF15CC-FD0E-40CD-B30E-76383514DF2F}" type="presOf" srcId="{26C32BB4-9E94-4FEA-87AF-4879CB491376}" destId="{170A6A2B-9B6E-4CCE-8289-FD5760E92200}" srcOrd="0" destOrd="0" presId="urn:microsoft.com/office/officeart/2005/8/layout/hierarchy1"/>
    <dgm:cxn modelId="{6575D1FE-C2DE-4488-8542-8585C109598B}" type="presOf" srcId="{DC091312-0C31-407A-898E-A96E35CDC63D}" destId="{A964C596-0965-471B-9CFD-060E75E7A4CE}" srcOrd="0" destOrd="0" presId="urn:microsoft.com/office/officeart/2005/8/layout/hierarchy1"/>
    <dgm:cxn modelId="{F592D74E-8B7B-4AC3-AFCD-2C5B5FC6A2F2}" type="presOf" srcId="{FFB04635-662D-4115-977A-34F5CCFC2206}" destId="{BEF61D16-0287-40C6-8836-7C93FA5E427D}" srcOrd="0" destOrd="0" presId="urn:microsoft.com/office/officeart/2005/8/layout/hierarchy1"/>
    <dgm:cxn modelId="{33914595-BC9A-44CD-A9E1-9F8CB343B84E}" srcId="{5D915B4A-B250-4FDD-A589-CF69A7FD445E}" destId="{79F2121B-40F9-447E-A0C7-9646B48FED7D}" srcOrd="0" destOrd="0" parTransId="{7607AA1C-26C3-4CC1-8CD8-AE40F7A8B6A7}" sibTransId="{2C489865-F793-4C5A-8F00-8D1B36568E3E}"/>
    <dgm:cxn modelId="{1DDD944F-E341-41A7-94B6-806C4C7E0403}" type="presParOf" srcId="{41B43A01-A90E-4F18-9068-4F31ADA22DF6}" destId="{911A5CE2-B6E0-4116-BFD0-BA03F392B2CD}" srcOrd="0" destOrd="0" presId="urn:microsoft.com/office/officeart/2005/8/layout/hierarchy1"/>
    <dgm:cxn modelId="{D8597E2E-0F0D-4EA6-93C7-4DB9FE5FEDD7}" type="presParOf" srcId="{911A5CE2-B6E0-4116-BFD0-BA03F392B2CD}" destId="{34A018AA-C853-4DD8-9DC1-89A51FB718DA}" srcOrd="0" destOrd="0" presId="urn:microsoft.com/office/officeart/2005/8/layout/hierarchy1"/>
    <dgm:cxn modelId="{CF45D5FB-75BC-474E-A226-F54D8A5568EF}" type="presParOf" srcId="{34A018AA-C853-4DD8-9DC1-89A51FB718DA}" destId="{A6F82941-E1BD-4C54-9A3D-BFC7A5D98B2F}" srcOrd="0" destOrd="0" presId="urn:microsoft.com/office/officeart/2005/8/layout/hierarchy1"/>
    <dgm:cxn modelId="{55A32E97-A2DB-437A-8942-E735E98AF632}" type="presParOf" srcId="{34A018AA-C853-4DD8-9DC1-89A51FB718DA}" destId="{704F1006-54BE-49FC-A8C3-FBB536EABA0D}" srcOrd="1" destOrd="0" presId="urn:microsoft.com/office/officeart/2005/8/layout/hierarchy1"/>
    <dgm:cxn modelId="{2FC08606-BE94-4377-86D5-CB01C9A84EEA}" type="presParOf" srcId="{911A5CE2-B6E0-4116-BFD0-BA03F392B2CD}" destId="{011C9365-2DA6-4530-95B3-1707D5D0F547}" srcOrd="1" destOrd="0" presId="urn:microsoft.com/office/officeart/2005/8/layout/hierarchy1"/>
    <dgm:cxn modelId="{3695E435-A2EF-4071-992D-C31A0BCB3F7B}" type="presParOf" srcId="{011C9365-2DA6-4530-95B3-1707D5D0F547}" destId="{3F88C7AE-871D-48F8-92A6-F121D735381D}" srcOrd="0" destOrd="0" presId="urn:microsoft.com/office/officeart/2005/8/layout/hierarchy1"/>
    <dgm:cxn modelId="{3A143760-F6D8-4E37-A7DE-91B9712A98DA}" type="presParOf" srcId="{011C9365-2DA6-4530-95B3-1707D5D0F547}" destId="{B9876B9F-A3FD-4A94-B47C-7689218ADE93}" srcOrd="1" destOrd="0" presId="urn:microsoft.com/office/officeart/2005/8/layout/hierarchy1"/>
    <dgm:cxn modelId="{7BE51508-52DB-4C4B-BE77-09B2BC5D7C70}" type="presParOf" srcId="{B9876B9F-A3FD-4A94-B47C-7689218ADE93}" destId="{9842739D-DF5E-4485-AF4D-AB7F78DF1C2B}" srcOrd="0" destOrd="0" presId="urn:microsoft.com/office/officeart/2005/8/layout/hierarchy1"/>
    <dgm:cxn modelId="{3F862DD0-778C-4641-990C-146C78984F36}" type="presParOf" srcId="{9842739D-DF5E-4485-AF4D-AB7F78DF1C2B}" destId="{555117EE-B9E1-4DF4-81F3-E1B6D748CE40}" srcOrd="0" destOrd="0" presId="urn:microsoft.com/office/officeart/2005/8/layout/hierarchy1"/>
    <dgm:cxn modelId="{DF78AB18-92E4-42B1-B7B0-4767DBDC4544}" type="presParOf" srcId="{9842739D-DF5E-4485-AF4D-AB7F78DF1C2B}" destId="{E880B848-8DE7-4913-9D66-E60C3FEA0561}" srcOrd="1" destOrd="0" presId="urn:microsoft.com/office/officeart/2005/8/layout/hierarchy1"/>
    <dgm:cxn modelId="{64D06FF9-19EF-4747-8D65-8ED4434C6BC5}" type="presParOf" srcId="{B9876B9F-A3FD-4A94-B47C-7689218ADE93}" destId="{417E6963-7D47-4658-84FF-9834A0DDB360}" srcOrd="1" destOrd="0" presId="urn:microsoft.com/office/officeart/2005/8/layout/hierarchy1"/>
    <dgm:cxn modelId="{CCF11F32-D742-4DE9-B0E5-36A724928060}" type="presParOf" srcId="{417E6963-7D47-4658-84FF-9834A0DDB360}" destId="{2F7C3870-A408-4F32-B419-4EF0BBD697EC}" srcOrd="0" destOrd="0" presId="urn:microsoft.com/office/officeart/2005/8/layout/hierarchy1"/>
    <dgm:cxn modelId="{65DD5AD3-EADF-4F9B-98A5-822869B3DB72}" type="presParOf" srcId="{417E6963-7D47-4658-84FF-9834A0DDB360}" destId="{870CBFD0-A427-4EAC-9910-FBED2D19F56D}" srcOrd="1" destOrd="0" presId="urn:microsoft.com/office/officeart/2005/8/layout/hierarchy1"/>
    <dgm:cxn modelId="{638488A0-E582-42F3-9F80-AD0A8537E95B}" type="presParOf" srcId="{870CBFD0-A427-4EAC-9910-FBED2D19F56D}" destId="{11F4E82B-E730-4F0B-AE1B-553CDB7647A7}" srcOrd="0" destOrd="0" presId="urn:microsoft.com/office/officeart/2005/8/layout/hierarchy1"/>
    <dgm:cxn modelId="{E2A4C6A2-FF34-4019-B58F-AC3214019BE7}" type="presParOf" srcId="{11F4E82B-E730-4F0B-AE1B-553CDB7647A7}" destId="{3EFE90A9-964B-4165-91B7-B9BBBBAFB42B}" srcOrd="0" destOrd="0" presId="urn:microsoft.com/office/officeart/2005/8/layout/hierarchy1"/>
    <dgm:cxn modelId="{385FEFFF-5762-4ED9-9470-F5F9E8F22028}" type="presParOf" srcId="{11F4E82B-E730-4F0B-AE1B-553CDB7647A7}" destId="{0AC3656A-17E8-4475-9C63-A30BAD24399E}" srcOrd="1" destOrd="0" presId="urn:microsoft.com/office/officeart/2005/8/layout/hierarchy1"/>
    <dgm:cxn modelId="{4DDA8894-351D-46A2-8A14-60F83E0A7FCD}" type="presParOf" srcId="{870CBFD0-A427-4EAC-9910-FBED2D19F56D}" destId="{8B8E8AF9-824C-4D2E-B7F9-28A72D4A3526}" srcOrd="1" destOrd="0" presId="urn:microsoft.com/office/officeart/2005/8/layout/hierarchy1"/>
    <dgm:cxn modelId="{9F02D491-CEAC-4ACB-878D-3AF7246B273F}" type="presParOf" srcId="{8B8E8AF9-824C-4D2E-B7F9-28A72D4A3526}" destId="{A964C596-0965-471B-9CFD-060E75E7A4CE}" srcOrd="0" destOrd="0" presId="urn:microsoft.com/office/officeart/2005/8/layout/hierarchy1"/>
    <dgm:cxn modelId="{5482F9D8-D51A-4D46-A2E3-AE2539C44254}" type="presParOf" srcId="{8B8E8AF9-824C-4D2E-B7F9-28A72D4A3526}" destId="{3FB7F306-3672-4C32-86C4-292F03E23028}" srcOrd="1" destOrd="0" presId="urn:microsoft.com/office/officeart/2005/8/layout/hierarchy1"/>
    <dgm:cxn modelId="{0B6C7CF9-CBA9-41B7-B42A-5AEEF15D2AFB}" type="presParOf" srcId="{3FB7F306-3672-4C32-86C4-292F03E23028}" destId="{D9D2618B-4F6E-499C-8CCD-F3D541779CE2}" srcOrd="0" destOrd="0" presId="urn:microsoft.com/office/officeart/2005/8/layout/hierarchy1"/>
    <dgm:cxn modelId="{0BADF7F2-AE0C-4B40-81AF-6A8FF63E1B52}" type="presParOf" srcId="{D9D2618B-4F6E-499C-8CCD-F3D541779CE2}" destId="{AC11561D-2A8B-4137-A9C8-9DE23EEEB17F}" srcOrd="0" destOrd="0" presId="urn:microsoft.com/office/officeart/2005/8/layout/hierarchy1"/>
    <dgm:cxn modelId="{524BCB45-281A-4EBA-BDF9-727E02774356}" type="presParOf" srcId="{D9D2618B-4F6E-499C-8CCD-F3D541779CE2}" destId="{213E263E-9BD9-4FAB-926E-964BB5BEBDD4}" srcOrd="1" destOrd="0" presId="urn:microsoft.com/office/officeart/2005/8/layout/hierarchy1"/>
    <dgm:cxn modelId="{35DE5848-7BAB-446C-8087-4DAC0FCC95DA}" type="presParOf" srcId="{3FB7F306-3672-4C32-86C4-292F03E23028}" destId="{8876DAA0-E5A9-404B-93E3-6DA5546288ED}" srcOrd="1" destOrd="0" presId="urn:microsoft.com/office/officeart/2005/8/layout/hierarchy1"/>
    <dgm:cxn modelId="{BCFCF7B4-B3DD-4B7A-A6B5-A4C400E0F186}" type="presParOf" srcId="{8B8E8AF9-824C-4D2E-B7F9-28A72D4A3526}" destId="{170A6A2B-9B6E-4CCE-8289-FD5760E92200}" srcOrd="2" destOrd="0" presId="urn:microsoft.com/office/officeart/2005/8/layout/hierarchy1"/>
    <dgm:cxn modelId="{AEC8915F-4297-4E3D-9EB2-80602CEA651C}" type="presParOf" srcId="{8B8E8AF9-824C-4D2E-B7F9-28A72D4A3526}" destId="{982F86B1-43A4-4C21-BFC1-7E9B9CC67331}" srcOrd="3" destOrd="0" presId="urn:microsoft.com/office/officeart/2005/8/layout/hierarchy1"/>
    <dgm:cxn modelId="{0E8A4A9C-DB39-46A1-B808-A9B87481B0D0}" type="presParOf" srcId="{982F86B1-43A4-4C21-BFC1-7E9B9CC67331}" destId="{24BAF738-A8BF-45B3-A0D1-BCB7706FFF6B}" srcOrd="0" destOrd="0" presId="urn:microsoft.com/office/officeart/2005/8/layout/hierarchy1"/>
    <dgm:cxn modelId="{6D4E4C07-587D-4768-8E4D-E6C91DEBF87F}" type="presParOf" srcId="{24BAF738-A8BF-45B3-A0D1-BCB7706FFF6B}" destId="{B27ED795-44DE-461F-8AC9-E11B96C4D1B8}" srcOrd="0" destOrd="0" presId="urn:microsoft.com/office/officeart/2005/8/layout/hierarchy1"/>
    <dgm:cxn modelId="{C500DBC1-362C-4439-AB76-C6CB3FFD2B6C}" type="presParOf" srcId="{24BAF738-A8BF-45B3-A0D1-BCB7706FFF6B}" destId="{4A756AB4-3944-48F9-A6C1-709E0050F48D}" srcOrd="1" destOrd="0" presId="urn:microsoft.com/office/officeart/2005/8/layout/hierarchy1"/>
    <dgm:cxn modelId="{E74FB2CD-90E8-4269-A400-E03809C48400}" type="presParOf" srcId="{982F86B1-43A4-4C21-BFC1-7E9B9CC67331}" destId="{8C3C9CF9-90B3-4675-954D-68325D35EF0A}" srcOrd="1" destOrd="0" presId="urn:microsoft.com/office/officeart/2005/8/layout/hierarchy1"/>
    <dgm:cxn modelId="{0879F5B4-1E3A-498D-B226-FC8D511EA414}" type="presParOf" srcId="{417E6963-7D47-4658-84FF-9834A0DDB360}" destId="{519C03F5-41C5-4FF1-BB17-A72CDBB20813}" srcOrd="2" destOrd="0" presId="urn:microsoft.com/office/officeart/2005/8/layout/hierarchy1"/>
    <dgm:cxn modelId="{979C44C6-3788-4B5E-B320-01C9EDAF510D}" type="presParOf" srcId="{417E6963-7D47-4658-84FF-9834A0DDB360}" destId="{C3ACB16A-D0D2-4B42-9E84-87B2AFD086BA}" srcOrd="3" destOrd="0" presId="urn:microsoft.com/office/officeart/2005/8/layout/hierarchy1"/>
    <dgm:cxn modelId="{A5F378ED-2DBA-4081-BD90-742625874B90}" type="presParOf" srcId="{C3ACB16A-D0D2-4B42-9E84-87B2AFD086BA}" destId="{D9F8C3C9-B9F4-4A36-94C4-D737DAC7AD64}" srcOrd="0" destOrd="0" presId="urn:microsoft.com/office/officeart/2005/8/layout/hierarchy1"/>
    <dgm:cxn modelId="{AA6623EB-018A-40E4-93CE-6B2A6F62D85D}" type="presParOf" srcId="{D9F8C3C9-B9F4-4A36-94C4-D737DAC7AD64}" destId="{CA1DB24A-6C51-481F-A8B6-870FCCB87955}" srcOrd="0" destOrd="0" presId="urn:microsoft.com/office/officeart/2005/8/layout/hierarchy1"/>
    <dgm:cxn modelId="{533B8C99-54DF-4128-80FA-CE40FCE24414}" type="presParOf" srcId="{D9F8C3C9-B9F4-4A36-94C4-D737DAC7AD64}" destId="{ED455CB4-AD91-49CE-9BBC-ED98E0DB48C4}" srcOrd="1" destOrd="0" presId="urn:microsoft.com/office/officeart/2005/8/layout/hierarchy1"/>
    <dgm:cxn modelId="{0C498187-478D-49BA-8C3F-C2EDE82CF601}" type="presParOf" srcId="{C3ACB16A-D0D2-4B42-9E84-87B2AFD086BA}" destId="{E0D851D3-5BB6-491C-A32C-FC6B310E6C23}" srcOrd="1" destOrd="0" presId="urn:microsoft.com/office/officeart/2005/8/layout/hierarchy1"/>
    <dgm:cxn modelId="{39388F78-72EA-40DD-B007-253AB1FA516C}" type="presParOf" srcId="{417E6963-7D47-4658-84FF-9834A0DDB360}" destId="{BEF61D16-0287-40C6-8836-7C93FA5E427D}" srcOrd="4" destOrd="0" presId="urn:microsoft.com/office/officeart/2005/8/layout/hierarchy1"/>
    <dgm:cxn modelId="{DEFE2502-B246-4CB3-B739-65DCE0DDE157}" type="presParOf" srcId="{417E6963-7D47-4658-84FF-9834A0DDB360}" destId="{4E1D045D-323E-4B53-9269-3D62D4559D38}" srcOrd="5" destOrd="0" presId="urn:microsoft.com/office/officeart/2005/8/layout/hierarchy1"/>
    <dgm:cxn modelId="{31411F6D-24B1-4388-A522-AB6B72B864F7}" type="presParOf" srcId="{4E1D045D-323E-4B53-9269-3D62D4559D38}" destId="{A276EF00-AFC0-4218-9FA8-42E39C820CB8}" srcOrd="0" destOrd="0" presId="urn:microsoft.com/office/officeart/2005/8/layout/hierarchy1"/>
    <dgm:cxn modelId="{22189A74-2D15-405C-B01F-CEA024636ECA}" type="presParOf" srcId="{A276EF00-AFC0-4218-9FA8-42E39C820CB8}" destId="{6DFED867-3882-4F53-8D55-143130D625C1}" srcOrd="0" destOrd="0" presId="urn:microsoft.com/office/officeart/2005/8/layout/hierarchy1"/>
    <dgm:cxn modelId="{0A1DACF9-BBFB-4212-8B70-DB92F2E5DE89}" type="presParOf" srcId="{A276EF00-AFC0-4218-9FA8-42E39C820CB8}" destId="{6140CBD5-EB14-49C0-BA63-BA15C61C2E39}" srcOrd="1" destOrd="0" presId="urn:microsoft.com/office/officeart/2005/8/layout/hierarchy1"/>
    <dgm:cxn modelId="{09929729-9801-4F1F-BA8E-D07D9D3BC245}" type="presParOf" srcId="{4E1D045D-323E-4B53-9269-3D62D4559D38}" destId="{1575BFB6-0CD6-4531-8DE8-C4B985D705C4}" srcOrd="1" destOrd="0" presId="urn:microsoft.com/office/officeart/2005/8/layout/hierarchy1"/>
    <dgm:cxn modelId="{B3258D86-7D79-4242-BBFF-201602074F80}" type="presParOf" srcId="{011C9365-2DA6-4530-95B3-1707D5D0F547}" destId="{B57AA08B-1BF0-43EC-80FC-2907E083E054}" srcOrd="2" destOrd="0" presId="urn:microsoft.com/office/officeart/2005/8/layout/hierarchy1"/>
    <dgm:cxn modelId="{000693C9-6855-451A-B9C9-A7FA5B70E877}" type="presParOf" srcId="{011C9365-2DA6-4530-95B3-1707D5D0F547}" destId="{1B17BF02-0479-4341-A1D2-B132F7C6B373}" srcOrd="3" destOrd="0" presId="urn:microsoft.com/office/officeart/2005/8/layout/hierarchy1"/>
    <dgm:cxn modelId="{52A8725B-91BC-4BDB-A16B-A20F665C0129}" type="presParOf" srcId="{1B17BF02-0479-4341-A1D2-B132F7C6B373}" destId="{A2C9D2DD-54AA-48A8-9868-C8CC229B478B}" srcOrd="0" destOrd="0" presId="urn:microsoft.com/office/officeart/2005/8/layout/hierarchy1"/>
    <dgm:cxn modelId="{9489DC3D-9BE4-42BF-8B52-4B10AA15EAEE}" type="presParOf" srcId="{A2C9D2DD-54AA-48A8-9868-C8CC229B478B}" destId="{BD0B946A-D325-4C2C-A23B-7883145BD83D}" srcOrd="0" destOrd="0" presId="urn:microsoft.com/office/officeart/2005/8/layout/hierarchy1"/>
    <dgm:cxn modelId="{0D4E69CF-8130-404E-8489-851041C1BA20}" type="presParOf" srcId="{A2C9D2DD-54AA-48A8-9868-C8CC229B478B}" destId="{E7B1D5A6-030F-4534-A147-78A726133539}" srcOrd="1" destOrd="0" presId="urn:microsoft.com/office/officeart/2005/8/layout/hierarchy1"/>
    <dgm:cxn modelId="{0DB61982-16F6-45B4-A5C1-2123ED2CA6B2}" type="presParOf" srcId="{1B17BF02-0479-4341-A1D2-B132F7C6B373}" destId="{511A136F-DA47-4CD6-A76B-C3735D9B49B1}" srcOrd="1" destOrd="0" presId="urn:microsoft.com/office/officeart/2005/8/layout/hierarchy1"/>
    <dgm:cxn modelId="{D55811A4-AF17-4E2D-9DC3-C5A38D53BA4A}" type="presParOf" srcId="{511A136F-DA47-4CD6-A76B-C3735D9B49B1}" destId="{F348ECB5-A23E-4562-8549-E8ABC72CA89E}" srcOrd="0" destOrd="0" presId="urn:microsoft.com/office/officeart/2005/8/layout/hierarchy1"/>
    <dgm:cxn modelId="{098CC0A6-66B9-4790-9C25-DB2142C3986C}" type="presParOf" srcId="{511A136F-DA47-4CD6-A76B-C3735D9B49B1}" destId="{383E06FE-8BE3-44EF-BDB3-71518DFC1350}" srcOrd="1" destOrd="0" presId="urn:microsoft.com/office/officeart/2005/8/layout/hierarchy1"/>
    <dgm:cxn modelId="{0EBFCCDE-70B1-4992-9980-A1FE67EC07C4}" type="presParOf" srcId="{383E06FE-8BE3-44EF-BDB3-71518DFC1350}" destId="{AFE8BC74-A8B3-4815-AC75-773687EE663B}" srcOrd="0" destOrd="0" presId="urn:microsoft.com/office/officeart/2005/8/layout/hierarchy1"/>
    <dgm:cxn modelId="{DBEED9F8-7CE2-4637-9F57-53FBFC7926E2}" type="presParOf" srcId="{AFE8BC74-A8B3-4815-AC75-773687EE663B}" destId="{436F5555-0F66-452F-B831-86249637F303}" srcOrd="0" destOrd="0" presId="urn:microsoft.com/office/officeart/2005/8/layout/hierarchy1"/>
    <dgm:cxn modelId="{C43D15A6-F2E0-4DFB-B515-869F913EB8C0}" type="presParOf" srcId="{AFE8BC74-A8B3-4815-AC75-773687EE663B}" destId="{33F33F3D-D61D-4278-8152-7F9F90ED507E}" srcOrd="1" destOrd="0" presId="urn:microsoft.com/office/officeart/2005/8/layout/hierarchy1"/>
    <dgm:cxn modelId="{73BFA766-8496-48ED-80A1-DA58F0FB47AE}" type="presParOf" srcId="{383E06FE-8BE3-44EF-BDB3-71518DFC1350}" destId="{9B91E704-4BBD-4FE7-8AD4-838AAF1E5779}" srcOrd="1" destOrd="0" presId="urn:microsoft.com/office/officeart/2005/8/layout/hierarchy1"/>
    <dgm:cxn modelId="{CF766BFE-AD3A-4F48-B7DD-94F2682622CF}" type="presParOf" srcId="{011C9365-2DA6-4530-95B3-1707D5D0F547}" destId="{C592A372-4448-4B4F-BBAE-8F8BF16EFEE0}" srcOrd="4" destOrd="0" presId="urn:microsoft.com/office/officeart/2005/8/layout/hierarchy1"/>
    <dgm:cxn modelId="{454DB1F1-782B-4E84-9FE0-A6B332B93411}" type="presParOf" srcId="{011C9365-2DA6-4530-95B3-1707D5D0F547}" destId="{0D78DEB4-AC3C-4150-942E-FB3A8E52D11D}" srcOrd="5" destOrd="0" presId="urn:microsoft.com/office/officeart/2005/8/layout/hierarchy1"/>
    <dgm:cxn modelId="{1817B5A5-4B33-41F4-8BE8-26E0FC2DADD8}" type="presParOf" srcId="{0D78DEB4-AC3C-4150-942E-FB3A8E52D11D}" destId="{8D640453-C6F7-4A42-B9F7-0785F7900D36}" srcOrd="0" destOrd="0" presId="urn:microsoft.com/office/officeart/2005/8/layout/hierarchy1"/>
    <dgm:cxn modelId="{D65AE301-CAA9-4015-BC97-5E2AB2526E78}" type="presParOf" srcId="{8D640453-C6F7-4A42-B9F7-0785F7900D36}" destId="{65940686-9BFC-463E-BD35-90512760B924}" srcOrd="0" destOrd="0" presId="urn:microsoft.com/office/officeart/2005/8/layout/hierarchy1"/>
    <dgm:cxn modelId="{B96EC892-23E4-4B9F-A124-E9700C6B0B2F}" type="presParOf" srcId="{8D640453-C6F7-4A42-B9F7-0785F7900D36}" destId="{8FBBA77A-A9B8-4FC5-9FAA-142B5584C441}" srcOrd="1" destOrd="0" presId="urn:microsoft.com/office/officeart/2005/8/layout/hierarchy1"/>
    <dgm:cxn modelId="{D04689A1-6FA0-463F-842A-55F64252C73D}" type="presParOf" srcId="{0D78DEB4-AC3C-4150-942E-FB3A8E52D11D}" destId="{0DF6661D-30DD-486A-A666-B996E35263DB}" srcOrd="1" destOrd="0" presId="urn:microsoft.com/office/officeart/2005/8/layout/hierarchy1"/>
    <dgm:cxn modelId="{C61FED78-8A3A-4438-9257-54C2C473C683}" type="presParOf" srcId="{0DF6661D-30DD-486A-A666-B996E35263DB}" destId="{50D69F53-7C4F-4C81-8EA4-BC6FCD08690F}" srcOrd="0" destOrd="0" presId="urn:microsoft.com/office/officeart/2005/8/layout/hierarchy1"/>
    <dgm:cxn modelId="{FF0B8F0C-0809-402B-AF23-4007499B1E83}" type="presParOf" srcId="{0DF6661D-30DD-486A-A666-B996E35263DB}" destId="{9242D98E-247F-4DE6-B933-94077FECBD4F}" srcOrd="1" destOrd="0" presId="urn:microsoft.com/office/officeart/2005/8/layout/hierarchy1"/>
    <dgm:cxn modelId="{6B017D25-B078-4190-B09F-C1885AE82AE4}" type="presParOf" srcId="{9242D98E-247F-4DE6-B933-94077FECBD4F}" destId="{669DD630-5F91-48B5-97E4-D4EC4B2A9919}" srcOrd="0" destOrd="0" presId="urn:microsoft.com/office/officeart/2005/8/layout/hierarchy1"/>
    <dgm:cxn modelId="{22217BD0-082D-4123-878C-B7FE29E9E16F}" type="presParOf" srcId="{669DD630-5F91-48B5-97E4-D4EC4B2A9919}" destId="{FEC845D1-107A-4990-9FAB-9ED1F2D74E4D}" srcOrd="0" destOrd="0" presId="urn:microsoft.com/office/officeart/2005/8/layout/hierarchy1"/>
    <dgm:cxn modelId="{5A9DB813-E3E0-4206-91CB-8552592F9CCD}" type="presParOf" srcId="{669DD630-5F91-48B5-97E4-D4EC4B2A9919}" destId="{2D56B2A0-1117-42FB-ACD8-BFFCA53AB892}" srcOrd="1" destOrd="0" presId="urn:microsoft.com/office/officeart/2005/8/layout/hierarchy1"/>
    <dgm:cxn modelId="{1DA84FBF-60ED-49E2-BC48-8C6D84076F17}" type="presParOf" srcId="{9242D98E-247F-4DE6-B933-94077FECBD4F}" destId="{DF5517CE-E505-411C-A6B3-DB4FDCDE5DD1}" srcOrd="1" destOrd="0" presId="urn:microsoft.com/office/officeart/2005/8/layout/hierarchy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57ECC4-BFE5-44A6-B695-C0A2B91121D7}">
      <dsp:nvSpPr>
        <dsp:cNvPr id="0" name=""/>
        <dsp:cNvSpPr/>
      </dsp:nvSpPr>
      <dsp:spPr>
        <a:xfrm>
          <a:off x="4013996" y="2965780"/>
          <a:ext cx="3448673" cy="328250"/>
        </a:xfrm>
        <a:custGeom>
          <a:avLst/>
          <a:gdLst/>
          <a:ahLst/>
          <a:cxnLst/>
          <a:rect l="0" t="0" r="0" b="0"/>
          <a:pathLst>
            <a:path>
              <a:moveTo>
                <a:pt x="0" y="0"/>
              </a:moveTo>
              <a:lnTo>
                <a:pt x="0" y="223693"/>
              </a:lnTo>
              <a:lnTo>
                <a:pt x="3448673" y="223693"/>
              </a:lnTo>
              <a:lnTo>
                <a:pt x="3448673" y="328250"/>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91B75-786B-4E74-9C04-9FE08CBD3706}">
      <dsp:nvSpPr>
        <dsp:cNvPr id="0" name=""/>
        <dsp:cNvSpPr/>
      </dsp:nvSpPr>
      <dsp:spPr>
        <a:xfrm>
          <a:off x="4013996" y="2965780"/>
          <a:ext cx="2069203" cy="328250"/>
        </a:xfrm>
        <a:custGeom>
          <a:avLst/>
          <a:gdLst/>
          <a:ahLst/>
          <a:cxnLst/>
          <a:rect l="0" t="0" r="0" b="0"/>
          <a:pathLst>
            <a:path>
              <a:moveTo>
                <a:pt x="0" y="0"/>
              </a:moveTo>
              <a:lnTo>
                <a:pt x="0" y="223693"/>
              </a:lnTo>
              <a:lnTo>
                <a:pt x="2069203" y="223693"/>
              </a:lnTo>
              <a:lnTo>
                <a:pt x="2069203" y="328250"/>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D9F945-50F9-4675-AA2F-195C36B892C3}">
      <dsp:nvSpPr>
        <dsp:cNvPr id="0" name=""/>
        <dsp:cNvSpPr/>
      </dsp:nvSpPr>
      <dsp:spPr>
        <a:xfrm>
          <a:off x="4013996" y="2965780"/>
          <a:ext cx="689734" cy="328250"/>
        </a:xfrm>
        <a:custGeom>
          <a:avLst/>
          <a:gdLst/>
          <a:ahLst/>
          <a:cxnLst/>
          <a:rect l="0" t="0" r="0" b="0"/>
          <a:pathLst>
            <a:path>
              <a:moveTo>
                <a:pt x="0" y="0"/>
              </a:moveTo>
              <a:lnTo>
                <a:pt x="0" y="223693"/>
              </a:lnTo>
              <a:lnTo>
                <a:pt x="689734" y="223693"/>
              </a:lnTo>
              <a:lnTo>
                <a:pt x="689734" y="328250"/>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22D2AF-7125-4E4D-A4A8-9A769E2CCC52}">
      <dsp:nvSpPr>
        <dsp:cNvPr id="0" name=""/>
        <dsp:cNvSpPr/>
      </dsp:nvSpPr>
      <dsp:spPr>
        <a:xfrm>
          <a:off x="3324262" y="2965780"/>
          <a:ext cx="689734" cy="328250"/>
        </a:xfrm>
        <a:custGeom>
          <a:avLst/>
          <a:gdLst/>
          <a:ahLst/>
          <a:cxnLst/>
          <a:rect l="0" t="0" r="0" b="0"/>
          <a:pathLst>
            <a:path>
              <a:moveTo>
                <a:pt x="689734" y="0"/>
              </a:moveTo>
              <a:lnTo>
                <a:pt x="689734" y="223693"/>
              </a:lnTo>
              <a:lnTo>
                <a:pt x="0" y="223693"/>
              </a:lnTo>
              <a:lnTo>
                <a:pt x="0" y="328250"/>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D5B798-A8EC-4875-87E7-D37D21AE101B}">
      <dsp:nvSpPr>
        <dsp:cNvPr id="0" name=""/>
        <dsp:cNvSpPr/>
      </dsp:nvSpPr>
      <dsp:spPr>
        <a:xfrm>
          <a:off x="1944792" y="2965780"/>
          <a:ext cx="2069203" cy="328250"/>
        </a:xfrm>
        <a:custGeom>
          <a:avLst/>
          <a:gdLst/>
          <a:ahLst/>
          <a:cxnLst/>
          <a:rect l="0" t="0" r="0" b="0"/>
          <a:pathLst>
            <a:path>
              <a:moveTo>
                <a:pt x="2069203" y="0"/>
              </a:moveTo>
              <a:lnTo>
                <a:pt x="2069203" y="223693"/>
              </a:lnTo>
              <a:lnTo>
                <a:pt x="0" y="223693"/>
              </a:lnTo>
              <a:lnTo>
                <a:pt x="0" y="328250"/>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9B8832-E59E-4296-BDB8-55FFC0A5B35A}">
      <dsp:nvSpPr>
        <dsp:cNvPr id="0" name=""/>
        <dsp:cNvSpPr/>
      </dsp:nvSpPr>
      <dsp:spPr>
        <a:xfrm>
          <a:off x="565323" y="2965780"/>
          <a:ext cx="3448673" cy="328250"/>
        </a:xfrm>
        <a:custGeom>
          <a:avLst/>
          <a:gdLst/>
          <a:ahLst/>
          <a:cxnLst/>
          <a:rect l="0" t="0" r="0" b="0"/>
          <a:pathLst>
            <a:path>
              <a:moveTo>
                <a:pt x="3448673" y="0"/>
              </a:moveTo>
              <a:lnTo>
                <a:pt x="3448673" y="223693"/>
              </a:lnTo>
              <a:lnTo>
                <a:pt x="0" y="223693"/>
              </a:lnTo>
              <a:lnTo>
                <a:pt x="0" y="328250"/>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256BF5-5419-478F-BF66-EF628B3CE574}">
      <dsp:nvSpPr>
        <dsp:cNvPr id="0" name=""/>
        <dsp:cNvSpPr/>
      </dsp:nvSpPr>
      <dsp:spPr>
        <a:xfrm>
          <a:off x="3968276" y="1920832"/>
          <a:ext cx="91440" cy="328250"/>
        </a:xfrm>
        <a:custGeom>
          <a:avLst/>
          <a:gdLst/>
          <a:ahLst/>
          <a:cxnLst/>
          <a:rect l="0" t="0" r="0" b="0"/>
          <a:pathLst>
            <a:path>
              <a:moveTo>
                <a:pt x="45720" y="0"/>
              </a:moveTo>
              <a:lnTo>
                <a:pt x="45720" y="328250"/>
              </a:lnTo>
            </a:path>
          </a:pathLst>
        </a:custGeom>
        <a:noFill/>
        <a:ln w="400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552E0-CCF8-43FB-9E83-514B72278E4D}">
      <dsp:nvSpPr>
        <dsp:cNvPr id="0" name=""/>
        <dsp:cNvSpPr/>
      </dsp:nvSpPr>
      <dsp:spPr>
        <a:xfrm>
          <a:off x="3449668" y="1204135"/>
          <a:ext cx="1128656" cy="716696"/>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705B42A1-C168-4773-9379-C71AC9821C22}">
      <dsp:nvSpPr>
        <dsp:cNvPr id="0" name=""/>
        <dsp:cNvSpPr/>
      </dsp:nvSpPr>
      <dsp:spPr>
        <a:xfrm>
          <a:off x="3575074" y="1323271"/>
          <a:ext cx="1128656" cy="716696"/>
        </a:xfrm>
        <a:prstGeom prst="roundRect">
          <a:avLst>
            <a:gd name="adj" fmla="val 10000"/>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kern="1200" dirty="0" smtClean="0"/>
            <a:t>模块</a:t>
          </a:r>
          <a:r>
            <a:rPr lang="en-US" sz="1300" kern="1200" dirty="0" smtClean="0"/>
            <a:t>(sqlserver.exe)</a:t>
          </a:r>
          <a:endParaRPr lang="en-US" sz="1300" kern="1200" dirty="0"/>
        </a:p>
      </dsp:txBody>
      <dsp:txXfrm>
        <a:off x="3575074" y="1323271"/>
        <a:ext cx="1128656" cy="716696"/>
      </dsp:txXfrm>
    </dsp:sp>
    <dsp:sp modelId="{BC498F19-AA08-489B-A7C5-4AC8BE9C92E5}">
      <dsp:nvSpPr>
        <dsp:cNvPr id="0" name=""/>
        <dsp:cNvSpPr/>
      </dsp:nvSpPr>
      <dsp:spPr>
        <a:xfrm>
          <a:off x="3449668" y="2249083"/>
          <a:ext cx="1128656" cy="716696"/>
        </a:xfrm>
        <a:prstGeom prst="roundRect">
          <a:avLst>
            <a:gd name="adj" fmla="val 10000"/>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CCB282CA-F3DC-489E-9473-2714EE10F31F}">
      <dsp:nvSpPr>
        <dsp:cNvPr id="0" name=""/>
        <dsp:cNvSpPr/>
      </dsp:nvSpPr>
      <dsp:spPr>
        <a:xfrm>
          <a:off x="3575074" y="2368219"/>
          <a:ext cx="1128656" cy="716696"/>
        </a:xfrm>
        <a:prstGeom prst="roundRect">
          <a:avLst>
            <a:gd name="adj" fmla="val 10000"/>
          </a:avLst>
        </a:prstGeom>
        <a:solidFill>
          <a:schemeClr val="lt1">
            <a:alpha val="90000"/>
            <a:hueOff val="0"/>
            <a:satOff val="0"/>
            <a:lumOff val="0"/>
            <a:alphaOff val="0"/>
          </a:schemeClr>
        </a:solidFill>
        <a:ln w="11430" cap="flat" cmpd="sng" algn="ctr">
          <a:solidFill>
            <a:schemeClr val="accent6">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kern="1200" dirty="0" smtClean="0"/>
            <a:t>包</a:t>
          </a:r>
          <a:endParaRPr lang="en-US" sz="1300" kern="1200" dirty="0"/>
        </a:p>
      </dsp:txBody>
      <dsp:txXfrm>
        <a:off x="3575074" y="2368219"/>
        <a:ext cx="1128656" cy="716696"/>
      </dsp:txXfrm>
    </dsp:sp>
    <dsp:sp modelId="{18F2296C-7A46-4A06-8DA5-22FFD42E1C0D}">
      <dsp:nvSpPr>
        <dsp:cNvPr id="0" name=""/>
        <dsp:cNvSpPr/>
      </dsp:nvSpPr>
      <dsp:spPr>
        <a:xfrm>
          <a:off x="995" y="3294031"/>
          <a:ext cx="1128656" cy="716696"/>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5A64F3DB-A093-4A3F-B06E-FB5FAFDA4FD8}">
      <dsp:nvSpPr>
        <dsp:cNvPr id="0" name=""/>
        <dsp:cNvSpPr/>
      </dsp:nvSpPr>
      <dsp:spPr>
        <a:xfrm>
          <a:off x="126401" y="3413167"/>
          <a:ext cx="1128656" cy="716696"/>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kern="1200" dirty="0" smtClean="0"/>
            <a:t>事件</a:t>
          </a:r>
          <a:endParaRPr lang="en-US" sz="1300" kern="1200" dirty="0"/>
        </a:p>
      </dsp:txBody>
      <dsp:txXfrm>
        <a:off x="126401" y="3413167"/>
        <a:ext cx="1128656" cy="716696"/>
      </dsp:txXfrm>
    </dsp:sp>
    <dsp:sp modelId="{72F4CD07-FDD4-412F-BB17-67702517FBA7}">
      <dsp:nvSpPr>
        <dsp:cNvPr id="0" name=""/>
        <dsp:cNvSpPr/>
      </dsp:nvSpPr>
      <dsp:spPr>
        <a:xfrm>
          <a:off x="1380464" y="3294031"/>
          <a:ext cx="1128656" cy="716696"/>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B85AB369-D53B-4B85-B220-3841A16150F9}">
      <dsp:nvSpPr>
        <dsp:cNvPr id="0" name=""/>
        <dsp:cNvSpPr/>
      </dsp:nvSpPr>
      <dsp:spPr>
        <a:xfrm>
          <a:off x="1505870" y="3413167"/>
          <a:ext cx="1128656" cy="716696"/>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kern="1200" dirty="0" smtClean="0"/>
            <a:t>目标</a:t>
          </a:r>
          <a:endParaRPr lang="en-US" sz="1300" kern="1200" dirty="0"/>
        </a:p>
      </dsp:txBody>
      <dsp:txXfrm>
        <a:off x="1505870" y="3413167"/>
        <a:ext cx="1128656" cy="716696"/>
      </dsp:txXfrm>
    </dsp:sp>
    <dsp:sp modelId="{34259E88-5DFF-47C5-9DEB-93717C80A327}">
      <dsp:nvSpPr>
        <dsp:cNvPr id="0" name=""/>
        <dsp:cNvSpPr/>
      </dsp:nvSpPr>
      <dsp:spPr>
        <a:xfrm>
          <a:off x="2759933" y="3294031"/>
          <a:ext cx="1128656" cy="716696"/>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54E61A07-C7B7-43A6-A151-84E4BB75BF62}">
      <dsp:nvSpPr>
        <dsp:cNvPr id="0" name=""/>
        <dsp:cNvSpPr/>
      </dsp:nvSpPr>
      <dsp:spPr>
        <a:xfrm>
          <a:off x="2885340" y="3413167"/>
          <a:ext cx="1128656" cy="716696"/>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kern="1200" dirty="0" smtClean="0"/>
            <a:t>操作</a:t>
          </a:r>
          <a:endParaRPr lang="en-US" sz="1300" kern="1200" dirty="0"/>
        </a:p>
      </dsp:txBody>
      <dsp:txXfrm>
        <a:off x="2885340" y="3413167"/>
        <a:ext cx="1128656" cy="716696"/>
      </dsp:txXfrm>
    </dsp:sp>
    <dsp:sp modelId="{56A7936D-FD48-4139-81ED-0CFBA7FC5AEE}">
      <dsp:nvSpPr>
        <dsp:cNvPr id="0" name=""/>
        <dsp:cNvSpPr/>
      </dsp:nvSpPr>
      <dsp:spPr>
        <a:xfrm>
          <a:off x="4139403" y="3294031"/>
          <a:ext cx="1128656" cy="716696"/>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1810B26D-9F1A-47E1-BEA4-BB96B153B910}">
      <dsp:nvSpPr>
        <dsp:cNvPr id="0" name=""/>
        <dsp:cNvSpPr/>
      </dsp:nvSpPr>
      <dsp:spPr>
        <a:xfrm>
          <a:off x="4264809" y="3413167"/>
          <a:ext cx="1128656" cy="716696"/>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kern="1200" dirty="0" smtClean="0"/>
            <a:t>类型</a:t>
          </a:r>
          <a:endParaRPr lang="en-US" sz="1300" kern="1200" dirty="0"/>
        </a:p>
      </dsp:txBody>
      <dsp:txXfrm>
        <a:off x="4264809" y="3413167"/>
        <a:ext cx="1128656" cy="716696"/>
      </dsp:txXfrm>
    </dsp:sp>
    <dsp:sp modelId="{AF2421C6-EEF1-480C-AE16-B0938A04E2E7}">
      <dsp:nvSpPr>
        <dsp:cNvPr id="0" name=""/>
        <dsp:cNvSpPr/>
      </dsp:nvSpPr>
      <dsp:spPr>
        <a:xfrm>
          <a:off x="5518872" y="3294031"/>
          <a:ext cx="1128656" cy="716696"/>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6F2FCD56-CC81-4C7D-83FE-93AF777D0802}">
      <dsp:nvSpPr>
        <dsp:cNvPr id="0" name=""/>
        <dsp:cNvSpPr/>
      </dsp:nvSpPr>
      <dsp:spPr>
        <a:xfrm>
          <a:off x="5644278" y="3413167"/>
          <a:ext cx="1128656" cy="716696"/>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kern="1200" dirty="0" smtClean="0"/>
            <a:t>谓词</a:t>
          </a:r>
          <a:endParaRPr lang="en-US" sz="1300" kern="1200" dirty="0"/>
        </a:p>
      </dsp:txBody>
      <dsp:txXfrm>
        <a:off x="5644278" y="3413167"/>
        <a:ext cx="1128656" cy="716696"/>
      </dsp:txXfrm>
    </dsp:sp>
    <dsp:sp modelId="{D2EEE0C9-02CF-46F2-8AF5-1F0E053E2C9B}">
      <dsp:nvSpPr>
        <dsp:cNvPr id="0" name=""/>
        <dsp:cNvSpPr/>
      </dsp:nvSpPr>
      <dsp:spPr>
        <a:xfrm>
          <a:off x="6898341" y="3294031"/>
          <a:ext cx="1128656" cy="716696"/>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168AAFCC-51B8-418F-ADA4-E9872E919058}">
      <dsp:nvSpPr>
        <dsp:cNvPr id="0" name=""/>
        <dsp:cNvSpPr/>
      </dsp:nvSpPr>
      <dsp:spPr>
        <a:xfrm>
          <a:off x="7023748" y="3413167"/>
          <a:ext cx="1128656" cy="716696"/>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zh-CN" altLang="en-US" sz="1300" kern="1200" dirty="0" smtClean="0"/>
            <a:t>影射</a:t>
          </a:r>
          <a:endParaRPr lang="en-US" sz="1300" kern="1200" dirty="0"/>
        </a:p>
      </dsp:txBody>
      <dsp:txXfrm>
        <a:off x="7023748" y="3413167"/>
        <a:ext cx="1128656" cy="7166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D69F53-7C4F-4C81-8EA4-BC6FCD08690F}">
      <dsp:nvSpPr>
        <dsp:cNvPr id="0" name=""/>
        <dsp:cNvSpPr/>
      </dsp:nvSpPr>
      <dsp:spPr>
        <a:xfrm>
          <a:off x="7380822" y="1874966"/>
          <a:ext cx="91440" cy="349238"/>
        </a:xfrm>
        <a:custGeom>
          <a:avLst/>
          <a:gdLst/>
          <a:ahLst/>
          <a:cxnLst/>
          <a:rect l="0" t="0" r="0" b="0"/>
          <a:pathLst>
            <a:path>
              <a:moveTo>
                <a:pt x="45720" y="0"/>
              </a:moveTo>
              <a:lnTo>
                <a:pt x="45720" y="349238"/>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2A372-4448-4B4F-BBAE-8F8BF16EFEE0}">
      <dsp:nvSpPr>
        <dsp:cNvPr id="0" name=""/>
        <dsp:cNvSpPr/>
      </dsp:nvSpPr>
      <dsp:spPr>
        <a:xfrm>
          <a:off x="4490846" y="635767"/>
          <a:ext cx="2935696" cy="476678"/>
        </a:xfrm>
        <a:custGeom>
          <a:avLst/>
          <a:gdLst/>
          <a:ahLst/>
          <a:cxnLst/>
          <a:rect l="0" t="0" r="0" b="0"/>
          <a:pathLst>
            <a:path>
              <a:moveTo>
                <a:pt x="0" y="0"/>
              </a:moveTo>
              <a:lnTo>
                <a:pt x="0" y="365436"/>
              </a:lnTo>
              <a:lnTo>
                <a:pt x="2935696" y="365436"/>
              </a:lnTo>
              <a:lnTo>
                <a:pt x="2935696" y="476678"/>
              </a:lnTo>
            </a:path>
          </a:pathLst>
        </a:custGeom>
        <a:noFill/>
        <a:ln w="400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8ECB5-A23E-4562-8549-E8ABC72CA89E}">
      <dsp:nvSpPr>
        <dsp:cNvPr id="0" name=""/>
        <dsp:cNvSpPr/>
      </dsp:nvSpPr>
      <dsp:spPr>
        <a:xfrm>
          <a:off x="5913153" y="1874966"/>
          <a:ext cx="91440" cy="349238"/>
        </a:xfrm>
        <a:custGeom>
          <a:avLst/>
          <a:gdLst/>
          <a:ahLst/>
          <a:cxnLst/>
          <a:rect l="0" t="0" r="0" b="0"/>
          <a:pathLst>
            <a:path>
              <a:moveTo>
                <a:pt x="45720" y="0"/>
              </a:moveTo>
              <a:lnTo>
                <a:pt x="45720" y="349238"/>
              </a:lnTo>
            </a:path>
          </a:pathLst>
        </a:custGeom>
        <a:noFill/>
        <a:ln w="400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B57AA08B-1BF0-43EC-80FC-2907E083E054}">
      <dsp:nvSpPr>
        <dsp:cNvPr id="0" name=""/>
        <dsp:cNvSpPr/>
      </dsp:nvSpPr>
      <dsp:spPr>
        <a:xfrm>
          <a:off x="4490846" y="635767"/>
          <a:ext cx="1468027" cy="476678"/>
        </a:xfrm>
        <a:custGeom>
          <a:avLst/>
          <a:gdLst/>
          <a:ahLst/>
          <a:cxnLst/>
          <a:rect l="0" t="0" r="0" b="0"/>
          <a:pathLst>
            <a:path>
              <a:moveTo>
                <a:pt x="0" y="0"/>
              </a:moveTo>
              <a:lnTo>
                <a:pt x="0" y="365436"/>
              </a:lnTo>
              <a:lnTo>
                <a:pt x="1468027" y="365436"/>
              </a:lnTo>
              <a:lnTo>
                <a:pt x="1468027" y="476678"/>
              </a:lnTo>
            </a:path>
          </a:pathLst>
        </a:custGeom>
        <a:noFill/>
        <a:ln w="400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61D16-0287-40C6-8836-7C93FA5E427D}">
      <dsp:nvSpPr>
        <dsp:cNvPr id="0" name=""/>
        <dsp:cNvSpPr/>
      </dsp:nvSpPr>
      <dsp:spPr>
        <a:xfrm>
          <a:off x="3023536" y="1874966"/>
          <a:ext cx="1467668" cy="349238"/>
        </a:xfrm>
        <a:custGeom>
          <a:avLst/>
          <a:gdLst/>
          <a:ahLst/>
          <a:cxnLst/>
          <a:rect l="0" t="0" r="0" b="0"/>
          <a:pathLst>
            <a:path>
              <a:moveTo>
                <a:pt x="0" y="0"/>
              </a:moveTo>
              <a:lnTo>
                <a:pt x="0" y="237995"/>
              </a:lnTo>
              <a:lnTo>
                <a:pt x="1467668" y="237995"/>
              </a:lnTo>
              <a:lnTo>
                <a:pt x="1467668" y="349238"/>
              </a:lnTo>
            </a:path>
          </a:pathLst>
        </a:custGeom>
        <a:noFill/>
        <a:ln w="400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519C03F5-41C5-4FF1-BB17-A72CDBB20813}">
      <dsp:nvSpPr>
        <dsp:cNvPr id="0" name=""/>
        <dsp:cNvSpPr/>
      </dsp:nvSpPr>
      <dsp:spPr>
        <a:xfrm>
          <a:off x="2977816" y="1874966"/>
          <a:ext cx="91440" cy="349238"/>
        </a:xfrm>
        <a:custGeom>
          <a:avLst/>
          <a:gdLst/>
          <a:ahLst/>
          <a:cxnLst/>
          <a:rect l="0" t="0" r="0" b="0"/>
          <a:pathLst>
            <a:path>
              <a:moveTo>
                <a:pt x="45720" y="0"/>
              </a:moveTo>
              <a:lnTo>
                <a:pt x="45720" y="349238"/>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A6A2B-9B6E-4CCE-8289-FD5760E92200}">
      <dsp:nvSpPr>
        <dsp:cNvPr id="0" name=""/>
        <dsp:cNvSpPr/>
      </dsp:nvSpPr>
      <dsp:spPr>
        <a:xfrm>
          <a:off x="1555867" y="2986725"/>
          <a:ext cx="733834" cy="349238"/>
        </a:xfrm>
        <a:custGeom>
          <a:avLst/>
          <a:gdLst/>
          <a:ahLst/>
          <a:cxnLst/>
          <a:rect l="0" t="0" r="0" b="0"/>
          <a:pathLst>
            <a:path>
              <a:moveTo>
                <a:pt x="0" y="0"/>
              </a:moveTo>
              <a:lnTo>
                <a:pt x="0" y="237995"/>
              </a:lnTo>
              <a:lnTo>
                <a:pt x="733834" y="237995"/>
              </a:lnTo>
              <a:lnTo>
                <a:pt x="733834" y="349238"/>
              </a:lnTo>
            </a:path>
          </a:pathLst>
        </a:custGeom>
        <a:noFill/>
        <a:ln w="400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A964C596-0965-471B-9CFD-060E75E7A4CE}">
      <dsp:nvSpPr>
        <dsp:cNvPr id="0" name=""/>
        <dsp:cNvSpPr/>
      </dsp:nvSpPr>
      <dsp:spPr>
        <a:xfrm>
          <a:off x="822033" y="2986725"/>
          <a:ext cx="733834" cy="349238"/>
        </a:xfrm>
        <a:custGeom>
          <a:avLst/>
          <a:gdLst/>
          <a:ahLst/>
          <a:cxnLst/>
          <a:rect l="0" t="0" r="0" b="0"/>
          <a:pathLst>
            <a:path>
              <a:moveTo>
                <a:pt x="733834" y="0"/>
              </a:moveTo>
              <a:lnTo>
                <a:pt x="733834" y="237995"/>
              </a:lnTo>
              <a:lnTo>
                <a:pt x="0" y="237995"/>
              </a:lnTo>
              <a:lnTo>
                <a:pt x="0" y="349238"/>
              </a:lnTo>
            </a:path>
          </a:pathLst>
        </a:custGeom>
        <a:noFill/>
        <a:ln w="400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2F7C3870-A408-4F32-B419-4EF0BBD697EC}">
      <dsp:nvSpPr>
        <dsp:cNvPr id="0" name=""/>
        <dsp:cNvSpPr/>
      </dsp:nvSpPr>
      <dsp:spPr>
        <a:xfrm>
          <a:off x="1555867" y="1874966"/>
          <a:ext cx="1467668" cy="349238"/>
        </a:xfrm>
        <a:custGeom>
          <a:avLst/>
          <a:gdLst/>
          <a:ahLst/>
          <a:cxnLst/>
          <a:rect l="0" t="0" r="0" b="0"/>
          <a:pathLst>
            <a:path>
              <a:moveTo>
                <a:pt x="1467668" y="0"/>
              </a:moveTo>
              <a:lnTo>
                <a:pt x="1467668" y="237995"/>
              </a:lnTo>
              <a:lnTo>
                <a:pt x="0" y="237995"/>
              </a:lnTo>
              <a:lnTo>
                <a:pt x="0" y="349238"/>
              </a:lnTo>
            </a:path>
          </a:pathLst>
        </a:custGeom>
        <a:noFill/>
        <a:ln w="400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88C7AE-871D-48F8-92A6-F121D735381D}">
      <dsp:nvSpPr>
        <dsp:cNvPr id="0" name=""/>
        <dsp:cNvSpPr/>
      </dsp:nvSpPr>
      <dsp:spPr>
        <a:xfrm>
          <a:off x="3023536" y="635767"/>
          <a:ext cx="1467309" cy="476678"/>
        </a:xfrm>
        <a:custGeom>
          <a:avLst/>
          <a:gdLst/>
          <a:ahLst/>
          <a:cxnLst/>
          <a:rect l="0" t="0" r="0" b="0"/>
          <a:pathLst>
            <a:path>
              <a:moveTo>
                <a:pt x="1467309" y="0"/>
              </a:moveTo>
              <a:lnTo>
                <a:pt x="1467309" y="365436"/>
              </a:lnTo>
              <a:lnTo>
                <a:pt x="0" y="365436"/>
              </a:lnTo>
              <a:lnTo>
                <a:pt x="0" y="476678"/>
              </a:lnTo>
            </a:path>
          </a:pathLst>
        </a:custGeom>
        <a:noFill/>
        <a:ln w="400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F82941-E1BD-4C54-9A3D-BFC7A5D98B2F}">
      <dsp:nvSpPr>
        <dsp:cNvPr id="0" name=""/>
        <dsp:cNvSpPr/>
      </dsp:nvSpPr>
      <dsp:spPr>
        <a:xfrm>
          <a:off x="3890436" y="-126753"/>
          <a:ext cx="1200819" cy="762520"/>
        </a:xfrm>
        <a:prstGeom prst="roundRect">
          <a:avLst>
            <a:gd name="adj" fmla="val 1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704F1006-54BE-49FC-A8C3-FBB536EABA0D}">
      <dsp:nvSpPr>
        <dsp:cNvPr id="0" name=""/>
        <dsp:cNvSpPr/>
      </dsp:nvSpPr>
      <dsp:spPr>
        <a:xfrm>
          <a:off x="4023860" y="0"/>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引擎</a:t>
          </a:r>
          <a:endParaRPr lang="en-US" sz="1500" kern="1200" dirty="0"/>
        </a:p>
      </dsp:txBody>
      <dsp:txXfrm>
        <a:off x="4023860" y="0"/>
        <a:ext cx="1200819" cy="762520"/>
      </dsp:txXfrm>
    </dsp:sp>
    <dsp:sp modelId="{555117EE-B9E1-4DF4-81F3-E1B6D748CE40}">
      <dsp:nvSpPr>
        <dsp:cNvPr id="0" name=""/>
        <dsp:cNvSpPr/>
      </dsp:nvSpPr>
      <dsp:spPr>
        <a:xfrm>
          <a:off x="2423126" y="1112446"/>
          <a:ext cx="1200819" cy="762520"/>
        </a:xfrm>
        <a:prstGeom prst="roundRect">
          <a:avLst>
            <a:gd name="adj" fmla="val 10000"/>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E880B848-8DE7-4913-9D66-E60C3FEA0561}">
      <dsp:nvSpPr>
        <dsp:cNvPr id="0" name=""/>
        <dsp:cNvSpPr/>
      </dsp:nvSpPr>
      <dsp:spPr>
        <a:xfrm>
          <a:off x="2556550" y="1239199"/>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6">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会话</a:t>
          </a:r>
          <a:endParaRPr lang="en-US" sz="1500" kern="1200" dirty="0"/>
        </a:p>
      </dsp:txBody>
      <dsp:txXfrm>
        <a:off x="2556550" y="1239199"/>
        <a:ext cx="1200819" cy="762520"/>
      </dsp:txXfrm>
    </dsp:sp>
    <dsp:sp modelId="{3EFE90A9-964B-4165-91B7-B9BBBBAFB42B}">
      <dsp:nvSpPr>
        <dsp:cNvPr id="0" name=""/>
        <dsp:cNvSpPr/>
      </dsp:nvSpPr>
      <dsp:spPr>
        <a:xfrm>
          <a:off x="955457" y="2224205"/>
          <a:ext cx="1200819" cy="76252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0AC3656A-17E8-4475-9C63-A30BAD24399E}">
      <dsp:nvSpPr>
        <dsp:cNvPr id="0" name=""/>
        <dsp:cNvSpPr/>
      </dsp:nvSpPr>
      <dsp:spPr>
        <a:xfrm>
          <a:off x="1088882" y="2350958"/>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激活的</a:t>
          </a:r>
          <a:r>
            <a:rPr lang="en-US" sz="1500" kern="1200" dirty="0" smtClean="0"/>
            <a:t> </a:t>
          </a:r>
          <a:r>
            <a:rPr lang="zh-CN" altLang="en-US" sz="1500" kern="1200" dirty="0" smtClean="0"/>
            <a:t>事件</a:t>
          </a:r>
          <a:endParaRPr lang="en-US" sz="1500" kern="1200" dirty="0"/>
        </a:p>
      </dsp:txBody>
      <dsp:txXfrm>
        <a:off x="1088882" y="2350958"/>
        <a:ext cx="1200819" cy="762520"/>
      </dsp:txXfrm>
    </dsp:sp>
    <dsp:sp modelId="{AC11561D-2A8B-4137-A9C8-9DE23EEEB17F}">
      <dsp:nvSpPr>
        <dsp:cNvPr id="0" name=""/>
        <dsp:cNvSpPr/>
      </dsp:nvSpPr>
      <dsp:spPr>
        <a:xfrm>
          <a:off x="221623" y="3335964"/>
          <a:ext cx="1200819" cy="762520"/>
        </a:xfrm>
        <a:prstGeom prst="roundRect">
          <a:avLst>
            <a:gd name="adj" fmla="val 10000"/>
          </a:avLst>
        </a:prstGeom>
        <a:solidFill>
          <a:schemeClr val="accent1"/>
        </a:soli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213E263E-9BD9-4FAB-926E-964BB5BEBDD4}">
      <dsp:nvSpPr>
        <dsp:cNvPr id="0" name=""/>
        <dsp:cNvSpPr/>
      </dsp:nvSpPr>
      <dsp:spPr>
        <a:xfrm>
          <a:off x="355048" y="3462717"/>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谓词</a:t>
          </a:r>
          <a:endParaRPr lang="en-US" sz="1500" kern="1200" dirty="0"/>
        </a:p>
      </dsp:txBody>
      <dsp:txXfrm>
        <a:off x="355048" y="3462717"/>
        <a:ext cx="1200819" cy="762520"/>
      </dsp:txXfrm>
    </dsp:sp>
    <dsp:sp modelId="{B27ED795-44DE-461F-8AC9-E11B96C4D1B8}">
      <dsp:nvSpPr>
        <dsp:cNvPr id="0" name=""/>
        <dsp:cNvSpPr/>
      </dsp:nvSpPr>
      <dsp:spPr>
        <a:xfrm>
          <a:off x="1689292" y="3335964"/>
          <a:ext cx="1200819" cy="762520"/>
        </a:xfrm>
        <a:prstGeom prst="roundRect">
          <a:avLst>
            <a:gd name="adj" fmla="val 10000"/>
          </a:avLst>
        </a:prstGeom>
        <a:solidFill>
          <a:schemeClr val="accent1"/>
        </a:solidFill>
        <a:ln>
          <a:noFill/>
        </a:ln>
        <a:effectLst>
          <a:outerShdw blurRad="39000" dist="25400" dir="5400000" rotWithShape="0">
            <a:schemeClr val="accent2">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4A756AB4-3944-48F9-A6C1-709E0050F48D}">
      <dsp:nvSpPr>
        <dsp:cNvPr id="0" name=""/>
        <dsp:cNvSpPr/>
      </dsp:nvSpPr>
      <dsp:spPr>
        <a:xfrm>
          <a:off x="1822716" y="3462717"/>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2">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操作</a:t>
          </a:r>
          <a:endParaRPr lang="en-US" sz="1500" kern="1200" dirty="0"/>
        </a:p>
      </dsp:txBody>
      <dsp:txXfrm>
        <a:off x="1822716" y="3462717"/>
        <a:ext cx="1200819" cy="762520"/>
      </dsp:txXfrm>
    </dsp:sp>
    <dsp:sp modelId="{CA1DB24A-6C51-481F-A8B6-870FCCB87955}">
      <dsp:nvSpPr>
        <dsp:cNvPr id="0" name=""/>
        <dsp:cNvSpPr/>
      </dsp:nvSpPr>
      <dsp:spPr>
        <a:xfrm>
          <a:off x="2423126" y="2224205"/>
          <a:ext cx="1200819" cy="76252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ED455CB4-AD91-49CE-9BBC-ED98E0DB48C4}">
      <dsp:nvSpPr>
        <dsp:cNvPr id="0" name=""/>
        <dsp:cNvSpPr/>
      </dsp:nvSpPr>
      <dsp:spPr>
        <a:xfrm>
          <a:off x="2556550" y="2350958"/>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目标</a:t>
          </a:r>
          <a:endParaRPr lang="en-US" sz="1500" kern="1200" dirty="0"/>
        </a:p>
      </dsp:txBody>
      <dsp:txXfrm>
        <a:off x="2556550" y="2350958"/>
        <a:ext cx="1200819" cy="762520"/>
      </dsp:txXfrm>
    </dsp:sp>
    <dsp:sp modelId="{6DFED867-3882-4F53-8D55-143130D625C1}">
      <dsp:nvSpPr>
        <dsp:cNvPr id="0" name=""/>
        <dsp:cNvSpPr/>
      </dsp:nvSpPr>
      <dsp:spPr>
        <a:xfrm>
          <a:off x="3890795" y="2224205"/>
          <a:ext cx="1200819" cy="762520"/>
        </a:xfrm>
        <a:prstGeom prst="roundRect">
          <a:avLst>
            <a:gd name="adj" fmla="val 10000"/>
          </a:avLst>
        </a:prstGeom>
        <a:solidFill>
          <a:schemeClr val="accent2"/>
        </a:soli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6140CBD5-EB14-49C0-BA63-BA15C61C2E39}">
      <dsp:nvSpPr>
        <dsp:cNvPr id="0" name=""/>
        <dsp:cNvSpPr/>
      </dsp:nvSpPr>
      <dsp:spPr>
        <a:xfrm>
          <a:off x="4024219" y="2350958"/>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缓冲区</a:t>
          </a:r>
          <a:endParaRPr lang="en-US" sz="1500" kern="1200" dirty="0"/>
        </a:p>
      </dsp:txBody>
      <dsp:txXfrm>
        <a:off x="4024219" y="2350958"/>
        <a:ext cx="1200819" cy="762520"/>
      </dsp:txXfrm>
    </dsp:sp>
    <dsp:sp modelId="{BD0B946A-D325-4C2C-A23B-7883145BD83D}">
      <dsp:nvSpPr>
        <dsp:cNvPr id="0" name=""/>
        <dsp:cNvSpPr/>
      </dsp:nvSpPr>
      <dsp:spPr>
        <a:xfrm>
          <a:off x="5358463" y="1112446"/>
          <a:ext cx="1200819" cy="762520"/>
        </a:xfrm>
        <a:prstGeom prst="roundRect">
          <a:avLst>
            <a:gd name="adj" fmla="val 10000"/>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E7B1D5A6-030F-4534-A147-78A726133539}">
      <dsp:nvSpPr>
        <dsp:cNvPr id="0" name=""/>
        <dsp:cNvSpPr/>
      </dsp:nvSpPr>
      <dsp:spPr>
        <a:xfrm>
          <a:off x="5491888" y="1239199"/>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6">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调动程序管理器</a:t>
          </a:r>
          <a:endParaRPr lang="en-US" sz="1500" kern="1200" dirty="0"/>
        </a:p>
      </dsp:txBody>
      <dsp:txXfrm>
        <a:off x="5491888" y="1239199"/>
        <a:ext cx="1200819" cy="762520"/>
      </dsp:txXfrm>
    </dsp:sp>
    <dsp:sp modelId="{436F5555-0F66-452F-B831-86249637F303}">
      <dsp:nvSpPr>
        <dsp:cNvPr id="0" name=""/>
        <dsp:cNvSpPr/>
      </dsp:nvSpPr>
      <dsp:spPr>
        <a:xfrm>
          <a:off x="5358463" y="2224205"/>
          <a:ext cx="1200819" cy="762520"/>
        </a:xfrm>
        <a:prstGeom prst="roundRect">
          <a:avLst>
            <a:gd name="adj" fmla="val 10000"/>
          </a:avLst>
        </a:prstGeom>
        <a:solidFill>
          <a:schemeClr val="accent3"/>
        </a:soli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33F33F3D-D61D-4278-8152-7F9F90ED507E}">
      <dsp:nvSpPr>
        <dsp:cNvPr id="0" name=""/>
        <dsp:cNvSpPr/>
      </dsp:nvSpPr>
      <dsp:spPr>
        <a:xfrm>
          <a:off x="5491888" y="2350958"/>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调动程序</a:t>
          </a:r>
          <a:endParaRPr lang="en-US" sz="1500" kern="1200" dirty="0"/>
        </a:p>
      </dsp:txBody>
      <dsp:txXfrm>
        <a:off x="5491888" y="2350958"/>
        <a:ext cx="1200819" cy="762520"/>
      </dsp:txXfrm>
    </dsp:sp>
    <dsp:sp modelId="{65940686-9BFC-463E-BD35-90512760B924}">
      <dsp:nvSpPr>
        <dsp:cNvPr id="0" name=""/>
        <dsp:cNvSpPr/>
      </dsp:nvSpPr>
      <dsp:spPr>
        <a:xfrm>
          <a:off x="6826132" y="1112446"/>
          <a:ext cx="1200819" cy="762520"/>
        </a:xfrm>
        <a:prstGeom prst="roundRect">
          <a:avLst>
            <a:gd name="adj" fmla="val 10000"/>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8FBBA77A-A9B8-4FC5-9FAA-142B5584C441}">
      <dsp:nvSpPr>
        <dsp:cNvPr id="0" name=""/>
        <dsp:cNvSpPr/>
      </dsp:nvSpPr>
      <dsp:spPr>
        <a:xfrm>
          <a:off x="6959556" y="1239199"/>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6">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已注册包</a:t>
          </a:r>
          <a:endParaRPr lang="en-US" sz="1500" kern="1200" dirty="0"/>
        </a:p>
      </dsp:txBody>
      <dsp:txXfrm>
        <a:off x="6959556" y="1239199"/>
        <a:ext cx="1200819" cy="762520"/>
      </dsp:txXfrm>
    </dsp:sp>
    <dsp:sp modelId="{FEC845D1-107A-4990-9FAB-9ED1F2D74E4D}">
      <dsp:nvSpPr>
        <dsp:cNvPr id="0" name=""/>
        <dsp:cNvSpPr/>
      </dsp:nvSpPr>
      <dsp:spPr>
        <a:xfrm>
          <a:off x="6826132" y="2224205"/>
          <a:ext cx="1200819" cy="762520"/>
        </a:xfrm>
        <a:prstGeom prst="roundRect">
          <a:avLst>
            <a:gd name="adj" fmla="val 10000"/>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2D56B2A0-1117-42FB-ACD8-BFFCA53AB892}">
      <dsp:nvSpPr>
        <dsp:cNvPr id="0" name=""/>
        <dsp:cNvSpPr/>
      </dsp:nvSpPr>
      <dsp:spPr>
        <a:xfrm>
          <a:off x="6959556" y="2350958"/>
          <a:ext cx="1200819" cy="762520"/>
        </a:xfrm>
        <a:prstGeom prst="roundRect">
          <a:avLst>
            <a:gd name="adj" fmla="val 10000"/>
          </a:avLst>
        </a:prstGeom>
        <a:solidFill>
          <a:schemeClr val="lt1">
            <a:alpha val="90000"/>
            <a:hueOff val="0"/>
            <a:satOff val="0"/>
            <a:lumOff val="0"/>
            <a:alphaOff val="0"/>
          </a:schemeClr>
        </a:solidFill>
        <a:ln w="11430" cap="flat" cmpd="sng" algn="ctr">
          <a:solidFill>
            <a:schemeClr val="accent1">
              <a:hueOff val="0"/>
              <a:satOff val="0"/>
              <a:lumOff val="0"/>
              <a:alphaOff val="0"/>
            </a:schemeClr>
          </a:solidFill>
          <a:prstDash val="solid"/>
        </a:ln>
        <a:effectLst>
          <a:outerShdw blurRad="39000" dist="25400" dir="5400000" rotWithShape="0">
            <a:schemeClr val="lt1">
              <a:alpha val="90000"/>
              <a:hueOff val="0"/>
              <a:satOff val="0"/>
              <a:lumOff val="0"/>
              <a:alphaOff val="0"/>
              <a:shade val="33000"/>
              <a:alpha val="83000"/>
            </a:schemeClr>
          </a:outerShdw>
        </a:effectLst>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t>对象</a:t>
          </a:r>
          <a:r>
            <a:rPr lang="en-US" sz="1500" kern="1200" dirty="0" smtClean="0"/>
            <a:t>…</a:t>
          </a:r>
          <a:endParaRPr lang="en-US" sz="1500" kern="1200" dirty="0"/>
        </a:p>
      </dsp:txBody>
      <dsp:txXfrm>
        <a:off x="6959556" y="2350958"/>
        <a:ext cx="1200819" cy="7625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11/3/2009 1:37 PM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pPr marL="544513" lvl="1" indent="-263525">
              <a:lnSpc>
                <a:spcPct val="70000"/>
              </a:lnSpc>
            </a:pPr>
            <a:endParaRPr lang="en-US" sz="2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微软中国研发集团服务器与开发工具事业部从</a:t>
            </a:r>
            <a:r>
              <a:rPr lang="en-US" sz="1200" kern="1200" dirty="0" smtClean="0">
                <a:solidFill>
                  <a:schemeClr val="tx1"/>
                </a:solidFill>
                <a:latin typeface="+mn-lt"/>
                <a:ea typeface="+mn-ea"/>
                <a:cs typeface="+mn-cs"/>
              </a:rPr>
              <a:t>2005</a:t>
            </a:r>
            <a:r>
              <a:rPr lang="zh-CN" altLang="en-US" sz="1200" kern="1200" dirty="0" smtClean="0">
                <a:solidFill>
                  <a:schemeClr val="tx1"/>
                </a:solidFill>
                <a:latin typeface="+mn-lt"/>
                <a:ea typeface="+mn-ea"/>
                <a:cs typeface="+mn-cs"/>
              </a:rPr>
              <a:t>年初成立以来，与服务器与开发工具事业部美国和其他国家的团队紧密配合，为微软用户提供商用平台、开发工具、管理与服务、</a:t>
            </a:r>
            <a:r>
              <a:rPr lang="en-US" sz="1200" kern="1200" dirty="0" smtClean="0">
                <a:solidFill>
                  <a:schemeClr val="tx1"/>
                </a:solidFill>
                <a:latin typeface="+mn-lt"/>
                <a:ea typeface="+mn-ea"/>
                <a:cs typeface="+mn-cs"/>
              </a:rPr>
              <a:t>Windows Server</a:t>
            </a:r>
            <a:r>
              <a:rPr lang="zh-CN" altLang="en-US" sz="1200" kern="1200" dirty="0" smtClean="0">
                <a:solidFill>
                  <a:schemeClr val="tx1"/>
                </a:solidFill>
                <a:latin typeface="+mn-lt"/>
                <a:ea typeface="+mn-ea"/>
                <a:cs typeface="+mn-cs"/>
              </a:rPr>
              <a:t>解决方案、协议工程和商业在线服务等核心产品与技术的研发和孵化。</a:t>
            </a: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截至今年</a:t>
            </a:r>
            <a:r>
              <a:rPr lang="en-US" sz="1200" kern="1200" dirty="0" smtClean="0">
                <a:solidFill>
                  <a:schemeClr val="tx1"/>
                </a:solidFill>
                <a:latin typeface="+mn-lt"/>
                <a:ea typeface="+mn-ea"/>
                <a:cs typeface="+mn-cs"/>
              </a:rPr>
              <a:t>9</a:t>
            </a:r>
            <a:r>
              <a:rPr lang="zh-CN" altLang="en-US" sz="1200" kern="1200" dirty="0" smtClean="0">
                <a:solidFill>
                  <a:schemeClr val="tx1"/>
                </a:solidFill>
                <a:latin typeface="+mn-lt"/>
                <a:ea typeface="+mn-ea"/>
                <a:cs typeface="+mn-cs"/>
              </a:rPr>
              <a:t>月，我们在上海和北京团队的正式员工超过</a:t>
            </a:r>
            <a:r>
              <a:rPr lang="en-US" sz="1200" kern="1200" dirty="0" smtClean="0">
                <a:solidFill>
                  <a:schemeClr val="tx1"/>
                </a:solidFill>
                <a:latin typeface="+mn-lt"/>
                <a:ea typeface="+mn-ea"/>
                <a:cs typeface="+mn-cs"/>
              </a:rPr>
              <a:t>400</a:t>
            </a:r>
            <a:r>
              <a:rPr lang="zh-CN" altLang="en-US" sz="1200" kern="1200" dirty="0" smtClean="0">
                <a:solidFill>
                  <a:schemeClr val="tx1"/>
                </a:solidFill>
                <a:latin typeface="+mn-lt"/>
                <a:ea typeface="+mn-ea"/>
                <a:cs typeface="+mn-cs"/>
              </a:rPr>
              <a:t>人。</a:t>
            </a:r>
            <a:endParaRPr lang="en-US" altLang="zh-CN" sz="1200" kern="1200" dirty="0" smtClean="0">
              <a:solidFill>
                <a:schemeClr val="tx1"/>
              </a:solidFill>
              <a:latin typeface="+mn-lt"/>
              <a:ea typeface="+mn-ea"/>
              <a:cs typeface="+mn-cs"/>
            </a:endParaRPr>
          </a:p>
          <a:p>
            <a:endParaRPr lang="en-US" altLang="zh-CN" dirty="0" smtClean="0"/>
          </a:p>
          <a:p>
            <a:r>
              <a:rPr lang="zh-CN" altLang="en-US" sz="1200" kern="1200" dirty="0" smtClean="0">
                <a:solidFill>
                  <a:schemeClr val="tx1"/>
                </a:solidFill>
                <a:latin typeface="+mn-lt"/>
                <a:ea typeface="+mn-ea"/>
                <a:cs typeface="+mn-cs"/>
              </a:rPr>
              <a:t>与本地客户和合作伙伴保持密切互动在微软分布式研发过程中有着至关重要的作用。</a:t>
            </a:r>
            <a:endParaRPr lang="en-US" altLang="zh-CN"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在微软中国研发集团服务器与开发工具事业部，我们相信这种互动能使我们更积极地影响本地产业生态环境，并不断增强自身研发实力。</a:t>
            </a:r>
            <a:endParaRPr lang="en-US" altLang="zh-CN" sz="1200" kern="1200" dirty="0" smtClean="0">
              <a:solidFill>
                <a:schemeClr val="tx1"/>
              </a:solidFill>
              <a:latin typeface="+mn-lt"/>
              <a:ea typeface="+mn-ea"/>
              <a:cs typeface="+mn-cs"/>
            </a:endParaRPr>
          </a:p>
          <a:p>
            <a:pPr marL="228600" indent="-228600">
              <a:buAutoNum type="arabicPeriod"/>
            </a:pPr>
            <a:r>
              <a:rPr lang="zh-CN" altLang="en-US" sz="1200" kern="1200" dirty="0" smtClean="0">
                <a:solidFill>
                  <a:schemeClr val="tx1"/>
                </a:solidFill>
                <a:latin typeface="+mn-lt"/>
                <a:ea typeface="+mn-ea"/>
                <a:cs typeface="+mn-cs"/>
              </a:rPr>
              <a:t>我们通过博客、微软技术论坛、</a:t>
            </a:r>
            <a:r>
              <a:rPr lang="en-US" altLang="zh-CN" sz="1200" kern="1200" dirty="0" smtClean="0">
                <a:solidFill>
                  <a:schemeClr val="tx1"/>
                </a:solidFill>
                <a:latin typeface="+mn-lt"/>
                <a:ea typeface="+mn-ea"/>
                <a:cs typeface="+mn-cs"/>
              </a:rPr>
              <a:t>webcast</a:t>
            </a:r>
            <a:r>
              <a:rPr lang="zh-CN" altLang="en-US" sz="1200" kern="1200" dirty="0" smtClean="0">
                <a:solidFill>
                  <a:schemeClr val="tx1"/>
                </a:solidFill>
                <a:latin typeface="+mn-lt"/>
                <a:ea typeface="+mn-ea"/>
                <a:cs typeface="+mn-cs"/>
              </a:rPr>
              <a:t>广泛接触</a:t>
            </a:r>
            <a:r>
              <a:rPr lang="en-US"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专业人员和开发人员，也就是在座的各位，希望各位今后能更深入地了解他们使用微软产品和服务的情况，进行以客户为中心的产品、技术创新。</a:t>
            </a:r>
            <a:endParaRPr lang="en-US" altLang="zh-CN" sz="1200" kern="1200" dirty="0" smtClean="0">
              <a:solidFill>
                <a:schemeClr val="tx1"/>
              </a:solidFill>
              <a:latin typeface="+mn-lt"/>
              <a:ea typeface="+mn-ea"/>
              <a:cs typeface="+mn-cs"/>
            </a:endParaRPr>
          </a:p>
          <a:p>
            <a:pPr marL="228600" indent="-228600">
              <a:buAutoNum type="arabicPeriod"/>
            </a:pPr>
            <a:r>
              <a:rPr lang="zh-CN" altLang="en-US" sz="1200" kern="1200" dirty="0" smtClean="0">
                <a:solidFill>
                  <a:schemeClr val="tx1"/>
                </a:solidFill>
                <a:latin typeface="+mn-lt"/>
                <a:ea typeface="+mn-ea"/>
                <a:cs typeface="+mn-cs"/>
              </a:rPr>
              <a:t>为营造一个健康、繁荣的</a:t>
            </a:r>
            <a:r>
              <a:rPr lang="en-US"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产业生态系统，我们还为外包合作伙伴、独立软件供应商和微软最具价值专家</a:t>
            </a:r>
            <a:r>
              <a:rPr lang="en-US" altLang="zh-CN" sz="1200" kern="1200" dirty="0" smtClean="0">
                <a:solidFill>
                  <a:schemeClr val="tx1"/>
                </a:solidFill>
                <a:latin typeface="+mn-lt"/>
                <a:ea typeface="+mn-ea"/>
                <a:cs typeface="+mn-cs"/>
              </a:rPr>
              <a:t>(MVP)</a:t>
            </a:r>
            <a:r>
              <a:rPr lang="zh-CN" altLang="en-US" sz="1200" kern="1200" dirty="0" smtClean="0">
                <a:solidFill>
                  <a:schemeClr val="tx1"/>
                </a:solidFill>
                <a:latin typeface="+mn-lt"/>
                <a:ea typeface="+mn-ea"/>
                <a:cs typeface="+mn-cs"/>
              </a:rPr>
              <a:t>等群体设计了各种有针对性的项目。</a:t>
            </a:r>
            <a:endParaRPr lang="en-US" altLang="zh-CN" sz="1200" kern="1200" dirty="0" smtClean="0">
              <a:solidFill>
                <a:schemeClr val="tx1"/>
              </a:solidFill>
              <a:latin typeface="+mn-lt"/>
              <a:ea typeface="+mn-ea"/>
              <a:cs typeface="+mn-cs"/>
            </a:endParaRPr>
          </a:p>
          <a:p>
            <a:pPr marL="228600" indent="-228600">
              <a:buAutoNum type="arabicPeriod"/>
            </a:pPr>
            <a:r>
              <a:rPr lang="zh-CN" altLang="en-US" sz="1200" kern="1200" dirty="0" smtClean="0">
                <a:solidFill>
                  <a:schemeClr val="tx1"/>
                </a:solidFill>
                <a:latin typeface="+mn-lt"/>
                <a:ea typeface="+mn-ea"/>
                <a:cs typeface="+mn-cs"/>
              </a:rPr>
              <a:t>通过不断加深与关键客户、合作伙伴之间的互动与合作，我们力争在中国推出具有全球影响力的产品。</a:t>
            </a:r>
            <a:endParaRPr lang="en-US" sz="1200" kern="1200" dirty="0" smtClean="0">
              <a:solidFill>
                <a:schemeClr val="tx1"/>
              </a:solidFill>
              <a:latin typeface="+mn-lt"/>
              <a:ea typeface="+mn-ea"/>
              <a:cs typeface="+mn-cs"/>
            </a:endParaRPr>
          </a:p>
          <a:p>
            <a:endParaRPr lang="en-US"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sz="1200" kern="1200" dirty="0" smtClean="0">
                <a:solidFill>
                  <a:schemeClr val="tx1"/>
                </a:solidFill>
                <a:latin typeface="+mn-lt"/>
                <a:ea typeface="+mn-ea"/>
                <a:cs typeface="+mn-cs"/>
              </a:rPr>
              <a:t>先后参与发布了</a:t>
            </a:r>
            <a:r>
              <a:rPr lang="en-US" sz="1200" kern="1200" dirty="0" smtClean="0">
                <a:solidFill>
                  <a:schemeClr val="tx1"/>
                </a:solidFill>
                <a:latin typeface="+mn-lt"/>
                <a:ea typeface="+mn-ea"/>
                <a:cs typeface="+mn-cs"/>
              </a:rPr>
              <a:t>Windows Server 2008, Visual Studio 2008, .NET Framework 3.5</a:t>
            </a:r>
            <a:r>
              <a:rPr lang="zh-CN"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SQL Server 2008, Windows 7</a:t>
            </a:r>
            <a:r>
              <a:rPr lang="zh-CN" altLang="en-US" sz="1200" kern="1200" dirty="0" smtClean="0">
                <a:solidFill>
                  <a:schemeClr val="tx1"/>
                </a:solidFill>
                <a:latin typeface="+mn-lt"/>
                <a:ea typeface="+mn-ea"/>
                <a:cs typeface="+mn-cs"/>
              </a:rPr>
              <a:t>等多个产品。</a:t>
            </a:r>
            <a:endParaRPr lang="en-US" sz="1200" kern="1200" dirty="0" smtClean="0">
              <a:solidFill>
                <a:schemeClr val="tx1"/>
              </a:solidFill>
              <a:latin typeface="+mn-lt"/>
              <a:ea typeface="+mn-ea"/>
              <a:cs typeface="+mn-cs"/>
            </a:endParaRPr>
          </a:p>
          <a:p>
            <a:endParaRPr lang="en-US" altLang="zh-CN"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71F89B-B1D2-467A-9366-1073F186CFE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66481D-33BF-4D68-BBA5-7E0C45ED7453}"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E71F89B-B1D2-467A-9366-1073F186CFE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ight background developer code">
    <p:spTree>
      <p:nvGrpSpPr>
        <p:cNvPr id="1" name=""/>
        <p:cNvGrpSpPr/>
        <p:nvPr/>
      </p:nvGrpSpPr>
      <p:grpSpPr>
        <a:xfrm>
          <a:off x="0" y="0"/>
          <a:ext cx="0" cy="0"/>
          <a:chOff x="0" y="0"/>
          <a:chExt cx="0" cy="0"/>
        </a:xfrm>
      </p:grpSpPr>
      <p:pic>
        <p:nvPicPr>
          <p:cNvPr id="8" name="Picture 7" descr="code slide background.png"/>
          <p:cNvPicPr>
            <a:picLocks noChangeAspect="1"/>
          </p:cNvPicPr>
          <p:nvPr/>
        </p:nvPicPr>
        <p:blipFill>
          <a:blip r:embed="rId2" cstate="print"/>
          <a:stretch>
            <a:fillRect/>
          </a:stretch>
        </p:blipFill>
        <p:spPr bwMode="white">
          <a:xfrm>
            <a:off x="0" y="0"/>
            <a:ext cx="9144000" cy="6858000"/>
          </a:xfrm>
          <a:prstGeom prst="rect">
            <a:avLst/>
          </a:prstGeom>
        </p:spPr>
      </p:pic>
      <p:sp>
        <p:nvSpPr>
          <p:cNvPr id="2" name="Title 1"/>
          <p:cNvSpPr>
            <a:spLocks noGrp="1"/>
          </p:cNvSpPr>
          <p:nvPr>
            <p:ph type="title"/>
          </p:nvPr>
        </p:nvSpPr>
        <p:spPr>
          <a:xfrm>
            <a:off x="387054" y="228600"/>
            <a:ext cx="8375946" cy="664797"/>
          </a:xfrm>
          <a:prstGeom prst="rect">
            <a:avLst/>
          </a:prstGeo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a:prstGeom prst="rect">
            <a:avLst/>
          </a:prstGeo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70"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blogs.msdn.com/stbcblo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ocial.microsoft.com/forums/zh-CN/sqlserverzhchs/thread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20.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zh-CN" altLang="en-US" dirty="0" smtClean="0"/>
              <a:t>扩展事件对象 </a:t>
            </a:r>
            <a:r>
              <a:rPr lang="en-US" altLang="zh-CN" dirty="0" smtClean="0"/>
              <a:t>- </a:t>
            </a:r>
            <a:r>
              <a:rPr lang="en-US" altLang="en-US" sz="3600" dirty="0" smtClean="0">
                <a:solidFill>
                  <a:schemeClr val="tx2"/>
                </a:solidFill>
              </a:rPr>
              <a:t>Predicate (</a:t>
            </a:r>
            <a:r>
              <a:rPr lang="zh-CN" altLang="en-US" sz="3600" dirty="0" smtClean="0">
                <a:solidFill>
                  <a:schemeClr val="tx2"/>
                </a:solidFill>
              </a:rPr>
              <a:t>谓词</a:t>
            </a:r>
            <a:r>
              <a:rPr lang="en-US" altLang="zh-CN" sz="3600" dirty="0" smtClean="0">
                <a:solidFill>
                  <a:schemeClr val="tx2"/>
                </a:solidFill>
              </a:rPr>
              <a:t>)</a:t>
            </a:r>
            <a:endParaRPr sz="3600" dirty="0">
              <a:solidFill>
                <a:schemeClr val="tx2"/>
              </a:solidFill>
            </a:endParaRPr>
          </a:p>
        </p:txBody>
      </p:sp>
      <p:sp>
        <p:nvSpPr>
          <p:cNvPr id="3" name="Content Placeholder 2"/>
          <p:cNvSpPr>
            <a:spLocks noGrp="1"/>
          </p:cNvSpPr>
          <p:nvPr>
            <p:ph idx="1"/>
          </p:nvPr>
        </p:nvSpPr>
        <p:spPr>
          <a:xfrm>
            <a:off x="357158" y="1500174"/>
            <a:ext cx="8382000" cy="4649262"/>
          </a:xfrm>
        </p:spPr>
        <p:txBody>
          <a:bodyPr>
            <a:normAutofit lnSpcReduction="10000"/>
          </a:bodyPr>
          <a:lstStyle/>
          <a:p>
            <a:r>
              <a:rPr lang="zh-CN" altLang="en-US" dirty="0" smtClean="0"/>
              <a:t>布</a:t>
            </a:r>
            <a:r>
              <a:rPr lang="zh-CN" altLang="en-US" dirty="0" smtClean="0"/>
              <a:t>尔表达</a:t>
            </a:r>
            <a:r>
              <a:rPr lang="zh-CN" altLang="en-US" dirty="0" smtClean="0"/>
              <a:t>式</a:t>
            </a:r>
            <a:endParaRPr lang="en-US" altLang="zh-CN" dirty="0" smtClean="0"/>
          </a:p>
          <a:p>
            <a:pPr lvl="1"/>
            <a:r>
              <a:rPr lang="en-US" dirty="0" smtClean="0"/>
              <a:t>ADD EVENT </a:t>
            </a:r>
            <a:r>
              <a:rPr lang="en-US" dirty="0" err="1" smtClean="0"/>
              <a:t>sqlserver.file_read_completed</a:t>
            </a:r>
            <a:endParaRPr lang="en-US" dirty="0" smtClean="0"/>
          </a:p>
          <a:p>
            <a:pPr lvl="1">
              <a:buNone/>
            </a:pPr>
            <a:r>
              <a:rPr lang="en-US" dirty="0" smtClean="0"/>
              <a:t>	(action (</a:t>
            </a:r>
            <a:r>
              <a:rPr lang="en-US" dirty="0" err="1" smtClean="0"/>
              <a:t>sqlserver.sql_text</a:t>
            </a:r>
            <a:r>
              <a:rPr lang="en-US" dirty="0" smtClean="0"/>
              <a:t>) </a:t>
            </a:r>
            <a:r>
              <a:rPr lang="en-US" b="1" dirty="0" smtClean="0">
                <a:solidFill>
                  <a:srgbClr val="FF0000"/>
                </a:solidFill>
              </a:rPr>
              <a:t>where </a:t>
            </a:r>
            <a:r>
              <a:rPr lang="en-US" b="1" dirty="0" err="1" smtClean="0">
                <a:solidFill>
                  <a:srgbClr val="FF0000"/>
                </a:solidFill>
              </a:rPr>
              <a:t>file_id</a:t>
            </a:r>
            <a:r>
              <a:rPr lang="en-US" b="1" dirty="0" smtClean="0">
                <a:solidFill>
                  <a:srgbClr val="FF0000"/>
                </a:solidFill>
              </a:rPr>
              <a:t>=1</a:t>
            </a:r>
            <a:r>
              <a:rPr lang="en-US" dirty="0" smtClean="0"/>
              <a:t>) </a:t>
            </a:r>
            <a:endParaRPr lang="en-US" dirty="0" smtClean="0"/>
          </a:p>
          <a:p>
            <a:r>
              <a:rPr lang="zh-CN" altLang="en-US" dirty="0" smtClean="0"/>
              <a:t>在发布时过滤</a:t>
            </a:r>
            <a:r>
              <a:rPr lang="en-US" dirty="0" smtClean="0"/>
              <a:t> </a:t>
            </a:r>
            <a:r>
              <a:rPr lang="zh-CN" altLang="en-US" dirty="0" smtClean="0"/>
              <a:t>事件</a:t>
            </a:r>
            <a:endParaRPr lang="en-US" dirty="0" smtClean="0"/>
          </a:p>
          <a:p>
            <a:r>
              <a:rPr lang="zh-CN" altLang="en-US" dirty="0" smtClean="0"/>
              <a:t>两种类型的谓词</a:t>
            </a:r>
            <a:endParaRPr lang="en-US" dirty="0" smtClean="0"/>
          </a:p>
          <a:p>
            <a:pPr lvl="1"/>
            <a:r>
              <a:rPr lang="zh-CN" altLang="en-US" dirty="0" smtClean="0"/>
              <a:t>局部事件数据</a:t>
            </a:r>
            <a:endParaRPr lang="en-US" dirty="0" smtClean="0"/>
          </a:p>
          <a:p>
            <a:pPr lvl="1"/>
            <a:r>
              <a:rPr lang="zh-CN" altLang="en-US" dirty="0" smtClean="0"/>
              <a:t>全局状态</a:t>
            </a:r>
            <a:endParaRPr lang="en-US" dirty="0" smtClean="0"/>
          </a:p>
          <a:p>
            <a:r>
              <a:rPr lang="zh-CN" altLang="en-US" dirty="0" smtClean="0"/>
              <a:t>能储存状态</a:t>
            </a:r>
            <a:endParaRPr lang="en-US" dirty="0" smtClean="0"/>
          </a:p>
          <a:p>
            <a:pPr lvl="1"/>
            <a:r>
              <a:rPr lang="en-US" dirty="0" smtClean="0"/>
              <a:t>Predicate </a:t>
            </a:r>
            <a:r>
              <a:rPr lang="zh-CN" altLang="en-US" dirty="0" smtClean="0"/>
              <a:t>维持一个计数器</a:t>
            </a:r>
            <a:r>
              <a:rPr lang="en-US" dirty="0" smtClean="0"/>
              <a:t> </a:t>
            </a:r>
            <a:r>
              <a:rPr lang="zh-CN" altLang="en-US" dirty="0" smtClean="0"/>
              <a:t>可以确保过滤器只在第</a:t>
            </a:r>
            <a:r>
              <a:rPr lang="en-US" dirty="0" smtClean="0"/>
              <a:t>n</a:t>
            </a:r>
            <a:r>
              <a:rPr lang="zh-CN" altLang="en-US" dirty="0" smtClean="0"/>
              <a:t>次触发</a:t>
            </a:r>
            <a:endParaRPr lang="en-US" dirty="0" smtClean="0"/>
          </a:p>
          <a:p>
            <a:pPr lvl="1"/>
            <a:r>
              <a:rPr lang="zh-CN" altLang="en-US" dirty="0" smtClean="0"/>
              <a:t>记住出现过的最大值</a:t>
            </a: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zh-CN" altLang="en-US" dirty="0" smtClean="0"/>
              <a:t>扩展事件对象 </a:t>
            </a:r>
            <a:r>
              <a:rPr lang="en-US" altLang="zh-CN" dirty="0" smtClean="0"/>
              <a:t>- </a:t>
            </a:r>
            <a:r>
              <a:rPr lang="en-US" altLang="zh-CN" sz="3600" dirty="0" smtClean="0">
                <a:solidFill>
                  <a:schemeClr val="tx2"/>
                </a:solidFill>
              </a:rPr>
              <a:t>Target</a:t>
            </a:r>
            <a:r>
              <a:rPr lang="zh-CN" altLang="en-US" sz="3600" dirty="0" smtClean="0">
                <a:solidFill>
                  <a:schemeClr val="tx2"/>
                </a:solidFill>
              </a:rPr>
              <a:t> </a:t>
            </a:r>
            <a:r>
              <a:rPr lang="en-US" altLang="zh-CN" sz="3600" dirty="0" smtClean="0">
                <a:solidFill>
                  <a:schemeClr val="tx2"/>
                </a:solidFill>
              </a:rPr>
              <a:t>(</a:t>
            </a:r>
            <a:r>
              <a:rPr lang="zh-CN" altLang="en-US" sz="3600" dirty="0" smtClean="0">
                <a:solidFill>
                  <a:schemeClr val="tx2"/>
                </a:solidFill>
              </a:rPr>
              <a:t>目标</a:t>
            </a:r>
            <a:r>
              <a:rPr lang="en-US" altLang="zh-CN" sz="3600" dirty="0" smtClean="0">
                <a:solidFill>
                  <a:schemeClr val="tx2"/>
                </a:solidFill>
              </a:rPr>
              <a:t>) </a:t>
            </a:r>
            <a:endParaRPr sz="3600" dirty="0">
              <a:solidFill>
                <a:schemeClr val="tx2"/>
              </a:solidFill>
            </a:endParaRPr>
          </a:p>
        </p:txBody>
      </p:sp>
      <p:sp>
        <p:nvSpPr>
          <p:cNvPr id="3" name="Content Placeholder 2"/>
          <p:cNvSpPr>
            <a:spLocks noGrp="1"/>
          </p:cNvSpPr>
          <p:nvPr>
            <p:ph idx="1"/>
          </p:nvPr>
        </p:nvSpPr>
        <p:spPr>
          <a:xfrm>
            <a:off x="357158" y="1500174"/>
            <a:ext cx="8382000" cy="4725462"/>
          </a:xfrm>
        </p:spPr>
        <p:txBody>
          <a:bodyPr>
            <a:normAutofit/>
          </a:bodyPr>
          <a:lstStyle/>
          <a:p>
            <a:r>
              <a:rPr lang="zh-CN" altLang="en-US" dirty="0" smtClean="0"/>
              <a:t>事件使用</a:t>
            </a:r>
            <a:r>
              <a:rPr lang="zh-CN" altLang="en-US" dirty="0" smtClean="0"/>
              <a:t>者</a:t>
            </a:r>
            <a:endParaRPr lang="en-US" altLang="zh-CN" dirty="0" smtClean="0"/>
          </a:p>
          <a:p>
            <a:pPr lvl="1"/>
            <a:r>
              <a:rPr lang="en-US" dirty="0" smtClean="0"/>
              <a:t>ADD TARGET </a:t>
            </a:r>
            <a:r>
              <a:rPr lang="en-US" dirty="0" smtClean="0"/>
              <a:t>package0.asynchronous_file_target</a:t>
            </a:r>
            <a:r>
              <a:rPr lang="zh-CN" altLang="en-US" dirty="0" smtClean="0"/>
              <a:t>、</a:t>
            </a:r>
            <a:endParaRPr lang="en-US" altLang="zh-CN" dirty="0" smtClean="0"/>
          </a:p>
          <a:p>
            <a:pPr lvl="1">
              <a:buNone/>
            </a:pPr>
            <a:r>
              <a:rPr lang="en-US" dirty="0" smtClean="0"/>
              <a:t>	(set filename='c:\xelog.xel', </a:t>
            </a:r>
            <a:r>
              <a:rPr lang="en-US" dirty="0" err="1" smtClean="0"/>
              <a:t>metadatafile</a:t>
            </a:r>
            <a:r>
              <a:rPr lang="en-US" dirty="0" smtClean="0"/>
              <a:t>='c:\</a:t>
            </a:r>
            <a:r>
              <a:rPr lang="en-US" dirty="0" smtClean="0"/>
              <a:t>xelog.xem‘)</a:t>
            </a:r>
            <a:endParaRPr lang="en-US" dirty="0" smtClean="0"/>
          </a:p>
          <a:p>
            <a:r>
              <a:rPr lang="zh-CN" altLang="en-US" dirty="0" smtClean="0"/>
              <a:t>同步或者异步</a:t>
            </a:r>
            <a:endParaRPr lang="en-US" dirty="0" smtClean="0"/>
          </a:p>
          <a:p>
            <a:r>
              <a:rPr lang="zh-CN" altLang="en-US" dirty="0" smtClean="0"/>
              <a:t>允</a:t>
            </a:r>
            <a:r>
              <a:rPr lang="zh-CN" altLang="en-US" dirty="0" smtClean="0"/>
              <a:t>许在线的事件分析或者离线存储</a:t>
            </a:r>
            <a:endParaRPr lang="en-US" dirty="0" smtClean="0"/>
          </a:p>
          <a:p>
            <a:pPr lvl="1"/>
            <a:r>
              <a:rPr lang="zh-CN" altLang="en-US" dirty="0" smtClean="0"/>
              <a:t>动态聚合事件数据</a:t>
            </a:r>
            <a:endParaRPr lang="en-US" dirty="0" smtClean="0"/>
          </a:p>
          <a:p>
            <a:pPr lvl="1"/>
            <a:r>
              <a:rPr lang="zh-CN" altLang="en-US" dirty="0" smtClean="0"/>
              <a:t>在事件数据中应用规则 </a:t>
            </a:r>
            <a:endParaRPr lang="en-US" dirty="0" smtClean="0"/>
          </a:p>
          <a:p>
            <a:pPr lvl="1"/>
            <a:r>
              <a:rPr lang="zh-CN" altLang="en-US" dirty="0" smtClean="0"/>
              <a:t>把事件写入文件</a:t>
            </a:r>
            <a:endParaRPr lang="en-US" dirty="0" smtClean="0"/>
          </a:p>
          <a:p>
            <a:pPr>
              <a:buNone/>
            </a:pP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normAutofit fontScale="90000"/>
          </a:bodyPr>
          <a:lstStyle/>
          <a:p>
            <a:r>
              <a:rPr dirty="0" smtClean="0"/>
              <a:t>SQL Server 2008</a:t>
            </a:r>
            <a:r>
              <a:rPr lang="zh-CN" altLang="en-US" dirty="0" smtClean="0"/>
              <a:t>中的目标</a:t>
            </a:r>
            <a:endParaRPr dirty="0" smtClean="0"/>
          </a:p>
        </p:txBody>
      </p:sp>
      <p:sp>
        <p:nvSpPr>
          <p:cNvPr id="3" name="Content Placeholder 2"/>
          <p:cNvSpPr>
            <a:spLocks noGrp="1"/>
          </p:cNvSpPr>
          <p:nvPr>
            <p:ph idx="1"/>
          </p:nvPr>
        </p:nvSpPr>
        <p:spPr>
          <a:xfrm>
            <a:off x="381000" y="990600"/>
            <a:ext cx="8382000" cy="5736955"/>
          </a:xfrm>
        </p:spPr>
        <p:txBody>
          <a:bodyPr/>
          <a:lstStyle/>
          <a:p>
            <a:r>
              <a:rPr lang="zh-CN" altLang="en-US" dirty="0" smtClean="0"/>
              <a:t>存储桶对</a:t>
            </a:r>
            <a:r>
              <a:rPr lang="zh-CN" altLang="en-US" dirty="0" smtClean="0"/>
              <a:t>象 </a:t>
            </a:r>
            <a:r>
              <a:rPr lang="en-US" altLang="zh-CN" dirty="0" smtClean="0"/>
              <a:t>(</a:t>
            </a:r>
            <a:r>
              <a:rPr lang="en-US" dirty="0" smtClean="0"/>
              <a:t>bucketing)</a:t>
            </a:r>
            <a:endParaRPr lang="en-US" dirty="0" smtClean="0"/>
          </a:p>
          <a:p>
            <a:pPr lvl="1"/>
            <a:r>
              <a:rPr lang="zh-CN" altLang="en-US" dirty="0" smtClean="0"/>
              <a:t>产生关于事件数据的直方图来定位热点</a:t>
            </a:r>
            <a:endParaRPr lang="en-US" dirty="0" smtClean="0"/>
          </a:p>
          <a:p>
            <a:r>
              <a:rPr lang="zh-CN" altLang="en-US" dirty="0" smtClean="0"/>
              <a:t>计数器目</a:t>
            </a:r>
            <a:r>
              <a:rPr lang="zh-CN" altLang="en-US" dirty="0" smtClean="0"/>
              <a:t>标</a:t>
            </a:r>
            <a:r>
              <a:rPr lang="en-US" altLang="zh-CN" dirty="0" smtClean="0"/>
              <a:t>(</a:t>
            </a:r>
            <a:r>
              <a:rPr lang="en-US" dirty="0" smtClean="0"/>
              <a:t>counter)</a:t>
            </a:r>
            <a:endParaRPr lang="en-US" dirty="0" smtClean="0"/>
          </a:p>
          <a:p>
            <a:pPr lvl="1"/>
            <a:r>
              <a:rPr lang="zh-CN" altLang="en-US" dirty="0" smtClean="0"/>
              <a:t>针对事</a:t>
            </a:r>
            <a:r>
              <a:rPr lang="zh-CN" altLang="en-US" dirty="0" smtClean="0"/>
              <a:t>件被</a:t>
            </a:r>
            <a:r>
              <a:rPr lang="zh-CN" altLang="en-US" dirty="0" smtClean="0"/>
              <a:t>触</a:t>
            </a:r>
            <a:r>
              <a:rPr lang="zh-CN" altLang="en-US" dirty="0" smtClean="0"/>
              <a:t>发次</a:t>
            </a:r>
            <a:r>
              <a:rPr lang="zh-CN" altLang="en-US" dirty="0" smtClean="0"/>
              <a:t>数</a:t>
            </a:r>
            <a:r>
              <a:rPr lang="zh-CN" altLang="en-US" dirty="0" smtClean="0"/>
              <a:t>的</a:t>
            </a:r>
            <a:r>
              <a:rPr lang="zh-CN" altLang="en-US" dirty="0" smtClean="0"/>
              <a:t>轻量级统计方式</a:t>
            </a:r>
            <a:endParaRPr lang="en-US" dirty="0" smtClean="0"/>
          </a:p>
          <a:p>
            <a:r>
              <a:rPr lang="zh-CN" altLang="en-US" dirty="0" smtClean="0"/>
              <a:t>配对目</a:t>
            </a:r>
            <a:r>
              <a:rPr lang="zh-CN" altLang="en-US" dirty="0" smtClean="0"/>
              <a:t>标</a:t>
            </a:r>
            <a:r>
              <a:rPr lang="en-US" altLang="zh-CN" dirty="0" smtClean="0"/>
              <a:t>(</a:t>
            </a:r>
            <a:r>
              <a:rPr lang="en-US" dirty="0" smtClean="0"/>
              <a:t>pairing)</a:t>
            </a:r>
            <a:endParaRPr lang="en-US" dirty="0" smtClean="0"/>
          </a:p>
          <a:p>
            <a:pPr lvl="1"/>
            <a:r>
              <a:rPr lang="zh-CN" altLang="en-US" dirty="0" smtClean="0"/>
              <a:t>找到误用的资源</a:t>
            </a:r>
            <a:endParaRPr lang="en-US" dirty="0" smtClean="0"/>
          </a:p>
          <a:p>
            <a:r>
              <a:rPr lang="zh-CN" altLang="en-US" dirty="0" smtClean="0"/>
              <a:t>环形缓存区目</a:t>
            </a:r>
            <a:r>
              <a:rPr lang="zh-CN" altLang="en-US" dirty="0" smtClean="0"/>
              <a:t>标</a:t>
            </a:r>
            <a:r>
              <a:rPr lang="en-US" altLang="zh-CN" dirty="0" smtClean="0"/>
              <a:t>(</a:t>
            </a:r>
            <a:r>
              <a:rPr lang="en-US" dirty="0" smtClean="0"/>
              <a:t>Ring </a:t>
            </a:r>
            <a:r>
              <a:rPr lang="en-US" dirty="0" smtClean="0"/>
              <a:t>buffer)</a:t>
            </a:r>
            <a:endParaRPr lang="en-US" dirty="0" smtClean="0"/>
          </a:p>
          <a:p>
            <a:pPr lvl="1"/>
            <a:r>
              <a:rPr lang="zh-CN" altLang="en-US" dirty="0" smtClean="0"/>
              <a:t>在线事件历史</a:t>
            </a:r>
            <a:endParaRPr lang="en-US" dirty="0" smtClean="0"/>
          </a:p>
          <a:p>
            <a:r>
              <a:rPr lang="en-US" dirty="0" smtClean="0"/>
              <a:t>ETW</a:t>
            </a:r>
            <a:r>
              <a:rPr lang="zh-CN" altLang="en-US" dirty="0" smtClean="0"/>
              <a:t>目标</a:t>
            </a:r>
            <a:endParaRPr lang="en-US" dirty="0" smtClean="0"/>
          </a:p>
          <a:p>
            <a:pPr lvl="1"/>
            <a:r>
              <a:rPr lang="zh-CN" altLang="en-US" dirty="0" smtClean="0"/>
              <a:t>关联</a:t>
            </a:r>
            <a:r>
              <a:rPr lang="en-US" dirty="0" smtClean="0"/>
              <a:t>SQL</a:t>
            </a:r>
            <a:r>
              <a:rPr lang="zh-CN" altLang="en-US" dirty="0" smtClean="0"/>
              <a:t>和</a:t>
            </a:r>
            <a:r>
              <a:rPr lang="en-US" dirty="0" smtClean="0"/>
              <a:t>Windows</a:t>
            </a:r>
            <a:r>
              <a:rPr lang="zh-CN" altLang="en-US" dirty="0" smtClean="0"/>
              <a:t>的操作</a:t>
            </a:r>
            <a:endParaRPr lang="en-US" dirty="0" smtClean="0"/>
          </a:p>
          <a:p>
            <a:r>
              <a:rPr lang="zh-CN" altLang="en-US" dirty="0" smtClean="0"/>
              <a:t>文件目标</a:t>
            </a:r>
            <a:endParaRPr lang="en-US" dirty="0" smtClean="0"/>
          </a:p>
          <a:p>
            <a:pPr lvl="1"/>
            <a:r>
              <a:rPr lang="zh-CN" altLang="en-US" dirty="0" smtClean="0"/>
              <a:t>把事件保存下来以供将来分析</a:t>
            </a:r>
            <a:endParaRPr lang="en-US" dirty="0" smtClean="0"/>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扩展事件</a:t>
            </a:r>
            <a:r>
              <a:rPr lang="en-US" dirty="0" smtClean="0"/>
              <a:t> </a:t>
            </a:r>
            <a:r>
              <a:rPr lang="zh-CN" altLang="en-US" dirty="0" smtClean="0"/>
              <a:t>引擎</a:t>
            </a:r>
            <a:endParaRPr lang="en-US" dirty="0"/>
          </a:p>
        </p:txBody>
      </p:sp>
      <p:graphicFrame>
        <p:nvGraphicFramePr>
          <p:cNvPr id="4" name="Content Placeholder 3"/>
          <p:cNvGraphicFramePr>
            <a:graphicFrameLocks noGrp="1"/>
          </p:cNvGraphicFramePr>
          <p:nvPr>
            <p:ph idx="1"/>
          </p:nvPr>
        </p:nvGraphicFramePr>
        <p:xfrm>
          <a:off x="381000" y="1412874"/>
          <a:ext cx="8382000" cy="4225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normAutofit fontScale="90000"/>
          </a:bodyPr>
          <a:lstStyle/>
          <a:p>
            <a:r>
              <a:rPr lang="zh-CN" altLang="en-US" dirty="0" smtClean="0"/>
              <a:t>事件会</a:t>
            </a:r>
            <a:r>
              <a:rPr lang="zh-CN" altLang="en-US" dirty="0" smtClean="0"/>
              <a:t>话</a:t>
            </a:r>
            <a:r>
              <a:rPr lang="en-US" altLang="zh-CN" dirty="0" smtClean="0"/>
              <a:t>(Session)</a:t>
            </a:r>
            <a:endParaRPr lang="en-US" dirty="0"/>
          </a:p>
        </p:txBody>
      </p:sp>
      <p:sp>
        <p:nvSpPr>
          <p:cNvPr id="3" name="Content Placeholder 2"/>
          <p:cNvSpPr>
            <a:spLocks noGrp="1"/>
          </p:cNvSpPr>
          <p:nvPr>
            <p:ph idx="1"/>
          </p:nvPr>
        </p:nvSpPr>
        <p:spPr>
          <a:xfrm>
            <a:off x="381000" y="1143000"/>
            <a:ext cx="8382000" cy="5334000"/>
          </a:xfrm>
        </p:spPr>
        <p:txBody>
          <a:bodyPr>
            <a:normAutofit/>
          </a:bodyPr>
          <a:lstStyle/>
          <a:p>
            <a:pPr>
              <a:lnSpc>
                <a:spcPct val="110000"/>
              </a:lnSpc>
            </a:pPr>
            <a:r>
              <a:rPr lang="zh-CN" altLang="en-US" sz="2600" dirty="0" smtClean="0"/>
              <a:t>会话包含目标和启用</a:t>
            </a:r>
            <a:r>
              <a:rPr lang="zh-CN" altLang="en-US" sz="2600" dirty="0" smtClean="0"/>
              <a:t>的事</a:t>
            </a:r>
            <a:r>
              <a:rPr lang="zh-CN" altLang="en-US" sz="2600" dirty="0" smtClean="0"/>
              <a:t>件</a:t>
            </a:r>
            <a:endParaRPr lang="en-US" sz="2600" dirty="0" smtClean="0"/>
          </a:p>
          <a:p>
            <a:pPr lvl="1"/>
            <a:r>
              <a:rPr lang="zh-CN" altLang="en-US" sz="2600" dirty="0" smtClean="0"/>
              <a:t>同一个事件可在多个会话中启用</a:t>
            </a:r>
            <a:endParaRPr lang="en-US" sz="2600" dirty="0" smtClean="0"/>
          </a:p>
          <a:p>
            <a:pPr lvl="1"/>
            <a:r>
              <a:rPr lang="zh-CN" altLang="en-US" sz="2600" dirty="0" smtClean="0"/>
              <a:t>操作和谓词通过会话绑定到事件</a:t>
            </a:r>
            <a:endParaRPr lang="en-US" sz="2600" dirty="0" smtClean="0"/>
          </a:p>
          <a:p>
            <a:pPr>
              <a:lnSpc>
                <a:spcPct val="110000"/>
              </a:lnSpc>
            </a:pPr>
            <a:r>
              <a:rPr lang="zh-CN" altLang="en-US" sz="2600" dirty="0" smtClean="0"/>
              <a:t>包对象和会话的关系是多对多</a:t>
            </a:r>
            <a:endParaRPr lang="en-US" sz="2600" dirty="0" smtClean="0"/>
          </a:p>
          <a:p>
            <a:pPr>
              <a:lnSpc>
                <a:spcPct val="110000"/>
              </a:lnSpc>
            </a:pPr>
            <a:r>
              <a:rPr lang="zh-CN" altLang="en-US" sz="2600" dirty="0" smtClean="0"/>
              <a:t>会话策略</a:t>
            </a:r>
            <a:r>
              <a:rPr lang="en-US" sz="2600" dirty="0" smtClean="0"/>
              <a:t>: </a:t>
            </a:r>
          </a:p>
          <a:p>
            <a:pPr lvl="1"/>
            <a:r>
              <a:rPr lang="zh-CN" altLang="en-US" sz="2600" dirty="0" smtClean="0"/>
              <a:t>事件缓冲</a:t>
            </a:r>
            <a:endParaRPr lang="en-US" sz="2600" dirty="0" smtClean="0"/>
          </a:p>
          <a:p>
            <a:pPr lvl="1"/>
            <a:r>
              <a:rPr lang="zh-CN" altLang="en-US" sz="2600" dirty="0" smtClean="0"/>
              <a:t>事件处理延迟时间</a:t>
            </a:r>
            <a:endParaRPr lang="en-US" sz="2600" dirty="0" smtClean="0"/>
          </a:p>
          <a:p>
            <a:pPr>
              <a:lnSpc>
                <a:spcPct val="110000"/>
              </a:lnSpc>
            </a:pPr>
            <a:r>
              <a:rPr lang="zh-CN" altLang="en-US" sz="2600" dirty="0" smtClean="0"/>
              <a:t>会话是安全边界</a:t>
            </a:r>
            <a:endParaRPr lang="en-US" sz="2600" dirty="0" smtClean="0"/>
          </a:p>
          <a:p>
            <a:pPr lvl="1"/>
            <a:endParaRPr lang="en-US"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zh-CN" altLang="en-US" sz="4000" dirty="0" smtClean="0"/>
              <a:t>创建事件会话示例</a:t>
            </a:r>
            <a:endParaRPr lang="en-US" sz="4000" dirty="0"/>
          </a:p>
        </p:txBody>
      </p:sp>
      <p:sp>
        <p:nvSpPr>
          <p:cNvPr id="9" name="Text Placeholder 8"/>
          <p:cNvSpPr>
            <a:spLocks noGrp="1"/>
          </p:cNvSpPr>
          <p:nvPr>
            <p:ph type="body" sz="quarter" idx="10"/>
          </p:nvPr>
        </p:nvSpPr>
        <p:spPr>
          <a:xfrm>
            <a:off x="609600" y="1066800"/>
            <a:ext cx="8346073" cy="4789003"/>
          </a:xfrm>
        </p:spPr>
        <p:txBody>
          <a:bodyPr/>
          <a:lstStyle/>
          <a:p>
            <a:endParaRPr lang="en-US" dirty="0" smtClean="0"/>
          </a:p>
          <a:p>
            <a:r>
              <a:rPr lang="en-US" dirty="0" smtClean="0"/>
              <a:t>CREATE EVENT SESSION </a:t>
            </a:r>
            <a:r>
              <a:rPr lang="en-US" dirty="0" err="1" smtClean="0"/>
              <a:t>IOActivity</a:t>
            </a:r>
            <a:r>
              <a:rPr lang="en-US" dirty="0" smtClean="0"/>
              <a:t> ON SERVER</a:t>
            </a:r>
          </a:p>
          <a:p>
            <a:r>
              <a:rPr lang="en-US" dirty="0" smtClean="0"/>
              <a:t>ADD EVENT </a:t>
            </a:r>
            <a:r>
              <a:rPr lang="en-US" dirty="0" err="1" smtClean="0"/>
              <a:t>sqlserver.file_read_completed</a:t>
            </a:r>
            <a:endParaRPr lang="en-US" dirty="0" smtClean="0"/>
          </a:p>
          <a:p>
            <a:r>
              <a:rPr lang="en-US" dirty="0" smtClean="0"/>
              <a:t>	(action (</a:t>
            </a:r>
            <a:r>
              <a:rPr lang="en-US" dirty="0" err="1" smtClean="0"/>
              <a:t>sqlserver.sql_text</a:t>
            </a:r>
            <a:r>
              <a:rPr lang="en-US" dirty="0" smtClean="0"/>
              <a:t>)</a:t>
            </a:r>
          </a:p>
          <a:p>
            <a:r>
              <a:rPr lang="en-US" dirty="0" smtClean="0"/>
              <a:t>	where </a:t>
            </a:r>
            <a:r>
              <a:rPr lang="en-US" dirty="0" err="1" smtClean="0"/>
              <a:t>file_id</a:t>
            </a:r>
            <a:r>
              <a:rPr lang="en-US" dirty="0" smtClean="0"/>
              <a:t>=1),</a:t>
            </a:r>
          </a:p>
          <a:p>
            <a:r>
              <a:rPr lang="en-US" dirty="0" smtClean="0"/>
              <a:t>ADD EVENT </a:t>
            </a:r>
            <a:r>
              <a:rPr lang="en-US" dirty="0" err="1" smtClean="0"/>
              <a:t>sqlserver.file_write_completed</a:t>
            </a:r>
            <a:r>
              <a:rPr lang="en-US" dirty="0" smtClean="0"/>
              <a:t>,</a:t>
            </a:r>
          </a:p>
          <a:p>
            <a:r>
              <a:rPr lang="en-US" dirty="0" smtClean="0"/>
              <a:t>ADD EVENT </a:t>
            </a:r>
            <a:r>
              <a:rPr lang="en-US" dirty="0" err="1" smtClean="0"/>
              <a:t>sqlserver.databases_log_flush</a:t>
            </a:r>
            <a:endParaRPr lang="en-US" dirty="0" smtClean="0"/>
          </a:p>
          <a:p>
            <a:r>
              <a:rPr lang="en-US" dirty="0" smtClean="0"/>
              <a:t>ADD TARGET package0.asynchronous_file_target </a:t>
            </a:r>
          </a:p>
          <a:p>
            <a:r>
              <a:rPr lang="en-US" dirty="0" smtClean="0"/>
              <a:t>	(set filename='c:\xelog.xel', </a:t>
            </a:r>
            <a:r>
              <a:rPr lang="en-US" dirty="0" err="1" smtClean="0"/>
              <a:t>metadatafile</a:t>
            </a:r>
            <a:r>
              <a:rPr lang="en-US" dirty="0" smtClean="0"/>
              <a:t>='c:\xelog.xem')</a:t>
            </a:r>
          </a:p>
          <a:p>
            <a:pPr lvl="1"/>
            <a:r>
              <a:rPr lang="en-US" sz="2000" dirty="0" smtClean="0"/>
              <a:t> </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扩展事件目录视图</a:t>
            </a:r>
            <a:endParaRPr lang="en-US" dirty="0"/>
          </a:p>
        </p:txBody>
      </p:sp>
      <p:sp>
        <p:nvSpPr>
          <p:cNvPr id="3" name="Content Placeholder 2"/>
          <p:cNvSpPr>
            <a:spLocks noGrp="1"/>
          </p:cNvSpPr>
          <p:nvPr>
            <p:ph idx="1"/>
          </p:nvPr>
        </p:nvSpPr>
        <p:spPr>
          <a:xfrm>
            <a:off x="0" y="1285860"/>
            <a:ext cx="8915400" cy="4979825"/>
          </a:xfrm>
        </p:spPr>
        <p:txBody>
          <a:bodyPr/>
          <a:lstStyle/>
          <a:p>
            <a:r>
              <a:rPr lang="en-US" dirty="0" err="1" smtClean="0"/>
              <a:t>server_event_sessions</a:t>
            </a:r>
            <a:endParaRPr lang="en-US" dirty="0" smtClean="0"/>
          </a:p>
          <a:p>
            <a:pPr lvl="1"/>
            <a:r>
              <a:rPr lang="zh-CN" altLang="en-US" dirty="0" smtClean="0"/>
              <a:t>列出所有事件会话定义</a:t>
            </a:r>
            <a:endParaRPr lang="en-US" dirty="0" smtClean="0"/>
          </a:p>
          <a:p>
            <a:r>
              <a:rPr lang="en-US" dirty="0" err="1" smtClean="0"/>
              <a:t>server_event_session_targets</a:t>
            </a:r>
            <a:endParaRPr lang="en-US" dirty="0" smtClean="0"/>
          </a:p>
          <a:p>
            <a:pPr lvl="1"/>
            <a:r>
              <a:rPr lang="zh-CN" altLang="en-US" dirty="0" smtClean="0"/>
              <a:t>列出所有事件会话的所有目标</a:t>
            </a:r>
            <a:endParaRPr lang="en-US" dirty="0" smtClean="0"/>
          </a:p>
          <a:p>
            <a:r>
              <a:rPr lang="en-US" dirty="0" err="1" smtClean="0"/>
              <a:t>server_event_session_</a:t>
            </a:r>
            <a:r>
              <a:rPr lang="en-US" altLang="zh-CN" dirty="0" err="1" smtClean="0"/>
              <a:t>Events</a:t>
            </a:r>
            <a:endParaRPr lang="en-US" dirty="0" smtClean="0"/>
          </a:p>
          <a:p>
            <a:pPr lvl="1"/>
            <a:r>
              <a:rPr lang="zh-CN" altLang="en-US" dirty="0" smtClean="0"/>
              <a:t>列出所有事件会话的所有事件</a:t>
            </a:r>
            <a:endParaRPr lang="en-US" dirty="0" smtClean="0"/>
          </a:p>
          <a:p>
            <a:r>
              <a:rPr lang="en-US" dirty="0" err="1" smtClean="0"/>
              <a:t>server_event_session_actions</a:t>
            </a:r>
            <a:endParaRPr lang="en-US" dirty="0" smtClean="0"/>
          </a:p>
          <a:p>
            <a:pPr lvl="1"/>
            <a:r>
              <a:rPr lang="zh-CN" altLang="en-US" dirty="0" smtClean="0"/>
              <a:t>列出所有事件会话的所有操作</a:t>
            </a:r>
            <a:endParaRPr lang="en-US" dirty="0" smtClean="0"/>
          </a:p>
          <a:p>
            <a:r>
              <a:rPr lang="en-US" dirty="0" err="1" smtClean="0"/>
              <a:t>server_event_session_fields</a:t>
            </a:r>
            <a:endParaRPr lang="en-US" dirty="0" smtClean="0"/>
          </a:p>
          <a:p>
            <a:pPr lvl="1"/>
            <a:r>
              <a:rPr lang="zh-CN" altLang="en-US" dirty="0" smtClean="0"/>
              <a:t>列出所有事件和目标的可配置的属性</a:t>
            </a:r>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扩展事件</a:t>
            </a:r>
            <a:r>
              <a:rPr lang="en-US" dirty="0" smtClean="0"/>
              <a:t> DMVs</a:t>
            </a:r>
            <a:endParaRPr lang="en-US" dirty="0"/>
          </a:p>
        </p:txBody>
      </p:sp>
      <p:sp>
        <p:nvSpPr>
          <p:cNvPr id="3" name="Content Placeholder 2"/>
          <p:cNvSpPr>
            <a:spLocks noGrp="1"/>
          </p:cNvSpPr>
          <p:nvPr>
            <p:ph idx="1"/>
          </p:nvPr>
        </p:nvSpPr>
        <p:spPr>
          <a:xfrm>
            <a:off x="0" y="1066800"/>
            <a:ext cx="8915400" cy="5656933"/>
          </a:xfrm>
        </p:spPr>
        <p:txBody>
          <a:bodyPr/>
          <a:lstStyle/>
          <a:p>
            <a:r>
              <a:rPr lang="zh-CN" altLang="en-US" dirty="0" smtClean="0"/>
              <a:t>包和对象的元数据</a:t>
            </a:r>
            <a:endParaRPr lang="en-US" dirty="0" smtClean="0"/>
          </a:p>
          <a:p>
            <a:pPr lvl="1"/>
            <a:r>
              <a:rPr lang="en-US" dirty="0" err="1" smtClean="0"/>
              <a:t>dm_xe_packages</a:t>
            </a:r>
            <a:endParaRPr lang="en-US" dirty="0" smtClean="0"/>
          </a:p>
          <a:p>
            <a:pPr lvl="1"/>
            <a:r>
              <a:rPr lang="en-US" dirty="0" err="1" smtClean="0"/>
              <a:t>dm_xe_objects</a:t>
            </a:r>
            <a:endParaRPr lang="en-US" dirty="0" smtClean="0"/>
          </a:p>
          <a:p>
            <a:pPr lvl="1"/>
            <a:r>
              <a:rPr lang="en-US" dirty="0" err="1" smtClean="0"/>
              <a:t>dm_xe_object_columns</a:t>
            </a:r>
            <a:endParaRPr lang="en-US" dirty="0" smtClean="0"/>
          </a:p>
          <a:p>
            <a:pPr lvl="1"/>
            <a:r>
              <a:rPr lang="en-US" dirty="0" err="1" smtClean="0"/>
              <a:t>dm_xe_map_values</a:t>
            </a:r>
            <a:endParaRPr lang="en-US" dirty="0" smtClean="0"/>
          </a:p>
          <a:p>
            <a:r>
              <a:rPr lang="zh-CN" altLang="en-US" dirty="0" smtClean="0"/>
              <a:t>运行时信息</a:t>
            </a:r>
            <a:endParaRPr lang="en-US" dirty="0" smtClean="0"/>
          </a:p>
          <a:p>
            <a:pPr lvl="1"/>
            <a:r>
              <a:rPr lang="en-US" dirty="0" err="1" smtClean="0"/>
              <a:t>dm_xe_sessions</a:t>
            </a:r>
            <a:endParaRPr lang="en-US" dirty="0" smtClean="0"/>
          </a:p>
          <a:p>
            <a:pPr lvl="1"/>
            <a:r>
              <a:rPr lang="en-US" dirty="0" err="1" smtClean="0"/>
              <a:t>dm_xe_session_targets</a:t>
            </a:r>
            <a:endParaRPr lang="en-US" dirty="0" smtClean="0"/>
          </a:p>
          <a:p>
            <a:pPr lvl="2"/>
            <a:r>
              <a:rPr lang="zh-CN" altLang="en-US" dirty="0" smtClean="0"/>
              <a:t>目标通过</a:t>
            </a:r>
            <a:r>
              <a:rPr lang="en-US" dirty="0" err="1" smtClean="0"/>
              <a:t>target_data</a:t>
            </a:r>
            <a:r>
              <a:rPr lang="zh-CN" altLang="en-US" dirty="0" smtClean="0"/>
              <a:t>列返回结果</a:t>
            </a:r>
            <a:endParaRPr lang="en-US" dirty="0" smtClean="0"/>
          </a:p>
          <a:p>
            <a:pPr lvl="1"/>
            <a:r>
              <a:rPr lang="en-US" dirty="0" err="1" smtClean="0"/>
              <a:t>dm_xe_session_object_columns</a:t>
            </a:r>
            <a:endParaRPr lang="en-US" dirty="0" smtClean="0"/>
          </a:p>
          <a:p>
            <a:pPr lvl="1"/>
            <a:r>
              <a:rPr lang="en-US" dirty="0" err="1" smtClean="0"/>
              <a:t>dm_xe_session_</a:t>
            </a:r>
            <a:r>
              <a:rPr lang="en-US" altLang="zh-CN" dirty="0" err="1" smtClean="0"/>
              <a:t>events</a:t>
            </a:r>
            <a:endParaRPr lang="en-US" dirty="0" smtClean="0"/>
          </a:p>
          <a:p>
            <a:pPr lvl="1"/>
            <a:r>
              <a:rPr lang="en-US" dirty="0" err="1" smtClean="0"/>
              <a:t>dm_xe_session_event_actions</a:t>
            </a:r>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找到扩展事件对象</a:t>
            </a:r>
            <a:endParaRPr lang="zh-CN" altLang="en-US" dirty="0"/>
          </a:p>
        </p:txBody>
      </p:sp>
      <p:sp>
        <p:nvSpPr>
          <p:cNvPr id="4" name="文本占位符 3"/>
          <p:cNvSpPr>
            <a:spLocks noGrp="1"/>
          </p:cNvSpPr>
          <p:nvPr>
            <p:ph type="body" sz="quarter" idx="11"/>
          </p:nvPr>
        </p:nvSpPr>
        <p:spPr/>
        <p:txBody>
          <a:bodyPr/>
          <a:lstStyle/>
          <a:p>
            <a:r>
              <a:rPr lang="zh-CN" altLang="en-US" dirty="0" smtClean="0"/>
              <a:t>姓名：</a:t>
            </a:r>
            <a:r>
              <a:rPr lang="en-US" altLang="zh-CN" dirty="0" smtClean="0"/>
              <a:t> </a:t>
            </a:r>
            <a:r>
              <a:rPr lang="zh-CN" altLang="en-US" dirty="0" smtClean="0"/>
              <a:t>林默</a:t>
            </a:r>
            <a:endParaRPr lang="en-US" altLang="zh-CN" dirty="0" smtClean="0"/>
          </a:p>
          <a:p>
            <a:r>
              <a:rPr lang="zh-CN" altLang="en-US" dirty="0" smtClean="0"/>
              <a:t>职务：项目经理</a:t>
            </a:r>
            <a:endParaRPr lang="en-US" altLang="zh-CN" dirty="0" smtClean="0"/>
          </a:p>
          <a:p>
            <a:r>
              <a:rPr lang="zh-CN" altLang="en-US" dirty="0" smtClean="0"/>
              <a:t>公司：微软</a:t>
            </a: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事件捕捉性</a:t>
            </a:r>
            <a:r>
              <a:rPr lang="zh-CN" altLang="en-US" dirty="0" smtClean="0"/>
              <a:t>能</a:t>
            </a:r>
            <a:r>
              <a:rPr lang="zh-CN" altLang="en-US" dirty="0" smtClean="0">
                <a:solidFill>
                  <a:schemeClr val="tx2"/>
                </a:solidFill>
              </a:rPr>
              <a:t>特</a:t>
            </a:r>
            <a:r>
              <a:rPr lang="zh-CN" altLang="en-US" dirty="0" smtClean="0">
                <a:solidFill>
                  <a:schemeClr val="tx2"/>
                </a:solidFill>
              </a:rPr>
              <a:t>征</a:t>
            </a:r>
            <a:endParaRPr lang="en-US" dirty="0"/>
          </a:p>
        </p:txBody>
      </p:sp>
      <p:sp>
        <p:nvSpPr>
          <p:cNvPr id="3" name="Content Placeholder 2"/>
          <p:cNvSpPr>
            <a:spLocks noGrp="1"/>
          </p:cNvSpPr>
          <p:nvPr>
            <p:ph idx="1"/>
          </p:nvPr>
        </p:nvSpPr>
        <p:spPr>
          <a:xfrm>
            <a:off x="381000" y="1412874"/>
            <a:ext cx="8382000" cy="5140326"/>
          </a:xfrm>
        </p:spPr>
        <p:txBody>
          <a:bodyPr>
            <a:normAutofit/>
          </a:bodyPr>
          <a:lstStyle/>
          <a:p>
            <a:r>
              <a:rPr lang="zh-CN" altLang="en-US" dirty="0" smtClean="0"/>
              <a:t>在</a:t>
            </a:r>
            <a:r>
              <a:rPr lang="en-US" dirty="0" smtClean="0"/>
              <a:t>2GHz</a:t>
            </a:r>
            <a:r>
              <a:rPr lang="zh-CN" altLang="en-US" dirty="0" smtClean="0"/>
              <a:t>的处理器上 ，触发单个事件的成本是</a:t>
            </a:r>
            <a:r>
              <a:rPr lang="en-US" dirty="0" smtClean="0"/>
              <a:t>~2µs CPU </a:t>
            </a:r>
            <a:r>
              <a:rPr lang="zh-CN" altLang="en-US" dirty="0" smtClean="0"/>
              <a:t>时间</a:t>
            </a:r>
            <a:endParaRPr lang="en-US" dirty="0" smtClean="0"/>
          </a:p>
          <a:p>
            <a:r>
              <a:rPr lang="zh-CN" altLang="en-US" dirty="0" smtClean="0"/>
              <a:t>目标因素</a:t>
            </a:r>
            <a:endParaRPr lang="en-US" dirty="0" smtClean="0"/>
          </a:p>
          <a:p>
            <a:pPr lvl="1"/>
            <a:r>
              <a:rPr lang="zh-CN" altLang="en-US" dirty="0" smtClean="0"/>
              <a:t>一般来说，异步对运行性能有很少的影响</a:t>
            </a:r>
            <a:endParaRPr lang="en-US" dirty="0" smtClean="0"/>
          </a:p>
          <a:p>
            <a:pPr lvl="1"/>
            <a:r>
              <a:rPr lang="zh-CN" altLang="en-US" dirty="0" smtClean="0"/>
              <a:t>同步目标对运行时间可能有更大影响</a:t>
            </a:r>
            <a:endParaRPr lang="en-US" dirty="0" smtClean="0"/>
          </a:p>
          <a:p>
            <a:r>
              <a:rPr lang="zh-CN" altLang="en-US" dirty="0" smtClean="0"/>
              <a:t>缓冲区的考虑因素</a:t>
            </a:r>
            <a:endParaRPr lang="en-US" dirty="0" smtClean="0"/>
          </a:p>
          <a:p>
            <a:pPr lvl="1"/>
            <a:r>
              <a:rPr lang="zh-CN" altLang="en-US" dirty="0" smtClean="0"/>
              <a:t>对会话缓冲区分区</a:t>
            </a:r>
            <a:r>
              <a:rPr lang="zh-CN" altLang="en-US" dirty="0" smtClean="0"/>
              <a:t>，能</a:t>
            </a:r>
            <a:r>
              <a:rPr lang="zh-CN" altLang="en-US" dirty="0" smtClean="0"/>
              <a:t>提高可伸缩性</a:t>
            </a:r>
            <a:endParaRPr lang="en-US" dirty="0" smtClean="0"/>
          </a:p>
          <a:p>
            <a:pPr lvl="1"/>
            <a:r>
              <a:rPr lang="zh-CN" altLang="en-US" dirty="0" smtClean="0"/>
              <a:t>随着</a:t>
            </a:r>
            <a:r>
              <a:rPr lang="en-US" altLang="zh-CN" dirty="0" smtClean="0"/>
              <a:t>CPU</a:t>
            </a:r>
            <a:r>
              <a:rPr lang="zh-CN" altLang="en-US" dirty="0" smtClean="0"/>
              <a:t>数量的增加，对事件会话缓冲区进行分区能保持低消耗</a:t>
            </a:r>
            <a:endParaRPr lang="en-US" dirty="0" smtClean="0"/>
          </a:p>
          <a:p>
            <a:pPr lvl="1"/>
            <a:r>
              <a:rPr lang="zh-CN" altLang="en-US" dirty="0" smtClean="0"/>
              <a:t>增加缓冲区大小以最大化异步目标的性能</a:t>
            </a:r>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14620"/>
            <a:ext cx="8229600" cy="1143000"/>
          </a:xfrm>
        </p:spPr>
        <p:txBody>
          <a:bodyPr/>
          <a:lstStyle/>
          <a:p>
            <a:r>
              <a:rPr lang="en-US" dirty="0" smtClean="0"/>
              <a:t>SQL Server 2008 </a:t>
            </a:r>
            <a:r>
              <a:rPr lang="zh-CN" altLang="en-US" dirty="0" smtClean="0"/>
              <a:t>扩展事件</a:t>
            </a:r>
            <a:r>
              <a:rPr lang="en-US" altLang="zh-CN" dirty="0" smtClean="0"/>
              <a:t>(Extended Event)</a:t>
            </a:r>
            <a:endParaRPr lang="zh-CN" altLang="en-US" dirty="0"/>
          </a:p>
        </p:txBody>
      </p:sp>
      <p:sp>
        <p:nvSpPr>
          <p:cNvPr id="5" name="文本占位符 4"/>
          <p:cNvSpPr>
            <a:spLocks noGrp="1"/>
          </p:cNvSpPr>
          <p:nvPr>
            <p:ph type="body" sz="quarter" idx="10"/>
          </p:nvPr>
        </p:nvSpPr>
        <p:spPr/>
        <p:txBody>
          <a:bodyPr/>
          <a:lstStyle/>
          <a:p>
            <a:r>
              <a:rPr lang="en-US" altLang="zh-CN" dirty="0" smtClean="0"/>
              <a:t>DAT313</a:t>
            </a:r>
            <a:endParaRPr lang="zh-CN" altLang="en-US" dirty="0"/>
          </a:p>
        </p:txBody>
      </p:sp>
      <p:sp>
        <p:nvSpPr>
          <p:cNvPr id="6" name="文本占位符 5"/>
          <p:cNvSpPr>
            <a:spLocks noGrp="1"/>
          </p:cNvSpPr>
          <p:nvPr>
            <p:ph type="body" sz="quarter" idx="11"/>
          </p:nvPr>
        </p:nvSpPr>
        <p:spPr>
          <a:xfrm>
            <a:off x="357158" y="4286256"/>
            <a:ext cx="2571750" cy="1714512"/>
          </a:xfrm>
        </p:spPr>
        <p:txBody>
          <a:bodyPr>
            <a:normAutofit/>
          </a:bodyPr>
          <a:lstStyle/>
          <a:p>
            <a:r>
              <a:rPr lang="zh-CN" altLang="en-US" dirty="0" smtClean="0"/>
              <a:t>姓名</a:t>
            </a:r>
            <a:r>
              <a:rPr lang="en-US" altLang="zh-CN" dirty="0" smtClean="0"/>
              <a:t>: </a:t>
            </a:r>
            <a:r>
              <a:rPr lang="zh-CN" altLang="en-US" dirty="0" smtClean="0"/>
              <a:t>林默</a:t>
            </a:r>
            <a:endParaRPr lang="en-US" altLang="zh-CN" dirty="0" smtClean="0"/>
          </a:p>
          <a:p>
            <a:r>
              <a:rPr lang="zh-CN" altLang="en-US" dirty="0" smtClean="0"/>
              <a:t>职务</a:t>
            </a:r>
            <a:r>
              <a:rPr lang="en-US" altLang="zh-CN" dirty="0" smtClean="0"/>
              <a:t>: </a:t>
            </a:r>
            <a:r>
              <a:rPr lang="zh-CN" altLang="en-US" dirty="0" smtClean="0"/>
              <a:t>项目经理</a:t>
            </a:r>
            <a:endParaRPr lang="en-US" altLang="zh-CN" dirty="0" smtClean="0"/>
          </a:p>
          <a:p>
            <a:r>
              <a:rPr lang="zh-CN" altLang="en-US" dirty="0" smtClean="0"/>
              <a:t>公司：微软</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事件捕捉性能</a:t>
            </a:r>
            <a:r>
              <a:rPr lang="zh-CN" altLang="en-US" dirty="0" smtClean="0">
                <a:solidFill>
                  <a:schemeClr val="tx2"/>
                </a:solidFill>
              </a:rPr>
              <a:t>特征</a:t>
            </a:r>
            <a:r>
              <a:rPr lang="en-US" altLang="en-US" dirty="0" smtClean="0">
                <a:solidFill>
                  <a:schemeClr val="tx2"/>
                </a:solidFill>
              </a:rPr>
              <a:t>(</a:t>
            </a:r>
            <a:r>
              <a:rPr lang="zh-CN" altLang="en-US" dirty="0" smtClean="0">
                <a:solidFill>
                  <a:schemeClr val="tx2"/>
                </a:solidFill>
              </a:rPr>
              <a:t>续</a:t>
            </a:r>
            <a:r>
              <a:rPr lang="en-US" altLang="en-US" dirty="0" smtClean="0">
                <a:solidFill>
                  <a:schemeClr val="tx2"/>
                </a:solidFill>
              </a:rPr>
              <a:t>)</a:t>
            </a:r>
            <a:endParaRPr lang="en-US" altLang="en-US" dirty="0">
              <a:solidFill>
                <a:schemeClr val="tx2"/>
              </a:solidFill>
            </a:endParaRPr>
          </a:p>
        </p:txBody>
      </p:sp>
      <p:sp>
        <p:nvSpPr>
          <p:cNvPr id="3" name="Content Placeholder 2"/>
          <p:cNvSpPr>
            <a:spLocks noGrp="1"/>
          </p:cNvSpPr>
          <p:nvPr>
            <p:ph idx="1"/>
          </p:nvPr>
        </p:nvSpPr>
        <p:spPr>
          <a:xfrm>
            <a:off x="381000" y="1412874"/>
            <a:ext cx="8382000" cy="4683126"/>
          </a:xfrm>
        </p:spPr>
        <p:txBody>
          <a:bodyPr>
            <a:normAutofit/>
          </a:bodyPr>
          <a:lstStyle/>
          <a:p>
            <a:r>
              <a:rPr lang="zh-CN" altLang="en-US" dirty="0" smtClean="0"/>
              <a:t>检查事件保留的需求</a:t>
            </a:r>
            <a:endParaRPr lang="en-US" dirty="0" smtClean="0"/>
          </a:p>
          <a:p>
            <a:pPr lvl="1"/>
            <a:r>
              <a:rPr lang="zh-CN" altLang="en-US" dirty="0" smtClean="0"/>
              <a:t>保留每个事件可能对性能有比较大的影响，因为新触发的线程会得不到可用的缓存</a:t>
            </a:r>
            <a:endParaRPr lang="en-US" dirty="0" smtClean="0"/>
          </a:p>
          <a:p>
            <a:pPr lvl="1"/>
            <a:r>
              <a:rPr lang="zh-CN" altLang="en-US" dirty="0" smtClean="0"/>
              <a:t>使用</a:t>
            </a:r>
            <a:r>
              <a:rPr lang="en-US" dirty="0" smtClean="0"/>
              <a:t>NO_EVENT_LOSS </a:t>
            </a:r>
            <a:r>
              <a:rPr lang="zh-CN" altLang="en-US" dirty="0" smtClean="0"/>
              <a:t>时，有</a:t>
            </a:r>
            <a:r>
              <a:rPr lang="zh-CN" altLang="en-US" dirty="0" smtClean="0"/>
              <a:t>些事</a:t>
            </a:r>
            <a:r>
              <a:rPr lang="zh-CN" altLang="en-US" dirty="0" smtClean="0"/>
              <a:t>件不能加</a:t>
            </a:r>
            <a:r>
              <a:rPr lang="zh-CN" altLang="en-US" dirty="0" smtClean="0"/>
              <a:t>到事件会话中</a:t>
            </a:r>
            <a:endParaRPr lang="en-US" dirty="0" smtClean="0"/>
          </a:p>
          <a:p>
            <a:pPr lvl="1"/>
            <a:r>
              <a:rPr lang="zh-CN" altLang="en-US" dirty="0" smtClean="0"/>
              <a:t>尽可能选择</a:t>
            </a:r>
            <a:r>
              <a:rPr lang="en-US" dirty="0" smtClean="0"/>
              <a:t>ALLOW_SINGLE_EVENT_LOSS</a:t>
            </a:r>
            <a:r>
              <a:rPr lang="zh-CN" altLang="en-US" dirty="0" smtClean="0"/>
              <a:t>或者</a:t>
            </a:r>
            <a:r>
              <a:rPr lang="en-US" dirty="0" smtClean="0"/>
              <a:t>ALLOW_MULTIPLE_EVENT_LOSS</a:t>
            </a:r>
          </a:p>
          <a:p>
            <a:pPr lvl="1"/>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找到闩锁争用的根本原因</a:t>
            </a:r>
            <a:endParaRPr lang="zh-CN" altLang="en-US" dirty="0"/>
          </a:p>
        </p:txBody>
      </p:sp>
      <p:sp>
        <p:nvSpPr>
          <p:cNvPr id="4" name="文本占位符 3"/>
          <p:cNvSpPr>
            <a:spLocks noGrp="1"/>
          </p:cNvSpPr>
          <p:nvPr>
            <p:ph type="body" sz="quarter" idx="11"/>
          </p:nvPr>
        </p:nvSpPr>
        <p:spPr/>
        <p:txBody>
          <a:bodyPr/>
          <a:lstStyle/>
          <a:p>
            <a:r>
              <a:rPr lang="zh-CN" altLang="en-US" dirty="0" smtClean="0"/>
              <a:t>姓名：林默</a:t>
            </a:r>
            <a:endParaRPr lang="en-US" altLang="zh-CN" dirty="0" smtClean="0"/>
          </a:p>
          <a:p>
            <a:r>
              <a:rPr lang="zh-CN" altLang="en-US" dirty="0" smtClean="0"/>
              <a:t>职务：项目经理</a:t>
            </a:r>
            <a:endParaRPr lang="en-US" altLang="zh-CN" dirty="0" smtClean="0"/>
          </a:p>
          <a:p>
            <a:r>
              <a:rPr lang="zh-CN" altLang="en-US" dirty="0" smtClean="0"/>
              <a:t>公司：微软</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找到耗时最长的查询语句</a:t>
            </a:r>
            <a:endParaRPr lang="zh-CN" altLang="en-US" dirty="0"/>
          </a:p>
        </p:txBody>
      </p:sp>
      <p:sp>
        <p:nvSpPr>
          <p:cNvPr id="4" name="文本占位符 3"/>
          <p:cNvSpPr>
            <a:spLocks noGrp="1"/>
          </p:cNvSpPr>
          <p:nvPr>
            <p:ph type="body" sz="quarter" idx="11"/>
          </p:nvPr>
        </p:nvSpPr>
        <p:spPr/>
        <p:txBody>
          <a:bodyPr/>
          <a:lstStyle/>
          <a:p>
            <a:r>
              <a:rPr lang="zh-CN" altLang="en-US" dirty="0" smtClean="0"/>
              <a:t>姓名：林默</a:t>
            </a:r>
            <a:endParaRPr lang="en-US" altLang="zh-CN" dirty="0" smtClean="0"/>
          </a:p>
          <a:p>
            <a:r>
              <a:rPr lang="zh-CN" altLang="en-US" dirty="0" smtClean="0"/>
              <a:t>职务：项目经理</a:t>
            </a:r>
            <a:endParaRPr lang="en-US" altLang="zh-CN" dirty="0" smtClean="0"/>
          </a:p>
          <a:p>
            <a:r>
              <a:rPr lang="zh-CN" altLang="en-US" dirty="0" smtClean="0"/>
              <a:t>公司：微软</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结论</a:t>
            </a:r>
            <a:endParaRPr lang="en-US" dirty="0"/>
          </a:p>
        </p:txBody>
      </p:sp>
      <p:sp>
        <p:nvSpPr>
          <p:cNvPr id="3" name="Content Placeholder 2"/>
          <p:cNvSpPr>
            <a:spLocks noGrp="1"/>
          </p:cNvSpPr>
          <p:nvPr>
            <p:ph idx="1"/>
          </p:nvPr>
        </p:nvSpPr>
        <p:spPr>
          <a:xfrm>
            <a:off x="381000" y="1412874"/>
            <a:ext cx="8382000" cy="5140326"/>
          </a:xfrm>
        </p:spPr>
        <p:txBody>
          <a:bodyPr>
            <a:normAutofit/>
          </a:bodyPr>
          <a:lstStyle/>
          <a:p>
            <a:r>
              <a:rPr lang="zh-CN" altLang="en-US" dirty="0" smtClean="0"/>
              <a:t>低</a:t>
            </a:r>
            <a:r>
              <a:rPr lang="zh-CN" altLang="en-US" dirty="0" smtClean="0"/>
              <a:t>开销</a:t>
            </a:r>
            <a:endParaRPr lang="en-US" dirty="0" smtClean="0"/>
          </a:p>
          <a:p>
            <a:r>
              <a:rPr lang="zh-CN" altLang="en-US" dirty="0" smtClean="0"/>
              <a:t>深层的可见性方便了问题诊</a:t>
            </a:r>
            <a:r>
              <a:rPr lang="zh-CN" altLang="en-US" dirty="0" smtClean="0"/>
              <a:t>断</a:t>
            </a:r>
            <a:endParaRPr lang="en-US" dirty="0" smtClean="0"/>
          </a:p>
          <a:p>
            <a:r>
              <a:rPr lang="zh-CN" altLang="en-US" dirty="0" smtClean="0"/>
              <a:t>可扩展的数据收集，能在准确</a:t>
            </a:r>
            <a:r>
              <a:rPr lang="zh-CN" altLang="en-US" dirty="0" smtClean="0"/>
              <a:t>的时</a:t>
            </a:r>
            <a:r>
              <a:rPr lang="zh-CN" altLang="en-US" dirty="0" smtClean="0"/>
              <a:t>间捕捉到系统信息</a:t>
            </a:r>
            <a:endParaRPr lang="en-US" dirty="0" smtClean="0"/>
          </a:p>
          <a:p>
            <a:r>
              <a:rPr lang="en-US" dirty="0" smtClean="0"/>
              <a:t> </a:t>
            </a:r>
            <a:r>
              <a:rPr lang="zh-CN" altLang="en-US" dirty="0" smtClean="0"/>
              <a:t>谓词过滤掉干扰</a:t>
            </a:r>
            <a:endParaRPr lang="en-US" dirty="0" smtClean="0"/>
          </a:p>
          <a:p>
            <a:r>
              <a:rPr lang="zh-CN" altLang="en-US" dirty="0" smtClean="0"/>
              <a:t>在线分析带来的关</a:t>
            </a:r>
            <a:r>
              <a:rPr lang="zh-CN" altLang="en-US" dirty="0" smtClean="0"/>
              <a:t>于问题的</a:t>
            </a:r>
            <a:r>
              <a:rPr lang="zh-CN" altLang="en-US" dirty="0" smtClean="0"/>
              <a:t>信息，更接近</a:t>
            </a:r>
            <a:r>
              <a:rPr lang="zh-CN" altLang="en-US" dirty="0" smtClean="0"/>
              <a:t>于问题本</a:t>
            </a:r>
            <a:r>
              <a:rPr lang="zh-CN" altLang="en-US" dirty="0" smtClean="0"/>
              <a:t>身。</a:t>
            </a:r>
            <a:endParaRPr lang="en-US" dirty="0" smtClean="0"/>
          </a:p>
          <a:p>
            <a:r>
              <a:rPr lang="zh-CN" altLang="en-US" dirty="0" smtClean="0"/>
              <a:t>扩展事</a:t>
            </a:r>
            <a:r>
              <a:rPr lang="zh-CN" altLang="en-US" dirty="0" smtClean="0"/>
              <a:t>件减少了</a:t>
            </a:r>
            <a:r>
              <a:rPr lang="zh-CN" altLang="en-US" dirty="0" smtClean="0"/>
              <a:t>解决生产系统问题的时间</a:t>
            </a:r>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74638"/>
            <a:ext cx="8229600" cy="1143000"/>
          </a:xfrm>
        </p:spPr>
        <p:txBody>
          <a:bodyPr>
            <a:normAutofit/>
          </a:bodyPr>
          <a:lstStyle/>
          <a:p>
            <a:r>
              <a:rPr lang="zh-CN" altLang="en-US" sz="2800" dirty="0" smtClean="0"/>
              <a:t>微软中国研发集团服务器与开发工具事业部</a:t>
            </a:r>
            <a:endParaRPr lang="zh-CN" altLang="en-US" sz="2800" dirty="0"/>
          </a:p>
        </p:txBody>
      </p:sp>
      <p:sp>
        <p:nvSpPr>
          <p:cNvPr id="3" name="内容占位符 2"/>
          <p:cNvSpPr>
            <a:spLocks noGrp="1"/>
          </p:cNvSpPr>
          <p:nvPr>
            <p:ph idx="1"/>
          </p:nvPr>
        </p:nvSpPr>
        <p:spPr>
          <a:xfrm>
            <a:off x="928662" y="1214422"/>
            <a:ext cx="3971924" cy="2000264"/>
          </a:xfrm>
        </p:spPr>
        <p:txBody>
          <a:bodyPr/>
          <a:lstStyle/>
          <a:p>
            <a:pPr>
              <a:lnSpc>
                <a:spcPct val="150000"/>
              </a:lnSpc>
            </a:pPr>
            <a:r>
              <a:rPr lang="zh-CN" altLang="en-US" dirty="0" smtClean="0"/>
              <a:t>商用平台</a:t>
            </a:r>
            <a:endParaRPr lang="en-US" altLang="zh-CN" dirty="0" smtClean="0"/>
          </a:p>
          <a:p>
            <a:pPr>
              <a:lnSpc>
                <a:spcPct val="150000"/>
              </a:lnSpc>
            </a:pPr>
            <a:r>
              <a:rPr lang="zh-CN" altLang="en-US" dirty="0" smtClean="0"/>
              <a:t>开发工具</a:t>
            </a:r>
            <a:endParaRPr lang="en-US" altLang="zh-CN" dirty="0" smtClean="0"/>
          </a:p>
          <a:p>
            <a:pPr>
              <a:lnSpc>
                <a:spcPct val="150000"/>
              </a:lnSpc>
            </a:pPr>
            <a:r>
              <a:rPr lang="zh-CN" altLang="en-US" dirty="0" smtClean="0"/>
              <a:t>管理与服务</a:t>
            </a:r>
            <a:endParaRPr lang="en-US" altLang="zh-CN" dirty="0" smtClean="0"/>
          </a:p>
        </p:txBody>
      </p:sp>
      <p:sp>
        <p:nvSpPr>
          <p:cNvPr id="6" name="内容占位符 2"/>
          <p:cNvSpPr txBox="1">
            <a:spLocks/>
          </p:cNvSpPr>
          <p:nvPr/>
        </p:nvSpPr>
        <p:spPr>
          <a:xfrm>
            <a:off x="714348" y="3571876"/>
            <a:ext cx="6929486" cy="2571768"/>
          </a:xfrm>
          <a:prstGeom prst="rect">
            <a:avLst/>
          </a:prstGeom>
        </p:spPr>
        <p:txBody>
          <a:bodyPr/>
          <a:lstStyle/>
          <a:p>
            <a:pPr marL="342900" lvl="0" indent="-342900">
              <a:spcBef>
                <a:spcPct val="20000"/>
              </a:spcBef>
              <a:buFont typeface="Arial" pitchFamily="34" charset="0"/>
              <a:buChar char="•"/>
            </a:pPr>
            <a:r>
              <a:rPr lang="zh-CN" altLang="en-US" sz="2400" dirty="0" smtClean="0">
                <a:latin typeface="+mj-ea"/>
                <a:ea typeface="+mj-ea"/>
              </a:rPr>
              <a:t>团队博客：</a:t>
            </a:r>
            <a:endParaRPr lang="en-US" altLang="zh-CN" sz="2400" dirty="0" smtClean="0">
              <a:latin typeface="+mj-ea"/>
              <a:ea typeface="+mj-ea"/>
            </a:endParaRPr>
          </a:p>
          <a:p>
            <a:pPr marL="800100" lvl="1" indent="-342900">
              <a:spcBef>
                <a:spcPct val="20000"/>
              </a:spcBef>
            </a:pPr>
            <a:r>
              <a:rPr lang="en-US" altLang="zh-CN" sz="2400" u="sng" dirty="0" smtClean="0">
                <a:latin typeface="+mj-ea"/>
                <a:ea typeface="+mj-ea"/>
                <a:hlinkClick r:id="rId3"/>
              </a:rPr>
              <a:t> http://blogs.msdn.com/</a:t>
            </a:r>
            <a:r>
              <a:rPr lang="en-US" altLang="zh-CN" sz="2400" i="1" u="sng" dirty="0" smtClean="0">
                <a:latin typeface="+mj-ea"/>
                <a:ea typeface="+mj-ea"/>
                <a:hlinkClick r:id="rId3"/>
              </a:rPr>
              <a:t>stbcblog</a:t>
            </a:r>
            <a:r>
              <a:rPr lang="en-US" altLang="zh-CN" sz="2400" u="sng" dirty="0" smtClean="0">
                <a:latin typeface="+mj-ea"/>
                <a:ea typeface="+mj-ea"/>
                <a:hlinkClick r:id="rId3"/>
              </a:rPr>
              <a:t>/</a:t>
            </a:r>
            <a:endParaRPr lang="en-US" altLang="zh-CN" sz="2400" u="sng" dirty="0" smtClean="0">
              <a:latin typeface="+mj-ea"/>
              <a:ea typeface="+mj-ea"/>
            </a:endParaRPr>
          </a:p>
          <a:p>
            <a:pPr marL="342900" lvl="0" indent="-342900">
              <a:spcBef>
                <a:spcPct val="20000"/>
              </a:spcBef>
              <a:buFont typeface="Arial" pitchFamily="34" charset="0"/>
              <a:buChar char="•"/>
            </a:pPr>
            <a:r>
              <a:rPr lang="en-US" altLang="zh-CN" sz="2400" dirty="0" smtClean="0">
                <a:latin typeface="+mj-ea"/>
                <a:ea typeface="+mj-ea"/>
              </a:rPr>
              <a:t>SQL</a:t>
            </a:r>
            <a:r>
              <a:rPr lang="zh-CN" altLang="en-US" sz="2400" dirty="0" smtClean="0">
                <a:latin typeface="+mj-ea"/>
                <a:ea typeface="+mj-ea"/>
              </a:rPr>
              <a:t> </a:t>
            </a:r>
            <a:r>
              <a:rPr lang="en-US" altLang="zh-CN" sz="2400" dirty="0" smtClean="0">
                <a:latin typeface="+mj-ea"/>
                <a:ea typeface="+mj-ea"/>
              </a:rPr>
              <a:t>Server</a:t>
            </a:r>
            <a:r>
              <a:rPr lang="zh-CN" altLang="en-US" sz="2400" dirty="0" smtClean="0">
                <a:latin typeface="+mj-ea"/>
                <a:ea typeface="+mj-ea"/>
              </a:rPr>
              <a:t>中文论坛</a:t>
            </a:r>
            <a:endParaRPr lang="en-US" altLang="zh-CN" sz="2400" dirty="0" smtClean="0">
              <a:latin typeface="+mj-ea"/>
              <a:ea typeface="+mj-ea"/>
            </a:endParaRPr>
          </a:p>
          <a:p>
            <a:pPr marL="342900" lvl="0" indent="-342900">
              <a:spcBef>
                <a:spcPct val="20000"/>
              </a:spcBef>
            </a:pPr>
            <a:r>
              <a:rPr lang="en-US" altLang="zh-CN" sz="2400" smtClean="0">
                <a:latin typeface="+mj-ea"/>
                <a:ea typeface="+mj-ea"/>
              </a:rPr>
              <a:t>	</a:t>
            </a:r>
            <a:r>
              <a:rPr lang="en-US" altLang="zh-CN" sz="2400" smtClean="0">
                <a:latin typeface="+mj-ea"/>
                <a:ea typeface="+mj-ea"/>
                <a:hlinkClick r:id="rId4"/>
              </a:rPr>
              <a:t>http://social.microsoft.com/forums/zh-CN/sqlserverzhchs/threads/</a:t>
            </a:r>
            <a:endParaRPr lang="en-US" altLang="zh-CN" sz="2400" smtClean="0">
              <a:latin typeface="+mj-ea"/>
              <a:ea typeface="+mj-ea"/>
            </a:endParaRPr>
          </a:p>
          <a:p>
            <a:pPr marL="342900" lvl="0" indent="-342900">
              <a:spcBef>
                <a:spcPct val="20000"/>
              </a:spcBef>
            </a:pPr>
            <a:endParaRPr lang="en-US" altLang="zh-CN" sz="2400" dirty="0" smtClean="0">
              <a:latin typeface="+mj-ea"/>
              <a:ea typeface="+mj-ea"/>
            </a:endParaRPr>
          </a:p>
          <a:p>
            <a:pPr marL="342900" lvl="0" indent="-342900">
              <a:spcBef>
                <a:spcPct val="20000"/>
              </a:spcBef>
              <a:buFont typeface="Arial" pitchFamily="34" charset="0"/>
              <a:buChar char="•"/>
            </a:pPr>
            <a:endParaRPr lang="en-US" altLang="zh-CN" sz="2400" dirty="0" smtClean="0">
              <a:latin typeface="+mj-ea"/>
              <a:ea typeface="+mj-ea"/>
            </a:endParaRPr>
          </a:p>
        </p:txBody>
      </p:sp>
      <p:sp>
        <p:nvSpPr>
          <p:cNvPr id="7" name="内容占位符 2"/>
          <p:cNvSpPr txBox="1">
            <a:spLocks/>
          </p:cNvSpPr>
          <p:nvPr/>
        </p:nvSpPr>
        <p:spPr>
          <a:xfrm>
            <a:off x="4071934" y="1214422"/>
            <a:ext cx="3971924" cy="221457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rPr>
              <a:t>Windows Server</a:t>
            </a: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解决方案</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协议工程</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商业在线服务</a:t>
            </a: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357158" y="2214554"/>
            <a:ext cx="2214578" cy="1254595"/>
            <a:chOff x="6986598" y="2043114"/>
            <a:chExt cx="2933129" cy="1563968"/>
          </a:xfrm>
        </p:grpSpPr>
        <p:pic>
          <p:nvPicPr>
            <p:cNvPr id="6" name="Picture 9" descr="C:\Documents and Settings\t-yuteng\Desktop\STB China Contribute LOGOs\Forefront-SES_v_rgb_r.png"/>
            <p:cNvPicPr>
              <a:picLocks noChangeAspect="1" noChangeArrowheads="1"/>
            </p:cNvPicPr>
            <p:nvPr/>
          </p:nvPicPr>
          <p:blipFill>
            <a:blip r:embed="rId3" cstate="print"/>
            <a:srcRect/>
            <a:stretch>
              <a:fillRect/>
            </a:stretch>
          </p:blipFill>
          <p:spPr bwMode="auto">
            <a:xfrm>
              <a:off x="7058036" y="2043114"/>
              <a:ext cx="2167414" cy="1117187"/>
            </a:xfrm>
            <a:prstGeom prst="rect">
              <a:avLst/>
            </a:prstGeom>
            <a:noFill/>
          </p:spPr>
        </p:pic>
        <p:pic>
          <p:nvPicPr>
            <p:cNvPr id="7" name="Picture 10" descr="C:\Documents and Settings\t-yuteng\Desktop\STB China Contribute LOGOs\Forefront-SS_h_rgb_r.png"/>
            <p:cNvPicPr>
              <a:picLocks noChangeAspect="1" noChangeArrowheads="1"/>
            </p:cNvPicPr>
            <p:nvPr/>
          </p:nvPicPr>
          <p:blipFill>
            <a:blip r:embed="rId4" cstate="print"/>
            <a:srcRect l="14706" t="66122"/>
            <a:stretch>
              <a:fillRect/>
            </a:stretch>
          </p:blipFill>
          <p:spPr bwMode="auto">
            <a:xfrm>
              <a:off x="6986598" y="3186122"/>
              <a:ext cx="1824626" cy="193419"/>
            </a:xfrm>
            <a:prstGeom prst="rect">
              <a:avLst/>
            </a:prstGeom>
            <a:noFill/>
          </p:spPr>
        </p:pic>
        <p:pic>
          <p:nvPicPr>
            <p:cNvPr id="8" name="Picture 11" descr="C:\Documents and Settings\t-yuteng\Desktop\STB China Contribute LOGOs\Forefront-SSMC_v_rgb_r.png"/>
            <p:cNvPicPr>
              <a:picLocks noChangeAspect="1" noChangeArrowheads="1"/>
            </p:cNvPicPr>
            <p:nvPr/>
          </p:nvPicPr>
          <p:blipFill>
            <a:blip r:embed="rId5" cstate="print"/>
            <a:srcRect t="81503"/>
            <a:stretch>
              <a:fillRect/>
            </a:stretch>
          </p:blipFill>
          <p:spPr bwMode="auto">
            <a:xfrm>
              <a:off x="7058036" y="3400436"/>
              <a:ext cx="2861691" cy="206646"/>
            </a:xfrm>
            <a:prstGeom prst="rect">
              <a:avLst/>
            </a:prstGeom>
            <a:noFill/>
          </p:spPr>
        </p:pic>
      </p:grpSp>
      <p:pic>
        <p:nvPicPr>
          <p:cNvPr id="10" name="Picture 19" descr="C:\Program Files\Microsoft Resource DVD Artwork\DVD_ART\BoxShots_Logos\Visual Studio Brand Logotypes\Visual Studio 2008 H Logo Rev.png"/>
          <p:cNvPicPr>
            <a:picLocks noChangeAspect="1" noChangeArrowheads="1"/>
          </p:cNvPicPr>
          <p:nvPr/>
        </p:nvPicPr>
        <p:blipFill>
          <a:blip r:embed="rId6" cstate="print"/>
          <a:srcRect/>
          <a:stretch>
            <a:fillRect/>
          </a:stretch>
        </p:blipFill>
        <p:spPr bwMode="auto">
          <a:xfrm>
            <a:off x="5900304" y="2938581"/>
            <a:ext cx="3172290" cy="418981"/>
          </a:xfrm>
          <a:prstGeom prst="rect">
            <a:avLst/>
          </a:prstGeom>
          <a:noFill/>
        </p:spPr>
      </p:pic>
      <p:pic>
        <p:nvPicPr>
          <p:cNvPr id="11" name="Picture 20" descr="C:\Program Files\Microsoft Resource DVD Artwork\DVD_ART\BoxShots_Logos\Windows Server 2008\Windows Server 2008 logo h r.png"/>
          <p:cNvPicPr>
            <a:picLocks noChangeAspect="1" noChangeArrowheads="1"/>
          </p:cNvPicPr>
          <p:nvPr/>
        </p:nvPicPr>
        <p:blipFill>
          <a:blip r:embed="rId7" cstate="print"/>
          <a:srcRect/>
          <a:stretch>
            <a:fillRect/>
          </a:stretch>
        </p:blipFill>
        <p:spPr bwMode="auto">
          <a:xfrm>
            <a:off x="2343158" y="2180744"/>
            <a:ext cx="3371850" cy="533876"/>
          </a:xfrm>
          <a:prstGeom prst="rect">
            <a:avLst/>
          </a:prstGeom>
          <a:noFill/>
        </p:spPr>
      </p:pic>
      <p:pic>
        <p:nvPicPr>
          <p:cNvPr id="14" name="Picture 35" descr="C:\Program Files\Microsoft Resource DVD Artwork\DVD_ART\BoxShots_Logos\Windows Compute Cluster Server 2003\Windows Compute Cluster Server 2003 v r logo.png"/>
          <p:cNvPicPr>
            <a:picLocks noChangeAspect="1" noChangeArrowheads="1"/>
          </p:cNvPicPr>
          <p:nvPr/>
        </p:nvPicPr>
        <p:blipFill>
          <a:blip r:embed="rId8" cstate="print"/>
          <a:srcRect/>
          <a:stretch>
            <a:fillRect/>
          </a:stretch>
        </p:blipFill>
        <p:spPr bwMode="auto">
          <a:xfrm>
            <a:off x="3428992" y="4643446"/>
            <a:ext cx="2260738" cy="785818"/>
          </a:xfrm>
          <a:prstGeom prst="rect">
            <a:avLst/>
          </a:prstGeom>
          <a:noFill/>
        </p:spPr>
      </p:pic>
      <p:pic>
        <p:nvPicPr>
          <p:cNvPr id="15" name="Picture 36" descr="C:\Program Files\Microsoft Resource DVD Artwork\DVD_ART\BoxShots_Logos\Windows Home Server\Windows Home Server logo h r.png"/>
          <p:cNvPicPr>
            <a:picLocks noChangeAspect="1" noChangeArrowheads="1"/>
          </p:cNvPicPr>
          <p:nvPr/>
        </p:nvPicPr>
        <p:blipFill>
          <a:blip r:embed="rId9" cstate="print"/>
          <a:srcRect/>
          <a:stretch>
            <a:fillRect/>
          </a:stretch>
        </p:blipFill>
        <p:spPr bwMode="auto">
          <a:xfrm>
            <a:off x="4643438" y="4564390"/>
            <a:ext cx="2266950" cy="293370"/>
          </a:xfrm>
          <a:prstGeom prst="rect">
            <a:avLst/>
          </a:prstGeom>
          <a:noFill/>
        </p:spPr>
      </p:pic>
      <p:pic>
        <p:nvPicPr>
          <p:cNvPr id="16" name="Picture 39" descr="C:\Documents and Settings\t-yuteng\Desktop\STB China Contribute LOGOs\SMS03-R2_rgb_r.png"/>
          <p:cNvPicPr>
            <a:picLocks noChangeAspect="1" noChangeArrowheads="1"/>
          </p:cNvPicPr>
          <p:nvPr/>
        </p:nvPicPr>
        <p:blipFill>
          <a:blip r:embed="rId10" cstate="print"/>
          <a:srcRect/>
          <a:stretch>
            <a:fillRect/>
          </a:stretch>
        </p:blipFill>
        <p:spPr bwMode="auto">
          <a:xfrm>
            <a:off x="285720" y="3559306"/>
            <a:ext cx="2396014" cy="512636"/>
          </a:xfrm>
          <a:prstGeom prst="rect">
            <a:avLst/>
          </a:prstGeom>
          <a:noFill/>
        </p:spPr>
      </p:pic>
      <p:pic>
        <p:nvPicPr>
          <p:cNvPr id="19" name="Picture 16" descr="C:\Documents and Settings\t-yuteng\Desktop\STB China Contribute LOGOs\W-HPC-Svr08_v_rgb_r.png"/>
          <p:cNvPicPr>
            <a:picLocks noChangeAspect="1" noChangeArrowheads="1"/>
          </p:cNvPicPr>
          <p:nvPr/>
        </p:nvPicPr>
        <p:blipFill>
          <a:blip r:embed="rId11" cstate="print"/>
          <a:srcRect/>
          <a:stretch>
            <a:fillRect/>
          </a:stretch>
        </p:blipFill>
        <p:spPr bwMode="auto">
          <a:xfrm>
            <a:off x="7286644" y="5643578"/>
            <a:ext cx="1612202" cy="950976"/>
          </a:xfrm>
          <a:prstGeom prst="rect">
            <a:avLst/>
          </a:prstGeom>
          <a:noFill/>
        </p:spPr>
      </p:pic>
      <p:pic>
        <p:nvPicPr>
          <p:cNvPr id="20" name="Picture 2" descr="C:\Documents and Settings\t-yuteng\Desktop\STB China Contribute LOGOs\SQL08_h_rgb_r.png"/>
          <p:cNvPicPr>
            <a:picLocks noChangeAspect="1" noChangeArrowheads="1"/>
          </p:cNvPicPr>
          <p:nvPr/>
        </p:nvPicPr>
        <p:blipFill>
          <a:blip r:embed="rId12" cstate="print"/>
          <a:srcRect/>
          <a:stretch>
            <a:fillRect/>
          </a:stretch>
        </p:blipFill>
        <p:spPr bwMode="auto">
          <a:xfrm>
            <a:off x="5926194" y="1766879"/>
            <a:ext cx="2860648" cy="590551"/>
          </a:xfrm>
          <a:prstGeom prst="rect">
            <a:avLst/>
          </a:prstGeom>
          <a:noFill/>
        </p:spPr>
      </p:pic>
      <p:pic>
        <p:nvPicPr>
          <p:cNvPr id="21" name="Picture 20" descr="BizTalkSvr09_h_rgb_r.png"/>
          <p:cNvPicPr>
            <a:picLocks noChangeAspect="1"/>
          </p:cNvPicPr>
          <p:nvPr/>
        </p:nvPicPr>
        <p:blipFill>
          <a:blip r:embed="rId13" cstate="print"/>
          <a:stretch>
            <a:fillRect/>
          </a:stretch>
        </p:blipFill>
        <p:spPr>
          <a:xfrm>
            <a:off x="6010305" y="5000636"/>
            <a:ext cx="2919413" cy="519113"/>
          </a:xfrm>
          <a:prstGeom prst="rect">
            <a:avLst/>
          </a:prstGeom>
        </p:spPr>
      </p:pic>
      <p:pic>
        <p:nvPicPr>
          <p:cNvPr id="22" name="Picture 21" descr="Windows7_h_rgb_r.png"/>
          <p:cNvPicPr>
            <a:picLocks noChangeAspect="1"/>
          </p:cNvPicPr>
          <p:nvPr/>
        </p:nvPicPr>
        <p:blipFill>
          <a:blip r:embed="rId14" cstate="print"/>
          <a:stretch>
            <a:fillRect/>
          </a:stretch>
        </p:blipFill>
        <p:spPr>
          <a:xfrm>
            <a:off x="571472" y="1714488"/>
            <a:ext cx="1976000" cy="312000"/>
          </a:xfrm>
          <a:prstGeom prst="rect">
            <a:avLst/>
          </a:prstGeom>
        </p:spPr>
      </p:pic>
      <p:sp>
        <p:nvSpPr>
          <p:cNvPr id="23" name="Title 12"/>
          <p:cNvSpPr>
            <a:spLocks noGrp="1"/>
          </p:cNvSpPr>
          <p:nvPr>
            <p:ph type="title"/>
          </p:nvPr>
        </p:nvSpPr>
        <p:spPr>
          <a:xfrm>
            <a:off x="457200" y="274638"/>
            <a:ext cx="8229600" cy="1143000"/>
          </a:xfrm>
        </p:spPr>
        <p:txBody>
          <a:bodyPr/>
          <a:lstStyle/>
          <a:p>
            <a:r>
              <a:rPr lang="zh-CN" altLang="en-US" dirty="0" smtClean="0"/>
              <a:t>我们的精彩五年 </a:t>
            </a:r>
            <a:endParaRPr lang="en-US" dirty="0"/>
          </a:p>
        </p:txBody>
      </p:sp>
      <p:pic>
        <p:nvPicPr>
          <p:cNvPr id="24" name="Picture 23" descr="NET-Frmwrk_v_rgb_r.png"/>
          <p:cNvPicPr>
            <a:picLocks noChangeAspect="1"/>
          </p:cNvPicPr>
          <p:nvPr/>
        </p:nvPicPr>
        <p:blipFill>
          <a:blip r:embed="rId15" cstate="print"/>
          <a:stretch>
            <a:fillRect/>
          </a:stretch>
        </p:blipFill>
        <p:spPr>
          <a:xfrm>
            <a:off x="7429520" y="3629036"/>
            <a:ext cx="1211580" cy="1371600"/>
          </a:xfrm>
          <a:prstGeom prst="rect">
            <a:avLst/>
          </a:prstGeom>
        </p:spPr>
      </p:pic>
      <p:pic>
        <p:nvPicPr>
          <p:cNvPr id="25" name="Picture 24" descr="WS08-R2_v_rgb_r.png"/>
          <p:cNvPicPr>
            <a:picLocks noChangeAspect="1"/>
          </p:cNvPicPr>
          <p:nvPr/>
        </p:nvPicPr>
        <p:blipFill>
          <a:blip r:embed="rId16" cstate="print"/>
          <a:stretch>
            <a:fillRect/>
          </a:stretch>
        </p:blipFill>
        <p:spPr>
          <a:xfrm>
            <a:off x="3357554" y="2857496"/>
            <a:ext cx="2643206" cy="797484"/>
          </a:xfrm>
          <a:prstGeom prst="rect">
            <a:avLst/>
          </a:prstGeom>
        </p:spPr>
      </p:pic>
      <p:pic>
        <p:nvPicPr>
          <p:cNvPr id="26" name="Picture 25" descr="Windows Essential Business Server 2008 logo h r.png"/>
          <p:cNvPicPr>
            <a:picLocks noChangeAspect="1"/>
          </p:cNvPicPr>
          <p:nvPr/>
        </p:nvPicPr>
        <p:blipFill>
          <a:blip r:embed="rId17" cstate="print"/>
          <a:stretch>
            <a:fillRect/>
          </a:stretch>
        </p:blipFill>
        <p:spPr>
          <a:xfrm>
            <a:off x="4286248" y="6123362"/>
            <a:ext cx="2687219" cy="448910"/>
          </a:xfrm>
          <a:prstGeom prst="rect">
            <a:avLst/>
          </a:prstGeom>
        </p:spPr>
      </p:pic>
      <p:pic>
        <p:nvPicPr>
          <p:cNvPr id="27" name="Picture 26" descr="Windows Small Business Server 2008 Logo-H Rev.png"/>
          <p:cNvPicPr>
            <a:picLocks noChangeAspect="1"/>
          </p:cNvPicPr>
          <p:nvPr/>
        </p:nvPicPr>
        <p:blipFill>
          <a:blip r:embed="rId18" cstate="print"/>
          <a:stretch>
            <a:fillRect/>
          </a:stretch>
        </p:blipFill>
        <p:spPr>
          <a:xfrm>
            <a:off x="2900238" y="5500702"/>
            <a:ext cx="2743332" cy="511257"/>
          </a:xfrm>
          <a:prstGeom prst="rect">
            <a:avLst/>
          </a:prstGeom>
        </p:spPr>
      </p:pic>
      <p:pic>
        <p:nvPicPr>
          <p:cNvPr id="28" name="Picture 27" descr="system center virtual machine manager 2008 r2 h rev.png"/>
          <p:cNvPicPr>
            <a:picLocks noChangeAspect="1"/>
          </p:cNvPicPr>
          <p:nvPr/>
        </p:nvPicPr>
        <p:blipFill>
          <a:blip r:embed="rId19" cstate="print"/>
          <a:srcRect l="11111" t="-5839"/>
          <a:stretch>
            <a:fillRect/>
          </a:stretch>
        </p:blipFill>
        <p:spPr>
          <a:xfrm>
            <a:off x="2928926" y="3736763"/>
            <a:ext cx="2750872" cy="692369"/>
          </a:xfrm>
          <a:prstGeom prst="rect">
            <a:avLst/>
          </a:prstGeom>
        </p:spPr>
      </p:pic>
      <p:grpSp>
        <p:nvGrpSpPr>
          <p:cNvPr id="3" name="Group 32"/>
          <p:cNvGrpSpPr/>
          <p:nvPr/>
        </p:nvGrpSpPr>
        <p:grpSpPr>
          <a:xfrm>
            <a:off x="142844" y="5338070"/>
            <a:ext cx="2714644" cy="1187978"/>
            <a:chOff x="142844" y="5338070"/>
            <a:chExt cx="2714644" cy="1187978"/>
          </a:xfrm>
        </p:grpSpPr>
        <p:pic>
          <p:nvPicPr>
            <p:cNvPr id="12" name="Picture 8" descr="C:\Program Files\Microsoft Resource DVD Artwork\DVD_ART\BoxShots_Logos\Silverlight\Silverlight h c reverse.png"/>
            <p:cNvPicPr>
              <a:picLocks noChangeAspect="1" noChangeArrowheads="1"/>
            </p:cNvPicPr>
            <p:nvPr/>
          </p:nvPicPr>
          <p:blipFill>
            <a:blip r:embed="rId20" cstate="print"/>
            <a:srcRect/>
            <a:stretch>
              <a:fillRect/>
            </a:stretch>
          </p:blipFill>
          <p:spPr bwMode="auto">
            <a:xfrm>
              <a:off x="142844" y="5446641"/>
              <a:ext cx="1928826" cy="625565"/>
            </a:xfrm>
            <a:prstGeom prst="rect">
              <a:avLst/>
            </a:prstGeom>
            <a:noFill/>
          </p:spPr>
        </p:pic>
        <p:pic>
          <p:nvPicPr>
            <p:cNvPr id="13" name="Picture 28" descr="C:\Program Files\Microsoft Resource DVD Artwork\DVD_ART\BoxShots_Logos\Expression\Expression Studio\Expression Studio logo -r.png"/>
            <p:cNvPicPr>
              <a:picLocks noChangeAspect="1" noChangeArrowheads="1"/>
            </p:cNvPicPr>
            <p:nvPr/>
          </p:nvPicPr>
          <p:blipFill>
            <a:blip r:embed="rId21" cstate="print"/>
            <a:srcRect/>
            <a:stretch>
              <a:fillRect/>
            </a:stretch>
          </p:blipFill>
          <p:spPr bwMode="auto">
            <a:xfrm>
              <a:off x="357158" y="6143644"/>
              <a:ext cx="1752407" cy="382404"/>
            </a:xfrm>
            <a:prstGeom prst="rect">
              <a:avLst/>
            </a:prstGeom>
            <a:noFill/>
          </p:spPr>
        </p:pic>
        <p:pic>
          <p:nvPicPr>
            <p:cNvPr id="30" name="Picture 29" descr="Expression Blend logo -r.png"/>
            <p:cNvPicPr>
              <a:picLocks noChangeAspect="1"/>
            </p:cNvPicPr>
            <p:nvPr/>
          </p:nvPicPr>
          <p:blipFill>
            <a:blip r:embed="rId22" cstate="print"/>
            <a:stretch>
              <a:fillRect/>
            </a:stretch>
          </p:blipFill>
          <p:spPr>
            <a:xfrm>
              <a:off x="1485822" y="5338070"/>
              <a:ext cx="1371666" cy="305508"/>
            </a:xfrm>
            <a:prstGeom prst="rect">
              <a:avLst/>
            </a:prstGeom>
          </p:spPr>
        </p:pic>
      </p:grpSp>
      <p:grpSp>
        <p:nvGrpSpPr>
          <p:cNvPr id="4" name="Group 31"/>
          <p:cNvGrpSpPr/>
          <p:nvPr/>
        </p:nvGrpSpPr>
        <p:grpSpPr>
          <a:xfrm>
            <a:off x="285721" y="4231506"/>
            <a:ext cx="2926218" cy="840568"/>
            <a:chOff x="285720" y="3714752"/>
            <a:chExt cx="3251353" cy="1038724"/>
          </a:xfrm>
        </p:grpSpPr>
        <p:pic>
          <p:nvPicPr>
            <p:cNvPr id="29" name="Picture 28" descr="system center configuration manager 2007 r2 h rev.png"/>
            <p:cNvPicPr>
              <a:picLocks noChangeAspect="1"/>
            </p:cNvPicPr>
            <p:nvPr/>
          </p:nvPicPr>
          <p:blipFill>
            <a:blip r:embed="rId23" cstate="print"/>
            <a:srcRect r="6214"/>
            <a:stretch>
              <a:fillRect/>
            </a:stretch>
          </p:blipFill>
          <p:spPr>
            <a:xfrm>
              <a:off x="285720" y="3714752"/>
              <a:ext cx="2997340" cy="791010"/>
            </a:xfrm>
            <a:prstGeom prst="rect">
              <a:avLst/>
            </a:prstGeom>
          </p:spPr>
        </p:pic>
        <p:pic>
          <p:nvPicPr>
            <p:cNvPr id="31" name="Picture 30" descr="system center configuration manager 2007 r2 h rev.png"/>
            <p:cNvPicPr>
              <a:picLocks noChangeAspect="1"/>
            </p:cNvPicPr>
            <p:nvPr/>
          </p:nvPicPr>
          <p:blipFill>
            <a:blip r:embed="rId23" cstate="print"/>
            <a:srcRect t="64285" r="-1734"/>
            <a:stretch>
              <a:fillRect/>
            </a:stretch>
          </p:blipFill>
          <p:spPr>
            <a:xfrm>
              <a:off x="285720" y="4470966"/>
              <a:ext cx="3251353" cy="28251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382323" y="228866"/>
            <a:ext cx="8380677" cy="595548"/>
          </a:xfrm>
          <a:noFill/>
          <a:ln/>
        </p:spPr>
        <p:txBody>
          <a:bodyPr>
            <a:noAutofit/>
          </a:bodyPr>
          <a:lstStyle/>
          <a:p>
            <a:r>
              <a:rPr lang="zh-CN" altLang="en-US" dirty="0" smtClean="0">
                <a:ln>
                  <a:noFill/>
                </a:ln>
              </a:rPr>
              <a:t>会议</a:t>
            </a:r>
            <a:r>
              <a:rPr lang="zh-CN" altLang="en-US" dirty="0" smtClean="0"/>
              <a:t>目</a:t>
            </a:r>
            <a:r>
              <a:rPr lang="zh-CN" altLang="en-US" dirty="0" smtClean="0">
                <a:ln>
                  <a:noFill/>
                </a:ln>
              </a:rPr>
              <a:t>标</a:t>
            </a:r>
            <a:endParaRPr dirty="0">
              <a:ln>
                <a:noFill/>
              </a:ln>
            </a:endParaRPr>
          </a:p>
        </p:txBody>
      </p:sp>
      <p:sp>
        <p:nvSpPr>
          <p:cNvPr id="24585" name="Rectangle 9"/>
          <p:cNvSpPr>
            <a:spLocks noGrp="1" noChangeArrowheads="1"/>
          </p:cNvSpPr>
          <p:nvPr>
            <p:ph idx="1"/>
          </p:nvPr>
        </p:nvSpPr>
        <p:spPr>
          <a:xfrm>
            <a:off x="382323" y="1414199"/>
            <a:ext cx="8380677" cy="4222694"/>
          </a:xfrm>
        </p:spPr>
        <p:txBody>
          <a:bodyPr/>
          <a:lstStyle/>
          <a:p>
            <a:pPr marL="342900" lvl="1" indent="-342900">
              <a:buClr>
                <a:schemeClr val="accent1"/>
              </a:buClr>
              <a:buSzPct val="100000"/>
            </a:pPr>
            <a:r>
              <a:rPr lang="zh-CN" altLang="en-US" b="1" dirty="0" smtClean="0">
                <a:solidFill>
                  <a:schemeClr val="accent1"/>
                </a:solidFill>
              </a:rPr>
              <a:t>介</a:t>
            </a:r>
            <a:r>
              <a:rPr lang="zh-CN" altLang="en-US" b="1" dirty="0" smtClean="0">
                <a:solidFill>
                  <a:schemeClr val="accent1"/>
                </a:solidFill>
              </a:rPr>
              <a:t>绍</a:t>
            </a:r>
            <a:r>
              <a:rPr lang="en-US" altLang="en-US" b="1" dirty="0" smtClean="0">
                <a:solidFill>
                  <a:schemeClr val="accent1"/>
                </a:solidFill>
              </a:rPr>
              <a:t>SQL Server</a:t>
            </a:r>
            <a:r>
              <a:rPr lang="zh-CN" altLang="en-US" b="1" dirty="0" smtClean="0">
                <a:solidFill>
                  <a:schemeClr val="accent1"/>
                </a:solidFill>
              </a:rPr>
              <a:t>扩展事件</a:t>
            </a:r>
            <a:endParaRPr lang="en-US" altLang="en-US" b="1" dirty="0" smtClean="0">
              <a:solidFill>
                <a:schemeClr val="accent1"/>
              </a:solidFill>
            </a:endParaRPr>
          </a:p>
          <a:p>
            <a:pPr marL="342900" lvl="1" indent="-342900">
              <a:buClr>
                <a:schemeClr val="accent1"/>
              </a:buClr>
              <a:buSzPct val="100000"/>
            </a:pPr>
            <a:r>
              <a:rPr lang="zh-CN" altLang="en-US" b="1" dirty="0" smtClean="0">
                <a:solidFill>
                  <a:schemeClr val="accent1"/>
                </a:solidFill>
              </a:rPr>
              <a:t>熟悉扩展事件结构</a:t>
            </a:r>
            <a:endParaRPr lang="en-US" altLang="en-US" b="1" dirty="0" smtClean="0">
              <a:solidFill>
                <a:schemeClr val="accent1"/>
              </a:solidFill>
            </a:endParaRPr>
          </a:p>
          <a:p>
            <a:pPr marL="342900" lvl="1" indent="-342900">
              <a:buClr>
                <a:schemeClr val="accent1"/>
              </a:buClr>
              <a:buSzPct val="100000"/>
            </a:pPr>
            <a:r>
              <a:rPr lang="zh-CN" altLang="en-US" b="1" dirty="0" smtClean="0">
                <a:solidFill>
                  <a:schemeClr val="accent1"/>
                </a:solidFill>
              </a:rPr>
              <a:t>使用扩展事件来检测诊断</a:t>
            </a:r>
            <a:r>
              <a:rPr lang="en-US" altLang="en-US" b="1" dirty="0" smtClean="0">
                <a:solidFill>
                  <a:schemeClr val="accent1"/>
                </a:solidFill>
              </a:rPr>
              <a:t> SQL Server</a:t>
            </a:r>
            <a:r>
              <a:rPr lang="zh-CN" altLang="en-US" b="1" dirty="0" smtClean="0">
                <a:solidFill>
                  <a:schemeClr val="accent1"/>
                </a:solidFill>
              </a:rPr>
              <a:t>中出现的问题</a:t>
            </a:r>
            <a:endParaRPr lang="en-US" altLang="en-US" b="1" dirty="0" smtClean="0">
              <a:solidFill>
                <a:schemeClr val="accent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什么是扩展事件</a:t>
            </a:r>
            <a:r>
              <a:rPr lang="en-US" dirty="0" smtClean="0"/>
              <a:t>?</a:t>
            </a:r>
            <a:endParaRPr lang="en-US" dirty="0"/>
          </a:p>
        </p:txBody>
      </p:sp>
      <p:sp>
        <p:nvSpPr>
          <p:cNvPr id="3" name="Content Placeholder 2"/>
          <p:cNvSpPr>
            <a:spLocks noGrp="1"/>
          </p:cNvSpPr>
          <p:nvPr>
            <p:ph idx="1"/>
          </p:nvPr>
        </p:nvSpPr>
        <p:spPr>
          <a:xfrm>
            <a:off x="381000" y="1238000"/>
            <a:ext cx="8382000" cy="5281446"/>
          </a:xfrm>
        </p:spPr>
        <p:txBody>
          <a:bodyPr/>
          <a:lstStyle/>
          <a:p>
            <a:r>
              <a:rPr lang="zh-CN" altLang="en-US" dirty="0" smtClean="0"/>
              <a:t>服务器系统中事件的基础结构</a:t>
            </a:r>
          </a:p>
          <a:p>
            <a:r>
              <a:rPr lang="zh-CN" altLang="en-US" dirty="0" smtClean="0"/>
              <a:t>性能</a:t>
            </a:r>
            <a:r>
              <a:rPr lang="en-US" dirty="0" smtClean="0"/>
              <a:t> </a:t>
            </a:r>
          </a:p>
          <a:p>
            <a:pPr lvl="1"/>
            <a:r>
              <a:rPr lang="zh-CN" altLang="en-US" dirty="0" smtClean="0"/>
              <a:t>轻</a:t>
            </a:r>
            <a:r>
              <a:rPr lang="zh-CN" altLang="en-US" dirty="0" smtClean="0"/>
              <a:t>量级的机</a:t>
            </a:r>
            <a:r>
              <a:rPr lang="zh-CN" altLang="en-US" dirty="0" smtClean="0"/>
              <a:t>制</a:t>
            </a:r>
            <a:endParaRPr lang="en-US" altLang="zh-CN" dirty="0" smtClean="0"/>
          </a:p>
          <a:p>
            <a:pPr lvl="1"/>
            <a:r>
              <a:rPr lang="zh-CN" altLang="en-US" dirty="0" smtClean="0"/>
              <a:t>对</a:t>
            </a:r>
            <a:r>
              <a:rPr lang="zh-CN" altLang="en-US" dirty="0" smtClean="0"/>
              <a:t>于系统来说，收集事件</a:t>
            </a:r>
            <a:r>
              <a:rPr lang="zh-CN" altLang="en-US" dirty="0" smtClean="0"/>
              <a:t>的开销是</a:t>
            </a:r>
            <a:r>
              <a:rPr lang="zh-CN" altLang="en-US" dirty="0" smtClean="0"/>
              <a:t>可以预测和接受的。</a:t>
            </a:r>
            <a:endParaRPr lang="en-US" dirty="0" smtClean="0"/>
          </a:p>
          <a:p>
            <a:r>
              <a:rPr lang="zh-CN" altLang="en-US" dirty="0" smtClean="0"/>
              <a:t>可伸缩</a:t>
            </a:r>
            <a:endParaRPr lang="en-US" dirty="0" smtClean="0"/>
          </a:p>
          <a:p>
            <a:pPr lvl="1"/>
            <a:r>
              <a:rPr lang="zh-CN" altLang="en-US" dirty="0" smtClean="0"/>
              <a:t>随着服务器数量的增长， 事件收集</a:t>
            </a:r>
            <a:r>
              <a:rPr lang="zh-CN" altLang="en-US" dirty="0" smtClean="0"/>
              <a:t>的开</a:t>
            </a:r>
            <a:r>
              <a:rPr lang="zh-CN" altLang="en-US" dirty="0" smtClean="0"/>
              <a:t>销</a:t>
            </a:r>
            <a:r>
              <a:rPr lang="zh-CN" altLang="en-US" dirty="0" smtClean="0"/>
              <a:t>仍</a:t>
            </a:r>
            <a:r>
              <a:rPr lang="zh-CN" altLang="en-US" dirty="0" smtClean="0"/>
              <a:t>可预测</a:t>
            </a:r>
            <a:endParaRPr lang="en-US" dirty="0" smtClean="0"/>
          </a:p>
          <a:p>
            <a:r>
              <a:rPr lang="zh-CN" altLang="en-US" dirty="0" smtClean="0"/>
              <a:t>可扩展</a:t>
            </a:r>
            <a:endParaRPr lang="en-US" dirty="0" smtClean="0"/>
          </a:p>
          <a:p>
            <a:pPr lvl="1"/>
            <a:r>
              <a:rPr lang="zh-CN" altLang="en-US" dirty="0" smtClean="0"/>
              <a:t>和事件一起收集全局状态信息</a:t>
            </a:r>
            <a:endParaRPr lang="en-US" dirty="0" smtClean="0"/>
          </a:p>
          <a:p>
            <a:r>
              <a:rPr lang="zh-CN" altLang="en-US" dirty="0" smtClean="0"/>
              <a:t>可配置</a:t>
            </a:r>
            <a:endParaRPr lang="en-US" dirty="0" smtClean="0"/>
          </a:p>
          <a:p>
            <a:pPr lvl="1"/>
            <a:r>
              <a:rPr lang="zh-CN" altLang="en-US" dirty="0" smtClean="0"/>
              <a:t>配置收集事件</a:t>
            </a:r>
            <a:r>
              <a:rPr lang="zh-CN" altLang="en-US" dirty="0" smtClean="0"/>
              <a:t>的开</a:t>
            </a:r>
            <a:r>
              <a:rPr lang="zh-CN" altLang="en-US" dirty="0" smtClean="0"/>
              <a:t>销</a:t>
            </a:r>
            <a:r>
              <a:rPr lang="zh-CN" altLang="en-US" dirty="0" smtClean="0"/>
              <a:t>来</a:t>
            </a:r>
            <a:r>
              <a:rPr lang="zh-CN" altLang="en-US" dirty="0" smtClean="0"/>
              <a:t>适应你的工</a:t>
            </a:r>
            <a:r>
              <a:rPr lang="zh-CN" altLang="en-US" dirty="0" smtClean="0"/>
              <a:t>作负载</a:t>
            </a:r>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扩展事件功能</a:t>
            </a:r>
            <a:endParaRPr lang="en-US" dirty="0"/>
          </a:p>
        </p:txBody>
      </p:sp>
      <p:sp>
        <p:nvSpPr>
          <p:cNvPr id="3" name="Content Placeholder 2"/>
          <p:cNvSpPr>
            <a:spLocks noGrp="1"/>
          </p:cNvSpPr>
          <p:nvPr>
            <p:ph idx="1"/>
          </p:nvPr>
        </p:nvSpPr>
        <p:spPr>
          <a:xfrm>
            <a:off x="381000" y="1285860"/>
            <a:ext cx="8382000" cy="4789210"/>
          </a:xfrm>
        </p:spPr>
        <p:txBody>
          <a:bodyPr/>
          <a:lstStyle/>
          <a:p>
            <a:r>
              <a:rPr lang="zh-CN" altLang="en-US" dirty="0" smtClean="0"/>
              <a:t>事</a:t>
            </a:r>
            <a:r>
              <a:rPr lang="zh-CN" altLang="en-US" dirty="0" smtClean="0"/>
              <a:t>件</a:t>
            </a:r>
            <a:r>
              <a:rPr lang="en-US" altLang="zh-CN" dirty="0" smtClean="0"/>
              <a:t>(Event)</a:t>
            </a:r>
            <a:r>
              <a:rPr lang="zh-CN" altLang="en-US" dirty="0" smtClean="0"/>
              <a:t>与触</a:t>
            </a:r>
            <a:r>
              <a:rPr lang="zh-CN" altLang="en-US" dirty="0" smtClean="0"/>
              <a:t>发</a:t>
            </a:r>
            <a:r>
              <a:rPr lang="zh-CN" altLang="en-US" dirty="0" smtClean="0"/>
              <a:t>时的</a:t>
            </a:r>
            <a:r>
              <a:rPr lang="en-US" dirty="0" smtClean="0"/>
              <a:t> </a:t>
            </a:r>
            <a:r>
              <a:rPr lang="zh-CN" altLang="en-US" dirty="0" smtClean="0"/>
              <a:t>操</a:t>
            </a:r>
            <a:r>
              <a:rPr lang="zh-CN" altLang="en-US" dirty="0" smtClean="0"/>
              <a:t>作</a:t>
            </a:r>
            <a:r>
              <a:rPr lang="en-US" altLang="zh-CN" dirty="0" smtClean="0"/>
              <a:t>(Action)</a:t>
            </a:r>
            <a:r>
              <a:rPr lang="zh-CN" altLang="en-US" dirty="0" smtClean="0"/>
              <a:t>分</a:t>
            </a:r>
            <a:r>
              <a:rPr lang="zh-CN" altLang="en-US" dirty="0" smtClean="0"/>
              <a:t>离</a:t>
            </a:r>
            <a:r>
              <a:rPr lang="en-US" dirty="0" smtClean="0"/>
              <a:t>(</a:t>
            </a:r>
            <a:r>
              <a:rPr lang="zh-CN" altLang="en-US" dirty="0" smtClean="0"/>
              <a:t>在事件触发的时候允</a:t>
            </a:r>
            <a:r>
              <a:rPr lang="zh-CN" altLang="en-US" dirty="0" smtClean="0"/>
              <a:t>许执行额外的操</a:t>
            </a:r>
            <a:r>
              <a:rPr lang="zh-CN" altLang="en-US" dirty="0" smtClean="0"/>
              <a:t>作</a:t>
            </a:r>
            <a:r>
              <a:rPr lang="en-US" dirty="0" smtClean="0"/>
              <a:t>)</a:t>
            </a:r>
            <a:endParaRPr lang="en-US" dirty="0" smtClean="0"/>
          </a:p>
          <a:p>
            <a:r>
              <a:rPr lang="zh-CN" altLang="en-US" dirty="0" smtClean="0"/>
              <a:t>谓词</a:t>
            </a:r>
            <a:r>
              <a:rPr lang="en-US" altLang="zh-CN" dirty="0" smtClean="0"/>
              <a:t>( </a:t>
            </a:r>
            <a:r>
              <a:rPr lang="en-US" dirty="0" smtClean="0"/>
              <a:t>Predicate)</a:t>
            </a:r>
            <a:r>
              <a:rPr lang="zh-CN" altLang="en-US" dirty="0" smtClean="0"/>
              <a:t>可</a:t>
            </a:r>
            <a:r>
              <a:rPr lang="zh-CN" altLang="en-US" dirty="0" smtClean="0"/>
              <a:t>以动态筛选事件</a:t>
            </a:r>
            <a:r>
              <a:rPr lang="zh-CN" altLang="en-US" dirty="0" smtClean="0"/>
              <a:t>的触</a:t>
            </a:r>
            <a:r>
              <a:rPr lang="zh-CN" altLang="en-US" dirty="0" smtClean="0"/>
              <a:t>发</a:t>
            </a:r>
            <a:endParaRPr lang="en-US" dirty="0" smtClean="0"/>
          </a:p>
          <a:p>
            <a:r>
              <a:rPr lang="zh-CN" altLang="en-US" dirty="0" smtClean="0"/>
              <a:t>可以使用</a:t>
            </a:r>
            <a:r>
              <a:rPr lang="en-US" dirty="0" smtClean="0"/>
              <a:t>Windows</a:t>
            </a:r>
            <a:r>
              <a:rPr lang="zh-CN" altLang="en-US" dirty="0" smtClean="0"/>
              <a:t>事件追踪</a:t>
            </a:r>
            <a:r>
              <a:rPr lang="en-US" dirty="0" smtClean="0"/>
              <a:t> (ETW) </a:t>
            </a:r>
          </a:p>
          <a:p>
            <a:r>
              <a:rPr lang="zh-CN" altLang="en-US" dirty="0" smtClean="0"/>
              <a:t>处理事件的引</a:t>
            </a:r>
            <a:r>
              <a:rPr lang="zh-CN" altLang="en-US" dirty="0" smtClean="0"/>
              <a:t>擎</a:t>
            </a:r>
            <a:r>
              <a:rPr lang="zh-CN" altLang="en-US" dirty="0" smtClean="0"/>
              <a:t>与事件本身分</a:t>
            </a:r>
            <a:r>
              <a:rPr lang="zh-CN" altLang="en-US" dirty="0" smtClean="0"/>
              <a:t>离</a:t>
            </a:r>
            <a:endParaRPr lang="en-US" dirty="0" smtClean="0"/>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扩展事件</a:t>
            </a:r>
            <a:r>
              <a:rPr lang="en-US" dirty="0" smtClean="0"/>
              <a:t> Package Objects</a:t>
            </a:r>
            <a:endParaRPr lang="en-US" dirty="0"/>
          </a:p>
        </p:txBody>
      </p:sp>
      <p:graphicFrame>
        <p:nvGraphicFramePr>
          <p:cNvPr id="7" name="Diagram 6"/>
          <p:cNvGraphicFramePr/>
          <p:nvPr/>
        </p:nvGraphicFramePr>
        <p:xfrm>
          <a:off x="428596" y="1071546"/>
          <a:ext cx="8153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zh-CN" altLang="en-US" dirty="0" smtClean="0"/>
              <a:t>扩展事件对象 </a:t>
            </a:r>
            <a:r>
              <a:rPr lang="en-US" altLang="zh-CN" dirty="0" smtClean="0"/>
              <a:t>- </a:t>
            </a:r>
            <a:r>
              <a:rPr lang="en-US" altLang="zh-CN" sz="4000" dirty="0" smtClean="0">
                <a:solidFill>
                  <a:schemeClr val="tx2"/>
                </a:solidFill>
              </a:rPr>
              <a:t>Package</a:t>
            </a:r>
            <a:r>
              <a:rPr lang="zh-CN" altLang="en-US" sz="4000" dirty="0" smtClean="0">
                <a:solidFill>
                  <a:schemeClr val="tx2"/>
                </a:solidFill>
              </a:rPr>
              <a:t> </a:t>
            </a:r>
            <a:r>
              <a:rPr lang="en-US" altLang="zh-CN" sz="4000" dirty="0" smtClean="0">
                <a:solidFill>
                  <a:schemeClr val="tx2"/>
                </a:solidFill>
              </a:rPr>
              <a:t>(</a:t>
            </a:r>
            <a:r>
              <a:rPr lang="zh-CN" altLang="en-US" sz="4000" dirty="0" smtClean="0">
                <a:solidFill>
                  <a:schemeClr val="tx2"/>
                </a:solidFill>
              </a:rPr>
              <a:t>包</a:t>
            </a:r>
            <a:r>
              <a:rPr lang="en-US" altLang="zh-CN" sz="4000" dirty="0" smtClean="0">
                <a:solidFill>
                  <a:schemeClr val="tx2"/>
                </a:solidFill>
              </a:rPr>
              <a:t>)</a:t>
            </a:r>
            <a:endParaRPr lang="en-US" sz="4000" dirty="0">
              <a:solidFill>
                <a:schemeClr val="tx2"/>
              </a:solidFill>
            </a:endParaRPr>
          </a:p>
        </p:txBody>
      </p:sp>
      <p:sp>
        <p:nvSpPr>
          <p:cNvPr id="3" name="Content Placeholder 2"/>
          <p:cNvSpPr>
            <a:spLocks noGrp="1"/>
          </p:cNvSpPr>
          <p:nvPr>
            <p:ph idx="1"/>
          </p:nvPr>
        </p:nvSpPr>
        <p:spPr>
          <a:xfrm>
            <a:off x="428596" y="1357298"/>
            <a:ext cx="8382000" cy="4725462"/>
          </a:xfrm>
        </p:spPr>
        <p:txBody>
          <a:bodyPr>
            <a:normAutofit/>
          </a:bodyPr>
          <a:lstStyle/>
          <a:p>
            <a:r>
              <a:rPr lang="zh-CN" altLang="en-US" dirty="0" smtClean="0"/>
              <a:t>包是容器</a:t>
            </a:r>
            <a:endParaRPr lang="en-US" dirty="0" smtClean="0"/>
          </a:p>
          <a:p>
            <a:r>
              <a:rPr lang="zh-CN" altLang="en-US" dirty="0" smtClean="0"/>
              <a:t>包</a:t>
            </a:r>
            <a:r>
              <a:rPr lang="zh-CN" altLang="en-US" dirty="0" smtClean="0"/>
              <a:t>在装载模块时注册</a:t>
            </a:r>
            <a:endParaRPr lang="en-US" dirty="0" smtClean="0"/>
          </a:p>
          <a:p>
            <a:r>
              <a:rPr lang="zh-CN" altLang="en-US" dirty="0" smtClean="0"/>
              <a:t>可以容</a:t>
            </a:r>
            <a:r>
              <a:rPr lang="zh-CN" altLang="en-US" dirty="0" smtClean="0"/>
              <a:t>纳</a:t>
            </a:r>
            <a:r>
              <a:rPr lang="zh-CN" altLang="en-US" dirty="0" smtClean="0"/>
              <a:t>以</a:t>
            </a:r>
            <a:r>
              <a:rPr lang="zh-CN" altLang="en-US" dirty="0" smtClean="0"/>
              <a:t>下</a:t>
            </a:r>
            <a:r>
              <a:rPr lang="zh-CN" altLang="en-US" dirty="0" smtClean="0"/>
              <a:t>内容</a:t>
            </a:r>
            <a:r>
              <a:rPr lang="en-US" dirty="0" smtClean="0"/>
              <a:t>:</a:t>
            </a:r>
          </a:p>
          <a:p>
            <a:pPr lvl="1"/>
            <a:r>
              <a:rPr lang="zh-CN" altLang="en-US" dirty="0" smtClean="0"/>
              <a:t>事</a:t>
            </a:r>
            <a:r>
              <a:rPr lang="zh-CN" altLang="en-US" dirty="0" smtClean="0"/>
              <a:t>件</a:t>
            </a:r>
            <a:r>
              <a:rPr lang="en-US" altLang="zh-CN" dirty="0" smtClean="0"/>
              <a:t>(event)</a:t>
            </a:r>
            <a:r>
              <a:rPr lang="en-US" dirty="0" smtClean="0"/>
              <a:t>,</a:t>
            </a:r>
            <a:r>
              <a:rPr lang="zh-CN" altLang="en-US" dirty="0" smtClean="0"/>
              <a:t>目</a:t>
            </a:r>
            <a:r>
              <a:rPr lang="zh-CN" altLang="en-US" dirty="0" smtClean="0"/>
              <a:t>标</a:t>
            </a:r>
            <a:r>
              <a:rPr lang="en-US" altLang="zh-CN" dirty="0" smtClean="0"/>
              <a:t>(Target)</a:t>
            </a:r>
            <a:r>
              <a:rPr lang="en-US" dirty="0" smtClean="0"/>
              <a:t>,</a:t>
            </a:r>
            <a:r>
              <a:rPr lang="zh-CN" altLang="en-US" dirty="0" smtClean="0"/>
              <a:t>操</a:t>
            </a:r>
            <a:r>
              <a:rPr lang="zh-CN" altLang="en-US" dirty="0" smtClean="0"/>
              <a:t>作</a:t>
            </a:r>
            <a:r>
              <a:rPr lang="en-US" altLang="zh-CN" dirty="0" smtClean="0"/>
              <a:t>(Action)</a:t>
            </a:r>
            <a:r>
              <a:rPr lang="en-US" dirty="0" smtClean="0"/>
              <a:t>,</a:t>
            </a:r>
            <a:r>
              <a:rPr lang="zh-CN" altLang="en-US" dirty="0" smtClean="0"/>
              <a:t>谓</a:t>
            </a:r>
            <a:r>
              <a:rPr lang="zh-CN" altLang="en-US" dirty="0" smtClean="0"/>
              <a:t>词</a:t>
            </a:r>
            <a:r>
              <a:rPr lang="en-US" altLang="zh-CN" dirty="0" smtClean="0"/>
              <a:t>(Predicate)</a:t>
            </a:r>
            <a:r>
              <a:rPr lang="en-US" dirty="0" smtClean="0"/>
              <a:t>,</a:t>
            </a:r>
            <a:r>
              <a:rPr lang="zh-CN" altLang="en-US" dirty="0" smtClean="0"/>
              <a:t>类</a:t>
            </a:r>
            <a:r>
              <a:rPr lang="zh-CN" altLang="en-US" dirty="0" smtClean="0"/>
              <a:t>型</a:t>
            </a:r>
            <a:r>
              <a:rPr lang="en-US" altLang="zh-CN" dirty="0" smtClean="0"/>
              <a:t>(Type)</a:t>
            </a:r>
            <a:r>
              <a:rPr lang="en-US" dirty="0" smtClean="0"/>
              <a:t>,</a:t>
            </a:r>
            <a:r>
              <a:rPr lang="zh-CN" altLang="en-US" dirty="0" smtClean="0"/>
              <a:t>映</a:t>
            </a:r>
            <a:r>
              <a:rPr lang="zh-CN" altLang="en-US" dirty="0" smtClean="0"/>
              <a:t>射</a:t>
            </a:r>
            <a:r>
              <a:rPr lang="en-US" altLang="zh-CN" dirty="0" smtClean="0"/>
              <a:t>(Map)</a:t>
            </a:r>
            <a:endParaRPr lang="en-US" dirty="0" smtClean="0"/>
          </a:p>
          <a:p>
            <a:r>
              <a:rPr lang="en-US" dirty="0" smtClean="0"/>
              <a:t>SQL </a:t>
            </a:r>
            <a:r>
              <a:rPr lang="en-US" dirty="0" smtClean="0"/>
              <a:t>Server 2008 </a:t>
            </a:r>
            <a:r>
              <a:rPr lang="zh-CN" altLang="en-US" dirty="0" smtClean="0"/>
              <a:t>有</a:t>
            </a:r>
            <a:r>
              <a:rPr lang="en-US" altLang="zh-CN" dirty="0" smtClean="0"/>
              <a:t>3</a:t>
            </a:r>
            <a:r>
              <a:rPr lang="zh-CN" altLang="en-US" dirty="0" smtClean="0"/>
              <a:t>个包</a:t>
            </a:r>
            <a:endParaRPr lang="en-US" dirty="0" smtClean="0"/>
          </a:p>
          <a:p>
            <a:pPr lvl="1"/>
            <a:r>
              <a:rPr lang="en-US" dirty="0" smtClean="0"/>
              <a:t>Package0 (</a:t>
            </a:r>
            <a:r>
              <a:rPr lang="zh-CN" altLang="en-US" dirty="0" smtClean="0"/>
              <a:t>扩展事件系统对象</a:t>
            </a:r>
            <a:r>
              <a:rPr lang="en-US" dirty="0" smtClean="0"/>
              <a:t>)</a:t>
            </a:r>
          </a:p>
          <a:p>
            <a:pPr lvl="1"/>
            <a:r>
              <a:rPr lang="en-US" dirty="0" err="1" smtClean="0"/>
              <a:t>Sqlserver</a:t>
            </a:r>
            <a:r>
              <a:rPr lang="en-US" dirty="0" smtClean="0"/>
              <a:t> (</a:t>
            </a:r>
            <a:r>
              <a:rPr lang="en-US" dirty="0" err="1" smtClean="0"/>
              <a:t>Sql</a:t>
            </a:r>
            <a:r>
              <a:rPr lang="en-US" dirty="0" smtClean="0"/>
              <a:t> server</a:t>
            </a:r>
            <a:r>
              <a:rPr lang="zh-CN" altLang="en-US" dirty="0" smtClean="0"/>
              <a:t>相关对象</a:t>
            </a:r>
            <a:r>
              <a:rPr lang="en-US" dirty="0" smtClean="0"/>
              <a:t>)</a:t>
            </a:r>
          </a:p>
          <a:p>
            <a:pPr lvl="1"/>
            <a:r>
              <a:rPr lang="en-US" dirty="0" err="1" smtClean="0"/>
              <a:t>Sqlos</a:t>
            </a:r>
            <a:r>
              <a:rPr lang="en-US" dirty="0" smtClean="0"/>
              <a:t> (</a:t>
            </a:r>
            <a:r>
              <a:rPr lang="en-US" dirty="0" err="1" smtClean="0"/>
              <a:t>Sqlos</a:t>
            </a:r>
            <a:r>
              <a:rPr lang="zh-CN" altLang="en-US" dirty="0" smtClean="0"/>
              <a:t>相关对象</a:t>
            </a:r>
            <a:r>
              <a:rPr lang="en-US" dirty="0" smtClean="0"/>
              <a:t>)</a:t>
            </a:r>
          </a:p>
          <a:p>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zh-CN" altLang="en-US" dirty="0" smtClean="0"/>
              <a:t>扩展事件对象 </a:t>
            </a:r>
            <a:r>
              <a:rPr lang="en-US" altLang="zh-CN" dirty="0" smtClean="0"/>
              <a:t>- </a:t>
            </a:r>
            <a:r>
              <a:rPr lang="en-US" sz="3600" dirty="0" smtClean="0">
                <a:solidFill>
                  <a:schemeClr val="tx2"/>
                </a:solidFill>
              </a:rPr>
              <a:t>Event (</a:t>
            </a:r>
            <a:r>
              <a:rPr lang="zh-CN" altLang="en-US" sz="3600" dirty="0" smtClean="0">
                <a:solidFill>
                  <a:schemeClr val="tx2"/>
                </a:solidFill>
              </a:rPr>
              <a:t>事件</a:t>
            </a:r>
            <a:r>
              <a:rPr lang="en-US" altLang="zh-CN" sz="3600" dirty="0" smtClean="0">
                <a:solidFill>
                  <a:schemeClr val="tx2"/>
                </a:solidFill>
              </a:rPr>
              <a:t>)</a:t>
            </a:r>
            <a:endParaRPr lang="en-US" sz="3600" dirty="0">
              <a:solidFill>
                <a:schemeClr val="tx2"/>
              </a:solidFill>
            </a:endParaRPr>
          </a:p>
        </p:txBody>
      </p:sp>
      <p:sp>
        <p:nvSpPr>
          <p:cNvPr id="3" name="Content Placeholder 2"/>
          <p:cNvSpPr>
            <a:spLocks noGrp="1"/>
          </p:cNvSpPr>
          <p:nvPr>
            <p:ph idx="1"/>
          </p:nvPr>
        </p:nvSpPr>
        <p:spPr>
          <a:xfrm>
            <a:off x="357158" y="1357298"/>
            <a:ext cx="8382000" cy="4573062"/>
          </a:xfrm>
        </p:spPr>
        <p:txBody>
          <a:bodyPr>
            <a:normAutofit/>
          </a:bodyPr>
          <a:lstStyle/>
          <a:p>
            <a:r>
              <a:rPr lang="zh-CN" altLang="en-US" dirty="0" smtClean="0"/>
              <a:t>事件是代码</a:t>
            </a:r>
            <a:r>
              <a:rPr lang="zh-CN" altLang="en-US" dirty="0" smtClean="0"/>
              <a:t>中的</a:t>
            </a:r>
            <a:r>
              <a:rPr lang="zh-CN" altLang="en-US" dirty="0" smtClean="0"/>
              <a:t>一</a:t>
            </a:r>
            <a:r>
              <a:rPr lang="zh-CN" altLang="en-US" dirty="0" smtClean="0"/>
              <a:t>点</a:t>
            </a:r>
            <a:endParaRPr lang="en-US" altLang="zh-CN" dirty="0" smtClean="0"/>
          </a:p>
          <a:p>
            <a:pPr lvl="1"/>
            <a:r>
              <a:rPr lang="en-US" sz="2800" b="1" dirty="0" smtClean="0">
                <a:solidFill>
                  <a:srgbClr val="FF0000"/>
                </a:solidFill>
              </a:rPr>
              <a:t>ADD </a:t>
            </a:r>
            <a:r>
              <a:rPr lang="en-US" sz="2800" b="1" dirty="0" smtClean="0">
                <a:solidFill>
                  <a:srgbClr val="FF0000"/>
                </a:solidFill>
              </a:rPr>
              <a:t>EVENT </a:t>
            </a:r>
            <a:r>
              <a:rPr lang="en-US" sz="2800" b="1" dirty="0" err="1" smtClean="0">
                <a:solidFill>
                  <a:srgbClr val="FF0000"/>
                </a:solidFill>
              </a:rPr>
              <a:t>sqlserver.file_read_completed</a:t>
            </a:r>
            <a:endParaRPr lang="en-US" sz="2800" b="1" dirty="0" smtClean="0">
              <a:solidFill>
                <a:srgbClr val="FF0000"/>
              </a:solidFill>
            </a:endParaRPr>
          </a:p>
          <a:p>
            <a:pPr lvl="1">
              <a:buNone/>
            </a:pPr>
            <a:r>
              <a:rPr lang="en-US" sz="2800" dirty="0" smtClean="0"/>
              <a:t>	(action (</a:t>
            </a:r>
            <a:r>
              <a:rPr lang="en-US" sz="2800" dirty="0" err="1" smtClean="0"/>
              <a:t>sqlserver.sql_text</a:t>
            </a:r>
            <a:r>
              <a:rPr lang="en-US" sz="2800" dirty="0" smtClean="0"/>
              <a:t>) where </a:t>
            </a:r>
            <a:r>
              <a:rPr lang="en-US" sz="2800" dirty="0" err="1" smtClean="0"/>
              <a:t>file_id</a:t>
            </a:r>
            <a:r>
              <a:rPr lang="en-US" sz="2800" dirty="0" smtClean="0"/>
              <a:t>=1) </a:t>
            </a:r>
          </a:p>
          <a:p>
            <a:r>
              <a:rPr lang="zh-CN" altLang="en-US" dirty="0" smtClean="0"/>
              <a:t>事件都有个版本控制架构</a:t>
            </a:r>
            <a:endParaRPr lang="en-US" dirty="0" smtClean="0"/>
          </a:p>
          <a:p>
            <a:pPr lvl="1"/>
            <a:r>
              <a:rPr lang="zh-CN" altLang="en-US" dirty="0" smtClean="0"/>
              <a:t>每个</a:t>
            </a:r>
            <a:r>
              <a:rPr lang="zh-CN" altLang="en-US" dirty="0" smtClean="0"/>
              <a:t>事</a:t>
            </a:r>
            <a:r>
              <a:rPr lang="zh-CN" altLang="en-US" dirty="0" smtClean="0"/>
              <a:t>件都有</a:t>
            </a:r>
            <a:r>
              <a:rPr lang="zh-CN" altLang="en-US" dirty="0" smtClean="0"/>
              <a:t>描述</a:t>
            </a:r>
            <a:r>
              <a:rPr lang="zh-CN" altLang="en-US" dirty="0" smtClean="0"/>
              <a:t>性的名称</a:t>
            </a:r>
            <a:endParaRPr lang="en-US" dirty="0" smtClean="0"/>
          </a:p>
          <a:p>
            <a:r>
              <a:rPr lang="zh-CN" altLang="en-US" dirty="0" smtClean="0"/>
              <a:t>事件有三个类型的属性</a:t>
            </a:r>
            <a:endParaRPr lang="en-US" dirty="0" smtClean="0"/>
          </a:p>
          <a:p>
            <a:pPr lvl="1"/>
            <a:r>
              <a:rPr lang="zh-CN" altLang="en-US" dirty="0" smtClean="0"/>
              <a:t>只读</a:t>
            </a:r>
            <a:r>
              <a:rPr lang="en-US" dirty="0" smtClean="0"/>
              <a:t>: </a:t>
            </a:r>
            <a:r>
              <a:rPr lang="zh-CN" altLang="en-US" dirty="0" smtClean="0"/>
              <a:t>事件元数据</a:t>
            </a:r>
            <a:r>
              <a:rPr lang="en-US" dirty="0" smtClean="0"/>
              <a:t> (</a:t>
            </a:r>
            <a:r>
              <a:rPr lang="zh-CN" altLang="en-US" dirty="0" smtClean="0"/>
              <a:t>名称</a:t>
            </a:r>
            <a:r>
              <a:rPr lang="en-US" dirty="0" smtClean="0"/>
              <a:t>, GUID, </a:t>
            </a:r>
            <a:r>
              <a:rPr lang="zh-CN" altLang="en-US" dirty="0" smtClean="0"/>
              <a:t>关键字</a:t>
            </a:r>
            <a:r>
              <a:rPr lang="en-US" dirty="0" smtClean="0"/>
              <a:t>)</a:t>
            </a:r>
          </a:p>
          <a:p>
            <a:pPr lvl="1"/>
            <a:r>
              <a:rPr lang="zh-CN" altLang="en-US" dirty="0" smtClean="0"/>
              <a:t>数据</a:t>
            </a:r>
            <a:r>
              <a:rPr lang="en-US" dirty="0" smtClean="0"/>
              <a:t>: </a:t>
            </a:r>
            <a:r>
              <a:rPr lang="zh-CN" altLang="en-US" dirty="0" smtClean="0"/>
              <a:t>事件数据在 事件触发时填充</a:t>
            </a:r>
            <a:endParaRPr lang="en-US" dirty="0" smtClean="0"/>
          </a:p>
          <a:p>
            <a:pPr lvl="1"/>
            <a:r>
              <a:rPr lang="zh-CN" altLang="en-US" dirty="0" smtClean="0"/>
              <a:t>可定制</a:t>
            </a:r>
            <a:r>
              <a:rPr lang="en-US" dirty="0" smtClean="0"/>
              <a:t>: </a:t>
            </a:r>
            <a:r>
              <a:rPr lang="zh-CN" altLang="en-US" dirty="0" smtClean="0"/>
              <a:t>用户可设置</a:t>
            </a:r>
            <a:r>
              <a:rPr lang="en-US" dirty="0" smtClean="0"/>
              <a:t>, </a:t>
            </a:r>
            <a:r>
              <a:rPr lang="zh-CN" altLang="en-US" dirty="0" smtClean="0"/>
              <a:t>能修改事件的那些数据被收集</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r>
              <a:rPr lang="zh-CN" altLang="en-US" dirty="0" smtClean="0"/>
              <a:t>扩展事件对象 </a:t>
            </a:r>
            <a:r>
              <a:rPr lang="en-US" altLang="zh-CN" dirty="0" smtClean="0"/>
              <a:t>- </a:t>
            </a:r>
            <a:r>
              <a:rPr lang="en-US" altLang="en-US" sz="4000" dirty="0" smtClean="0">
                <a:solidFill>
                  <a:schemeClr val="tx2"/>
                </a:solidFill>
              </a:rPr>
              <a:t>Action (</a:t>
            </a:r>
            <a:r>
              <a:rPr lang="zh-CN" altLang="en-US" sz="4000" dirty="0" smtClean="0">
                <a:solidFill>
                  <a:schemeClr val="tx2"/>
                </a:solidFill>
              </a:rPr>
              <a:t>操作</a:t>
            </a:r>
            <a:r>
              <a:rPr lang="en-US" altLang="zh-CN" sz="4000" dirty="0" smtClean="0">
                <a:solidFill>
                  <a:schemeClr val="tx2"/>
                </a:solidFill>
              </a:rPr>
              <a:t>) </a:t>
            </a:r>
            <a:endParaRPr lang="zh-CN" altLang="en-US" sz="4000" dirty="0"/>
          </a:p>
        </p:txBody>
      </p:sp>
      <p:sp>
        <p:nvSpPr>
          <p:cNvPr id="3" name="Content Placeholder 2"/>
          <p:cNvSpPr>
            <a:spLocks noGrp="1"/>
          </p:cNvSpPr>
          <p:nvPr>
            <p:ph idx="1"/>
          </p:nvPr>
        </p:nvSpPr>
        <p:spPr>
          <a:xfrm>
            <a:off x="357158" y="1500174"/>
            <a:ext cx="8382000" cy="4954062"/>
          </a:xfrm>
        </p:spPr>
        <p:txBody>
          <a:bodyPr>
            <a:normAutofit/>
          </a:bodyPr>
          <a:lstStyle/>
          <a:p>
            <a:r>
              <a:rPr lang="zh-CN" altLang="en-US" dirty="0" smtClean="0"/>
              <a:t>在触发事件的线程上同步调</a:t>
            </a:r>
            <a:r>
              <a:rPr lang="zh-CN" altLang="en-US" dirty="0" smtClean="0"/>
              <a:t>用</a:t>
            </a:r>
            <a:endParaRPr lang="en-US" altLang="zh-CN" dirty="0" smtClean="0"/>
          </a:p>
          <a:p>
            <a:pPr lvl="1"/>
            <a:r>
              <a:rPr lang="en-US" dirty="0" smtClean="0"/>
              <a:t>ADD </a:t>
            </a:r>
            <a:r>
              <a:rPr lang="en-US" dirty="0" smtClean="0"/>
              <a:t>EVENT </a:t>
            </a:r>
            <a:r>
              <a:rPr lang="en-US" dirty="0" err="1" smtClean="0"/>
              <a:t>sqlserver.file_read_completed</a:t>
            </a:r>
            <a:endParaRPr lang="en-US" dirty="0" smtClean="0"/>
          </a:p>
          <a:p>
            <a:pPr lvl="1">
              <a:buNone/>
            </a:pPr>
            <a:r>
              <a:rPr lang="en-US" dirty="0" smtClean="0"/>
              <a:t>	(</a:t>
            </a:r>
            <a:r>
              <a:rPr lang="en-US" b="1" dirty="0" smtClean="0">
                <a:solidFill>
                  <a:srgbClr val="FF0000"/>
                </a:solidFill>
              </a:rPr>
              <a:t>action (</a:t>
            </a:r>
            <a:r>
              <a:rPr lang="en-US" b="1" dirty="0" err="1" smtClean="0">
                <a:solidFill>
                  <a:srgbClr val="FF0000"/>
                </a:solidFill>
              </a:rPr>
              <a:t>sqlserver.sql_text</a:t>
            </a:r>
            <a:r>
              <a:rPr lang="en-US" b="1" dirty="0" smtClean="0">
                <a:solidFill>
                  <a:srgbClr val="FF0000"/>
                </a:solidFill>
              </a:rPr>
              <a:t>) </a:t>
            </a:r>
            <a:r>
              <a:rPr lang="en-US" dirty="0" smtClean="0"/>
              <a:t>where </a:t>
            </a:r>
            <a:r>
              <a:rPr lang="en-US" dirty="0" err="1" smtClean="0"/>
              <a:t>file_id</a:t>
            </a:r>
            <a:r>
              <a:rPr lang="en-US" dirty="0" smtClean="0"/>
              <a:t>=1</a:t>
            </a:r>
            <a:r>
              <a:rPr lang="en-US" dirty="0" smtClean="0"/>
              <a:t>) </a:t>
            </a:r>
            <a:endParaRPr lang="en-US" dirty="0" smtClean="0"/>
          </a:p>
          <a:p>
            <a:r>
              <a:rPr lang="zh-CN" altLang="en-US" dirty="0" smtClean="0"/>
              <a:t>能在事</a:t>
            </a:r>
            <a:r>
              <a:rPr lang="zh-CN" altLang="en-US" dirty="0" smtClean="0"/>
              <a:t>件上</a:t>
            </a:r>
            <a:r>
              <a:rPr lang="zh-CN" altLang="en-US" dirty="0" smtClean="0"/>
              <a:t>增</a:t>
            </a:r>
            <a:r>
              <a:rPr lang="zh-CN" altLang="en-US" dirty="0" smtClean="0"/>
              <a:t>加额外数</a:t>
            </a:r>
            <a:r>
              <a:rPr lang="zh-CN" altLang="en-US" dirty="0" smtClean="0"/>
              <a:t>据</a:t>
            </a:r>
            <a:endParaRPr lang="en-US" dirty="0" smtClean="0"/>
          </a:p>
          <a:p>
            <a:pPr lvl="1"/>
            <a:r>
              <a:rPr lang="zh-CN" altLang="en-US" dirty="0" smtClean="0"/>
              <a:t>给任何事件增</a:t>
            </a:r>
            <a:r>
              <a:rPr lang="zh-CN" altLang="en-US" dirty="0" smtClean="0"/>
              <a:t>加计</a:t>
            </a:r>
            <a:r>
              <a:rPr lang="zh-CN" altLang="en-US" dirty="0" smtClean="0"/>
              <a:t>划句</a:t>
            </a:r>
            <a:r>
              <a:rPr lang="zh-CN" altLang="en-US" dirty="0" smtClean="0"/>
              <a:t>柄</a:t>
            </a:r>
            <a:r>
              <a:rPr lang="en-US" altLang="zh-CN" dirty="0" smtClean="0"/>
              <a:t>(plan handle)</a:t>
            </a:r>
            <a:endParaRPr lang="en-US" dirty="0" smtClean="0"/>
          </a:p>
          <a:p>
            <a:pPr lvl="1"/>
            <a:r>
              <a:rPr lang="zh-CN" altLang="en-US" dirty="0" smtClean="0"/>
              <a:t>收集任何事件上的</a:t>
            </a:r>
            <a:r>
              <a:rPr lang="en-US" dirty="0" smtClean="0"/>
              <a:t> TSQL</a:t>
            </a:r>
            <a:r>
              <a:rPr lang="zh-CN" altLang="en-US" dirty="0" smtClean="0"/>
              <a:t>调用堆</a:t>
            </a:r>
            <a:r>
              <a:rPr lang="zh-CN" altLang="en-US" dirty="0" smtClean="0"/>
              <a:t>栈</a:t>
            </a:r>
            <a:r>
              <a:rPr lang="en-US" altLang="zh-CN" dirty="0" smtClean="0"/>
              <a:t>(TSQL Stack)</a:t>
            </a:r>
            <a:endParaRPr lang="en-US" dirty="0" smtClean="0"/>
          </a:p>
          <a:p>
            <a:r>
              <a:rPr lang="zh-CN" altLang="en-US" dirty="0" smtClean="0"/>
              <a:t>接收事件的操作</a:t>
            </a:r>
            <a:endParaRPr lang="en-US" dirty="0" smtClean="0"/>
          </a:p>
          <a:p>
            <a:pPr lvl="1"/>
            <a:r>
              <a:rPr lang="zh-CN" altLang="en-US" dirty="0" smtClean="0"/>
              <a:t>触发内存转储 </a:t>
            </a:r>
            <a:r>
              <a:rPr lang="en-US" altLang="zh-CN" dirty="0" smtClean="0"/>
              <a:t>(Memory dump)</a:t>
            </a:r>
            <a:endParaRPr lang="zh-CN" altLang="en-US" dirty="0" smtClean="0"/>
          </a:p>
          <a:p>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1843</Words>
  <Application>Microsoft Office PowerPoint</Application>
  <PresentationFormat>On-screen Show (4:3)</PresentationFormat>
  <Paragraphs>235</Paragraphs>
  <Slides>28</Slides>
  <Notes>20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主题</vt:lpstr>
      <vt:lpstr>Slide 1</vt:lpstr>
      <vt:lpstr>SQL Server 2008 扩展事件(Extended Event)</vt:lpstr>
      <vt:lpstr>会议目标</vt:lpstr>
      <vt:lpstr>什么是扩展事件?</vt:lpstr>
      <vt:lpstr>扩展事件功能</vt:lpstr>
      <vt:lpstr>扩展事件 Package Objects</vt:lpstr>
      <vt:lpstr>扩展事件对象 - Package (包)</vt:lpstr>
      <vt:lpstr>扩展事件对象 - Event (事件)</vt:lpstr>
      <vt:lpstr>扩展事件对象 - Action (操作) </vt:lpstr>
      <vt:lpstr>扩展事件对象 - Predicate (谓词)</vt:lpstr>
      <vt:lpstr>扩展事件对象 - Target (目标) </vt:lpstr>
      <vt:lpstr>SQL Server 2008中的目标</vt:lpstr>
      <vt:lpstr>扩展事件 引擎</vt:lpstr>
      <vt:lpstr>事件会话(Session)</vt:lpstr>
      <vt:lpstr>创建事件会话示例</vt:lpstr>
      <vt:lpstr>扩展事件目录视图</vt:lpstr>
      <vt:lpstr>扩展事件 DMVs</vt:lpstr>
      <vt:lpstr>演 示</vt:lpstr>
      <vt:lpstr>事件捕捉性能特征</vt:lpstr>
      <vt:lpstr>事件捕捉性能特征(续)</vt:lpstr>
      <vt:lpstr>演 示</vt:lpstr>
      <vt:lpstr>演 示</vt:lpstr>
      <vt:lpstr>疑问和解答</vt:lpstr>
      <vt:lpstr>结论</vt:lpstr>
      <vt:lpstr>Slide 25</vt:lpstr>
      <vt:lpstr>微软中国研发集团服务器与开发工具事业部</vt:lpstr>
      <vt:lpstr>我们的精彩五年 </vt:lpstr>
      <vt:lpstr>Slide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xiaohua</dc:creator>
  <cp:lastModifiedBy>Mo Lin</cp:lastModifiedBy>
  <cp:revision>56</cp:revision>
  <dcterms:created xsi:type="dcterms:W3CDTF">2009-09-17T08:59:27Z</dcterms:created>
  <dcterms:modified xsi:type="dcterms:W3CDTF">2009-11-03T06:36:28Z</dcterms:modified>
</cp:coreProperties>
</file>