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CDE5"/>
    <a:srgbClr val="E9EDF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6D351-70D6-440D-AA6E-F8FB5D14F1EB}" type="datetimeFigureOut">
              <a:rPr lang="de-DE" smtClean="0"/>
              <a:t>04.06.2008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2D52C-76B6-4F86-BDC4-316E36653284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CD7-C328-4E58-BB16-389C9642F330}" type="datetime1">
              <a:rPr lang="de-DE" smtClean="0"/>
              <a:t>04.06.2008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2B48A-3806-4509-976B-157AF05AE35D}" type="datetime1">
              <a:rPr lang="de-DE" smtClean="0"/>
              <a:t>04.06.2008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7513-6F14-4833-B6DE-6AE7BEAD022D}" type="datetime1">
              <a:rPr lang="de-DE" smtClean="0"/>
              <a:t>04.06.2008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C71E2-E9AA-4993-BBC4-95FB7BA50073}" type="datetime1">
              <a:rPr lang="de-DE" smtClean="0"/>
              <a:t>04.06.2008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BB70-A9B6-46C8-8D01-A4E5DB544E62}" type="datetime1">
              <a:rPr lang="de-DE" smtClean="0"/>
              <a:t>04.06.2008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7CABD-A328-4D25-BCCB-DCD447964226}" type="datetime1">
              <a:rPr lang="de-DE" smtClean="0"/>
              <a:t>04.06.2008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5F646-5EB2-4CFF-B3A3-4B9C1DCC75B1}" type="datetime1">
              <a:rPr lang="de-DE" smtClean="0"/>
              <a:t>04.06.2008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D90A-8DA9-441D-8FFC-EED878E4AAA5}" type="datetime1">
              <a:rPr lang="de-DE" smtClean="0"/>
              <a:t>04.06.2008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B5DC-4BDB-40F5-88C8-5B340520D4B9}" type="datetime1">
              <a:rPr lang="de-DE" smtClean="0"/>
              <a:t>04.06.2008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7458D-22CD-46A7-990F-321700229DE9}" type="datetime1">
              <a:rPr lang="de-DE" smtClean="0"/>
              <a:t>04.06.2008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64CB-3AC8-4793-808A-16E0AF067D1C}" type="datetime1">
              <a:rPr lang="de-DE" smtClean="0"/>
              <a:t>04.06.2008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B1414-A441-486B-B2FC-E3BC718A8F34}" type="datetime1">
              <a:rPr lang="de-DE" smtClean="0"/>
              <a:t>04.06.2008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3BA84-3E63-4BCE-B952-9E7299FD43F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64305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Software Assurance Services – </a:t>
            </a:r>
            <a:br>
              <a:rPr lang="de-DE" dirty="0" smtClean="0"/>
            </a:br>
            <a:r>
              <a:rPr lang="de-DE" dirty="0" smtClean="0"/>
              <a:t>Angebot </a:t>
            </a:r>
            <a:r>
              <a:rPr lang="de-DE" dirty="0" smtClean="0"/>
              <a:t>für Open und Open Value Kunden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Stand Juni 2008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357158" y="500042"/>
          <a:ext cx="7883213" cy="532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000"/>
                <a:gridCol w="1224000"/>
                <a:gridCol w="1560142"/>
                <a:gridCol w="1149577"/>
                <a:gridCol w="985354"/>
                <a:gridCol w="1560140"/>
              </a:tblGrid>
              <a:tr h="490994"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PHASE</a:t>
                      </a:r>
                      <a:r>
                        <a:rPr lang="de-DE" sz="1100" baseline="0" dirty="0" smtClean="0"/>
                        <a:t> DES SOFTWARE ZYKLUS</a:t>
                      </a:r>
                      <a:endParaRPr lang="de-DE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100" dirty="0" smtClean="0"/>
                        <a:t>SA</a:t>
                      </a:r>
                      <a:r>
                        <a:rPr lang="de-DE" sz="1100" baseline="0" dirty="0" smtClean="0"/>
                        <a:t> SERVICE</a:t>
                      </a:r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Open </a:t>
                      </a:r>
                      <a:r>
                        <a:rPr lang="de-DE" sz="1100" dirty="0" err="1" smtClean="0"/>
                        <a:t>License</a:t>
                      </a:r>
                      <a:endParaRPr lang="de-D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Open Value</a:t>
                      </a:r>
                      <a:endParaRPr lang="de-D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Open Value Company-</a:t>
                      </a:r>
                      <a:r>
                        <a:rPr lang="de-DE" sz="1100" dirty="0" err="1" smtClean="0"/>
                        <a:t>wide</a:t>
                      </a:r>
                      <a:r>
                        <a:rPr lang="de-DE" sz="1100" baseline="0" dirty="0" smtClean="0"/>
                        <a:t> und </a:t>
                      </a:r>
                      <a:r>
                        <a:rPr lang="de-DE" sz="1100" baseline="0" dirty="0" err="1" smtClean="0"/>
                        <a:t>Subscription</a:t>
                      </a:r>
                      <a:endParaRPr lang="de-DE" sz="1100" dirty="0"/>
                    </a:p>
                  </a:txBody>
                  <a:tcPr/>
                </a:tc>
              </a:tr>
              <a:tr h="284806">
                <a:tc rowSpan="2">
                  <a:txBody>
                    <a:bodyPr/>
                    <a:lstStyle/>
                    <a:p>
                      <a:r>
                        <a:rPr lang="de-DE" sz="1100" dirty="0" smtClean="0"/>
                        <a:t>       PLANUNG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100" dirty="0" smtClean="0"/>
                        <a:t>New Version </a:t>
                      </a:r>
                      <a:r>
                        <a:rPr lang="de-DE" sz="1100" dirty="0" err="1" smtClean="0"/>
                        <a:t>Rights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Ratenzahlung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 smtClean="0"/>
                        <a:t>Nicht verfügbar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baseline="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48448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DEPLOYMENT</a:t>
                      </a: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None/>
                      </a:pPr>
                      <a:endParaRPr lang="de-DE" sz="1100" kern="1200" spc="-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 anchorCtr="1">
                    <a:solidFill>
                      <a:srgbClr val="B9CD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e-DE" sz="1100" kern="1200" spc="-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PACKAGED SERVICES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wordArtVert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 </a:t>
                      </a:r>
                      <a:r>
                        <a:rPr lang="de-DE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Deployment</a:t>
                      </a: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Planning</a:t>
                      </a: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Services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Nicht verfügbar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</a:tr>
              <a:tr h="857256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SharePoint</a:t>
                      </a: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Deployment</a:t>
                      </a: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Planning</a:t>
                      </a: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Services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Nicht verfügbar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</a:tr>
              <a:tr h="275934">
                <a:tc rowSpan="8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de-DE" sz="1100" dirty="0" smtClean="0"/>
                        <a:t>NUTZUNG</a:t>
                      </a:r>
                    </a:p>
                    <a:p>
                      <a:pPr marL="0" algn="ctr" defTabSz="914400" rtl="0" eaLnBrk="1" latinLnBrk="0" hangingPunct="1">
                        <a:buFont typeface="Arial" pitchFamily="34" charset="0"/>
                        <a:buNone/>
                      </a:pPr>
                      <a:endParaRPr lang="de-DE" sz="1100" kern="1200" spc="-3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46800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100" dirty="0" smtClean="0"/>
                        <a:t>Windows Vista Enterprise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6406">
                <a:tc v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100" dirty="0" smtClean="0"/>
                        <a:t>Windows Vista </a:t>
                      </a:r>
                      <a:r>
                        <a:rPr lang="de-DE" sz="1100" dirty="0" err="1" smtClean="0"/>
                        <a:t>Ultimate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100" dirty="0" smtClean="0"/>
                        <a:t>Optionale </a:t>
                      </a:r>
                      <a:r>
                        <a:rPr lang="de-DE" sz="1100" dirty="0" err="1" smtClean="0"/>
                        <a:t>Subscriptions</a:t>
                      </a:r>
                      <a:r>
                        <a:rPr lang="de-DE" sz="1100" dirty="0" smtClean="0"/>
                        <a:t> </a:t>
                      </a:r>
                      <a:r>
                        <a:rPr lang="de-DE" sz="1100" dirty="0" smtClean="0"/>
                        <a:t>zu Vista Enterprise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Microsoft Desktop </a:t>
                      </a:r>
                      <a:r>
                        <a:rPr lang="de-DE" sz="1100" dirty="0" err="1" smtClean="0"/>
                        <a:t>Optimization</a:t>
                      </a:r>
                      <a:r>
                        <a:rPr lang="de-DE" sz="1100" baseline="0" dirty="0" smtClean="0"/>
                        <a:t> Pack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 smtClean="0"/>
                        <a:t>Nicht</a:t>
                      </a:r>
                      <a:r>
                        <a:rPr lang="de-DE" sz="1100" baseline="0" dirty="0" smtClean="0"/>
                        <a:t> verfügbar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Vista Enterprise </a:t>
                      </a:r>
                      <a:r>
                        <a:rPr lang="de-DE" sz="1100" dirty="0" err="1" smtClean="0"/>
                        <a:t>Centralized</a:t>
                      </a:r>
                      <a:r>
                        <a:rPr lang="de-DE" sz="1100" dirty="0" smtClean="0"/>
                        <a:t> Desktops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 smtClean="0"/>
                        <a:t>Nicht</a:t>
                      </a:r>
                      <a:r>
                        <a:rPr lang="de-DE" sz="1100" baseline="0" dirty="0" smtClean="0"/>
                        <a:t> verfügbar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27686">
                <a:tc v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100" dirty="0" smtClean="0"/>
                        <a:t>Trainingsgutscheine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100" dirty="0" smtClean="0"/>
                        <a:t>Nicht verfügbar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9596">
                <a:tc v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100" dirty="0" smtClean="0"/>
                        <a:t>eLearning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506">
                <a:tc v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100" dirty="0" smtClean="0"/>
                        <a:t>Home</a:t>
                      </a:r>
                      <a:r>
                        <a:rPr lang="de-DE" sz="1100" baseline="0" dirty="0" smtClean="0"/>
                        <a:t> </a:t>
                      </a:r>
                      <a:r>
                        <a:rPr lang="de-DE" sz="1100" baseline="0" dirty="0" err="1" smtClean="0"/>
                        <a:t>Use</a:t>
                      </a:r>
                      <a:r>
                        <a:rPr lang="de-DE" sz="1100" baseline="0" dirty="0" smtClean="0"/>
                        <a:t> Program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3416">
                <a:tc v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100" dirty="0" err="1" smtClean="0"/>
                        <a:t>Employee</a:t>
                      </a:r>
                      <a:r>
                        <a:rPr lang="de-DE" sz="1100" dirty="0" smtClean="0"/>
                        <a:t> </a:t>
                      </a:r>
                      <a:r>
                        <a:rPr lang="de-DE" sz="1100" dirty="0" err="1" smtClean="0"/>
                        <a:t>Purchase</a:t>
                      </a:r>
                      <a:r>
                        <a:rPr lang="de-DE" sz="1100" baseline="0" dirty="0" smtClean="0"/>
                        <a:t> Program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100" dirty="0" smtClean="0"/>
                        <a:t>Nicht verfügbar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383191" y="557746"/>
          <a:ext cx="7920000" cy="3610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000"/>
                <a:gridCol w="1583999"/>
                <a:gridCol w="1385999"/>
                <a:gridCol w="1089000"/>
                <a:gridCol w="990000"/>
                <a:gridCol w="1683002"/>
              </a:tblGrid>
              <a:tr h="867034"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PHASE</a:t>
                      </a:r>
                      <a:r>
                        <a:rPr lang="de-DE" sz="1100" baseline="0" dirty="0" smtClean="0"/>
                        <a:t> DES SOFTWARE ZYKLUS</a:t>
                      </a:r>
                      <a:endParaRPr lang="de-DE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100" dirty="0" smtClean="0"/>
                        <a:t>SA</a:t>
                      </a:r>
                      <a:r>
                        <a:rPr lang="de-DE" sz="1100" baseline="0" dirty="0" smtClean="0"/>
                        <a:t> SERVICE</a:t>
                      </a:r>
                      <a:endParaRPr lang="de-DE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Open </a:t>
                      </a:r>
                      <a:r>
                        <a:rPr lang="de-DE" sz="1100" dirty="0" err="1" smtClean="0"/>
                        <a:t>License</a:t>
                      </a:r>
                      <a:endParaRPr lang="de-D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Open Value</a:t>
                      </a:r>
                      <a:endParaRPr lang="de-DE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100" dirty="0" smtClean="0"/>
                        <a:t>Open Value Company-</a:t>
                      </a:r>
                      <a:r>
                        <a:rPr lang="de-DE" sz="1100" dirty="0" err="1" smtClean="0"/>
                        <a:t>wide</a:t>
                      </a:r>
                      <a:r>
                        <a:rPr lang="de-DE" sz="1100" baseline="0" dirty="0" smtClean="0"/>
                        <a:t> und </a:t>
                      </a:r>
                      <a:r>
                        <a:rPr lang="de-DE" sz="1100" baseline="0" dirty="0" err="1" smtClean="0"/>
                        <a:t>Subscription</a:t>
                      </a:r>
                      <a:endParaRPr lang="de-DE" sz="1100" dirty="0"/>
                    </a:p>
                  </a:txBody>
                  <a:tcPr/>
                </a:tc>
              </a:tr>
              <a:tr h="418309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de-DE" sz="1100" dirty="0" smtClean="0"/>
                        <a:t>WARTUNG</a:t>
                      </a:r>
                      <a:endParaRPr lang="de-DE" sz="1100" dirty="0" smtClean="0"/>
                    </a:p>
                  </a:txBody>
                  <a:tcPr anchor="ctr" anchorCtr="1">
                    <a:solidFill>
                      <a:srgbClr val="B9CDE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Technischer</a:t>
                      </a: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Support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₁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 </a:t>
                      </a:r>
                      <a:endParaRPr lang="de-DE" sz="1100" dirty="0"/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</a:tr>
              <a:tr h="39798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e-DE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Cold</a:t>
                      </a: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BackUp</a:t>
                      </a: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für</a:t>
                      </a: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die Wiederherstellung im Notfall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</a:tr>
              <a:tr h="39798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TechNet Plus </a:t>
                      </a:r>
                      <a:r>
                        <a:rPr lang="de-DE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Direct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Nicht verfügbar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</a:tr>
              <a:tr h="397983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TechNet SA </a:t>
                      </a:r>
                      <a:r>
                        <a:rPr lang="de-DE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Subscription</a:t>
                      </a: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Services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de-DE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Nicht verfügbar</a:t>
                      </a: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de-DE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B9CDE5"/>
                    </a:solidFill>
                  </a:tcPr>
                </a:tc>
              </a:tr>
              <a:tr h="530805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de-DE" sz="1100" dirty="0" smtClean="0"/>
                        <a:t>ÜBERGANG</a:t>
                      </a:r>
                      <a:endParaRPr lang="de-DE" sz="1100" dirty="0" smtClean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de-DE" sz="1100" dirty="0" smtClean="0"/>
                        <a:t>Extended </a:t>
                      </a:r>
                      <a:r>
                        <a:rPr lang="de-DE" sz="1100" smtClean="0"/>
                        <a:t>Hotfix Support           </a:t>
                      </a:r>
                      <a:r>
                        <a:rPr lang="de-DE" sz="1000" i="1" dirty="0" smtClean="0"/>
                        <a:t>(Ein Premier</a:t>
                      </a:r>
                      <a:r>
                        <a:rPr lang="de-DE" sz="1000" i="1" baseline="0" dirty="0" smtClean="0"/>
                        <a:t> oder Essential Vertrag ist Voraussetzung.)</a:t>
                      </a:r>
                      <a:endParaRPr lang="de-DE" sz="1100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100" dirty="0" smtClean="0"/>
                        <a:t>Server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71504">
                <a:tc v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100" dirty="0" smtClean="0"/>
                        <a:t>Desktop</a:t>
                      </a:r>
                      <a:endParaRPr lang="de-DE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100" dirty="0" smtClean="0"/>
                        <a:t>Nicht</a:t>
                      </a:r>
                      <a:r>
                        <a:rPr lang="de-DE" sz="1100" baseline="0" dirty="0" smtClean="0"/>
                        <a:t> verfügbar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de-DE" sz="1100" dirty="0" smtClean="0"/>
                        <a:t> </a:t>
                      </a:r>
                      <a:endParaRPr lang="de-DE" sz="11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428596" y="6202940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₁ </a:t>
            </a:r>
            <a:r>
              <a:rPr lang="de-DE" sz="1050" dirty="0" smtClean="0"/>
              <a:t>für Open </a:t>
            </a:r>
            <a:r>
              <a:rPr lang="de-DE" sz="1050" dirty="0" err="1" smtClean="0"/>
              <a:t>License</a:t>
            </a:r>
            <a:r>
              <a:rPr lang="de-DE" sz="1050" dirty="0" smtClean="0"/>
              <a:t> Kunden gibt es keinen Websupport und keine Basisanfrage beim telefonischen Support 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3BA84-3E63-4BCE-B952-9E7299FD43F7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Bildschirmpräsentation (4:3)</PresentationFormat>
  <Paragraphs>94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Larissa-Design</vt:lpstr>
      <vt:lpstr>Software Assurance Services –  Angebot für Open und Open Value Kunden</vt:lpstr>
      <vt:lpstr>Folie 2</vt:lpstr>
      <vt:lpstr>Folie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Assurance Services –  Angebot für Corporate Kunden</dc:title>
  <dc:creator>khensle</dc:creator>
  <cp:lastModifiedBy>khensle2</cp:lastModifiedBy>
  <cp:revision>38</cp:revision>
  <dcterms:created xsi:type="dcterms:W3CDTF">2008-01-22T13:46:06Z</dcterms:created>
  <dcterms:modified xsi:type="dcterms:W3CDTF">2008-06-04T12:24:42Z</dcterms:modified>
</cp:coreProperties>
</file>