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60" r:id="rId1"/>
    <p:sldMasterId id="2147483681" r:id="rId2"/>
  </p:sldMasterIdLst>
  <p:notesMasterIdLst>
    <p:notesMasterId r:id="rId40"/>
  </p:notesMasterIdLst>
  <p:handoutMasterIdLst>
    <p:handoutMasterId r:id="rId41"/>
  </p:handoutMasterIdLst>
  <p:sldIdLst>
    <p:sldId id="257" r:id="rId3"/>
    <p:sldId id="305" r:id="rId4"/>
    <p:sldId id="310" r:id="rId5"/>
    <p:sldId id="311" r:id="rId6"/>
    <p:sldId id="312" r:id="rId7"/>
    <p:sldId id="313" r:id="rId8"/>
    <p:sldId id="314" r:id="rId9"/>
    <p:sldId id="315" r:id="rId10"/>
    <p:sldId id="316" r:id="rId11"/>
    <p:sldId id="317" r:id="rId12"/>
    <p:sldId id="318" r:id="rId13"/>
    <p:sldId id="319" r:id="rId14"/>
    <p:sldId id="320" r:id="rId15"/>
    <p:sldId id="321" r:id="rId16"/>
    <p:sldId id="322" r:id="rId17"/>
    <p:sldId id="323" r:id="rId18"/>
    <p:sldId id="324" r:id="rId19"/>
    <p:sldId id="258" r:id="rId20"/>
    <p:sldId id="278" r:id="rId21"/>
    <p:sldId id="279" r:id="rId22"/>
    <p:sldId id="280" r:id="rId23"/>
    <p:sldId id="281" r:id="rId24"/>
    <p:sldId id="282" r:id="rId25"/>
    <p:sldId id="325" r:id="rId26"/>
    <p:sldId id="284" r:id="rId27"/>
    <p:sldId id="299" r:id="rId28"/>
    <p:sldId id="303" r:id="rId29"/>
    <p:sldId id="287" r:id="rId30"/>
    <p:sldId id="288" r:id="rId31"/>
    <p:sldId id="289" r:id="rId32"/>
    <p:sldId id="302" r:id="rId33"/>
    <p:sldId id="291" r:id="rId34"/>
    <p:sldId id="292" r:id="rId35"/>
    <p:sldId id="301" r:id="rId36"/>
    <p:sldId id="293" r:id="rId37"/>
    <p:sldId id="304" r:id="rId38"/>
    <p:sldId id="272" r:id="rId39"/>
  </p:sldIdLst>
  <p:sldSz cx="9144000" cy="6858000" type="screen4x3"/>
  <p:notesSz cx="6858000" cy="9144000"/>
  <p:custDataLst>
    <p:tags r:id="rId4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C100"/>
    <a:srgbClr val="0088EE"/>
    <a:srgbClr val="F1B305"/>
    <a:srgbClr val="FBC52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8369" autoAdjust="0"/>
  </p:normalViewPr>
  <p:slideViewPr>
    <p:cSldViewPr snapToGrid="0">
      <p:cViewPr varScale="1">
        <p:scale>
          <a:sx n="110" d="100"/>
          <a:sy n="110" d="100"/>
        </p:scale>
        <p:origin x="-72" y="-84"/>
      </p:cViewPr>
      <p:guideLst>
        <p:guide orient="horz" pos="2160"/>
        <p:guide orient="horz" pos="146"/>
        <p:guide orient="horz" pos="4178"/>
        <p:guide orient="horz" pos="893"/>
        <p:guide orient="horz" pos="1198"/>
        <p:guide orient="horz" pos="1484"/>
        <p:guide pos="240"/>
        <p:guide pos="5520"/>
        <p:guide pos="2880"/>
        <p:guide pos="461"/>
      </p:guideLst>
    </p:cSldViewPr>
  </p:slideViewPr>
  <p:notesTextViewPr>
    <p:cViewPr>
      <p:scale>
        <a:sx n="100" d="100"/>
        <a:sy n="100" d="100"/>
      </p:scale>
      <p:origin x="0" y="0"/>
    </p:cViewPr>
  </p:notesTextViewPr>
  <p:sorterViewPr>
    <p:cViewPr>
      <p:scale>
        <a:sx n="33" d="100"/>
        <a:sy n="33" d="100"/>
      </p:scale>
      <p:origin x="0" y="0"/>
    </p:cViewPr>
  </p:sorterViewPr>
  <p:notesViewPr>
    <p:cSldViewPr snapToGrid="0">
      <p:cViewPr varScale="1">
        <p:scale>
          <a:sx n="83" d="100"/>
          <a:sy n="83" d="100"/>
        </p:scale>
        <p:origin x="-195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Documents%20and%20Settings\arawson\My%20Documents\WinHEC\WinHEC%202008\SPECpower_graph.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title>
      <c:tx>
        <c:rich>
          <a:bodyPr/>
          <a:lstStyle/>
          <a:p>
            <a:pPr>
              <a:defRPr sz="1600" b="1" i="0" u="none" strike="noStrike" baseline="0">
                <a:solidFill>
                  <a:srgbClr val="000000"/>
                </a:solidFill>
                <a:latin typeface="Calibri"/>
                <a:ea typeface="Calibri"/>
                <a:cs typeface="Calibri"/>
              </a:defRPr>
            </a:pPr>
            <a:r>
              <a:rPr lang="en-US" sz="2400" dirty="0">
                <a:solidFill>
                  <a:schemeClr val="tx2"/>
                </a:solidFill>
                <a:latin typeface="Trebuchet MS" pitchFamily="34" charset="0"/>
              </a:rPr>
              <a:t>System AC Power Versus </a:t>
            </a:r>
            <a:r>
              <a:rPr lang="en-US" sz="2400" dirty="0" smtClean="0">
                <a:solidFill>
                  <a:schemeClr val="tx2"/>
                </a:solidFill>
                <a:latin typeface="Trebuchet MS" pitchFamily="34" charset="0"/>
              </a:rPr>
              <a:t>Time</a:t>
            </a:r>
            <a:endParaRPr lang="en-US" sz="2400" dirty="0">
              <a:latin typeface="Trebuchet MS" pitchFamily="34" charset="0"/>
            </a:endParaRPr>
          </a:p>
        </c:rich>
      </c:tx>
      <c:layout>
        <c:manualLayout>
          <c:xMode val="edge"/>
          <c:yMode val="edge"/>
          <c:x val="0.21719983686412561"/>
          <c:y val="0.11516065328084479"/>
        </c:manualLayout>
      </c:layout>
      <c:spPr>
        <a:noFill/>
        <a:ln w="25400">
          <a:noFill/>
        </a:ln>
      </c:spPr>
    </c:title>
    <c:plotArea>
      <c:layout>
        <c:manualLayout>
          <c:layoutTarget val="inner"/>
          <c:xMode val="edge"/>
          <c:yMode val="edge"/>
          <c:x val="7.1982281284607055E-2"/>
          <c:y val="0.23941368078175934"/>
          <c:w val="0.90808416389811741"/>
          <c:h val="0.64332247557003264"/>
        </c:manualLayout>
      </c:layout>
      <c:lineChart>
        <c:grouping val="standard"/>
        <c:ser>
          <c:idx val="0"/>
          <c:order val="0"/>
          <c:spPr>
            <a:ln w="15875" cmpd="dbl"/>
          </c:spPr>
          <c:marker>
            <c:symbol val="none"/>
          </c:marker>
          <c:cat>
            <c:numRef>
              <c:f>Sheet1!$B$2:$B$4378</c:f>
              <c:numCache>
                <c:formatCode>General</c:formatCode>
                <c:ptCount val="4377"/>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pt idx="298">
                  <c:v>299</c:v>
                </c:pt>
                <c:pt idx="299">
                  <c:v>300</c:v>
                </c:pt>
                <c:pt idx="300">
                  <c:v>301</c:v>
                </c:pt>
                <c:pt idx="301">
                  <c:v>302</c:v>
                </c:pt>
                <c:pt idx="302">
                  <c:v>303</c:v>
                </c:pt>
                <c:pt idx="303">
                  <c:v>304</c:v>
                </c:pt>
                <c:pt idx="304">
                  <c:v>305</c:v>
                </c:pt>
                <c:pt idx="305">
                  <c:v>306</c:v>
                </c:pt>
                <c:pt idx="306">
                  <c:v>307</c:v>
                </c:pt>
                <c:pt idx="307">
                  <c:v>308</c:v>
                </c:pt>
                <c:pt idx="308">
                  <c:v>309</c:v>
                </c:pt>
                <c:pt idx="309">
                  <c:v>310</c:v>
                </c:pt>
                <c:pt idx="310">
                  <c:v>311</c:v>
                </c:pt>
                <c:pt idx="311">
                  <c:v>312</c:v>
                </c:pt>
                <c:pt idx="312">
                  <c:v>313</c:v>
                </c:pt>
                <c:pt idx="313">
                  <c:v>314</c:v>
                </c:pt>
                <c:pt idx="314">
                  <c:v>315</c:v>
                </c:pt>
                <c:pt idx="315">
                  <c:v>316</c:v>
                </c:pt>
                <c:pt idx="316">
                  <c:v>317</c:v>
                </c:pt>
                <c:pt idx="317">
                  <c:v>318</c:v>
                </c:pt>
                <c:pt idx="318">
                  <c:v>319</c:v>
                </c:pt>
                <c:pt idx="319">
                  <c:v>320</c:v>
                </c:pt>
                <c:pt idx="320">
                  <c:v>321</c:v>
                </c:pt>
                <c:pt idx="321">
                  <c:v>322</c:v>
                </c:pt>
                <c:pt idx="322">
                  <c:v>323</c:v>
                </c:pt>
                <c:pt idx="323">
                  <c:v>324</c:v>
                </c:pt>
                <c:pt idx="324">
                  <c:v>325</c:v>
                </c:pt>
                <c:pt idx="325">
                  <c:v>326</c:v>
                </c:pt>
                <c:pt idx="326">
                  <c:v>327</c:v>
                </c:pt>
                <c:pt idx="327">
                  <c:v>328</c:v>
                </c:pt>
                <c:pt idx="328">
                  <c:v>329</c:v>
                </c:pt>
                <c:pt idx="329">
                  <c:v>330</c:v>
                </c:pt>
                <c:pt idx="330">
                  <c:v>331</c:v>
                </c:pt>
                <c:pt idx="331">
                  <c:v>332</c:v>
                </c:pt>
                <c:pt idx="332">
                  <c:v>333</c:v>
                </c:pt>
                <c:pt idx="333">
                  <c:v>334</c:v>
                </c:pt>
                <c:pt idx="334">
                  <c:v>335</c:v>
                </c:pt>
                <c:pt idx="335">
                  <c:v>336</c:v>
                </c:pt>
                <c:pt idx="336">
                  <c:v>337</c:v>
                </c:pt>
                <c:pt idx="337">
                  <c:v>338</c:v>
                </c:pt>
                <c:pt idx="338">
                  <c:v>339</c:v>
                </c:pt>
                <c:pt idx="339">
                  <c:v>340</c:v>
                </c:pt>
                <c:pt idx="340">
                  <c:v>341</c:v>
                </c:pt>
                <c:pt idx="341">
                  <c:v>342</c:v>
                </c:pt>
                <c:pt idx="342">
                  <c:v>343</c:v>
                </c:pt>
                <c:pt idx="343">
                  <c:v>344</c:v>
                </c:pt>
                <c:pt idx="344">
                  <c:v>345</c:v>
                </c:pt>
                <c:pt idx="345">
                  <c:v>346</c:v>
                </c:pt>
                <c:pt idx="346">
                  <c:v>347</c:v>
                </c:pt>
                <c:pt idx="347">
                  <c:v>348</c:v>
                </c:pt>
                <c:pt idx="348">
                  <c:v>349</c:v>
                </c:pt>
                <c:pt idx="349">
                  <c:v>350</c:v>
                </c:pt>
                <c:pt idx="350">
                  <c:v>351</c:v>
                </c:pt>
                <c:pt idx="351">
                  <c:v>352</c:v>
                </c:pt>
                <c:pt idx="352">
                  <c:v>353</c:v>
                </c:pt>
                <c:pt idx="353">
                  <c:v>354</c:v>
                </c:pt>
                <c:pt idx="354">
                  <c:v>355</c:v>
                </c:pt>
                <c:pt idx="355">
                  <c:v>356</c:v>
                </c:pt>
                <c:pt idx="356">
                  <c:v>357</c:v>
                </c:pt>
                <c:pt idx="357">
                  <c:v>358</c:v>
                </c:pt>
                <c:pt idx="358">
                  <c:v>359</c:v>
                </c:pt>
                <c:pt idx="359">
                  <c:v>360</c:v>
                </c:pt>
                <c:pt idx="360">
                  <c:v>361</c:v>
                </c:pt>
                <c:pt idx="361">
                  <c:v>362</c:v>
                </c:pt>
                <c:pt idx="362">
                  <c:v>363</c:v>
                </c:pt>
                <c:pt idx="363">
                  <c:v>364</c:v>
                </c:pt>
                <c:pt idx="364">
                  <c:v>365</c:v>
                </c:pt>
                <c:pt idx="365">
                  <c:v>366</c:v>
                </c:pt>
                <c:pt idx="366">
                  <c:v>367</c:v>
                </c:pt>
                <c:pt idx="367">
                  <c:v>368</c:v>
                </c:pt>
                <c:pt idx="368">
                  <c:v>369</c:v>
                </c:pt>
                <c:pt idx="369">
                  <c:v>370</c:v>
                </c:pt>
                <c:pt idx="370">
                  <c:v>371</c:v>
                </c:pt>
                <c:pt idx="371">
                  <c:v>372</c:v>
                </c:pt>
                <c:pt idx="372">
                  <c:v>373</c:v>
                </c:pt>
                <c:pt idx="373">
                  <c:v>374</c:v>
                </c:pt>
                <c:pt idx="374">
                  <c:v>375</c:v>
                </c:pt>
                <c:pt idx="375">
                  <c:v>376</c:v>
                </c:pt>
                <c:pt idx="376">
                  <c:v>377</c:v>
                </c:pt>
                <c:pt idx="377">
                  <c:v>378</c:v>
                </c:pt>
                <c:pt idx="378">
                  <c:v>379</c:v>
                </c:pt>
                <c:pt idx="379">
                  <c:v>380</c:v>
                </c:pt>
                <c:pt idx="380">
                  <c:v>381</c:v>
                </c:pt>
                <c:pt idx="381">
                  <c:v>382</c:v>
                </c:pt>
                <c:pt idx="382">
                  <c:v>383</c:v>
                </c:pt>
                <c:pt idx="383">
                  <c:v>384</c:v>
                </c:pt>
                <c:pt idx="384">
                  <c:v>385</c:v>
                </c:pt>
                <c:pt idx="385">
                  <c:v>386</c:v>
                </c:pt>
                <c:pt idx="386">
                  <c:v>387</c:v>
                </c:pt>
                <c:pt idx="387">
                  <c:v>388</c:v>
                </c:pt>
                <c:pt idx="388">
                  <c:v>389</c:v>
                </c:pt>
                <c:pt idx="389">
                  <c:v>390</c:v>
                </c:pt>
                <c:pt idx="390">
                  <c:v>391</c:v>
                </c:pt>
                <c:pt idx="391">
                  <c:v>392</c:v>
                </c:pt>
                <c:pt idx="392">
                  <c:v>393</c:v>
                </c:pt>
                <c:pt idx="393">
                  <c:v>394</c:v>
                </c:pt>
                <c:pt idx="394">
                  <c:v>395</c:v>
                </c:pt>
                <c:pt idx="395">
                  <c:v>396</c:v>
                </c:pt>
                <c:pt idx="396">
                  <c:v>397</c:v>
                </c:pt>
                <c:pt idx="397">
                  <c:v>398</c:v>
                </c:pt>
                <c:pt idx="398">
                  <c:v>399</c:v>
                </c:pt>
                <c:pt idx="399">
                  <c:v>400</c:v>
                </c:pt>
                <c:pt idx="400">
                  <c:v>401</c:v>
                </c:pt>
                <c:pt idx="401">
                  <c:v>402</c:v>
                </c:pt>
                <c:pt idx="402">
                  <c:v>403</c:v>
                </c:pt>
                <c:pt idx="403">
                  <c:v>404</c:v>
                </c:pt>
                <c:pt idx="404">
                  <c:v>405</c:v>
                </c:pt>
                <c:pt idx="405">
                  <c:v>406</c:v>
                </c:pt>
                <c:pt idx="406">
                  <c:v>407</c:v>
                </c:pt>
                <c:pt idx="407">
                  <c:v>408</c:v>
                </c:pt>
                <c:pt idx="408">
                  <c:v>409</c:v>
                </c:pt>
                <c:pt idx="409">
                  <c:v>410</c:v>
                </c:pt>
                <c:pt idx="410">
                  <c:v>411</c:v>
                </c:pt>
                <c:pt idx="411">
                  <c:v>412</c:v>
                </c:pt>
                <c:pt idx="412">
                  <c:v>413</c:v>
                </c:pt>
                <c:pt idx="413">
                  <c:v>414</c:v>
                </c:pt>
                <c:pt idx="414">
                  <c:v>415</c:v>
                </c:pt>
                <c:pt idx="415">
                  <c:v>416</c:v>
                </c:pt>
                <c:pt idx="416">
                  <c:v>417</c:v>
                </c:pt>
                <c:pt idx="417">
                  <c:v>418</c:v>
                </c:pt>
                <c:pt idx="418">
                  <c:v>419</c:v>
                </c:pt>
                <c:pt idx="419">
                  <c:v>420</c:v>
                </c:pt>
                <c:pt idx="420">
                  <c:v>421</c:v>
                </c:pt>
                <c:pt idx="421">
                  <c:v>422</c:v>
                </c:pt>
                <c:pt idx="422">
                  <c:v>423</c:v>
                </c:pt>
                <c:pt idx="423">
                  <c:v>424</c:v>
                </c:pt>
                <c:pt idx="424">
                  <c:v>425</c:v>
                </c:pt>
                <c:pt idx="425">
                  <c:v>426</c:v>
                </c:pt>
                <c:pt idx="426">
                  <c:v>427</c:v>
                </c:pt>
                <c:pt idx="427">
                  <c:v>428</c:v>
                </c:pt>
                <c:pt idx="428">
                  <c:v>429</c:v>
                </c:pt>
                <c:pt idx="429">
                  <c:v>430</c:v>
                </c:pt>
                <c:pt idx="430">
                  <c:v>431</c:v>
                </c:pt>
                <c:pt idx="431">
                  <c:v>432</c:v>
                </c:pt>
                <c:pt idx="432">
                  <c:v>433</c:v>
                </c:pt>
                <c:pt idx="433">
                  <c:v>434</c:v>
                </c:pt>
                <c:pt idx="434">
                  <c:v>435</c:v>
                </c:pt>
                <c:pt idx="435">
                  <c:v>436</c:v>
                </c:pt>
                <c:pt idx="436">
                  <c:v>437</c:v>
                </c:pt>
                <c:pt idx="437">
                  <c:v>438</c:v>
                </c:pt>
                <c:pt idx="438">
                  <c:v>439</c:v>
                </c:pt>
                <c:pt idx="439">
                  <c:v>440</c:v>
                </c:pt>
                <c:pt idx="440">
                  <c:v>441</c:v>
                </c:pt>
                <c:pt idx="441">
                  <c:v>442</c:v>
                </c:pt>
                <c:pt idx="442">
                  <c:v>443</c:v>
                </c:pt>
                <c:pt idx="443">
                  <c:v>444</c:v>
                </c:pt>
                <c:pt idx="444">
                  <c:v>445</c:v>
                </c:pt>
                <c:pt idx="445">
                  <c:v>446</c:v>
                </c:pt>
                <c:pt idx="446">
                  <c:v>447</c:v>
                </c:pt>
                <c:pt idx="447">
                  <c:v>448</c:v>
                </c:pt>
                <c:pt idx="448">
                  <c:v>449</c:v>
                </c:pt>
                <c:pt idx="449">
                  <c:v>450</c:v>
                </c:pt>
                <c:pt idx="450">
                  <c:v>451</c:v>
                </c:pt>
                <c:pt idx="451">
                  <c:v>452</c:v>
                </c:pt>
                <c:pt idx="452">
                  <c:v>453</c:v>
                </c:pt>
                <c:pt idx="453">
                  <c:v>454</c:v>
                </c:pt>
                <c:pt idx="454">
                  <c:v>455</c:v>
                </c:pt>
                <c:pt idx="455">
                  <c:v>456</c:v>
                </c:pt>
                <c:pt idx="456">
                  <c:v>457</c:v>
                </c:pt>
                <c:pt idx="457">
                  <c:v>458</c:v>
                </c:pt>
                <c:pt idx="458">
                  <c:v>459</c:v>
                </c:pt>
                <c:pt idx="459">
                  <c:v>460</c:v>
                </c:pt>
                <c:pt idx="460">
                  <c:v>461</c:v>
                </c:pt>
                <c:pt idx="461">
                  <c:v>462</c:v>
                </c:pt>
                <c:pt idx="462">
                  <c:v>463</c:v>
                </c:pt>
                <c:pt idx="463">
                  <c:v>464</c:v>
                </c:pt>
                <c:pt idx="464">
                  <c:v>465</c:v>
                </c:pt>
                <c:pt idx="465">
                  <c:v>466</c:v>
                </c:pt>
                <c:pt idx="466">
                  <c:v>467</c:v>
                </c:pt>
                <c:pt idx="467">
                  <c:v>468</c:v>
                </c:pt>
                <c:pt idx="468">
                  <c:v>469</c:v>
                </c:pt>
                <c:pt idx="469">
                  <c:v>470</c:v>
                </c:pt>
                <c:pt idx="470">
                  <c:v>471</c:v>
                </c:pt>
                <c:pt idx="471">
                  <c:v>472</c:v>
                </c:pt>
                <c:pt idx="472">
                  <c:v>473</c:v>
                </c:pt>
                <c:pt idx="473">
                  <c:v>474</c:v>
                </c:pt>
                <c:pt idx="474">
                  <c:v>475</c:v>
                </c:pt>
                <c:pt idx="475">
                  <c:v>476</c:v>
                </c:pt>
                <c:pt idx="476">
                  <c:v>477</c:v>
                </c:pt>
                <c:pt idx="477">
                  <c:v>478</c:v>
                </c:pt>
                <c:pt idx="478">
                  <c:v>479</c:v>
                </c:pt>
                <c:pt idx="479">
                  <c:v>480</c:v>
                </c:pt>
                <c:pt idx="480">
                  <c:v>481</c:v>
                </c:pt>
                <c:pt idx="481">
                  <c:v>482</c:v>
                </c:pt>
                <c:pt idx="482">
                  <c:v>483</c:v>
                </c:pt>
                <c:pt idx="483">
                  <c:v>484</c:v>
                </c:pt>
                <c:pt idx="484">
                  <c:v>485</c:v>
                </c:pt>
                <c:pt idx="485">
                  <c:v>486</c:v>
                </c:pt>
                <c:pt idx="486">
                  <c:v>487</c:v>
                </c:pt>
                <c:pt idx="487">
                  <c:v>488</c:v>
                </c:pt>
                <c:pt idx="488">
                  <c:v>489</c:v>
                </c:pt>
                <c:pt idx="489">
                  <c:v>490</c:v>
                </c:pt>
                <c:pt idx="490">
                  <c:v>491</c:v>
                </c:pt>
                <c:pt idx="491">
                  <c:v>492</c:v>
                </c:pt>
                <c:pt idx="492">
                  <c:v>493</c:v>
                </c:pt>
                <c:pt idx="493">
                  <c:v>494</c:v>
                </c:pt>
                <c:pt idx="494">
                  <c:v>495</c:v>
                </c:pt>
                <c:pt idx="495">
                  <c:v>496</c:v>
                </c:pt>
                <c:pt idx="496">
                  <c:v>497</c:v>
                </c:pt>
                <c:pt idx="497">
                  <c:v>498</c:v>
                </c:pt>
                <c:pt idx="498">
                  <c:v>499</c:v>
                </c:pt>
                <c:pt idx="499">
                  <c:v>500</c:v>
                </c:pt>
                <c:pt idx="500">
                  <c:v>501</c:v>
                </c:pt>
                <c:pt idx="501">
                  <c:v>502</c:v>
                </c:pt>
                <c:pt idx="502">
                  <c:v>503</c:v>
                </c:pt>
                <c:pt idx="503">
                  <c:v>504</c:v>
                </c:pt>
                <c:pt idx="504">
                  <c:v>505</c:v>
                </c:pt>
                <c:pt idx="505">
                  <c:v>506</c:v>
                </c:pt>
                <c:pt idx="506">
                  <c:v>507</c:v>
                </c:pt>
                <c:pt idx="507">
                  <c:v>508</c:v>
                </c:pt>
                <c:pt idx="508">
                  <c:v>509</c:v>
                </c:pt>
                <c:pt idx="509">
                  <c:v>510</c:v>
                </c:pt>
                <c:pt idx="510">
                  <c:v>511</c:v>
                </c:pt>
                <c:pt idx="511">
                  <c:v>512</c:v>
                </c:pt>
                <c:pt idx="512">
                  <c:v>513</c:v>
                </c:pt>
                <c:pt idx="513">
                  <c:v>514</c:v>
                </c:pt>
                <c:pt idx="514">
                  <c:v>515</c:v>
                </c:pt>
                <c:pt idx="515">
                  <c:v>516</c:v>
                </c:pt>
                <c:pt idx="516">
                  <c:v>517</c:v>
                </c:pt>
                <c:pt idx="517">
                  <c:v>518</c:v>
                </c:pt>
                <c:pt idx="518">
                  <c:v>519</c:v>
                </c:pt>
                <c:pt idx="519">
                  <c:v>520</c:v>
                </c:pt>
                <c:pt idx="520">
                  <c:v>521</c:v>
                </c:pt>
                <c:pt idx="521">
                  <c:v>522</c:v>
                </c:pt>
                <c:pt idx="522">
                  <c:v>523</c:v>
                </c:pt>
                <c:pt idx="523">
                  <c:v>524</c:v>
                </c:pt>
                <c:pt idx="524">
                  <c:v>525</c:v>
                </c:pt>
                <c:pt idx="525">
                  <c:v>526</c:v>
                </c:pt>
                <c:pt idx="526">
                  <c:v>527</c:v>
                </c:pt>
                <c:pt idx="527">
                  <c:v>528</c:v>
                </c:pt>
                <c:pt idx="528">
                  <c:v>529</c:v>
                </c:pt>
                <c:pt idx="529">
                  <c:v>530</c:v>
                </c:pt>
                <c:pt idx="530">
                  <c:v>531</c:v>
                </c:pt>
                <c:pt idx="531">
                  <c:v>532</c:v>
                </c:pt>
                <c:pt idx="532">
                  <c:v>533</c:v>
                </c:pt>
                <c:pt idx="533">
                  <c:v>534</c:v>
                </c:pt>
                <c:pt idx="534">
                  <c:v>535</c:v>
                </c:pt>
                <c:pt idx="535">
                  <c:v>536</c:v>
                </c:pt>
                <c:pt idx="536">
                  <c:v>537</c:v>
                </c:pt>
                <c:pt idx="537">
                  <c:v>538</c:v>
                </c:pt>
                <c:pt idx="538">
                  <c:v>539</c:v>
                </c:pt>
                <c:pt idx="539">
                  <c:v>540</c:v>
                </c:pt>
                <c:pt idx="540">
                  <c:v>541</c:v>
                </c:pt>
                <c:pt idx="541">
                  <c:v>542</c:v>
                </c:pt>
                <c:pt idx="542">
                  <c:v>543</c:v>
                </c:pt>
                <c:pt idx="543">
                  <c:v>544</c:v>
                </c:pt>
                <c:pt idx="544">
                  <c:v>545</c:v>
                </c:pt>
                <c:pt idx="545">
                  <c:v>546</c:v>
                </c:pt>
                <c:pt idx="546">
                  <c:v>547</c:v>
                </c:pt>
                <c:pt idx="547">
                  <c:v>548</c:v>
                </c:pt>
                <c:pt idx="548">
                  <c:v>549</c:v>
                </c:pt>
                <c:pt idx="549">
                  <c:v>550</c:v>
                </c:pt>
                <c:pt idx="550">
                  <c:v>551</c:v>
                </c:pt>
                <c:pt idx="551">
                  <c:v>552</c:v>
                </c:pt>
                <c:pt idx="552">
                  <c:v>553</c:v>
                </c:pt>
                <c:pt idx="553">
                  <c:v>554</c:v>
                </c:pt>
                <c:pt idx="554">
                  <c:v>555</c:v>
                </c:pt>
                <c:pt idx="555">
                  <c:v>556</c:v>
                </c:pt>
                <c:pt idx="556">
                  <c:v>557</c:v>
                </c:pt>
                <c:pt idx="557">
                  <c:v>558</c:v>
                </c:pt>
                <c:pt idx="558">
                  <c:v>559</c:v>
                </c:pt>
                <c:pt idx="559">
                  <c:v>560</c:v>
                </c:pt>
                <c:pt idx="560">
                  <c:v>561</c:v>
                </c:pt>
                <c:pt idx="561">
                  <c:v>562</c:v>
                </c:pt>
                <c:pt idx="562">
                  <c:v>563</c:v>
                </c:pt>
                <c:pt idx="563">
                  <c:v>564</c:v>
                </c:pt>
                <c:pt idx="564">
                  <c:v>565</c:v>
                </c:pt>
                <c:pt idx="565">
                  <c:v>566</c:v>
                </c:pt>
                <c:pt idx="566">
                  <c:v>567</c:v>
                </c:pt>
                <c:pt idx="567">
                  <c:v>568</c:v>
                </c:pt>
                <c:pt idx="568">
                  <c:v>569</c:v>
                </c:pt>
                <c:pt idx="569">
                  <c:v>570</c:v>
                </c:pt>
                <c:pt idx="570">
                  <c:v>571</c:v>
                </c:pt>
                <c:pt idx="571">
                  <c:v>572</c:v>
                </c:pt>
                <c:pt idx="572">
                  <c:v>573</c:v>
                </c:pt>
                <c:pt idx="573">
                  <c:v>574</c:v>
                </c:pt>
                <c:pt idx="574">
                  <c:v>575</c:v>
                </c:pt>
                <c:pt idx="575">
                  <c:v>576</c:v>
                </c:pt>
                <c:pt idx="576">
                  <c:v>577</c:v>
                </c:pt>
                <c:pt idx="577">
                  <c:v>578</c:v>
                </c:pt>
                <c:pt idx="578">
                  <c:v>579</c:v>
                </c:pt>
                <c:pt idx="579">
                  <c:v>580</c:v>
                </c:pt>
                <c:pt idx="580">
                  <c:v>581</c:v>
                </c:pt>
                <c:pt idx="581">
                  <c:v>582</c:v>
                </c:pt>
                <c:pt idx="582">
                  <c:v>583</c:v>
                </c:pt>
                <c:pt idx="583">
                  <c:v>584</c:v>
                </c:pt>
                <c:pt idx="584">
                  <c:v>585</c:v>
                </c:pt>
                <c:pt idx="585">
                  <c:v>586</c:v>
                </c:pt>
                <c:pt idx="586">
                  <c:v>587</c:v>
                </c:pt>
                <c:pt idx="587">
                  <c:v>588</c:v>
                </c:pt>
                <c:pt idx="588">
                  <c:v>589</c:v>
                </c:pt>
                <c:pt idx="589">
                  <c:v>590</c:v>
                </c:pt>
                <c:pt idx="590">
                  <c:v>591</c:v>
                </c:pt>
                <c:pt idx="591">
                  <c:v>592</c:v>
                </c:pt>
                <c:pt idx="592">
                  <c:v>593</c:v>
                </c:pt>
                <c:pt idx="593">
                  <c:v>594</c:v>
                </c:pt>
                <c:pt idx="594">
                  <c:v>595</c:v>
                </c:pt>
                <c:pt idx="595">
                  <c:v>596</c:v>
                </c:pt>
                <c:pt idx="596">
                  <c:v>597</c:v>
                </c:pt>
                <c:pt idx="597">
                  <c:v>598</c:v>
                </c:pt>
                <c:pt idx="598">
                  <c:v>599</c:v>
                </c:pt>
                <c:pt idx="599">
                  <c:v>600</c:v>
                </c:pt>
                <c:pt idx="600">
                  <c:v>601</c:v>
                </c:pt>
                <c:pt idx="601">
                  <c:v>602</c:v>
                </c:pt>
                <c:pt idx="602">
                  <c:v>603</c:v>
                </c:pt>
                <c:pt idx="603">
                  <c:v>604</c:v>
                </c:pt>
                <c:pt idx="604">
                  <c:v>605</c:v>
                </c:pt>
                <c:pt idx="605">
                  <c:v>606</c:v>
                </c:pt>
                <c:pt idx="606">
                  <c:v>607</c:v>
                </c:pt>
                <c:pt idx="607">
                  <c:v>608</c:v>
                </c:pt>
                <c:pt idx="608">
                  <c:v>609</c:v>
                </c:pt>
                <c:pt idx="609">
                  <c:v>610</c:v>
                </c:pt>
                <c:pt idx="610">
                  <c:v>611</c:v>
                </c:pt>
                <c:pt idx="611">
                  <c:v>612</c:v>
                </c:pt>
                <c:pt idx="612">
                  <c:v>613</c:v>
                </c:pt>
                <c:pt idx="613">
                  <c:v>614</c:v>
                </c:pt>
                <c:pt idx="614">
                  <c:v>615</c:v>
                </c:pt>
                <c:pt idx="615">
                  <c:v>616</c:v>
                </c:pt>
                <c:pt idx="616">
                  <c:v>617</c:v>
                </c:pt>
                <c:pt idx="617">
                  <c:v>618</c:v>
                </c:pt>
                <c:pt idx="618">
                  <c:v>619</c:v>
                </c:pt>
                <c:pt idx="619">
                  <c:v>620</c:v>
                </c:pt>
                <c:pt idx="620">
                  <c:v>621</c:v>
                </c:pt>
                <c:pt idx="621">
                  <c:v>622</c:v>
                </c:pt>
                <c:pt idx="622">
                  <c:v>623</c:v>
                </c:pt>
                <c:pt idx="623">
                  <c:v>624</c:v>
                </c:pt>
                <c:pt idx="624">
                  <c:v>625</c:v>
                </c:pt>
                <c:pt idx="625">
                  <c:v>626</c:v>
                </c:pt>
                <c:pt idx="626">
                  <c:v>627</c:v>
                </c:pt>
                <c:pt idx="627">
                  <c:v>628</c:v>
                </c:pt>
                <c:pt idx="628">
                  <c:v>629</c:v>
                </c:pt>
                <c:pt idx="629">
                  <c:v>630</c:v>
                </c:pt>
                <c:pt idx="630">
                  <c:v>631</c:v>
                </c:pt>
                <c:pt idx="631">
                  <c:v>632</c:v>
                </c:pt>
                <c:pt idx="632">
                  <c:v>633</c:v>
                </c:pt>
                <c:pt idx="633">
                  <c:v>634</c:v>
                </c:pt>
                <c:pt idx="634">
                  <c:v>635</c:v>
                </c:pt>
                <c:pt idx="635">
                  <c:v>636</c:v>
                </c:pt>
                <c:pt idx="636">
                  <c:v>637</c:v>
                </c:pt>
                <c:pt idx="637">
                  <c:v>638</c:v>
                </c:pt>
                <c:pt idx="638">
                  <c:v>639</c:v>
                </c:pt>
                <c:pt idx="639">
                  <c:v>640</c:v>
                </c:pt>
                <c:pt idx="640">
                  <c:v>641</c:v>
                </c:pt>
                <c:pt idx="641">
                  <c:v>642</c:v>
                </c:pt>
                <c:pt idx="642">
                  <c:v>643</c:v>
                </c:pt>
                <c:pt idx="643">
                  <c:v>644</c:v>
                </c:pt>
                <c:pt idx="644">
                  <c:v>645</c:v>
                </c:pt>
                <c:pt idx="645">
                  <c:v>646</c:v>
                </c:pt>
                <c:pt idx="646">
                  <c:v>647</c:v>
                </c:pt>
                <c:pt idx="647">
                  <c:v>648</c:v>
                </c:pt>
                <c:pt idx="648">
                  <c:v>649</c:v>
                </c:pt>
                <c:pt idx="649">
                  <c:v>650</c:v>
                </c:pt>
                <c:pt idx="650">
                  <c:v>651</c:v>
                </c:pt>
                <c:pt idx="651">
                  <c:v>652</c:v>
                </c:pt>
                <c:pt idx="652">
                  <c:v>653</c:v>
                </c:pt>
                <c:pt idx="653">
                  <c:v>654</c:v>
                </c:pt>
                <c:pt idx="654">
                  <c:v>655</c:v>
                </c:pt>
                <c:pt idx="655">
                  <c:v>656</c:v>
                </c:pt>
                <c:pt idx="656">
                  <c:v>657</c:v>
                </c:pt>
                <c:pt idx="657">
                  <c:v>658</c:v>
                </c:pt>
                <c:pt idx="658">
                  <c:v>659</c:v>
                </c:pt>
                <c:pt idx="659">
                  <c:v>660</c:v>
                </c:pt>
                <c:pt idx="660">
                  <c:v>661</c:v>
                </c:pt>
                <c:pt idx="661">
                  <c:v>662</c:v>
                </c:pt>
                <c:pt idx="662">
                  <c:v>663</c:v>
                </c:pt>
                <c:pt idx="663">
                  <c:v>664</c:v>
                </c:pt>
                <c:pt idx="664">
                  <c:v>665</c:v>
                </c:pt>
                <c:pt idx="665">
                  <c:v>666</c:v>
                </c:pt>
                <c:pt idx="666">
                  <c:v>667</c:v>
                </c:pt>
                <c:pt idx="667">
                  <c:v>668</c:v>
                </c:pt>
                <c:pt idx="668">
                  <c:v>669</c:v>
                </c:pt>
                <c:pt idx="669">
                  <c:v>670</c:v>
                </c:pt>
                <c:pt idx="670">
                  <c:v>671</c:v>
                </c:pt>
                <c:pt idx="671">
                  <c:v>672</c:v>
                </c:pt>
                <c:pt idx="672">
                  <c:v>673</c:v>
                </c:pt>
                <c:pt idx="673">
                  <c:v>674</c:v>
                </c:pt>
                <c:pt idx="674">
                  <c:v>675</c:v>
                </c:pt>
                <c:pt idx="675">
                  <c:v>676</c:v>
                </c:pt>
                <c:pt idx="676">
                  <c:v>677</c:v>
                </c:pt>
                <c:pt idx="677">
                  <c:v>678</c:v>
                </c:pt>
                <c:pt idx="678">
                  <c:v>679</c:v>
                </c:pt>
                <c:pt idx="679">
                  <c:v>680</c:v>
                </c:pt>
                <c:pt idx="680">
                  <c:v>681</c:v>
                </c:pt>
                <c:pt idx="681">
                  <c:v>682</c:v>
                </c:pt>
                <c:pt idx="682">
                  <c:v>683</c:v>
                </c:pt>
                <c:pt idx="683">
                  <c:v>684</c:v>
                </c:pt>
                <c:pt idx="684">
                  <c:v>685</c:v>
                </c:pt>
                <c:pt idx="685">
                  <c:v>686</c:v>
                </c:pt>
                <c:pt idx="686">
                  <c:v>687</c:v>
                </c:pt>
                <c:pt idx="687">
                  <c:v>688</c:v>
                </c:pt>
                <c:pt idx="688">
                  <c:v>689</c:v>
                </c:pt>
                <c:pt idx="689">
                  <c:v>690</c:v>
                </c:pt>
                <c:pt idx="690">
                  <c:v>691</c:v>
                </c:pt>
                <c:pt idx="691">
                  <c:v>692</c:v>
                </c:pt>
                <c:pt idx="692">
                  <c:v>693</c:v>
                </c:pt>
                <c:pt idx="693">
                  <c:v>694</c:v>
                </c:pt>
                <c:pt idx="694">
                  <c:v>695</c:v>
                </c:pt>
                <c:pt idx="695">
                  <c:v>696</c:v>
                </c:pt>
                <c:pt idx="696">
                  <c:v>697</c:v>
                </c:pt>
                <c:pt idx="697">
                  <c:v>698</c:v>
                </c:pt>
                <c:pt idx="698">
                  <c:v>699</c:v>
                </c:pt>
                <c:pt idx="699">
                  <c:v>700</c:v>
                </c:pt>
                <c:pt idx="700">
                  <c:v>701</c:v>
                </c:pt>
                <c:pt idx="701">
                  <c:v>702</c:v>
                </c:pt>
                <c:pt idx="702">
                  <c:v>703</c:v>
                </c:pt>
                <c:pt idx="703">
                  <c:v>704</c:v>
                </c:pt>
                <c:pt idx="704">
                  <c:v>705</c:v>
                </c:pt>
                <c:pt idx="705">
                  <c:v>706</c:v>
                </c:pt>
                <c:pt idx="706">
                  <c:v>707</c:v>
                </c:pt>
                <c:pt idx="707">
                  <c:v>708</c:v>
                </c:pt>
                <c:pt idx="708">
                  <c:v>709</c:v>
                </c:pt>
                <c:pt idx="709">
                  <c:v>710</c:v>
                </c:pt>
                <c:pt idx="710">
                  <c:v>711</c:v>
                </c:pt>
                <c:pt idx="711">
                  <c:v>712</c:v>
                </c:pt>
                <c:pt idx="712">
                  <c:v>713</c:v>
                </c:pt>
                <c:pt idx="713">
                  <c:v>714</c:v>
                </c:pt>
                <c:pt idx="714">
                  <c:v>715</c:v>
                </c:pt>
                <c:pt idx="715">
                  <c:v>716</c:v>
                </c:pt>
                <c:pt idx="716">
                  <c:v>717</c:v>
                </c:pt>
                <c:pt idx="717">
                  <c:v>718</c:v>
                </c:pt>
                <c:pt idx="718">
                  <c:v>719</c:v>
                </c:pt>
                <c:pt idx="719">
                  <c:v>720</c:v>
                </c:pt>
                <c:pt idx="720">
                  <c:v>721</c:v>
                </c:pt>
                <c:pt idx="721">
                  <c:v>722</c:v>
                </c:pt>
                <c:pt idx="722">
                  <c:v>723</c:v>
                </c:pt>
                <c:pt idx="723">
                  <c:v>724</c:v>
                </c:pt>
                <c:pt idx="724">
                  <c:v>725</c:v>
                </c:pt>
                <c:pt idx="725">
                  <c:v>726</c:v>
                </c:pt>
                <c:pt idx="726">
                  <c:v>727</c:v>
                </c:pt>
                <c:pt idx="727">
                  <c:v>728</c:v>
                </c:pt>
                <c:pt idx="728">
                  <c:v>729</c:v>
                </c:pt>
                <c:pt idx="729">
                  <c:v>730</c:v>
                </c:pt>
                <c:pt idx="730">
                  <c:v>731</c:v>
                </c:pt>
                <c:pt idx="731">
                  <c:v>732</c:v>
                </c:pt>
                <c:pt idx="732">
                  <c:v>733</c:v>
                </c:pt>
                <c:pt idx="733">
                  <c:v>734</c:v>
                </c:pt>
                <c:pt idx="734">
                  <c:v>735</c:v>
                </c:pt>
                <c:pt idx="735">
                  <c:v>736</c:v>
                </c:pt>
                <c:pt idx="736">
                  <c:v>737</c:v>
                </c:pt>
                <c:pt idx="737">
                  <c:v>738</c:v>
                </c:pt>
                <c:pt idx="738">
                  <c:v>739</c:v>
                </c:pt>
                <c:pt idx="739">
                  <c:v>740</c:v>
                </c:pt>
                <c:pt idx="740">
                  <c:v>741</c:v>
                </c:pt>
                <c:pt idx="741">
                  <c:v>742</c:v>
                </c:pt>
                <c:pt idx="742">
                  <c:v>743</c:v>
                </c:pt>
                <c:pt idx="743">
                  <c:v>744</c:v>
                </c:pt>
                <c:pt idx="744">
                  <c:v>745</c:v>
                </c:pt>
                <c:pt idx="745">
                  <c:v>746</c:v>
                </c:pt>
                <c:pt idx="746">
                  <c:v>747</c:v>
                </c:pt>
                <c:pt idx="747">
                  <c:v>748</c:v>
                </c:pt>
                <c:pt idx="748">
                  <c:v>749</c:v>
                </c:pt>
                <c:pt idx="749">
                  <c:v>750</c:v>
                </c:pt>
                <c:pt idx="750">
                  <c:v>751</c:v>
                </c:pt>
                <c:pt idx="751">
                  <c:v>752</c:v>
                </c:pt>
                <c:pt idx="752">
                  <c:v>753</c:v>
                </c:pt>
                <c:pt idx="753">
                  <c:v>754</c:v>
                </c:pt>
                <c:pt idx="754">
                  <c:v>755</c:v>
                </c:pt>
                <c:pt idx="755">
                  <c:v>756</c:v>
                </c:pt>
                <c:pt idx="756">
                  <c:v>757</c:v>
                </c:pt>
                <c:pt idx="757">
                  <c:v>758</c:v>
                </c:pt>
                <c:pt idx="758">
                  <c:v>759</c:v>
                </c:pt>
                <c:pt idx="759">
                  <c:v>760</c:v>
                </c:pt>
                <c:pt idx="760">
                  <c:v>761</c:v>
                </c:pt>
                <c:pt idx="761">
                  <c:v>762</c:v>
                </c:pt>
                <c:pt idx="762">
                  <c:v>763</c:v>
                </c:pt>
                <c:pt idx="763">
                  <c:v>764</c:v>
                </c:pt>
                <c:pt idx="764">
                  <c:v>765</c:v>
                </c:pt>
                <c:pt idx="765">
                  <c:v>766</c:v>
                </c:pt>
                <c:pt idx="766">
                  <c:v>767</c:v>
                </c:pt>
                <c:pt idx="767">
                  <c:v>768</c:v>
                </c:pt>
                <c:pt idx="768">
                  <c:v>769</c:v>
                </c:pt>
                <c:pt idx="769">
                  <c:v>770</c:v>
                </c:pt>
                <c:pt idx="770">
                  <c:v>771</c:v>
                </c:pt>
                <c:pt idx="771">
                  <c:v>772</c:v>
                </c:pt>
                <c:pt idx="772">
                  <c:v>773</c:v>
                </c:pt>
                <c:pt idx="773">
                  <c:v>774</c:v>
                </c:pt>
                <c:pt idx="774">
                  <c:v>775</c:v>
                </c:pt>
                <c:pt idx="775">
                  <c:v>776</c:v>
                </c:pt>
                <c:pt idx="776">
                  <c:v>777</c:v>
                </c:pt>
                <c:pt idx="777">
                  <c:v>778</c:v>
                </c:pt>
                <c:pt idx="778">
                  <c:v>779</c:v>
                </c:pt>
                <c:pt idx="779">
                  <c:v>780</c:v>
                </c:pt>
                <c:pt idx="780">
                  <c:v>781</c:v>
                </c:pt>
                <c:pt idx="781">
                  <c:v>782</c:v>
                </c:pt>
                <c:pt idx="782">
                  <c:v>783</c:v>
                </c:pt>
                <c:pt idx="783">
                  <c:v>784</c:v>
                </c:pt>
                <c:pt idx="784">
                  <c:v>785</c:v>
                </c:pt>
                <c:pt idx="785">
                  <c:v>786</c:v>
                </c:pt>
                <c:pt idx="786">
                  <c:v>787</c:v>
                </c:pt>
                <c:pt idx="787">
                  <c:v>788</c:v>
                </c:pt>
                <c:pt idx="788">
                  <c:v>789</c:v>
                </c:pt>
                <c:pt idx="789">
                  <c:v>790</c:v>
                </c:pt>
                <c:pt idx="790">
                  <c:v>791</c:v>
                </c:pt>
                <c:pt idx="791">
                  <c:v>792</c:v>
                </c:pt>
                <c:pt idx="792">
                  <c:v>793</c:v>
                </c:pt>
                <c:pt idx="793">
                  <c:v>794</c:v>
                </c:pt>
                <c:pt idx="794">
                  <c:v>795</c:v>
                </c:pt>
                <c:pt idx="795">
                  <c:v>796</c:v>
                </c:pt>
                <c:pt idx="796">
                  <c:v>797</c:v>
                </c:pt>
                <c:pt idx="797">
                  <c:v>798</c:v>
                </c:pt>
                <c:pt idx="798">
                  <c:v>799</c:v>
                </c:pt>
                <c:pt idx="799">
                  <c:v>800</c:v>
                </c:pt>
                <c:pt idx="800">
                  <c:v>801</c:v>
                </c:pt>
                <c:pt idx="801">
                  <c:v>802</c:v>
                </c:pt>
                <c:pt idx="802">
                  <c:v>803</c:v>
                </c:pt>
                <c:pt idx="803">
                  <c:v>804</c:v>
                </c:pt>
                <c:pt idx="804">
                  <c:v>805</c:v>
                </c:pt>
                <c:pt idx="805">
                  <c:v>806</c:v>
                </c:pt>
                <c:pt idx="806">
                  <c:v>807</c:v>
                </c:pt>
                <c:pt idx="807">
                  <c:v>808</c:v>
                </c:pt>
                <c:pt idx="808">
                  <c:v>809</c:v>
                </c:pt>
                <c:pt idx="809">
                  <c:v>810</c:v>
                </c:pt>
                <c:pt idx="810">
                  <c:v>811</c:v>
                </c:pt>
                <c:pt idx="811">
                  <c:v>812</c:v>
                </c:pt>
                <c:pt idx="812">
                  <c:v>813</c:v>
                </c:pt>
                <c:pt idx="813">
                  <c:v>814</c:v>
                </c:pt>
                <c:pt idx="814">
                  <c:v>815</c:v>
                </c:pt>
                <c:pt idx="815">
                  <c:v>816</c:v>
                </c:pt>
                <c:pt idx="816">
                  <c:v>817</c:v>
                </c:pt>
                <c:pt idx="817">
                  <c:v>818</c:v>
                </c:pt>
                <c:pt idx="818">
                  <c:v>819</c:v>
                </c:pt>
                <c:pt idx="819">
                  <c:v>820</c:v>
                </c:pt>
                <c:pt idx="820">
                  <c:v>821</c:v>
                </c:pt>
                <c:pt idx="821">
                  <c:v>822</c:v>
                </c:pt>
                <c:pt idx="822">
                  <c:v>823</c:v>
                </c:pt>
                <c:pt idx="823">
                  <c:v>824</c:v>
                </c:pt>
                <c:pt idx="824">
                  <c:v>825</c:v>
                </c:pt>
                <c:pt idx="825">
                  <c:v>826</c:v>
                </c:pt>
                <c:pt idx="826">
                  <c:v>827</c:v>
                </c:pt>
                <c:pt idx="827">
                  <c:v>828</c:v>
                </c:pt>
                <c:pt idx="828">
                  <c:v>829</c:v>
                </c:pt>
                <c:pt idx="829">
                  <c:v>830</c:v>
                </c:pt>
                <c:pt idx="830">
                  <c:v>831</c:v>
                </c:pt>
                <c:pt idx="831">
                  <c:v>832</c:v>
                </c:pt>
                <c:pt idx="832">
                  <c:v>833</c:v>
                </c:pt>
                <c:pt idx="833">
                  <c:v>834</c:v>
                </c:pt>
                <c:pt idx="834">
                  <c:v>835</c:v>
                </c:pt>
                <c:pt idx="835">
                  <c:v>836</c:v>
                </c:pt>
                <c:pt idx="836">
                  <c:v>837</c:v>
                </c:pt>
                <c:pt idx="837">
                  <c:v>838</c:v>
                </c:pt>
                <c:pt idx="838">
                  <c:v>839</c:v>
                </c:pt>
                <c:pt idx="839">
                  <c:v>840</c:v>
                </c:pt>
                <c:pt idx="840">
                  <c:v>841</c:v>
                </c:pt>
                <c:pt idx="841">
                  <c:v>842</c:v>
                </c:pt>
                <c:pt idx="842">
                  <c:v>843</c:v>
                </c:pt>
                <c:pt idx="843">
                  <c:v>844</c:v>
                </c:pt>
                <c:pt idx="844">
                  <c:v>845</c:v>
                </c:pt>
                <c:pt idx="845">
                  <c:v>846</c:v>
                </c:pt>
                <c:pt idx="846">
                  <c:v>847</c:v>
                </c:pt>
                <c:pt idx="847">
                  <c:v>848</c:v>
                </c:pt>
                <c:pt idx="848">
                  <c:v>849</c:v>
                </c:pt>
                <c:pt idx="849">
                  <c:v>850</c:v>
                </c:pt>
                <c:pt idx="850">
                  <c:v>851</c:v>
                </c:pt>
                <c:pt idx="851">
                  <c:v>852</c:v>
                </c:pt>
                <c:pt idx="852">
                  <c:v>853</c:v>
                </c:pt>
                <c:pt idx="853">
                  <c:v>854</c:v>
                </c:pt>
                <c:pt idx="854">
                  <c:v>855</c:v>
                </c:pt>
                <c:pt idx="855">
                  <c:v>856</c:v>
                </c:pt>
                <c:pt idx="856">
                  <c:v>857</c:v>
                </c:pt>
                <c:pt idx="857">
                  <c:v>858</c:v>
                </c:pt>
                <c:pt idx="858">
                  <c:v>859</c:v>
                </c:pt>
                <c:pt idx="859">
                  <c:v>860</c:v>
                </c:pt>
                <c:pt idx="860">
                  <c:v>861</c:v>
                </c:pt>
                <c:pt idx="861">
                  <c:v>862</c:v>
                </c:pt>
                <c:pt idx="862">
                  <c:v>863</c:v>
                </c:pt>
                <c:pt idx="863">
                  <c:v>864</c:v>
                </c:pt>
                <c:pt idx="864">
                  <c:v>865</c:v>
                </c:pt>
                <c:pt idx="865">
                  <c:v>866</c:v>
                </c:pt>
                <c:pt idx="866">
                  <c:v>867</c:v>
                </c:pt>
                <c:pt idx="867">
                  <c:v>868</c:v>
                </c:pt>
                <c:pt idx="868">
                  <c:v>869</c:v>
                </c:pt>
                <c:pt idx="869">
                  <c:v>870</c:v>
                </c:pt>
                <c:pt idx="870">
                  <c:v>871</c:v>
                </c:pt>
                <c:pt idx="871">
                  <c:v>872</c:v>
                </c:pt>
                <c:pt idx="872">
                  <c:v>873</c:v>
                </c:pt>
                <c:pt idx="873">
                  <c:v>874</c:v>
                </c:pt>
                <c:pt idx="874">
                  <c:v>875</c:v>
                </c:pt>
                <c:pt idx="875">
                  <c:v>876</c:v>
                </c:pt>
                <c:pt idx="876">
                  <c:v>877</c:v>
                </c:pt>
                <c:pt idx="877">
                  <c:v>878</c:v>
                </c:pt>
                <c:pt idx="878">
                  <c:v>879</c:v>
                </c:pt>
                <c:pt idx="879">
                  <c:v>880</c:v>
                </c:pt>
                <c:pt idx="880">
                  <c:v>881</c:v>
                </c:pt>
                <c:pt idx="881">
                  <c:v>882</c:v>
                </c:pt>
                <c:pt idx="882">
                  <c:v>883</c:v>
                </c:pt>
                <c:pt idx="883">
                  <c:v>884</c:v>
                </c:pt>
                <c:pt idx="884">
                  <c:v>885</c:v>
                </c:pt>
                <c:pt idx="885">
                  <c:v>886</c:v>
                </c:pt>
                <c:pt idx="886">
                  <c:v>887</c:v>
                </c:pt>
                <c:pt idx="887">
                  <c:v>888</c:v>
                </c:pt>
                <c:pt idx="888">
                  <c:v>889</c:v>
                </c:pt>
                <c:pt idx="889">
                  <c:v>890</c:v>
                </c:pt>
                <c:pt idx="890">
                  <c:v>891</c:v>
                </c:pt>
                <c:pt idx="891">
                  <c:v>892</c:v>
                </c:pt>
                <c:pt idx="892">
                  <c:v>893</c:v>
                </c:pt>
                <c:pt idx="893">
                  <c:v>894</c:v>
                </c:pt>
                <c:pt idx="894">
                  <c:v>895</c:v>
                </c:pt>
                <c:pt idx="895">
                  <c:v>896</c:v>
                </c:pt>
                <c:pt idx="896">
                  <c:v>897</c:v>
                </c:pt>
                <c:pt idx="897">
                  <c:v>898</c:v>
                </c:pt>
                <c:pt idx="898">
                  <c:v>899</c:v>
                </c:pt>
                <c:pt idx="899">
                  <c:v>900</c:v>
                </c:pt>
                <c:pt idx="900">
                  <c:v>901</c:v>
                </c:pt>
                <c:pt idx="901">
                  <c:v>902</c:v>
                </c:pt>
                <c:pt idx="902">
                  <c:v>903</c:v>
                </c:pt>
                <c:pt idx="903">
                  <c:v>904</c:v>
                </c:pt>
                <c:pt idx="904">
                  <c:v>905</c:v>
                </c:pt>
                <c:pt idx="905">
                  <c:v>906</c:v>
                </c:pt>
                <c:pt idx="906">
                  <c:v>907</c:v>
                </c:pt>
                <c:pt idx="907">
                  <c:v>908</c:v>
                </c:pt>
                <c:pt idx="908">
                  <c:v>909</c:v>
                </c:pt>
                <c:pt idx="909">
                  <c:v>910</c:v>
                </c:pt>
                <c:pt idx="910">
                  <c:v>911</c:v>
                </c:pt>
                <c:pt idx="911">
                  <c:v>912</c:v>
                </c:pt>
                <c:pt idx="912">
                  <c:v>913</c:v>
                </c:pt>
                <c:pt idx="913">
                  <c:v>914</c:v>
                </c:pt>
                <c:pt idx="914">
                  <c:v>915</c:v>
                </c:pt>
                <c:pt idx="915">
                  <c:v>916</c:v>
                </c:pt>
                <c:pt idx="916">
                  <c:v>917</c:v>
                </c:pt>
                <c:pt idx="917">
                  <c:v>918</c:v>
                </c:pt>
                <c:pt idx="918">
                  <c:v>919</c:v>
                </c:pt>
                <c:pt idx="919">
                  <c:v>920</c:v>
                </c:pt>
                <c:pt idx="920">
                  <c:v>921</c:v>
                </c:pt>
                <c:pt idx="921">
                  <c:v>922</c:v>
                </c:pt>
                <c:pt idx="922">
                  <c:v>923</c:v>
                </c:pt>
                <c:pt idx="923">
                  <c:v>924</c:v>
                </c:pt>
                <c:pt idx="924">
                  <c:v>925</c:v>
                </c:pt>
                <c:pt idx="925">
                  <c:v>926</c:v>
                </c:pt>
                <c:pt idx="926">
                  <c:v>927</c:v>
                </c:pt>
                <c:pt idx="927">
                  <c:v>928</c:v>
                </c:pt>
                <c:pt idx="928">
                  <c:v>929</c:v>
                </c:pt>
                <c:pt idx="929">
                  <c:v>930</c:v>
                </c:pt>
                <c:pt idx="930">
                  <c:v>931</c:v>
                </c:pt>
                <c:pt idx="931">
                  <c:v>932</c:v>
                </c:pt>
                <c:pt idx="932">
                  <c:v>933</c:v>
                </c:pt>
                <c:pt idx="933">
                  <c:v>934</c:v>
                </c:pt>
                <c:pt idx="934">
                  <c:v>935</c:v>
                </c:pt>
                <c:pt idx="935">
                  <c:v>936</c:v>
                </c:pt>
                <c:pt idx="936">
                  <c:v>937</c:v>
                </c:pt>
                <c:pt idx="937">
                  <c:v>938</c:v>
                </c:pt>
                <c:pt idx="938">
                  <c:v>939</c:v>
                </c:pt>
                <c:pt idx="939">
                  <c:v>940</c:v>
                </c:pt>
                <c:pt idx="940">
                  <c:v>941</c:v>
                </c:pt>
                <c:pt idx="941">
                  <c:v>942</c:v>
                </c:pt>
                <c:pt idx="942">
                  <c:v>943</c:v>
                </c:pt>
                <c:pt idx="943">
                  <c:v>944</c:v>
                </c:pt>
                <c:pt idx="944">
                  <c:v>945</c:v>
                </c:pt>
                <c:pt idx="945">
                  <c:v>946</c:v>
                </c:pt>
                <c:pt idx="946">
                  <c:v>947</c:v>
                </c:pt>
                <c:pt idx="947">
                  <c:v>948</c:v>
                </c:pt>
                <c:pt idx="948">
                  <c:v>949</c:v>
                </c:pt>
                <c:pt idx="949">
                  <c:v>950</c:v>
                </c:pt>
                <c:pt idx="950">
                  <c:v>951</c:v>
                </c:pt>
                <c:pt idx="951">
                  <c:v>952</c:v>
                </c:pt>
                <c:pt idx="952">
                  <c:v>953</c:v>
                </c:pt>
                <c:pt idx="953">
                  <c:v>954</c:v>
                </c:pt>
                <c:pt idx="954">
                  <c:v>955</c:v>
                </c:pt>
                <c:pt idx="955">
                  <c:v>956</c:v>
                </c:pt>
                <c:pt idx="956">
                  <c:v>957</c:v>
                </c:pt>
                <c:pt idx="957">
                  <c:v>958</c:v>
                </c:pt>
                <c:pt idx="958">
                  <c:v>959</c:v>
                </c:pt>
                <c:pt idx="959">
                  <c:v>960</c:v>
                </c:pt>
                <c:pt idx="960">
                  <c:v>961</c:v>
                </c:pt>
                <c:pt idx="961">
                  <c:v>962</c:v>
                </c:pt>
                <c:pt idx="962">
                  <c:v>963</c:v>
                </c:pt>
                <c:pt idx="963">
                  <c:v>964</c:v>
                </c:pt>
                <c:pt idx="964">
                  <c:v>965</c:v>
                </c:pt>
                <c:pt idx="965">
                  <c:v>966</c:v>
                </c:pt>
                <c:pt idx="966">
                  <c:v>967</c:v>
                </c:pt>
                <c:pt idx="967">
                  <c:v>968</c:v>
                </c:pt>
                <c:pt idx="968">
                  <c:v>969</c:v>
                </c:pt>
                <c:pt idx="969">
                  <c:v>970</c:v>
                </c:pt>
                <c:pt idx="970">
                  <c:v>971</c:v>
                </c:pt>
                <c:pt idx="971">
                  <c:v>972</c:v>
                </c:pt>
                <c:pt idx="972">
                  <c:v>973</c:v>
                </c:pt>
                <c:pt idx="973">
                  <c:v>974</c:v>
                </c:pt>
                <c:pt idx="974">
                  <c:v>975</c:v>
                </c:pt>
                <c:pt idx="975">
                  <c:v>976</c:v>
                </c:pt>
                <c:pt idx="976">
                  <c:v>977</c:v>
                </c:pt>
                <c:pt idx="977">
                  <c:v>978</c:v>
                </c:pt>
                <c:pt idx="978">
                  <c:v>979</c:v>
                </c:pt>
                <c:pt idx="979">
                  <c:v>980</c:v>
                </c:pt>
                <c:pt idx="980">
                  <c:v>981</c:v>
                </c:pt>
                <c:pt idx="981">
                  <c:v>982</c:v>
                </c:pt>
                <c:pt idx="982">
                  <c:v>983</c:v>
                </c:pt>
                <c:pt idx="983">
                  <c:v>984</c:v>
                </c:pt>
                <c:pt idx="984">
                  <c:v>985</c:v>
                </c:pt>
                <c:pt idx="985">
                  <c:v>986</c:v>
                </c:pt>
                <c:pt idx="986">
                  <c:v>987</c:v>
                </c:pt>
                <c:pt idx="987">
                  <c:v>988</c:v>
                </c:pt>
                <c:pt idx="988">
                  <c:v>989</c:v>
                </c:pt>
                <c:pt idx="989">
                  <c:v>990</c:v>
                </c:pt>
                <c:pt idx="990">
                  <c:v>991</c:v>
                </c:pt>
                <c:pt idx="991">
                  <c:v>992</c:v>
                </c:pt>
                <c:pt idx="992">
                  <c:v>993</c:v>
                </c:pt>
                <c:pt idx="993">
                  <c:v>994</c:v>
                </c:pt>
                <c:pt idx="994">
                  <c:v>995</c:v>
                </c:pt>
                <c:pt idx="995">
                  <c:v>996</c:v>
                </c:pt>
                <c:pt idx="996">
                  <c:v>997</c:v>
                </c:pt>
                <c:pt idx="997">
                  <c:v>998</c:v>
                </c:pt>
                <c:pt idx="998">
                  <c:v>999</c:v>
                </c:pt>
                <c:pt idx="999">
                  <c:v>1000</c:v>
                </c:pt>
                <c:pt idx="1000">
                  <c:v>1001</c:v>
                </c:pt>
                <c:pt idx="1001">
                  <c:v>1002</c:v>
                </c:pt>
                <c:pt idx="1002">
                  <c:v>1003</c:v>
                </c:pt>
                <c:pt idx="1003">
                  <c:v>1004</c:v>
                </c:pt>
                <c:pt idx="1004">
                  <c:v>1005</c:v>
                </c:pt>
                <c:pt idx="1005">
                  <c:v>1006</c:v>
                </c:pt>
                <c:pt idx="1006">
                  <c:v>1007</c:v>
                </c:pt>
                <c:pt idx="1007">
                  <c:v>1008</c:v>
                </c:pt>
                <c:pt idx="1008">
                  <c:v>1009</c:v>
                </c:pt>
                <c:pt idx="1009">
                  <c:v>1010</c:v>
                </c:pt>
                <c:pt idx="1010">
                  <c:v>1011</c:v>
                </c:pt>
                <c:pt idx="1011">
                  <c:v>1012</c:v>
                </c:pt>
                <c:pt idx="1012">
                  <c:v>1013</c:v>
                </c:pt>
                <c:pt idx="1013">
                  <c:v>1014</c:v>
                </c:pt>
                <c:pt idx="1014">
                  <c:v>1015</c:v>
                </c:pt>
                <c:pt idx="1015">
                  <c:v>1016</c:v>
                </c:pt>
                <c:pt idx="1016">
                  <c:v>1017</c:v>
                </c:pt>
                <c:pt idx="1017">
                  <c:v>1018</c:v>
                </c:pt>
                <c:pt idx="1018">
                  <c:v>1019</c:v>
                </c:pt>
                <c:pt idx="1019">
                  <c:v>1020</c:v>
                </c:pt>
                <c:pt idx="1020">
                  <c:v>1021</c:v>
                </c:pt>
                <c:pt idx="1021">
                  <c:v>1022</c:v>
                </c:pt>
                <c:pt idx="1022">
                  <c:v>1023</c:v>
                </c:pt>
                <c:pt idx="1023">
                  <c:v>1024</c:v>
                </c:pt>
                <c:pt idx="1024">
                  <c:v>1025</c:v>
                </c:pt>
                <c:pt idx="1025">
                  <c:v>1026</c:v>
                </c:pt>
                <c:pt idx="1026">
                  <c:v>1027</c:v>
                </c:pt>
                <c:pt idx="1027">
                  <c:v>1028</c:v>
                </c:pt>
                <c:pt idx="1028">
                  <c:v>1029</c:v>
                </c:pt>
                <c:pt idx="1029">
                  <c:v>1030</c:v>
                </c:pt>
                <c:pt idx="1030">
                  <c:v>1031</c:v>
                </c:pt>
                <c:pt idx="1031">
                  <c:v>1032</c:v>
                </c:pt>
                <c:pt idx="1032">
                  <c:v>1033</c:v>
                </c:pt>
                <c:pt idx="1033">
                  <c:v>1034</c:v>
                </c:pt>
                <c:pt idx="1034">
                  <c:v>1035</c:v>
                </c:pt>
                <c:pt idx="1035">
                  <c:v>1036</c:v>
                </c:pt>
                <c:pt idx="1036">
                  <c:v>1037</c:v>
                </c:pt>
                <c:pt idx="1037">
                  <c:v>1038</c:v>
                </c:pt>
                <c:pt idx="1038">
                  <c:v>1039</c:v>
                </c:pt>
                <c:pt idx="1039">
                  <c:v>1040</c:v>
                </c:pt>
                <c:pt idx="1040">
                  <c:v>1041</c:v>
                </c:pt>
                <c:pt idx="1041">
                  <c:v>1042</c:v>
                </c:pt>
                <c:pt idx="1042">
                  <c:v>1043</c:v>
                </c:pt>
                <c:pt idx="1043">
                  <c:v>1044</c:v>
                </c:pt>
                <c:pt idx="1044">
                  <c:v>1045</c:v>
                </c:pt>
                <c:pt idx="1045">
                  <c:v>1046</c:v>
                </c:pt>
                <c:pt idx="1046">
                  <c:v>1047</c:v>
                </c:pt>
                <c:pt idx="1047">
                  <c:v>1048</c:v>
                </c:pt>
                <c:pt idx="1048">
                  <c:v>1049</c:v>
                </c:pt>
                <c:pt idx="1049">
                  <c:v>1050</c:v>
                </c:pt>
                <c:pt idx="1050">
                  <c:v>1051</c:v>
                </c:pt>
                <c:pt idx="1051">
                  <c:v>1052</c:v>
                </c:pt>
                <c:pt idx="1052">
                  <c:v>1053</c:v>
                </c:pt>
                <c:pt idx="1053">
                  <c:v>1054</c:v>
                </c:pt>
                <c:pt idx="1054">
                  <c:v>1055</c:v>
                </c:pt>
                <c:pt idx="1055">
                  <c:v>1056</c:v>
                </c:pt>
                <c:pt idx="1056">
                  <c:v>1057</c:v>
                </c:pt>
                <c:pt idx="1057">
                  <c:v>1058</c:v>
                </c:pt>
                <c:pt idx="1058">
                  <c:v>1059</c:v>
                </c:pt>
                <c:pt idx="1059">
                  <c:v>1060</c:v>
                </c:pt>
                <c:pt idx="1060">
                  <c:v>1061</c:v>
                </c:pt>
                <c:pt idx="1061">
                  <c:v>1062</c:v>
                </c:pt>
                <c:pt idx="1062">
                  <c:v>1063</c:v>
                </c:pt>
                <c:pt idx="1063">
                  <c:v>1064</c:v>
                </c:pt>
                <c:pt idx="1064">
                  <c:v>1065</c:v>
                </c:pt>
                <c:pt idx="1065">
                  <c:v>1066</c:v>
                </c:pt>
                <c:pt idx="1066">
                  <c:v>1067</c:v>
                </c:pt>
                <c:pt idx="1067">
                  <c:v>1068</c:v>
                </c:pt>
                <c:pt idx="1068">
                  <c:v>1069</c:v>
                </c:pt>
                <c:pt idx="1069">
                  <c:v>1070</c:v>
                </c:pt>
                <c:pt idx="1070">
                  <c:v>1071</c:v>
                </c:pt>
                <c:pt idx="1071">
                  <c:v>1072</c:v>
                </c:pt>
                <c:pt idx="1072">
                  <c:v>1073</c:v>
                </c:pt>
                <c:pt idx="1073">
                  <c:v>1074</c:v>
                </c:pt>
                <c:pt idx="1074">
                  <c:v>1075</c:v>
                </c:pt>
                <c:pt idx="1075">
                  <c:v>1076</c:v>
                </c:pt>
                <c:pt idx="1076">
                  <c:v>1077</c:v>
                </c:pt>
                <c:pt idx="1077">
                  <c:v>1078</c:v>
                </c:pt>
                <c:pt idx="1078">
                  <c:v>1079</c:v>
                </c:pt>
                <c:pt idx="1079">
                  <c:v>1080</c:v>
                </c:pt>
                <c:pt idx="1080">
                  <c:v>1081</c:v>
                </c:pt>
                <c:pt idx="1081">
                  <c:v>1082</c:v>
                </c:pt>
                <c:pt idx="1082">
                  <c:v>1083</c:v>
                </c:pt>
                <c:pt idx="1083">
                  <c:v>1084</c:v>
                </c:pt>
                <c:pt idx="1084">
                  <c:v>1085</c:v>
                </c:pt>
                <c:pt idx="1085">
                  <c:v>1086</c:v>
                </c:pt>
                <c:pt idx="1086">
                  <c:v>1087</c:v>
                </c:pt>
                <c:pt idx="1087">
                  <c:v>1088</c:v>
                </c:pt>
                <c:pt idx="1088">
                  <c:v>1089</c:v>
                </c:pt>
                <c:pt idx="1089">
                  <c:v>1090</c:v>
                </c:pt>
                <c:pt idx="1090">
                  <c:v>1091</c:v>
                </c:pt>
                <c:pt idx="1091">
                  <c:v>1092</c:v>
                </c:pt>
                <c:pt idx="1092">
                  <c:v>1093</c:v>
                </c:pt>
                <c:pt idx="1093">
                  <c:v>1094</c:v>
                </c:pt>
                <c:pt idx="1094">
                  <c:v>1095</c:v>
                </c:pt>
                <c:pt idx="1095">
                  <c:v>1096</c:v>
                </c:pt>
                <c:pt idx="1096">
                  <c:v>1097</c:v>
                </c:pt>
                <c:pt idx="1097">
                  <c:v>1098</c:v>
                </c:pt>
                <c:pt idx="1098">
                  <c:v>1099</c:v>
                </c:pt>
                <c:pt idx="1099">
                  <c:v>1100</c:v>
                </c:pt>
                <c:pt idx="1100">
                  <c:v>1101</c:v>
                </c:pt>
                <c:pt idx="1101">
                  <c:v>1102</c:v>
                </c:pt>
                <c:pt idx="1102">
                  <c:v>1103</c:v>
                </c:pt>
                <c:pt idx="1103">
                  <c:v>1104</c:v>
                </c:pt>
                <c:pt idx="1104">
                  <c:v>1105</c:v>
                </c:pt>
                <c:pt idx="1105">
                  <c:v>1106</c:v>
                </c:pt>
                <c:pt idx="1106">
                  <c:v>1107</c:v>
                </c:pt>
                <c:pt idx="1107">
                  <c:v>1108</c:v>
                </c:pt>
                <c:pt idx="1108">
                  <c:v>1109</c:v>
                </c:pt>
                <c:pt idx="1109">
                  <c:v>1110</c:v>
                </c:pt>
                <c:pt idx="1110">
                  <c:v>1111</c:v>
                </c:pt>
                <c:pt idx="1111">
                  <c:v>1112</c:v>
                </c:pt>
                <c:pt idx="1112">
                  <c:v>1113</c:v>
                </c:pt>
                <c:pt idx="1113">
                  <c:v>1114</c:v>
                </c:pt>
                <c:pt idx="1114">
                  <c:v>1115</c:v>
                </c:pt>
                <c:pt idx="1115">
                  <c:v>1116</c:v>
                </c:pt>
                <c:pt idx="1116">
                  <c:v>1117</c:v>
                </c:pt>
                <c:pt idx="1117">
                  <c:v>1118</c:v>
                </c:pt>
                <c:pt idx="1118">
                  <c:v>1119</c:v>
                </c:pt>
                <c:pt idx="1119">
                  <c:v>1120</c:v>
                </c:pt>
                <c:pt idx="1120">
                  <c:v>1121</c:v>
                </c:pt>
                <c:pt idx="1121">
                  <c:v>1122</c:v>
                </c:pt>
                <c:pt idx="1122">
                  <c:v>1123</c:v>
                </c:pt>
                <c:pt idx="1123">
                  <c:v>1124</c:v>
                </c:pt>
                <c:pt idx="1124">
                  <c:v>1125</c:v>
                </c:pt>
                <c:pt idx="1125">
                  <c:v>1126</c:v>
                </c:pt>
                <c:pt idx="1126">
                  <c:v>1127</c:v>
                </c:pt>
                <c:pt idx="1127">
                  <c:v>1128</c:v>
                </c:pt>
                <c:pt idx="1128">
                  <c:v>1129</c:v>
                </c:pt>
                <c:pt idx="1129">
                  <c:v>1130</c:v>
                </c:pt>
                <c:pt idx="1130">
                  <c:v>1131</c:v>
                </c:pt>
                <c:pt idx="1131">
                  <c:v>1132</c:v>
                </c:pt>
                <c:pt idx="1132">
                  <c:v>1133</c:v>
                </c:pt>
                <c:pt idx="1133">
                  <c:v>1134</c:v>
                </c:pt>
                <c:pt idx="1134">
                  <c:v>1135</c:v>
                </c:pt>
                <c:pt idx="1135">
                  <c:v>1136</c:v>
                </c:pt>
                <c:pt idx="1136">
                  <c:v>1137</c:v>
                </c:pt>
                <c:pt idx="1137">
                  <c:v>1138</c:v>
                </c:pt>
                <c:pt idx="1138">
                  <c:v>1139</c:v>
                </c:pt>
                <c:pt idx="1139">
                  <c:v>1140</c:v>
                </c:pt>
                <c:pt idx="1140">
                  <c:v>1141</c:v>
                </c:pt>
                <c:pt idx="1141">
                  <c:v>1142</c:v>
                </c:pt>
                <c:pt idx="1142">
                  <c:v>1143</c:v>
                </c:pt>
                <c:pt idx="1143">
                  <c:v>1144</c:v>
                </c:pt>
                <c:pt idx="1144">
                  <c:v>1145</c:v>
                </c:pt>
                <c:pt idx="1145">
                  <c:v>1146</c:v>
                </c:pt>
                <c:pt idx="1146">
                  <c:v>1147</c:v>
                </c:pt>
                <c:pt idx="1147">
                  <c:v>1148</c:v>
                </c:pt>
                <c:pt idx="1148">
                  <c:v>1149</c:v>
                </c:pt>
                <c:pt idx="1149">
                  <c:v>1150</c:v>
                </c:pt>
                <c:pt idx="1150">
                  <c:v>1151</c:v>
                </c:pt>
                <c:pt idx="1151">
                  <c:v>1152</c:v>
                </c:pt>
                <c:pt idx="1152">
                  <c:v>1153</c:v>
                </c:pt>
                <c:pt idx="1153">
                  <c:v>1154</c:v>
                </c:pt>
                <c:pt idx="1154">
                  <c:v>1155</c:v>
                </c:pt>
                <c:pt idx="1155">
                  <c:v>1156</c:v>
                </c:pt>
                <c:pt idx="1156">
                  <c:v>1157</c:v>
                </c:pt>
                <c:pt idx="1157">
                  <c:v>1158</c:v>
                </c:pt>
                <c:pt idx="1158">
                  <c:v>1159</c:v>
                </c:pt>
                <c:pt idx="1159">
                  <c:v>1160</c:v>
                </c:pt>
                <c:pt idx="1160">
                  <c:v>1161</c:v>
                </c:pt>
                <c:pt idx="1161">
                  <c:v>1162</c:v>
                </c:pt>
                <c:pt idx="1162">
                  <c:v>1163</c:v>
                </c:pt>
                <c:pt idx="1163">
                  <c:v>1164</c:v>
                </c:pt>
                <c:pt idx="1164">
                  <c:v>1165</c:v>
                </c:pt>
                <c:pt idx="1165">
                  <c:v>1166</c:v>
                </c:pt>
                <c:pt idx="1166">
                  <c:v>1167</c:v>
                </c:pt>
                <c:pt idx="1167">
                  <c:v>1168</c:v>
                </c:pt>
                <c:pt idx="1168">
                  <c:v>1169</c:v>
                </c:pt>
                <c:pt idx="1169">
                  <c:v>1170</c:v>
                </c:pt>
                <c:pt idx="1170">
                  <c:v>1171</c:v>
                </c:pt>
                <c:pt idx="1171">
                  <c:v>1172</c:v>
                </c:pt>
                <c:pt idx="1172">
                  <c:v>1173</c:v>
                </c:pt>
                <c:pt idx="1173">
                  <c:v>1174</c:v>
                </c:pt>
                <c:pt idx="1174">
                  <c:v>1175</c:v>
                </c:pt>
                <c:pt idx="1175">
                  <c:v>1176</c:v>
                </c:pt>
                <c:pt idx="1176">
                  <c:v>1177</c:v>
                </c:pt>
                <c:pt idx="1177">
                  <c:v>1178</c:v>
                </c:pt>
                <c:pt idx="1178">
                  <c:v>1179</c:v>
                </c:pt>
                <c:pt idx="1179">
                  <c:v>1180</c:v>
                </c:pt>
                <c:pt idx="1180">
                  <c:v>1181</c:v>
                </c:pt>
                <c:pt idx="1181">
                  <c:v>1182</c:v>
                </c:pt>
                <c:pt idx="1182">
                  <c:v>1183</c:v>
                </c:pt>
                <c:pt idx="1183">
                  <c:v>1184</c:v>
                </c:pt>
                <c:pt idx="1184">
                  <c:v>1185</c:v>
                </c:pt>
                <c:pt idx="1185">
                  <c:v>1186</c:v>
                </c:pt>
                <c:pt idx="1186">
                  <c:v>1187</c:v>
                </c:pt>
                <c:pt idx="1187">
                  <c:v>1188</c:v>
                </c:pt>
                <c:pt idx="1188">
                  <c:v>1189</c:v>
                </c:pt>
                <c:pt idx="1189">
                  <c:v>1190</c:v>
                </c:pt>
                <c:pt idx="1190">
                  <c:v>1191</c:v>
                </c:pt>
                <c:pt idx="1191">
                  <c:v>1192</c:v>
                </c:pt>
                <c:pt idx="1192">
                  <c:v>1193</c:v>
                </c:pt>
                <c:pt idx="1193">
                  <c:v>1194</c:v>
                </c:pt>
                <c:pt idx="1194">
                  <c:v>1195</c:v>
                </c:pt>
                <c:pt idx="1195">
                  <c:v>1196</c:v>
                </c:pt>
                <c:pt idx="1196">
                  <c:v>1197</c:v>
                </c:pt>
                <c:pt idx="1197">
                  <c:v>1198</c:v>
                </c:pt>
                <c:pt idx="1198">
                  <c:v>1199</c:v>
                </c:pt>
                <c:pt idx="1199">
                  <c:v>1200</c:v>
                </c:pt>
                <c:pt idx="1200">
                  <c:v>1201</c:v>
                </c:pt>
                <c:pt idx="1201">
                  <c:v>1202</c:v>
                </c:pt>
                <c:pt idx="1202">
                  <c:v>1203</c:v>
                </c:pt>
                <c:pt idx="1203">
                  <c:v>1204</c:v>
                </c:pt>
                <c:pt idx="1204">
                  <c:v>1205</c:v>
                </c:pt>
                <c:pt idx="1205">
                  <c:v>1206</c:v>
                </c:pt>
                <c:pt idx="1206">
                  <c:v>1207</c:v>
                </c:pt>
                <c:pt idx="1207">
                  <c:v>1208</c:v>
                </c:pt>
                <c:pt idx="1208">
                  <c:v>1209</c:v>
                </c:pt>
                <c:pt idx="1209">
                  <c:v>1210</c:v>
                </c:pt>
                <c:pt idx="1210">
                  <c:v>1211</c:v>
                </c:pt>
                <c:pt idx="1211">
                  <c:v>1212</c:v>
                </c:pt>
                <c:pt idx="1212">
                  <c:v>1213</c:v>
                </c:pt>
                <c:pt idx="1213">
                  <c:v>1214</c:v>
                </c:pt>
                <c:pt idx="1214">
                  <c:v>1215</c:v>
                </c:pt>
                <c:pt idx="1215">
                  <c:v>1216</c:v>
                </c:pt>
                <c:pt idx="1216">
                  <c:v>1217</c:v>
                </c:pt>
                <c:pt idx="1217">
                  <c:v>1218</c:v>
                </c:pt>
                <c:pt idx="1218">
                  <c:v>1219</c:v>
                </c:pt>
                <c:pt idx="1219">
                  <c:v>1220</c:v>
                </c:pt>
                <c:pt idx="1220">
                  <c:v>1221</c:v>
                </c:pt>
                <c:pt idx="1221">
                  <c:v>1222</c:v>
                </c:pt>
                <c:pt idx="1222">
                  <c:v>1223</c:v>
                </c:pt>
                <c:pt idx="1223">
                  <c:v>1224</c:v>
                </c:pt>
                <c:pt idx="1224">
                  <c:v>1225</c:v>
                </c:pt>
                <c:pt idx="1225">
                  <c:v>1226</c:v>
                </c:pt>
                <c:pt idx="1226">
                  <c:v>1227</c:v>
                </c:pt>
                <c:pt idx="1227">
                  <c:v>1228</c:v>
                </c:pt>
                <c:pt idx="1228">
                  <c:v>1229</c:v>
                </c:pt>
                <c:pt idx="1229">
                  <c:v>1230</c:v>
                </c:pt>
                <c:pt idx="1230">
                  <c:v>1231</c:v>
                </c:pt>
                <c:pt idx="1231">
                  <c:v>1232</c:v>
                </c:pt>
                <c:pt idx="1232">
                  <c:v>1233</c:v>
                </c:pt>
                <c:pt idx="1233">
                  <c:v>1234</c:v>
                </c:pt>
                <c:pt idx="1234">
                  <c:v>1235</c:v>
                </c:pt>
                <c:pt idx="1235">
                  <c:v>1236</c:v>
                </c:pt>
                <c:pt idx="1236">
                  <c:v>1237</c:v>
                </c:pt>
                <c:pt idx="1237">
                  <c:v>1238</c:v>
                </c:pt>
                <c:pt idx="1238">
                  <c:v>1239</c:v>
                </c:pt>
                <c:pt idx="1239">
                  <c:v>1240</c:v>
                </c:pt>
                <c:pt idx="1240">
                  <c:v>1241</c:v>
                </c:pt>
                <c:pt idx="1241">
                  <c:v>1242</c:v>
                </c:pt>
                <c:pt idx="1242">
                  <c:v>1243</c:v>
                </c:pt>
                <c:pt idx="1243">
                  <c:v>1244</c:v>
                </c:pt>
                <c:pt idx="1244">
                  <c:v>1245</c:v>
                </c:pt>
                <c:pt idx="1245">
                  <c:v>1246</c:v>
                </c:pt>
                <c:pt idx="1246">
                  <c:v>1247</c:v>
                </c:pt>
                <c:pt idx="1247">
                  <c:v>1248</c:v>
                </c:pt>
                <c:pt idx="1248">
                  <c:v>1249</c:v>
                </c:pt>
                <c:pt idx="1249">
                  <c:v>1250</c:v>
                </c:pt>
                <c:pt idx="1250">
                  <c:v>1251</c:v>
                </c:pt>
                <c:pt idx="1251">
                  <c:v>1252</c:v>
                </c:pt>
                <c:pt idx="1252">
                  <c:v>1253</c:v>
                </c:pt>
                <c:pt idx="1253">
                  <c:v>1254</c:v>
                </c:pt>
                <c:pt idx="1254">
                  <c:v>1255</c:v>
                </c:pt>
                <c:pt idx="1255">
                  <c:v>1256</c:v>
                </c:pt>
                <c:pt idx="1256">
                  <c:v>1257</c:v>
                </c:pt>
                <c:pt idx="1257">
                  <c:v>1258</c:v>
                </c:pt>
                <c:pt idx="1258">
                  <c:v>1259</c:v>
                </c:pt>
                <c:pt idx="1259">
                  <c:v>1260</c:v>
                </c:pt>
                <c:pt idx="1260">
                  <c:v>1261</c:v>
                </c:pt>
                <c:pt idx="1261">
                  <c:v>1262</c:v>
                </c:pt>
                <c:pt idx="1262">
                  <c:v>1263</c:v>
                </c:pt>
                <c:pt idx="1263">
                  <c:v>1264</c:v>
                </c:pt>
                <c:pt idx="1264">
                  <c:v>1265</c:v>
                </c:pt>
                <c:pt idx="1265">
                  <c:v>1266</c:v>
                </c:pt>
                <c:pt idx="1266">
                  <c:v>1267</c:v>
                </c:pt>
                <c:pt idx="1267">
                  <c:v>1268</c:v>
                </c:pt>
                <c:pt idx="1268">
                  <c:v>1269</c:v>
                </c:pt>
                <c:pt idx="1269">
                  <c:v>1270</c:v>
                </c:pt>
                <c:pt idx="1270">
                  <c:v>1271</c:v>
                </c:pt>
                <c:pt idx="1271">
                  <c:v>1272</c:v>
                </c:pt>
                <c:pt idx="1272">
                  <c:v>1273</c:v>
                </c:pt>
                <c:pt idx="1273">
                  <c:v>1274</c:v>
                </c:pt>
                <c:pt idx="1274">
                  <c:v>1275</c:v>
                </c:pt>
                <c:pt idx="1275">
                  <c:v>1276</c:v>
                </c:pt>
                <c:pt idx="1276">
                  <c:v>1277</c:v>
                </c:pt>
                <c:pt idx="1277">
                  <c:v>1278</c:v>
                </c:pt>
                <c:pt idx="1278">
                  <c:v>1279</c:v>
                </c:pt>
                <c:pt idx="1279">
                  <c:v>1280</c:v>
                </c:pt>
                <c:pt idx="1280">
                  <c:v>1281</c:v>
                </c:pt>
                <c:pt idx="1281">
                  <c:v>1282</c:v>
                </c:pt>
                <c:pt idx="1282">
                  <c:v>1283</c:v>
                </c:pt>
                <c:pt idx="1283">
                  <c:v>1284</c:v>
                </c:pt>
                <c:pt idx="1284">
                  <c:v>1285</c:v>
                </c:pt>
                <c:pt idx="1285">
                  <c:v>1286</c:v>
                </c:pt>
                <c:pt idx="1286">
                  <c:v>1287</c:v>
                </c:pt>
                <c:pt idx="1287">
                  <c:v>1288</c:v>
                </c:pt>
                <c:pt idx="1288">
                  <c:v>1289</c:v>
                </c:pt>
                <c:pt idx="1289">
                  <c:v>1290</c:v>
                </c:pt>
                <c:pt idx="1290">
                  <c:v>1291</c:v>
                </c:pt>
                <c:pt idx="1291">
                  <c:v>1292</c:v>
                </c:pt>
                <c:pt idx="1292">
                  <c:v>1293</c:v>
                </c:pt>
                <c:pt idx="1293">
                  <c:v>1294</c:v>
                </c:pt>
                <c:pt idx="1294">
                  <c:v>1295</c:v>
                </c:pt>
                <c:pt idx="1295">
                  <c:v>1296</c:v>
                </c:pt>
                <c:pt idx="1296">
                  <c:v>1297</c:v>
                </c:pt>
                <c:pt idx="1297">
                  <c:v>1298</c:v>
                </c:pt>
                <c:pt idx="1298">
                  <c:v>1299</c:v>
                </c:pt>
                <c:pt idx="1299">
                  <c:v>1300</c:v>
                </c:pt>
                <c:pt idx="1300">
                  <c:v>1301</c:v>
                </c:pt>
                <c:pt idx="1301">
                  <c:v>1302</c:v>
                </c:pt>
                <c:pt idx="1302">
                  <c:v>1303</c:v>
                </c:pt>
                <c:pt idx="1303">
                  <c:v>1304</c:v>
                </c:pt>
                <c:pt idx="1304">
                  <c:v>1305</c:v>
                </c:pt>
                <c:pt idx="1305">
                  <c:v>1306</c:v>
                </c:pt>
                <c:pt idx="1306">
                  <c:v>1307</c:v>
                </c:pt>
                <c:pt idx="1307">
                  <c:v>1308</c:v>
                </c:pt>
                <c:pt idx="1308">
                  <c:v>1309</c:v>
                </c:pt>
                <c:pt idx="1309">
                  <c:v>1310</c:v>
                </c:pt>
                <c:pt idx="1310">
                  <c:v>1311</c:v>
                </c:pt>
                <c:pt idx="1311">
                  <c:v>1312</c:v>
                </c:pt>
                <c:pt idx="1312">
                  <c:v>1313</c:v>
                </c:pt>
                <c:pt idx="1313">
                  <c:v>1314</c:v>
                </c:pt>
                <c:pt idx="1314">
                  <c:v>1315</c:v>
                </c:pt>
                <c:pt idx="1315">
                  <c:v>1316</c:v>
                </c:pt>
                <c:pt idx="1316">
                  <c:v>1317</c:v>
                </c:pt>
                <c:pt idx="1317">
                  <c:v>1318</c:v>
                </c:pt>
                <c:pt idx="1318">
                  <c:v>1319</c:v>
                </c:pt>
                <c:pt idx="1319">
                  <c:v>1320</c:v>
                </c:pt>
                <c:pt idx="1320">
                  <c:v>1321</c:v>
                </c:pt>
                <c:pt idx="1321">
                  <c:v>1322</c:v>
                </c:pt>
                <c:pt idx="1322">
                  <c:v>1323</c:v>
                </c:pt>
                <c:pt idx="1323">
                  <c:v>1324</c:v>
                </c:pt>
                <c:pt idx="1324">
                  <c:v>1325</c:v>
                </c:pt>
                <c:pt idx="1325">
                  <c:v>1326</c:v>
                </c:pt>
                <c:pt idx="1326">
                  <c:v>1327</c:v>
                </c:pt>
                <c:pt idx="1327">
                  <c:v>1328</c:v>
                </c:pt>
                <c:pt idx="1328">
                  <c:v>1329</c:v>
                </c:pt>
                <c:pt idx="1329">
                  <c:v>1330</c:v>
                </c:pt>
                <c:pt idx="1330">
                  <c:v>1331</c:v>
                </c:pt>
                <c:pt idx="1331">
                  <c:v>1332</c:v>
                </c:pt>
                <c:pt idx="1332">
                  <c:v>1333</c:v>
                </c:pt>
                <c:pt idx="1333">
                  <c:v>1334</c:v>
                </c:pt>
                <c:pt idx="1334">
                  <c:v>1335</c:v>
                </c:pt>
                <c:pt idx="1335">
                  <c:v>1336</c:v>
                </c:pt>
                <c:pt idx="1336">
                  <c:v>1337</c:v>
                </c:pt>
                <c:pt idx="1337">
                  <c:v>1338</c:v>
                </c:pt>
                <c:pt idx="1338">
                  <c:v>1339</c:v>
                </c:pt>
                <c:pt idx="1339">
                  <c:v>1340</c:v>
                </c:pt>
                <c:pt idx="1340">
                  <c:v>1341</c:v>
                </c:pt>
                <c:pt idx="1341">
                  <c:v>1342</c:v>
                </c:pt>
                <c:pt idx="1342">
                  <c:v>1343</c:v>
                </c:pt>
                <c:pt idx="1343">
                  <c:v>1344</c:v>
                </c:pt>
                <c:pt idx="1344">
                  <c:v>1345</c:v>
                </c:pt>
                <c:pt idx="1345">
                  <c:v>1346</c:v>
                </c:pt>
                <c:pt idx="1346">
                  <c:v>1347</c:v>
                </c:pt>
                <c:pt idx="1347">
                  <c:v>1348</c:v>
                </c:pt>
                <c:pt idx="1348">
                  <c:v>1349</c:v>
                </c:pt>
                <c:pt idx="1349">
                  <c:v>1350</c:v>
                </c:pt>
                <c:pt idx="1350">
                  <c:v>1351</c:v>
                </c:pt>
                <c:pt idx="1351">
                  <c:v>1352</c:v>
                </c:pt>
                <c:pt idx="1352">
                  <c:v>1353</c:v>
                </c:pt>
                <c:pt idx="1353">
                  <c:v>1354</c:v>
                </c:pt>
                <c:pt idx="1354">
                  <c:v>1355</c:v>
                </c:pt>
                <c:pt idx="1355">
                  <c:v>1356</c:v>
                </c:pt>
                <c:pt idx="1356">
                  <c:v>1357</c:v>
                </c:pt>
                <c:pt idx="1357">
                  <c:v>1358</c:v>
                </c:pt>
                <c:pt idx="1358">
                  <c:v>1359</c:v>
                </c:pt>
                <c:pt idx="1359">
                  <c:v>1360</c:v>
                </c:pt>
                <c:pt idx="1360">
                  <c:v>1361</c:v>
                </c:pt>
                <c:pt idx="1361">
                  <c:v>1362</c:v>
                </c:pt>
                <c:pt idx="1362">
                  <c:v>1363</c:v>
                </c:pt>
                <c:pt idx="1363">
                  <c:v>1364</c:v>
                </c:pt>
                <c:pt idx="1364">
                  <c:v>1365</c:v>
                </c:pt>
                <c:pt idx="1365">
                  <c:v>1366</c:v>
                </c:pt>
                <c:pt idx="1366">
                  <c:v>1367</c:v>
                </c:pt>
                <c:pt idx="1367">
                  <c:v>1368</c:v>
                </c:pt>
                <c:pt idx="1368">
                  <c:v>1369</c:v>
                </c:pt>
                <c:pt idx="1369">
                  <c:v>1370</c:v>
                </c:pt>
                <c:pt idx="1370">
                  <c:v>1371</c:v>
                </c:pt>
                <c:pt idx="1371">
                  <c:v>1372</c:v>
                </c:pt>
                <c:pt idx="1372">
                  <c:v>1373</c:v>
                </c:pt>
                <c:pt idx="1373">
                  <c:v>1374</c:v>
                </c:pt>
                <c:pt idx="1374">
                  <c:v>1375</c:v>
                </c:pt>
                <c:pt idx="1375">
                  <c:v>1376</c:v>
                </c:pt>
                <c:pt idx="1376">
                  <c:v>1377</c:v>
                </c:pt>
                <c:pt idx="1377">
                  <c:v>1378</c:v>
                </c:pt>
                <c:pt idx="1378">
                  <c:v>1379</c:v>
                </c:pt>
                <c:pt idx="1379">
                  <c:v>1380</c:v>
                </c:pt>
                <c:pt idx="1380">
                  <c:v>1381</c:v>
                </c:pt>
                <c:pt idx="1381">
                  <c:v>1382</c:v>
                </c:pt>
                <c:pt idx="1382">
                  <c:v>1383</c:v>
                </c:pt>
                <c:pt idx="1383">
                  <c:v>1384</c:v>
                </c:pt>
                <c:pt idx="1384">
                  <c:v>1385</c:v>
                </c:pt>
                <c:pt idx="1385">
                  <c:v>1386</c:v>
                </c:pt>
                <c:pt idx="1386">
                  <c:v>1387</c:v>
                </c:pt>
                <c:pt idx="1387">
                  <c:v>1388</c:v>
                </c:pt>
                <c:pt idx="1388">
                  <c:v>1389</c:v>
                </c:pt>
                <c:pt idx="1389">
                  <c:v>1390</c:v>
                </c:pt>
                <c:pt idx="1390">
                  <c:v>1391</c:v>
                </c:pt>
                <c:pt idx="1391">
                  <c:v>1392</c:v>
                </c:pt>
                <c:pt idx="1392">
                  <c:v>1393</c:v>
                </c:pt>
                <c:pt idx="1393">
                  <c:v>1394</c:v>
                </c:pt>
                <c:pt idx="1394">
                  <c:v>1395</c:v>
                </c:pt>
                <c:pt idx="1395">
                  <c:v>1396</c:v>
                </c:pt>
                <c:pt idx="1396">
                  <c:v>1397</c:v>
                </c:pt>
                <c:pt idx="1397">
                  <c:v>1398</c:v>
                </c:pt>
                <c:pt idx="1398">
                  <c:v>1399</c:v>
                </c:pt>
                <c:pt idx="1399">
                  <c:v>1400</c:v>
                </c:pt>
                <c:pt idx="1400">
                  <c:v>1401</c:v>
                </c:pt>
                <c:pt idx="1401">
                  <c:v>1402</c:v>
                </c:pt>
                <c:pt idx="1402">
                  <c:v>1403</c:v>
                </c:pt>
                <c:pt idx="1403">
                  <c:v>1404</c:v>
                </c:pt>
                <c:pt idx="1404">
                  <c:v>1405</c:v>
                </c:pt>
                <c:pt idx="1405">
                  <c:v>1406</c:v>
                </c:pt>
                <c:pt idx="1406">
                  <c:v>1407</c:v>
                </c:pt>
                <c:pt idx="1407">
                  <c:v>1408</c:v>
                </c:pt>
                <c:pt idx="1408">
                  <c:v>1409</c:v>
                </c:pt>
                <c:pt idx="1409">
                  <c:v>1410</c:v>
                </c:pt>
                <c:pt idx="1410">
                  <c:v>1411</c:v>
                </c:pt>
                <c:pt idx="1411">
                  <c:v>1412</c:v>
                </c:pt>
                <c:pt idx="1412">
                  <c:v>1413</c:v>
                </c:pt>
                <c:pt idx="1413">
                  <c:v>1414</c:v>
                </c:pt>
                <c:pt idx="1414">
                  <c:v>1415</c:v>
                </c:pt>
                <c:pt idx="1415">
                  <c:v>1416</c:v>
                </c:pt>
                <c:pt idx="1416">
                  <c:v>1417</c:v>
                </c:pt>
                <c:pt idx="1417">
                  <c:v>1418</c:v>
                </c:pt>
                <c:pt idx="1418">
                  <c:v>1419</c:v>
                </c:pt>
                <c:pt idx="1419">
                  <c:v>1420</c:v>
                </c:pt>
                <c:pt idx="1420">
                  <c:v>1421</c:v>
                </c:pt>
                <c:pt idx="1421">
                  <c:v>1422</c:v>
                </c:pt>
                <c:pt idx="1422">
                  <c:v>1423</c:v>
                </c:pt>
                <c:pt idx="1423">
                  <c:v>1424</c:v>
                </c:pt>
                <c:pt idx="1424">
                  <c:v>1425</c:v>
                </c:pt>
                <c:pt idx="1425">
                  <c:v>1426</c:v>
                </c:pt>
                <c:pt idx="1426">
                  <c:v>1427</c:v>
                </c:pt>
                <c:pt idx="1427">
                  <c:v>1428</c:v>
                </c:pt>
                <c:pt idx="1428">
                  <c:v>1429</c:v>
                </c:pt>
                <c:pt idx="1429">
                  <c:v>1430</c:v>
                </c:pt>
                <c:pt idx="1430">
                  <c:v>1431</c:v>
                </c:pt>
                <c:pt idx="1431">
                  <c:v>1432</c:v>
                </c:pt>
                <c:pt idx="1432">
                  <c:v>1433</c:v>
                </c:pt>
                <c:pt idx="1433">
                  <c:v>1434</c:v>
                </c:pt>
                <c:pt idx="1434">
                  <c:v>1435</c:v>
                </c:pt>
                <c:pt idx="1435">
                  <c:v>1436</c:v>
                </c:pt>
                <c:pt idx="1436">
                  <c:v>1437</c:v>
                </c:pt>
                <c:pt idx="1437">
                  <c:v>1438</c:v>
                </c:pt>
                <c:pt idx="1438">
                  <c:v>1439</c:v>
                </c:pt>
                <c:pt idx="1439">
                  <c:v>1440</c:v>
                </c:pt>
                <c:pt idx="1440">
                  <c:v>1441</c:v>
                </c:pt>
                <c:pt idx="1441">
                  <c:v>1442</c:v>
                </c:pt>
                <c:pt idx="1442">
                  <c:v>1443</c:v>
                </c:pt>
                <c:pt idx="1443">
                  <c:v>1444</c:v>
                </c:pt>
                <c:pt idx="1444">
                  <c:v>1445</c:v>
                </c:pt>
                <c:pt idx="1445">
                  <c:v>1446</c:v>
                </c:pt>
                <c:pt idx="1446">
                  <c:v>1447</c:v>
                </c:pt>
                <c:pt idx="1447">
                  <c:v>1448</c:v>
                </c:pt>
                <c:pt idx="1448">
                  <c:v>1449</c:v>
                </c:pt>
                <c:pt idx="1449">
                  <c:v>1450</c:v>
                </c:pt>
                <c:pt idx="1450">
                  <c:v>1451</c:v>
                </c:pt>
                <c:pt idx="1451">
                  <c:v>1452</c:v>
                </c:pt>
                <c:pt idx="1452">
                  <c:v>1453</c:v>
                </c:pt>
                <c:pt idx="1453">
                  <c:v>1454</c:v>
                </c:pt>
                <c:pt idx="1454">
                  <c:v>1455</c:v>
                </c:pt>
                <c:pt idx="1455">
                  <c:v>1456</c:v>
                </c:pt>
                <c:pt idx="1456">
                  <c:v>1457</c:v>
                </c:pt>
                <c:pt idx="1457">
                  <c:v>1458</c:v>
                </c:pt>
                <c:pt idx="1458">
                  <c:v>1459</c:v>
                </c:pt>
                <c:pt idx="1459">
                  <c:v>1460</c:v>
                </c:pt>
                <c:pt idx="1460">
                  <c:v>1461</c:v>
                </c:pt>
                <c:pt idx="1461">
                  <c:v>1462</c:v>
                </c:pt>
                <c:pt idx="1462">
                  <c:v>1463</c:v>
                </c:pt>
                <c:pt idx="1463">
                  <c:v>1464</c:v>
                </c:pt>
                <c:pt idx="1464">
                  <c:v>1465</c:v>
                </c:pt>
                <c:pt idx="1465">
                  <c:v>1466</c:v>
                </c:pt>
                <c:pt idx="1466">
                  <c:v>1467</c:v>
                </c:pt>
                <c:pt idx="1467">
                  <c:v>1468</c:v>
                </c:pt>
                <c:pt idx="1468">
                  <c:v>1469</c:v>
                </c:pt>
                <c:pt idx="1469">
                  <c:v>1470</c:v>
                </c:pt>
                <c:pt idx="1470">
                  <c:v>1471</c:v>
                </c:pt>
                <c:pt idx="1471">
                  <c:v>1472</c:v>
                </c:pt>
                <c:pt idx="1472">
                  <c:v>1473</c:v>
                </c:pt>
                <c:pt idx="1473">
                  <c:v>1474</c:v>
                </c:pt>
                <c:pt idx="1474">
                  <c:v>1475</c:v>
                </c:pt>
                <c:pt idx="1475">
                  <c:v>1476</c:v>
                </c:pt>
                <c:pt idx="1476">
                  <c:v>1477</c:v>
                </c:pt>
                <c:pt idx="1477">
                  <c:v>1478</c:v>
                </c:pt>
                <c:pt idx="1478">
                  <c:v>1479</c:v>
                </c:pt>
                <c:pt idx="1479">
                  <c:v>1480</c:v>
                </c:pt>
                <c:pt idx="1480">
                  <c:v>1481</c:v>
                </c:pt>
                <c:pt idx="1481">
                  <c:v>1482</c:v>
                </c:pt>
                <c:pt idx="1482">
                  <c:v>1483</c:v>
                </c:pt>
                <c:pt idx="1483">
                  <c:v>1484</c:v>
                </c:pt>
                <c:pt idx="1484">
                  <c:v>1485</c:v>
                </c:pt>
                <c:pt idx="1485">
                  <c:v>1486</c:v>
                </c:pt>
                <c:pt idx="1486">
                  <c:v>1487</c:v>
                </c:pt>
                <c:pt idx="1487">
                  <c:v>1488</c:v>
                </c:pt>
                <c:pt idx="1488">
                  <c:v>1489</c:v>
                </c:pt>
                <c:pt idx="1489">
                  <c:v>1490</c:v>
                </c:pt>
                <c:pt idx="1490">
                  <c:v>1491</c:v>
                </c:pt>
                <c:pt idx="1491">
                  <c:v>1492</c:v>
                </c:pt>
                <c:pt idx="1492">
                  <c:v>1493</c:v>
                </c:pt>
                <c:pt idx="1493">
                  <c:v>1494</c:v>
                </c:pt>
                <c:pt idx="1494">
                  <c:v>1495</c:v>
                </c:pt>
                <c:pt idx="1495">
                  <c:v>1496</c:v>
                </c:pt>
                <c:pt idx="1496">
                  <c:v>1497</c:v>
                </c:pt>
                <c:pt idx="1497">
                  <c:v>1498</c:v>
                </c:pt>
                <c:pt idx="1498">
                  <c:v>1499</c:v>
                </c:pt>
                <c:pt idx="1499">
                  <c:v>1500</c:v>
                </c:pt>
                <c:pt idx="1500">
                  <c:v>1501</c:v>
                </c:pt>
                <c:pt idx="1501">
                  <c:v>1502</c:v>
                </c:pt>
                <c:pt idx="1502">
                  <c:v>1503</c:v>
                </c:pt>
                <c:pt idx="1503">
                  <c:v>1504</c:v>
                </c:pt>
                <c:pt idx="1504">
                  <c:v>1505</c:v>
                </c:pt>
                <c:pt idx="1505">
                  <c:v>1506</c:v>
                </c:pt>
                <c:pt idx="1506">
                  <c:v>1507</c:v>
                </c:pt>
                <c:pt idx="1507">
                  <c:v>1508</c:v>
                </c:pt>
                <c:pt idx="1508">
                  <c:v>1509</c:v>
                </c:pt>
                <c:pt idx="1509">
                  <c:v>1510</c:v>
                </c:pt>
                <c:pt idx="1510">
                  <c:v>1511</c:v>
                </c:pt>
                <c:pt idx="1511">
                  <c:v>1512</c:v>
                </c:pt>
                <c:pt idx="1512">
                  <c:v>1513</c:v>
                </c:pt>
                <c:pt idx="1513">
                  <c:v>1514</c:v>
                </c:pt>
                <c:pt idx="1514">
                  <c:v>1515</c:v>
                </c:pt>
                <c:pt idx="1515">
                  <c:v>1516</c:v>
                </c:pt>
                <c:pt idx="1516">
                  <c:v>1517</c:v>
                </c:pt>
                <c:pt idx="1517">
                  <c:v>1518</c:v>
                </c:pt>
                <c:pt idx="1518">
                  <c:v>1519</c:v>
                </c:pt>
                <c:pt idx="1519">
                  <c:v>1520</c:v>
                </c:pt>
                <c:pt idx="1520">
                  <c:v>1521</c:v>
                </c:pt>
                <c:pt idx="1521">
                  <c:v>1522</c:v>
                </c:pt>
                <c:pt idx="1522">
                  <c:v>1523</c:v>
                </c:pt>
                <c:pt idx="1523">
                  <c:v>1524</c:v>
                </c:pt>
                <c:pt idx="1524">
                  <c:v>1525</c:v>
                </c:pt>
                <c:pt idx="1525">
                  <c:v>1526</c:v>
                </c:pt>
                <c:pt idx="1526">
                  <c:v>1527</c:v>
                </c:pt>
                <c:pt idx="1527">
                  <c:v>1528</c:v>
                </c:pt>
                <c:pt idx="1528">
                  <c:v>1529</c:v>
                </c:pt>
                <c:pt idx="1529">
                  <c:v>1530</c:v>
                </c:pt>
                <c:pt idx="1530">
                  <c:v>1531</c:v>
                </c:pt>
                <c:pt idx="1531">
                  <c:v>1532</c:v>
                </c:pt>
                <c:pt idx="1532">
                  <c:v>1533</c:v>
                </c:pt>
                <c:pt idx="1533">
                  <c:v>1534</c:v>
                </c:pt>
                <c:pt idx="1534">
                  <c:v>1535</c:v>
                </c:pt>
                <c:pt idx="1535">
                  <c:v>1536</c:v>
                </c:pt>
                <c:pt idx="1536">
                  <c:v>1537</c:v>
                </c:pt>
                <c:pt idx="1537">
                  <c:v>1538</c:v>
                </c:pt>
                <c:pt idx="1538">
                  <c:v>1539</c:v>
                </c:pt>
                <c:pt idx="1539">
                  <c:v>1540</c:v>
                </c:pt>
                <c:pt idx="1540">
                  <c:v>1541</c:v>
                </c:pt>
                <c:pt idx="1541">
                  <c:v>1542</c:v>
                </c:pt>
                <c:pt idx="1542">
                  <c:v>1543</c:v>
                </c:pt>
                <c:pt idx="1543">
                  <c:v>1544</c:v>
                </c:pt>
                <c:pt idx="1544">
                  <c:v>1545</c:v>
                </c:pt>
                <c:pt idx="1545">
                  <c:v>1546</c:v>
                </c:pt>
                <c:pt idx="1546">
                  <c:v>1547</c:v>
                </c:pt>
                <c:pt idx="1547">
                  <c:v>1548</c:v>
                </c:pt>
                <c:pt idx="1548">
                  <c:v>1549</c:v>
                </c:pt>
                <c:pt idx="1549">
                  <c:v>1550</c:v>
                </c:pt>
                <c:pt idx="1550">
                  <c:v>1551</c:v>
                </c:pt>
                <c:pt idx="1551">
                  <c:v>1552</c:v>
                </c:pt>
                <c:pt idx="1552">
                  <c:v>1553</c:v>
                </c:pt>
                <c:pt idx="1553">
                  <c:v>1554</c:v>
                </c:pt>
                <c:pt idx="1554">
                  <c:v>1555</c:v>
                </c:pt>
                <c:pt idx="1555">
                  <c:v>1556</c:v>
                </c:pt>
                <c:pt idx="1556">
                  <c:v>1557</c:v>
                </c:pt>
                <c:pt idx="1557">
                  <c:v>1558</c:v>
                </c:pt>
                <c:pt idx="1558">
                  <c:v>1559</c:v>
                </c:pt>
                <c:pt idx="1559">
                  <c:v>1560</c:v>
                </c:pt>
                <c:pt idx="1560">
                  <c:v>1561</c:v>
                </c:pt>
                <c:pt idx="1561">
                  <c:v>1562</c:v>
                </c:pt>
                <c:pt idx="1562">
                  <c:v>1563</c:v>
                </c:pt>
                <c:pt idx="1563">
                  <c:v>1564</c:v>
                </c:pt>
                <c:pt idx="1564">
                  <c:v>1565</c:v>
                </c:pt>
                <c:pt idx="1565">
                  <c:v>1566</c:v>
                </c:pt>
                <c:pt idx="1566">
                  <c:v>1567</c:v>
                </c:pt>
                <c:pt idx="1567">
                  <c:v>1568</c:v>
                </c:pt>
                <c:pt idx="1568">
                  <c:v>1569</c:v>
                </c:pt>
                <c:pt idx="1569">
                  <c:v>1570</c:v>
                </c:pt>
                <c:pt idx="1570">
                  <c:v>1571</c:v>
                </c:pt>
                <c:pt idx="1571">
                  <c:v>1572</c:v>
                </c:pt>
                <c:pt idx="1572">
                  <c:v>1573</c:v>
                </c:pt>
                <c:pt idx="1573">
                  <c:v>1574</c:v>
                </c:pt>
                <c:pt idx="1574">
                  <c:v>1575</c:v>
                </c:pt>
                <c:pt idx="1575">
                  <c:v>1576</c:v>
                </c:pt>
                <c:pt idx="1576">
                  <c:v>1577</c:v>
                </c:pt>
                <c:pt idx="1577">
                  <c:v>1578</c:v>
                </c:pt>
                <c:pt idx="1578">
                  <c:v>1579</c:v>
                </c:pt>
                <c:pt idx="1579">
                  <c:v>1580</c:v>
                </c:pt>
                <c:pt idx="1580">
                  <c:v>1581</c:v>
                </c:pt>
                <c:pt idx="1581">
                  <c:v>1582</c:v>
                </c:pt>
                <c:pt idx="1582">
                  <c:v>1583</c:v>
                </c:pt>
                <c:pt idx="1583">
                  <c:v>1584</c:v>
                </c:pt>
                <c:pt idx="1584">
                  <c:v>1585</c:v>
                </c:pt>
                <c:pt idx="1585">
                  <c:v>1586</c:v>
                </c:pt>
                <c:pt idx="1586">
                  <c:v>1587</c:v>
                </c:pt>
                <c:pt idx="1587">
                  <c:v>1588</c:v>
                </c:pt>
                <c:pt idx="1588">
                  <c:v>1589</c:v>
                </c:pt>
                <c:pt idx="1589">
                  <c:v>1590</c:v>
                </c:pt>
                <c:pt idx="1590">
                  <c:v>1591</c:v>
                </c:pt>
                <c:pt idx="1591">
                  <c:v>1592</c:v>
                </c:pt>
                <c:pt idx="1592">
                  <c:v>1593</c:v>
                </c:pt>
                <c:pt idx="1593">
                  <c:v>1594</c:v>
                </c:pt>
                <c:pt idx="1594">
                  <c:v>1595</c:v>
                </c:pt>
                <c:pt idx="1595">
                  <c:v>1596</c:v>
                </c:pt>
                <c:pt idx="1596">
                  <c:v>1597</c:v>
                </c:pt>
                <c:pt idx="1597">
                  <c:v>1598</c:v>
                </c:pt>
                <c:pt idx="1598">
                  <c:v>1599</c:v>
                </c:pt>
                <c:pt idx="1599">
                  <c:v>1600</c:v>
                </c:pt>
                <c:pt idx="1600">
                  <c:v>1601</c:v>
                </c:pt>
                <c:pt idx="1601">
                  <c:v>1602</c:v>
                </c:pt>
                <c:pt idx="1602">
                  <c:v>1603</c:v>
                </c:pt>
                <c:pt idx="1603">
                  <c:v>1604</c:v>
                </c:pt>
                <c:pt idx="1604">
                  <c:v>1605</c:v>
                </c:pt>
                <c:pt idx="1605">
                  <c:v>1606</c:v>
                </c:pt>
                <c:pt idx="1606">
                  <c:v>1607</c:v>
                </c:pt>
                <c:pt idx="1607">
                  <c:v>1608</c:v>
                </c:pt>
                <c:pt idx="1608">
                  <c:v>1609</c:v>
                </c:pt>
                <c:pt idx="1609">
                  <c:v>1610</c:v>
                </c:pt>
                <c:pt idx="1610">
                  <c:v>1611</c:v>
                </c:pt>
                <c:pt idx="1611">
                  <c:v>1612</c:v>
                </c:pt>
                <c:pt idx="1612">
                  <c:v>1613</c:v>
                </c:pt>
                <c:pt idx="1613">
                  <c:v>1614</c:v>
                </c:pt>
                <c:pt idx="1614">
                  <c:v>1615</c:v>
                </c:pt>
                <c:pt idx="1615">
                  <c:v>1616</c:v>
                </c:pt>
                <c:pt idx="1616">
                  <c:v>1617</c:v>
                </c:pt>
                <c:pt idx="1617">
                  <c:v>1618</c:v>
                </c:pt>
                <c:pt idx="1618">
                  <c:v>1619</c:v>
                </c:pt>
                <c:pt idx="1619">
                  <c:v>1620</c:v>
                </c:pt>
                <c:pt idx="1620">
                  <c:v>1621</c:v>
                </c:pt>
                <c:pt idx="1621">
                  <c:v>1622</c:v>
                </c:pt>
                <c:pt idx="1622">
                  <c:v>1623</c:v>
                </c:pt>
                <c:pt idx="1623">
                  <c:v>1624</c:v>
                </c:pt>
                <c:pt idx="1624">
                  <c:v>1625</c:v>
                </c:pt>
                <c:pt idx="1625">
                  <c:v>1626</c:v>
                </c:pt>
                <c:pt idx="1626">
                  <c:v>1627</c:v>
                </c:pt>
                <c:pt idx="1627">
                  <c:v>1628</c:v>
                </c:pt>
                <c:pt idx="1628">
                  <c:v>1629</c:v>
                </c:pt>
                <c:pt idx="1629">
                  <c:v>1630</c:v>
                </c:pt>
                <c:pt idx="1630">
                  <c:v>1631</c:v>
                </c:pt>
                <c:pt idx="1631">
                  <c:v>1632</c:v>
                </c:pt>
                <c:pt idx="1632">
                  <c:v>1633</c:v>
                </c:pt>
                <c:pt idx="1633">
                  <c:v>1634</c:v>
                </c:pt>
                <c:pt idx="1634">
                  <c:v>1635</c:v>
                </c:pt>
                <c:pt idx="1635">
                  <c:v>1636</c:v>
                </c:pt>
                <c:pt idx="1636">
                  <c:v>1637</c:v>
                </c:pt>
                <c:pt idx="1637">
                  <c:v>1638</c:v>
                </c:pt>
                <c:pt idx="1638">
                  <c:v>1639</c:v>
                </c:pt>
                <c:pt idx="1639">
                  <c:v>1640</c:v>
                </c:pt>
                <c:pt idx="1640">
                  <c:v>1641</c:v>
                </c:pt>
                <c:pt idx="1641">
                  <c:v>1642</c:v>
                </c:pt>
                <c:pt idx="1642">
                  <c:v>1643</c:v>
                </c:pt>
                <c:pt idx="1643">
                  <c:v>1644</c:v>
                </c:pt>
                <c:pt idx="1644">
                  <c:v>1645</c:v>
                </c:pt>
                <c:pt idx="1645">
                  <c:v>1646</c:v>
                </c:pt>
                <c:pt idx="1646">
                  <c:v>1647</c:v>
                </c:pt>
                <c:pt idx="1647">
                  <c:v>1648</c:v>
                </c:pt>
                <c:pt idx="1648">
                  <c:v>1649</c:v>
                </c:pt>
                <c:pt idx="1649">
                  <c:v>1650</c:v>
                </c:pt>
                <c:pt idx="1650">
                  <c:v>1651</c:v>
                </c:pt>
                <c:pt idx="1651">
                  <c:v>1652</c:v>
                </c:pt>
                <c:pt idx="1652">
                  <c:v>1653</c:v>
                </c:pt>
                <c:pt idx="1653">
                  <c:v>1654</c:v>
                </c:pt>
                <c:pt idx="1654">
                  <c:v>1655</c:v>
                </c:pt>
                <c:pt idx="1655">
                  <c:v>1656</c:v>
                </c:pt>
                <c:pt idx="1656">
                  <c:v>1657</c:v>
                </c:pt>
                <c:pt idx="1657">
                  <c:v>1658</c:v>
                </c:pt>
                <c:pt idx="1658">
                  <c:v>1659</c:v>
                </c:pt>
                <c:pt idx="1659">
                  <c:v>1660</c:v>
                </c:pt>
                <c:pt idx="1660">
                  <c:v>1661</c:v>
                </c:pt>
                <c:pt idx="1661">
                  <c:v>1662</c:v>
                </c:pt>
                <c:pt idx="1662">
                  <c:v>1663</c:v>
                </c:pt>
                <c:pt idx="1663">
                  <c:v>1664</c:v>
                </c:pt>
                <c:pt idx="1664">
                  <c:v>1665</c:v>
                </c:pt>
                <c:pt idx="1665">
                  <c:v>1666</c:v>
                </c:pt>
                <c:pt idx="1666">
                  <c:v>1667</c:v>
                </c:pt>
                <c:pt idx="1667">
                  <c:v>1668</c:v>
                </c:pt>
                <c:pt idx="1668">
                  <c:v>1669</c:v>
                </c:pt>
                <c:pt idx="1669">
                  <c:v>1670</c:v>
                </c:pt>
                <c:pt idx="1670">
                  <c:v>1671</c:v>
                </c:pt>
                <c:pt idx="1671">
                  <c:v>1672</c:v>
                </c:pt>
                <c:pt idx="1672">
                  <c:v>1673</c:v>
                </c:pt>
                <c:pt idx="1673">
                  <c:v>1674</c:v>
                </c:pt>
                <c:pt idx="1674">
                  <c:v>1675</c:v>
                </c:pt>
                <c:pt idx="1675">
                  <c:v>1676</c:v>
                </c:pt>
                <c:pt idx="1676">
                  <c:v>1677</c:v>
                </c:pt>
                <c:pt idx="1677">
                  <c:v>1678</c:v>
                </c:pt>
                <c:pt idx="1678">
                  <c:v>1679</c:v>
                </c:pt>
                <c:pt idx="1679">
                  <c:v>1680</c:v>
                </c:pt>
                <c:pt idx="1680">
                  <c:v>1681</c:v>
                </c:pt>
                <c:pt idx="1681">
                  <c:v>1682</c:v>
                </c:pt>
                <c:pt idx="1682">
                  <c:v>1683</c:v>
                </c:pt>
                <c:pt idx="1683">
                  <c:v>1684</c:v>
                </c:pt>
                <c:pt idx="1684">
                  <c:v>1685</c:v>
                </c:pt>
                <c:pt idx="1685">
                  <c:v>1686</c:v>
                </c:pt>
                <c:pt idx="1686">
                  <c:v>1687</c:v>
                </c:pt>
                <c:pt idx="1687">
                  <c:v>1688</c:v>
                </c:pt>
                <c:pt idx="1688">
                  <c:v>1689</c:v>
                </c:pt>
                <c:pt idx="1689">
                  <c:v>1690</c:v>
                </c:pt>
                <c:pt idx="1690">
                  <c:v>1691</c:v>
                </c:pt>
                <c:pt idx="1691">
                  <c:v>1692</c:v>
                </c:pt>
                <c:pt idx="1692">
                  <c:v>1693</c:v>
                </c:pt>
                <c:pt idx="1693">
                  <c:v>1694</c:v>
                </c:pt>
                <c:pt idx="1694">
                  <c:v>1695</c:v>
                </c:pt>
                <c:pt idx="1695">
                  <c:v>1696</c:v>
                </c:pt>
                <c:pt idx="1696">
                  <c:v>1697</c:v>
                </c:pt>
                <c:pt idx="1697">
                  <c:v>1698</c:v>
                </c:pt>
                <c:pt idx="1698">
                  <c:v>1699</c:v>
                </c:pt>
                <c:pt idx="1699">
                  <c:v>1700</c:v>
                </c:pt>
                <c:pt idx="1700">
                  <c:v>1701</c:v>
                </c:pt>
                <c:pt idx="1701">
                  <c:v>1702</c:v>
                </c:pt>
                <c:pt idx="1702">
                  <c:v>1703</c:v>
                </c:pt>
                <c:pt idx="1703">
                  <c:v>1704</c:v>
                </c:pt>
                <c:pt idx="1704">
                  <c:v>1705</c:v>
                </c:pt>
                <c:pt idx="1705">
                  <c:v>1706</c:v>
                </c:pt>
                <c:pt idx="1706">
                  <c:v>1707</c:v>
                </c:pt>
                <c:pt idx="1707">
                  <c:v>1708</c:v>
                </c:pt>
                <c:pt idx="1708">
                  <c:v>1709</c:v>
                </c:pt>
                <c:pt idx="1709">
                  <c:v>1710</c:v>
                </c:pt>
                <c:pt idx="1710">
                  <c:v>1711</c:v>
                </c:pt>
                <c:pt idx="1711">
                  <c:v>1712</c:v>
                </c:pt>
                <c:pt idx="1712">
                  <c:v>1713</c:v>
                </c:pt>
                <c:pt idx="1713">
                  <c:v>1714</c:v>
                </c:pt>
                <c:pt idx="1714">
                  <c:v>1715</c:v>
                </c:pt>
                <c:pt idx="1715">
                  <c:v>1716</c:v>
                </c:pt>
                <c:pt idx="1716">
                  <c:v>1717</c:v>
                </c:pt>
                <c:pt idx="1717">
                  <c:v>1718</c:v>
                </c:pt>
                <c:pt idx="1718">
                  <c:v>1719</c:v>
                </c:pt>
                <c:pt idx="1719">
                  <c:v>1720</c:v>
                </c:pt>
                <c:pt idx="1720">
                  <c:v>1721</c:v>
                </c:pt>
                <c:pt idx="1721">
                  <c:v>1722</c:v>
                </c:pt>
                <c:pt idx="1722">
                  <c:v>1723</c:v>
                </c:pt>
                <c:pt idx="1723">
                  <c:v>1724</c:v>
                </c:pt>
                <c:pt idx="1724">
                  <c:v>1725</c:v>
                </c:pt>
                <c:pt idx="1725">
                  <c:v>1726</c:v>
                </c:pt>
                <c:pt idx="1726">
                  <c:v>1727</c:v>
                </c:pt>
                <c:pt idx="1727">
                  <c:v>1728</c:v>
                </c:pt>
                <c:pt idx="1728">
                  <c:v>1729</c:v>
                </c:pt>
                <c:pt idx="1729">
                  <c:v>1730</c:v>
                </c:pt>
                <c:pt idx="1730">
                  <c:v>1731</c:v>
                </c:pt>
                <c:pt idx="1731">
                  <c:v>1732</c:v>
                </c:pt>
                <c:pt idx="1732">
                  <c:v>1733</c:v>
                </c:pt>
                <c:pt idx="1733">
                  <c:v>1734</c:v>
                </c:pt>
                <c:pt idx="1734">
                  <c:v>1735</c:v>
                </c:pt>
                <c:pt idx="1735">
                  <c:v>1736</c:v>
                </c:pt>
                <c:pt idx="1736">
                  <c:v>1737</c:v>
                </c:pt>
                <c:pt idx="1737">
                  <c:v>1738</c:v>
                </c:pt>
                <c:pt idx="1738">
                  <c:v>1739</c:v>
                </c:pt>
                <c:pt idx="1739">
                  <c:v>1740</c:v>
                </c:pt>
                <c:pt idx="1740">
                  <c:v>1741</c:v>
                </c:pt>
                <c:pt idx="1741">
                  <c:v>1742</c:v>
                </c:pt>
                <c:pt idx="1742">
                  <c:v>1743</c:v>
                </c:pt>
                <c:pt idx="1743">
                  <c:v>1744</c:v>
                </c:pt>
                <c:pt idx="1744">
                  <c:v>1745</c:v>
                </c:pt>
                <c:pt idx="1745">
                  <c:v>1746</c:v>
                </c:pt>
                <c:pt idx="1746">
                  <c:v>1747</c:v>
                </c:pt>
                <c:pt idx="1747">
                  <c:v>1748</c:v>
                </c:pt>
                <c:pt idx="1748">
                  <c:v>1749</c:v>
                </c:pt>
                <c:pt idx="1749">
                  <c:v>1750</c:v>
                </c:pt>
                <c:pt idx="1750">
                  <c:v>1751</c:v>
                </c:pt>
                <c:pt idx="1751">
                  <c:v>1752</c:v>
                </c:pt>
                <c:pt idx="1752">
                  <c:v>1753</c:v>
                </c:pt>
                <c:pt idx="1753">
                  <c:v>1754</c:v>
                </c:pt>
                <c:pt idx="1754">
                  <c:v>1755</c:v>
                </c:pt>
                <c:pt idx="1755">
                  <c:v>1756</c:v>
                </c:pt>
                <c:pt idx="1756">
                  <c:v>1757</c:v>
                </c:pt>
                <c:pt idx="1757">
                  <c:v>1758</c:v>
                </c:pt>
                <c:pt idx="1758">
                  <c:v>1759</c:v>
                </c:pt>
                <c:pt idx="1759">
                  <c:v>1760</c:v>
                </c:pt>
                <c:pt idx="1760">
                  <c:v>1761</c:v>
                </c:pt>
                <c:pt idx="1761">
                  <c:v>1762</c:v>
                </c:pt>
                <c:pt idx="1762">
                  <c:v>1763</c:v>
                </c:pt>
                <c:pt idx="1763">
                  <c:v>1764</c:v>
                </c:pt>
                <c:pt idx="1764">
                  <c:v>1765</c:v>
                </c:pt>
                <c:pt idx="1765">
                  <c:v>1766</c:v>
                </c:pt>
                <c:pt idx="1766">
                  <c:v>1767</c:v>
                </c:pt>
                <c:pt idx="1767">
                  <c:v>1768</c:v>
                </c:pt>
                <c:pt idx="1768">
                  <c:v>1769</c:v>
                </c:pt>
                <c:pt idx="1769">
                  <c:v>1770</c:v>
                </c:pt>
                <c:pt idx="1770">
                  <c:v>1771</c:v>
                </c:pt>
                <c:pt idx="1771">
                  <c:v>1772</c:v>
                </c:pt>
                <c:pt idx="1772">
                  <c:v>1773</c:v>
                </c:pt>
                <c:pt idx="1773">
                  <c:v>1774</c:v>
                </c:pt>
                <c:pt idx="1774">
                  <c:v>1775</c:v>
                </c:pt>
                <c:pt idx="1775">
                  <c:v>1776</c:v>
                </c:pt>
                <c:pt idx="1776">
                  <c:v>1777</c:v>
                </c:pt>
                <c:pt idx="1777">
                  <c:v>1778</c:v>
                </c:pt>
                <c:pt idx="1778">
                  <c:v>1779</c:v>
                </c:pt>
                <c:pt idx="1779">
                  <c:v>1780</c:v>
                </c:pt>
                <c:pt idx="1780">
                  <c:v>1781</c:v>
                </c:pt>
                <c:pt idx="1781">
                  <c:v>1782</c:v>
                </c:pt>
                <c:pt idx="1782">
                  <c:v>1783</c:v>
                </c:pt>
                <c:pt idx="1783">
                  <c:v>1784</c:v>
                </c:pt>
                <c:pt idx="1784">
                  <c:v>1785</c:v>
                </c:pt>
                <c:pt idx="1785">
                  <c:v>1786</c:v>
                </c:pt>
                <c:pt idx="1786">
                  <c:v>1787</c:v>
                </c:pt>
                <c:pt idx="1787">
                  <c:v>1788</c:v>
                </c:pt>
                <c:pt idx="1788">
                  <c:v>1789</c:v>
                </c:pt>
                <c:pt idx="1789">
                  <c:v>1790</c:v>
                </c:pt>
                <c:pt idx="1790">
                  <c:v>1791</c:v>
                </c:pt>
                <c:pt idx="1791">
                  <c:v>1792</c:v>
                </c:pt>
                <c:pt idx="1792">
                  <c:v>1793</c:v>
                </c:pt>
                <c:pt idx="1793">
                  <c:v>1794</c:v>
                </c:pt>
                <c:pt idx="1794">
                  <c:v>1795</c:v>
                </c:pt>
                <c:pt idx="1795">
                  <c:v>1796</c:v>
                </c:pt>
                <c:pt idx="1796">
                  <c:v>1797</c:v>
                </c:pt>
                <c:pt idx="1797">
                  <c:v>1798</c:v>
                </c:pt>
                <c:pt idx="1798">
                  <c:v>1799</c:v>
                </c:pt>
                <c:pt idx="1799">
                  <c:v>1800</c:v>
                </c:pt>
                <c:pt idx="1800">
                  <c:v>1801</c:v>
                </c:pt>
                <c:pt idx="1801">
                  <c:v>1802</c:v>
                </c:pt>
                <c:pt idx="1802">
                  <c:v>1803</c:v>
                </c:pt>
                <c:pt idx="1803">
                  <c:v>1804</c:v>
                </c:pt>
                <c:pt idx="1804">
                  <c:v>1805</c:v>
                </c:pt>
                <c:pt idx="1805">
                  <c:v>1806</c:v>
                </c:pt>
                <c:pt idx="1806">
                  <c:v>1807</c:v>
                </c:pt>
                <c:pt idx="1807">
                  <c:v>1808</c:v>
                </c:pt>
                <c:pt idx="1808">
                  <c:v>1809</c:v>
                </c:pt>
                <c:pt idx="1809">
                  <c:v>1810</c:v>
                </c:pt>
                <c:pt idx="1810">
                  <c:v>1811</c:v>
                </c:pt>
                <c:pt idx="1811">
                  <c:v>1812</c:v>
                </c:pt>
                <c:pt idx="1812">
                  <c:v>1813</c:v>
                </c:pt>
                <c:pt idx="1813">
                  <c:v>1814</c:v>
                </c:pt>
                <c:pt idx="1814">
                  <c:v>1815</c:v>
                </c:pt>
                <c:pt idx="1815">
                  <c:v>1816</c:v>
                </c:pt>
                <c:pt idx="1816">
                  <c:v>1817</c:v>
                </c:pt>
                <c:pt idx="1817">
                  <c:v>1818</c:v>
                </c:pt>
                <c:pt idx="1818">
                  <c:v>1819</c:v>
                </c:pt>
                <c:pt idx="1819">
                  <c:v>1820</c:v>
                </c:pt>
                <c:pt idx="1820">
                  <c:v>1821</c:v>
                </c:pt>
                <c:pt idx="1821">
                  <c:v>1822</c:v>
                </c:pt>
                <c:pt idx="1822">
                  <c:v>1823</c:v>
                </c:pt>
                <c:pt idx="1823">
                  <c:v>1824</c:v>
                </c:pt>
                <c:pt idx="1824">
                  <c:v>1825</c:v>
                </c:pt>
                <c:pt idx="1825">
                  <c:v>1826</c:v>
                </c:pt>
                <c:pt idx="1826">
                  <c:v>1827</c:v>
                </c:pt>
                <c:pt idx="1827">
                  <c:v>1828</c:v>
                </c:pt>
                <c:pt idx="1828">
                  <c:v>1829</c:v>
                </c:pt>
                <c:pt idx="1829">
                  <c:v>1830</c:v>
                </c:pt>
                <c:pt idx="1830">
                  <c:v>1831</c:v>
                </c:pt>
                <c:pt idx="1831">
                  <c:v>1832</c:v>
                </c:pt>
                <c:pt idx="1832">
                  <c:v>1833</c:v>
                </c:pt>
                <c:pt idx="1833">
                  <c:v>1834</c:v>
                </c:pt>
                <c:pt idx="1834">
                  <c:v>1835</c:v>
                </c:pt>
                <c:pt idx="1835">
                  <c:v>1836</c:v>
                </c:pt>
                <c:pt idx="1836">
                  <c:v>1837</c:v>
                </c:pt>
                <c:pt idx="1837">
                  <c:v>1838</c:v>
                </c:pt>
                <c:pt idx="1838">
                  <c:v>1839</c:v>
                </c:pt>
                <c:pt idx="1839">
                  <c:v>1840</c:v>
                </c:pt>
                <c:pt idx="1840">
                  <c:v>1841</c:v>
                </c:pt>
                <c:pt idx="1841">
                  <c:v>1842</c:v>
                </c:pt>
                <c:pt idx="1842">
                  <c:v>1843</c:v>
                </c:pt>
                <c:pt idx="1843">
                  <c:v>1844</c:v>
                </c:pt>
                <c:pt idx="1844">
                  <c:v>1845</c:v>
                </c:pt>
                <c:pt idx="1845">
                  <c:v>1846</c:v>
                </c:pt>
                <c:pt idx="1846">
                  <c:v>1847</c:v>
                </c:pt>
                <c:pt idx="1847">
                  <c:v>1848</c:v>
                </c:pt>
                <c:pt idx="1848">
                  <c:v>1849</c:v>
                </c:pt>
                <c:pt idx="1849">
                  <c:v>1850</c:v>
                </c:pt>
                <c:pt idx="1850">
                  <c:v>1851</c:v>
                </c:pt>
                <c:pt idx="1851">
                  <c:v>1852</c:v>
                </c:pt>
                <c:pt idx="1852">
                  <c:v>1853</c:v>
                </c:pt>
                <c:pt idx="1853">
                  <c:v>1854</c:v>
                </c:pt>
                <c:pt idx="1854">
                  <c:v>1855</c:v>
                </c:pt>
                <c:pt idx="1855">
                  <c:v>1856</c:v>
                </c:pt>
                <c:pt idx="1856">
                  <c:v>1857</c:v>
                </c:pt>
                <c:pt idx="1857">
                  <c:v>1858</c:v>
                </c:pt>
                <c:pt idx="1858">
                  <c:v>1859</c:v>
                </c:pt>
                <c:pt idx="1859">
                  <c:v>1860</c:v>
                </c:pt>
                <c:pt idx="1860">
                  <c:v>1861</c:v>
                </c:pt>
                <c:pt idx="1861">
                  <c:v>1862</c:v>
                </c:pt>
                <c:pt idx="1862">
                  <c:v>1863</c:v>
                </c:pt>
                <c:pt idx="1863">
                  <c:v>1864</c:v>
                </c:pt>
                <c:pt idx="1864">
                  <c:v>1865</c:v>
                </c:pt>
                <c:pt idx="1865">
                  <c:v>1866</c:v>
                </c:pt>
                <c:pt idx="1866">
                  <c:v>1867</c:v>
                </c:pt>
                <c:pt idx="1867">
                  <c:v>1868</c:v>
                </c:pt>
                <c:pt idx="1868">
                  <c:v>1869</c:v>
                </c:pt>
                <c:pt idx="1869">
                  <c:v>1870</c:v>
                </c:pt>
                <c:pt idx="1870">
                  <c:v>1871</c:v>
                </c:pt>
                <c:pt idx="1871">
                  <c:v>1872</c:v>
                </c:pt>
                <c:pt idx="1872">
                  <c:v>1873</c:v>
                </c:pt>
                <c:pt idx="1873">
                  <c:v>1874</c:v>
                </c:pt>
                <c:pt idx="1874">
                  <c:v>1875</c:v>
                </c:pt>
                <c:pt idx="1875">
                  <c:v>1876</c:v>
                </c:pt>
                <c:pt idx="1876">
                  <c:v>1877</c:v>
                </c:pt>
                <c:pt idx="1877">
                  <c:v>1878</c:v>
                </c:pt>
                <c:pt idx="1878">
                  <c:v>1879</c:v>
                </c:pt>
                <c:pt idx="1879">
                  <c:v>1880</c:v>
                </c:pt>
                <c:pt idx="1880">
                  <c:v>1881</c:v>
                </c:pt>
                <c:pt idx="1881">
                  <c:v>1882</c:v>
                </c:pt>
                <c:pt idx="1882">
                  <c:v>1883</c:v>
                </c:pt>
                <c:pt idx="1883">
                  <c:v>1884</c:v>
                </c:pt>
                <c:pt idx="1884">
                  <c:v>1885</c:v>
                </c:pt>
                <c:pt idx="1885">
                  <c:v>1886</c:v>
                </c:pt>
                <c:pt idx="1886">
                  <c:v>1887</c:v>
                </c:pt>
                <c:pt idx="1887">
                  <c:v>1888</c:v>
                </c:pt>
                <c:pt idx="1888">
                  <c:v>1889</c:v>
                </c:pt>
                <c:pt idx="1889">
                  <c:v>1890</c:v>
                </c:pt>
                <c:pt idx="1890">
                  <c:v>1891</c:v>
                </c:pt>
                <c:pt idx="1891">
                  <c:v>1892</c:v>
                </c:pt>
                <c:pt idx="1892">
                  <c:v>1893</c:v>
                </c:pt>
                <c:pt idx="1893">
                  <c:v>1894</c:v>
                </c:pt>
                <c:pt idx="1894">
                  <c:v>1895</c:v>
                </c:pt>
                <c:pt idx="1895">
                  <c:v>1896</c:v>
                </c:pt>
                <c:pt idx="1896">
                  <c:v>1897</c:v>
                </c:pt>
                <c:pt idx="1897">
                  <c:v>1898</c:v>
                </c:pt>
                <c:pt idx="1898">
                  <c:v>1899</c:v>
                </c:pt>
                <c:pt idx="1899">
                  <c:v>1900</c:v>
                </c:pt>
                <c:pt idx="1900">
                  <c:v>1901</c:v>
                </c:pt>
                <c:pt idx="1901">
                  <c:v>1902</c:v>
                </c:pt>
                <c:pt idx="1902">
                  <c:v>1903</c:v>
                </c:pt>
                <c:pt idx="1903">
                  <c:v>1904</c:v>
                </c:pt>
                <c:pt idx="1904">
                  <c:v>1905</c:v>
                </c:pt>
                <c:pt idx="1905">
                  <c:v>1906</c:v>
                </c:pt>
                <c:pt idx="1906">
                  <c:v>1907</c:v>
                </c:pt>
                <c:pt idx="1907">
                  <c:v>1908</c:v>
                </c:pt>
                <c:pt idx="1908">
                  <c:v>1909</c:v>
                </c:pt>
                <c:pt idx="1909">
                  <c:v>1910</c:v>
                </c:pt>
                <c:pt idx="1910">
                  <c:v>1911</c:v>
                </c:pt>
                <c:pt idx="1911">
                  <c:v>1912</c:v>
                </c:pt>
                <c:pt idx="1912">
                  <c:v>1913</c:v>
                </c:pt>
                <c:pt idx="1913">
                  <c:v>1914</c:v>
                </c:pt>
                <c:pt idx="1914">
                  <c:v>1915</c:v>
                </c:pt>
                <c:pt idx="1915">
                  <c:v>1916</c:v>
                </c:pt>
                <c:pt idx="1916">
                  <c:v>1917</c:v>
                </c:pt>
                <c:pt idx="1917">
                  <c:v>1918</c:v>
                </c:pt>
                <c:pt idx="1918">
                  <c:v>1919</c:v>
                </c:pt>
                <c:pt idx="1919">
                  <c:v>1920</c:v>
                </c:pt>
                <c:pt idx="1920">
                  <c:v>1921</c:v>
                </c:pt>
                <c:pt idx="1921">
                  <c:v>1922</c:v>
                </c:pt>
                <c:pt idx="1922">
                  <c:v>1923</c:v>
                </c:pt>
                <c:pt idx="1923">
                  <c:v>1924</c:v>
                </c:pt>
                <c:pt idx="1924">
                  <c:v>1925</c:v>
                </c:pt>
                <c:pt idx="1925">
                  <c:v>1926</c:v>
                </c:pt>
                <c:pt idx="1926">
                  <c:v>1927</c:v>
                </c:pt>
                <c:pt idx="1927">
                  <c:v>1928</c:v>
                </c:pt>
                <c:pt idx="1928">
                  <c:v>1929</c:v>
                </c:pt>
                <c:pt idx="1929">
                  <c:v>1930</c:v>
                </c:pt>
                <c:pt idx="1930">
                  <c:v>1931</c:v>
                </c:pt>
                <c:pt idx="1931">
                  <c:v>1932</c:v>
                </c:pt>
                <c:pt idx="1932">
                  <c:v>1933</c:v>
                </c:pt>
                <c:pt idx="1933">
                  <c:v>1934</c:v>
                </c:pt>
                <c:pt idx="1934">
                  <c:v>1935</c:v>
                </c:pt>
                <c:pt idx="1935">
                  <c:v>1936</c:v>
                </c:pt>
                <c:pt idx="1936">
                  <c:v>1937</c:v>
                </c:pt>
                <c:pt idx="1937">
                  <c:v>1938</c:v>
                </c:pt>
                <c:pt idx="1938">
                  <c:v>1939</c:v>
                </c:pt>
                <c:pt idx="1939">
                  <c:v>1940</c:v>
                </c:pt>
                <c:pt idx="1940">
                  <c:v>1941</c:v>
                </c:pt>
                <c:pt idx="1941">
                  <c:v>1942</c:v>
                </c:pt>
                <c:pt idx="1942">
                  <c:v>1943</c:v>
                </c:pt>
                <c:pt idx="1943">
                  <c:v>1944</c:v>
                </c:pt>
                <c:pt idx="1944">
                  <c:v>1945</c:v>
                </c:pt>
                <c:pt idx="1945">
                  <c:v>1946</c:v>
                </c:pt>
                <c:pt idx="1946">
                  <c:v>1947</c:v>
                </c:pt>
                <c:pt idx="1947">
                  <c:v>1948</c:v>
                </c:pt>
                <c:pt idx="1948">
                  <c:v>1949</c:v>
                </c:pt>
                <c:pt idx="1949">
                  <c:v>1950</c:v>
                </c:pt>
                <c:pt idx="1950">
                  <c:v>1951</c:v>
                </c:pt>
                <c:pt idx="1951">
                  <c:v>1952</c:v>
                </c:pt>
                <c:pt idx="1952">
                  <c:v>1953</c:v>
                </c:pt>
                <c:pt idx="1953">
                  <c:v>1954</c:v>
                </c:pt>
                <c:pt idx="1954">
                  <c:v>1955</c:v>
                </c:pt>
                <c:pt idx="1955">
                  <c:v>1956</c:v>
                </c:pt>
                <c:pt idx="1956">
                  <c:v>1957</c:v>
                </c:pt>
                <c:pt idx="1957">
                  <c:v>1958</c:v>
                </c:pt>
                <c:pt idx="1958">
                  <c:v>1959</c:v>
                </c:pt>
                <c:pt idx="1959">
                  <c:v>1960</c:v>
                </c:pt>
                <c:pt idx="1960">
                  <c:v>1961</c:v>
                </c:pt>
                <c:pt idx="1961">
                  <c:v>1962</c:v>
                </c:pt>
                <c:pt idx="1962">
                  <c:v>1963</c:v>
                </c:pt>
                <c:pt idx="1963">
                  <c:v>1964</c:v>
                </c:pt>
                <c:pt idx="1964">
                  <c:v>1965</c:v>
                </c:pt>
                <c:pt idx="1965">
                  <c:v>1966</c:v>
                </c:pt>
                <c:pt idx="1966">
                  <c:v>1967</c:v>
                </c:pt>
                <c:pt idx="1967">
                  <c:v>1968</c:v>
                </c:pt>
                <c:pt idx="1968">
                  <c:v>1969</c:v>
                </c:pt>
                <c:pt idx="1969">
                  <c:v>1970</c:v>
                </c:pt>
                <c:pt idx="1970">
                  <c:v>1971</c:v>
                </c:pt>
                <c:pt idx="1971">
                  <c:v>1972</c:v>
                </c:pt>
                <c:pt idx="1972">
                  <c:v>1973</c:v>
                </c:pt>
                <c:pt idx="1973">
                  <c:v>1974</c:v>
                </c:pt>
                <c:pt idx="1974">
                  <c:v>1975</c:v>
                </c:pt>
                <c:pt idx="1975">
                  <c:v>1976</c:v>
                </c:pt>
                <c:pt idx="1976">
                  <c:v>1977</c:v>
                </c:pt>
                <c:pt idx="1977">
                  <c:v>1978</c:v>
                </c:pt>
                <c:pt idx="1978">
                  <c:v>1979</c:v>
                </c:pt>
                <c:pt idx="1979">
                  <c:v>1980</c:v>
                </c:pt>
                <c:pt idx="1980">
                  <c:v>1981</c:v>
                </c:pt>
                <c:pt idx="1981">
                  <c:v>1982</c:v>
                </c:pt>
                <c:pt idx="1982">
                  <c:v>1983</c:v>
                </c:pt>
                <c:pt idx="1983">
                  <c:v>1984</c:v>
                </c:pt>
                <c:pt idx="1984">
                  <c:v>1985</c:v>
                </c:pt>
                <c:pt idx="1985">
                  <c:v>1986</c:v>
                </c:pt>
                <c:pt idx="1986">
                  <c:v>1987</c:v>
                </c:pt>
                <c:pt idx="1987">
                  <c:v>1988</c:v>
                </c:pt>
                <c:pt idx="1988">
                  <c:v>1989</c:v>
                </c:pt>
                <c:pt idx="1989">
                  <c:v>1990</c:v>
                </c:pt>
                <c:pt idx="1990">
                  <c:v>1991</c:v>
                </c:pt>
                <c:pt idx="1991">
                  <c:v>1992</c:v>
                </c:pt>
                <c:pt idx="1992">
                  <c:v>1993</c:v>
                </c:pt>
                <c:pt idx="1993">
                  <c:v>1994</c:v>
                </c:pt>
                <c:pt idx="1994">
                  <c:v>1995</c:v>
                </c:pt>
                <c:pt idx="1995">
                  <c:v>1996</c:v>
                </c:pt>
                <c:pt idx="1996">
                  <c:v>1997</c:v>
                </c:pt>
                <c:pt idx="1997">
                  <c:v>1998</c:v>
                </c:pt>
                <c:pt idx="1998">
                  <c:v>1999</c:v>
                </c:pt>
                <c:pt idx="1999">
                  <c:v>2000</c:v>
                </c:pt>
                <c:pt idx="2000">
                  <c:v>2001</c:v>
                </c:pt>
                <c:pt idx="2001">
                  <c:v>2002</c:v>
                </c:pt>
                <c:pt idx="2002">
                  <c:v>2003</c:v>
                </c:pt>
                <c:pt idx="2003">
                  <c:v>2004</c:v>
                </c:pt>
                <c:pt idx="2004">
                  <c:v>2005</c:v>
                </c:pt>
                <c:pt idx="2005">
                  <c:v>2006</c:v>
                </c:pt>
                <c:pt idx="2006">
                  <c:v>2007</c:v>
                </c:pt>
                <c:pt idx="2007">
                  <c:v>2008</c:v>
                </c:pt>
                <c:pt idx="2008">
                  <c:v>2009</c:v>
                </c:pt>
                <c:pt idx="2009">
                  <c:v>2010</c:v>
                </c:pt>
                <c:pt idx="2010">
                  <c:v>2011</c:v>
                </c:pt>
                <c:pt idx="2011">
                  <c:v>2012</c:v>
                </c:pt>
                <c:pt idx="2012">
                  <c:v>2013</c:v>
                </c:pt>
                <c:pt idx="2013">
                  <c:v>2014</c:v>
                </c:pt>
                <c:pt idx="2014">
                  <c:v>2015</c:v>
                </c:pt>
                <c:pt idx="2015">
                  <c:v>2016</c:v>
                </c:pt>
                <c:pt idx="2016">
                  <c:v>2017</c:v>
                </c:pt>
                <c:pt idx="2017">
                  <c:v>2018</c:v>
                </c:pt>
                <c:pt idx="2018">
                  <c:v>2019</c:v>
                </c:pt>
                <c:pt idx="2019">
                  <c:v>2020</c:v>
                </c:pt>
                <c:pt idx="2020">
                  <c:v>2021</c:v>
                </c:pt>
                <c:pt idx="2021">
                  <c:v>2022</c:v>
                </c:pt>
                <c:pt idx="2022">
                  <c:v>2023</c:v>
                </c:pt>
                <c:pt idx="2023">
                  <c:v>2024</c:v>
                </c:pt>
                <c:pt idx="2024">
                  <c:v>2025</c:v>
                </c:pt>
                <c:pt idx="2025">
                  <c:v>2026</c:v>
                </c:pt>
                <c:pt idx="2026">
                  <c:v>2027</c:v>
                </c:pt>
                <c:pt idx="2027">
                  <c:v>2028</c:v>
                </c:pt>
                <c:pt idx="2028">
                  <c:v>2029</c:v>
                </c:pt>
                <c:pt idx="2029">
                  <c:v>2030</c:v>
                </c:pt>
                <c:pt idx="2030">
                  <c:v>2031</c:v>
                </c:pt>
                <c:pt idx="2031">
                  <c:v>2032</c:v>
                </c:pt>
                <c:pt idx="2032">
                  <c:v>2033</c:v>
                </c:pt>
                <c:pt idx="2033">
                  <c:v>2034</c:v>
                </c:pt>
                <c:pt idx="2034">
                  <c:v>2035</c:v>
                </c:pt>
                <c:pt idx="2035">
                  <c:v>2036</c:v>
                </c:pt>
                <c:pt idx="2036">
                  <c:v>2037</c:v>
                </c:pt>
                <c:pt idx="2037">
                  <c:v>2038</c:v>
                </c:pt>
                <c:pt idx="2038">
                  <c:v>2039</c:v>
                </c:pt>
                <c:pt idx="2039">
                  <c:v>2040</c:v>
                </c:pt>
                <c:pt idx="2040">
                  <c:v>2041</c:v>
                </c:pt>
                <c:pt idx="2041">
                  <c:v>2042</c:v>
                </c:pt>
                <c:pt idx="2042">
                  <c:v>2043</c:v>
                </c:pt>
                <c:pt idx="2043">
                  <c:v>2044</c:v>
                </c:pt>
                <c:pt idx="2044">
                  <c:v>2045</c:v>
                </c:pt>
                <c:pt idx="2045">
                  <c:v>2046</c:v>
                </c:pt>
                <c:pt idx="2046">
                  <c:v>2047</c:v>
                </c:pt>
                <c:pt idx="2047">
                  <c:v>2048</c:v>
                </c:pt>
                <c:pt idx="2048">
                  <c:v>2049</c:v>
                </c:pt>
                <c:pt idx="2049">
                  <c:v>2050</c:v>
                </c:pt>
                <c:pt idx="2050">
                  <c:v>2051</c:v>
                </c:pt>
                <c:pt idx="2051">
                  <c:v>2052</c:v>
                </c:pt>
                <c:pt idx="2052">
                  <c:v>2053</c:v>
                </c:pt>
                <c:pt idx="2053">
                  <c:v>2054</c:v>
                </c:pt>
                <c:pt idx="2054">
                  <c:v>2055</c:v>
                </c:pt>
                <c:pt idx="2055">
                  <c:v>2056</c:v>
                </c:pt>
                <c:pt idx="2056">
                  <c:v>2057</c:v>
                </c:pt>
                <c:pt idx="2057">
                  <c:v>2058</c:v>
                </c:pt>
                <c:pt idx="2058">
                  <c:v>2059</c:v>
                </c:pt>
                <c:pt idx="2059">
                  <c:v>2060</c:v>
                </c:pt>
                <c:pt idx="2060">
                  <c:v>2061</c:v>
                </c:pt>
                <c:pt idx="2061">
                  <c:v>2062</c:v>
                </c:pt>
                <c:pt idx="2062">
                  <c:v>2063</c:v>
                </c:pt>
                <c:pt idx="2063">
                  <c:v>2064</c:v>
                </c:pt>
                <c:pt idx="2064">
                  <c:v>2065</c:v>
                </c:pt>
                <c:pt idx="2065">
                  <c:v>2066</c:v>
                </c:pt>
                <c:pt idx="2066">
                  <c:v>2067</c:v>
                </c:pt>
                <c:pt idx="2067">
                  <c:v>2068</c:v>
                </c:pt>
                <c:pt idx="2068">
                  <c:v>2069</c:v>
                </c:pt>
                <c:pt idx="2069">
                  <c:v>2070</c:v>
                </c:pt>
                <c:pt idx="2070">
                  <c:v>2071</c:v>
                </c:pt>
                <c:pt idx="2071">
                  <c:v>2072</c:v>
                </c:pt>
                <c:pt idx="2072">
                  <c:v>2073</c:v>
                </c:pt>
                <c:pt idx="2073">
                  <c:v>2074</c:v>
                </c:pt>
                <c:pt idx="2074">
                  <c:v>2075</c:v>
                </c:pt>
                <c:pt idx="2075">
                  <c:v>2076</c:v>
                </c:pt>
                <c:pt idx="2076">
                  <c:v>2077</c:v>
                </c:pt>
                <c:pt idx="2077">
                  <c:v>2078</c:v>
                </c:pt>
                <c:pt idx="2078">
                  <c:v>2079</c:v>
                </c:pt>
                <c:pt idx="2079">
                  <c:v>2080</c:v>
                </c:pt>
                <c:pt idx="2080">
                  <c:v>2081</c:v>
                </c:pt>
                <c:pt idx="2081">
                  <c:v>2082</c:v>
                </c:pt>
                <c:pt idx="2082">
                  <c:v>2083</c:v>
                </c:pt>
                <c:pt idx="2083">
                  <c:v>2084</c:v>
                </c:pt>
                <c:pt idx="2084">
                  <c:v>2085</c:v>
                </c:pt>
                <c:pt idx="2085">
                  <c:v>2086</c:v>
                </c:pt>
                <c:pt idx="2086">
                  <c:v>2087</c:v>
                </c:pt>
                <c:pt idx="2087">
                  <c:v>2088</c:v>
                </c:pt>
                <c:pt idx="2088">
                  <c:v>2089</c:v>
                </c:pt>
                <c:pt idx="2089">
                  <c:v>2090</c:v>
                </c:pt>
                <c:pt idx="2090">
                  <c:v>2091</c:v>
                </c:pt>
                <c:pt idx="2091">
                  <c:v>2092</c:v>
                </c:pt>
                <c:pt idx="2092">
                  <c:v>2093</c:v>
                </c:pt>
                <c:pt idx="2093">
                  <c:v>2094</c:v>
                </c:pt>
                <c:pt idx="2094">
                  <c:v>2095</c:v>
                </c:pt>
                <c:pt idx="2095">
                  <c:v>2096</c:v>
                </c:pt>
                <c:pt idx="2096">
                  <c:v>2097</c:v>
                </c:pt>
                <c:pt idx="2097">
                  <c:v>2098</c:v>
                </c:pt>
                <c:pt idx="2098">
                  <c:v>2099</c:v>
                </c:pt>
                <c:pt idx="2099">
                  <c:v>2100</c:v>
                </c:pt>
                <c:pt idx="2100">
                  <c:v>2101</c:v>
                </c:pt>
                <c:pt idx="2101">
                  <c:v>2102</c:v>
                </c:pt>
                <c:pt idx="2102">
                  <c:v>2103</c:v>
                </c:pt>
                <c:pt idx="2103">
                  <c:v>2104</c:v>
                </c:pt>
                <c:pt idx="2104">
                  <c:v>2105</c:v>
                </c:pt>
                <c:pt idx="2105">
                  <c:v>2106</c:v>
                </c:pt>
                <c:pt idx="2106">
                  <c:v>2107</c:v>
                </c:pt>
                <c:pt idx="2107">
                  <c:v>2108</c:v>
                </c:pt>
                <c:pt idx="2108">
                  <c:v>2109</c:v>
                </c:pt>
                <c:pt idx="2109">
                  <c:v>2110</c:v>
                </c:pt>
                <c:pt idx="2110">
                  <c:v>2111</c:v>
                </c:pt>
                <c:pt idx="2111">
                  <c:v>2112</c:v>
                </c:pt>
                <c:pt idx="2112">
                  <c:v>2113</c:v>
                </c:pt>
                <c:pt idx="2113">
                  <c:v>2114</c:v>
                </c:pt>
                <c:pt idx="2114">
                  <c:v>2115</c:v>
                </c:pt>
                <c:pt idx="2115">
                  <c:v>2116</c:v>
                </c:pt>
                <c:pt idx="2116">
                  <c:v>2117</c:v>
                </c:pt>
                <c:pt idx="2117">
                  <c:v>2118</c:v>
                </c:pt>
                <c:pt idx="2118">
                  <c:v>2119</c:v>
                </c:pt>
                <c:pt idx="2119">
                  <c:v>2120</c:v>
                </c:pt>
                <c:pt idx="2120">
                  <c:v>2121</c:v>
                </c:pt>
                <c:pt idx="2121">
                  <c:v>2122</c:v>
                </c:pt>
                <c:pt idx="2122">
                  <c:v>2123</c:v>
                </c:pt>
                <c:pt idx="2123">
                  <c:v>2124</c:v>
                </c:pt>
                <c:pt idx="2124">
                  <c:v>2125</c:v>
                </c:pt>
                <c:pt idx="2125">
                  <c:v>2126</c:v>
                </c:pt>
                <c:pt idx="2126">
                  <c:v>2127</c:v>
                </c:pt>
                <c:pt idx="2127">
                  <c:v>2128</c:v>
                </c:pt>
                <c:pt idx="2128">
                  <c:v>2129</c:v>
                </c:pt>
                <c:pt idx="2129">
                  <c:v>2130</c:v>
                </c:pt>
                <c:pt idx="2130">
                  <c:v>2131</c:v>
                </c:pt>
                <c:pt idx="2131">
                  <c:v>2132</c:v>
                </c:pt>
                <c:pt idx="2132">
                  <c:v>2133</c:v>
                </c:pt>
                <c:pt idx="2133">
                  <c:v>2134</c:v>
                </c:pt>
                <c:pt idx="2134">
                  <c:v>2135</c:v>
                </c:pt>
                <c:pt idx="2135">
                  <c:v>2136</c:v>
                </c:pt>
                <c:pt idx="2136">
                  <c:v>2137</c:v>
                </c:pt>
                <c:pt idx="2137">
                  <c:v>2138</c:v>
                </c:pt>
                <c:pt idx="2138">
                  <c:v>2139</c:v>
                </c:pt>
                <c:pt idx="2139">
                  <c:v>2140</c:v>
                </c:pt>
                <c:pt idx="2140">
                  <c:v>2141</c:v>
                </c:pt>
                <c:pt idx="2141">
                  <c:v>2142</c:v>
                </c:pt>
                <c:pt idx="2142">
                  <c:v>2143</c:v>
                </c:pt>
                <c:pt idx="2143">
                  <c:v>2144</c:v>
                </c:pt>
                <c:pt idx="2144">
                  <c:v>2145</c:v>
                </c:pt>
                <c:pt idx="2145">
                  <c:v>2146</c:v>
                </c:pt>
                <c:pt idx="2146">
                  <c:v>2147</c:v>
                </c:pt>
                <c:pt idx="2147">
                  <c:v>2148</c:v>
                </c:pt>
                <c:pt idx="2148">
                  <c:v>2149</c:v>
                </c:pt>
                <c:pt idx="2149">
                  <c:v>2150</c:v>
                </c:pt>
                <c:pt idx="2150">
                  <c:v>2151</c:v>
                </c:pt>
                <c:pt idx="2151">
                  <c:v>2152</c:v>
                </c:pt>
                <c:pt idx="2152">
                  <c:v>2153</c:v>
                </c:pt>
                <c:pt idx="2153">
                  <c:v>2154</c:v>
                </c:pt>
                <c:pt idx="2154">
                  <c:v>2155</c:v>
                </c:pt>
                <c:pt idx="2155">
                  <c:v>2156</c:v>
                </c:pt>
                <c:pt idx="2156">
                  <c:v>2157</c:v>
                </c:pt>
                <c:pt idx="2157">
                  <c:v>2158</c:v>
                </c:pt>
                <c:pt idx="2158">
                  <c:v>2159</c:v>
                </c:pt>
                <c:pt idx="2159">
                  <c:v>2160</c:v>
                </c:pt>
                <c:pt idx="2160">
                  <c:v>2161</c:v>
                </c:pt>
                <c:pt idx="2161">
                  <c:v>2162</c:v>
                </c:pt>
                <c:pt idx="2162">
                  <c:v>2163</c:v>
                </c:pt>
                <c:pt idx="2163">
                  <c:v>2164</c:v>
                </c:pt>
                <c:pt idx="2164">
                  <c:v>2165</c:v>
                </c:pt>
                <c:pt idx="2165">
                  <c:v>2166</c:v>
                </c:pt>
                <c:pt idx="2166">
                  <c:v>2167</c:v>
                </c:pt>
                <c:pt idx="2167">
                  <c:v>2168</c:v>
                </c:pt>
                <c:pt idx="2168">
                  <c:v>2169</c:v>
                </c:pt>
                <c:pt idx="2169">
                  <c:v>2170</c:v>
                </c:pt>
                <c:pt idx="2170">
                  <c:v>2171</c:v>
                </c:pt>
                <c:pt idx="2171">
                  <c:v>2172</c:v>
                </c:pt>
                <c:pt idx="2172">
                  <c:v>2173</c:v>
                </c:pt>
                <c:pt idx="2173">
                  <c:v>2174</c:v>
                </c:pt>
                <c:pt idx="2174">
                  <c:v>2175</c:v>
                </c:pt>
                <c:pt idx="2175">
                  <c:v>2176</c:v>
                </c:pt>
                <c:pt idx="2176">
                  <c:v>2177</c:v>
                </c:pt>
                <c:pt idx="2177">
                  <c:v>2178</c:v>
                </c:pt>
                <c:pt idx="2178">
                  <c:v>2179</c:v>
                </c:pt>
                <c:pt idx="2179">
                  <c:v>2180</c:v>
                </c:pt>
                <c:pt idx="2180">
                  <c:v>2181</c:v>
                </c:pt>
                <c:pt idx="2181">
                  <c:v>2182</c:v>
                </c:pt>
                <c:pt idx="2182">
                  <c:v>2183</c:v>
                </c:pt>
                <c:pt idx="2183">
                  <c:v>2184</c:v>
                </c:pt>
                <c:pt idx="2184">
                  <c:v>2185</c:v>
                </c:pt>
                <c:pt idx="2185">
                  <c:v>2186</c:v>
                </c:pt>
                <c:pt idx="2186">
                  <c:v>2187</c:v>
                </c:pt>
                <c:pt idx="2187">
                  <c:v>2188</c:v>
                </c:pt>
                <c:pt idx="2188">
                  <c:v>2189</c:v>
                </c:pt>
                <c:pt idx="2189">
                  <c:v>2190</c:v>
                </c:pt>
                <c:pt idx="2190">
                  <c:v>2191</c:v>
                </c:pt>
                <c:pt idx="2191">
                  <c:v>2192</c:v>
                </c:pt>
                <c:pt idx="2192">
                  <c:v>2193</c:v>
                </c:pt>
                <c:pt idx="2193">
                  <c:v>2194</c:v>
                </c:pt>
                <c:pt idx="2194">
                  <c:v>2195</c:v>
                </c:pt>
                <c:pt idx="2195">
                  <c:v>2196</c:v>
                </c:pt>
                <c:pt idx="2196">
                  <c:v>2197</c:v>
                </c:pt>
                <c:pt idx="2197">
                  <c:v>2198</c:v>
                </c:pt>
                <c:pt idx="2198">
                  <c:v>2199</c:v>
                </c:pt>
                <c:pt idx="2199">
                  <c:v>2200</c:v>
                </c:pt>
                <c:pt idx="2200">
                  <c:v>2201</c:v>
                </c:pt>
                <c:pt idx="2201">
                  <c:v>2202</c:v>
                </c:pt>
                <c:pt idx="2202">
                  <c:v>2203</c:v>
                </c:pt>
                <c:pt idx="2203">
                  <c:v>2204</c:v>
                </c:pt>
                <c:pt idx="2204">
                  <c:v>2205</c:v>
                </c:pt>
                <c:pt idx="2205">
                  <c:v>2206</c:v>
                </c:pt>
                <c:pt idx="2206">
                  <c:v>2207</c:v>
                </c:pt>
                <c:pt idx="2207">
                  <c:v>2208</c:v>
                </c:pt>
                <c:pt idx="2208">
                  <c:v>2209</c:v>
                </c:pt>
                <c:pt idx="2209">
                  <c:v>2210</c:v>
                </c:pt>
                <c:pt idx="2210">
                  <c:v>2211</c:v>
                </c:pt>
                <c:pt idx="2211">
                  <c:v>2212</c:v>
                </c:pt>
                <c:pt idx="2212">
                  <c:v>2213</c:v>
                </c:pt>
                <c:pt idx="2213">
                  <c:v>2214</c:v>
                </c:pt>
                <c:pt idx="2214">
                  <c:v>2215</c:v>
                </c:pt>
                <c:pt idx="2215">
                  <c:v>2216</c:v>
                </c:pt>
                <c:pt idx="2216">
                  <c:v>2217</c:v>
                </c:pt>
                <c:pt idx="2217">
                  <c:v>2218</c:v>
                </c:pt>
                <c:pt idx="2218">
                  <c:v>2219</c:v>
                </c:pt>
                <c:pt idx="2219">
                  <c:v>2220</c:v>
                </c:pt>
                <c:pt idx="2220">
                  <c:v>2221</c:v>
                </c:pt>
                <c:pt idx="2221">
                  <c:v>2222</c:v>
                </c:pt>
                <c:pt idx="2222">
                  <c:v>2223</c:v>
                </c:pt>
                <c:pt idx="2223">
                  <c:v>2224</c:v>
                </c:pt>
                <c:pt idx="2224">
                  <c:v>2225</c:v>
                </c:pt>
                <c:pt idx="2225">
                  <c:v>2226</c:v>
                </c:pt>
                <c:pt idx="2226">
                  <c:v>2227</c:v>
                </c:pt>
                <c:pt idx="2227">
                  <c:v>2228</c:v>
                </c:pt>
                <c:pt idx="2228">
                  <c:v>2229</c:v>
                </c:pt>
                <c:pt idx="2229">
                  <c:v>2230</c:v>
                </c:pt>
                <c:pt idx="2230">
                  <c:v>2231</c:v>
                </c:pt>
                <c:pt idx="2231">
                  <c:v>2232</c:v>
                </c:pt>
                <c:pt idx="2232">
                  <c:v>2233</c:v>
                </c:pt>
                <c:pt idx="2233">
                  <c:v>2234</c:v>
                </c:pt>
                <c:pt idx="2234">
                  <c:v>2235</c:v>
                </c:pt>
                <c:pt idx="2235">
                  <c:v>2236</c:v>
                </c:pt>
                <c:pt idx="2236">
                  <c:v>2237</c:v>
                </c:pt>
                <c:pt idx="2237">
                  <c:v>2238</c:v>
                </c:pt>
                <c:pt idx="2238">
                  <c:v>2239</c:v>
                </c:pt>
                <c:pt idx="2239">
                  <c:v>2240</c:v>
                </c:pt>
                <c:pt idx="2240">
                  <c:v>2241</c:v>
                </c:pt>
                <c:pt idx="2241">
                  <c:v>2242</c:v>
                </c:pt>
                <c:pt idx="2242">
                  <c:v>2243</c:v>
                </c:pt>
                <c:pt idx="2243">
                  <c:v>2244</c:v>
                </c:pt>
                <c:pt idx="2244">
                  <c:v>2245</c:v>
                </c:pt>
                <c:pt idx="2245">
                  <c:v>2246</c:v>
                </c:pt>
                <c:pt idx="2246">
                  <c:v>2247</c:v>
                </c:pt>
                <c:pt idx="2247">
                  <c:v>2248</c:v>
                </c:pt>
                <c:pt idx="2248">
                  <c:v>2249</c:v>
                </c:pt>
                <c:pt idx="2249">
                  <c:v>2250</c:v>
                </c:pt>
                <c:pt idx="2250">
                  <c:v>2251</c:v>
                </c:pt>
                <c:pt idx="2251">
                  <c:v>2252</c:v>
                </c:pt>
                <c:pt idx="2252">
                  <c:v>2253</c:v>
                </c:pt>
                <c:pt idx="2253">
                  <c:v>2254</c:v>
                </c:pt>
                <c:pt idx="2254">
                  <c:v>2255</c:v>
                </c:pt>
                <c:pt idx="2255">
                  <c:v>2256</c:v>
                </c:pt>
                <c:pt idx="2256">
                  <c:v>2257</c:v>
                </c:pt>
                <c:pt idx="2257">
                  <c:v>2258</c:v>
                </c:pt>
                <c:pt idx="2258">
                  <c:v>2259</c:v>
                </c:pt>
                <c:pt idx="2259">
                  <c:v>2260</c:v>
                </c:pt>
                <c:pt idx="2260">
                  <c:v>2261</c:v>
                </c:pt>
                <c:pt idx="2261">
                  <c:v>2262</c:v>
                </c:pt>
                <c:pt idx="2262">
                  <c:v>2263</c:v>
                </c:pt>
                <c:pt idx="2263">
                  <c:v>2264</c:v>
                </c:pt>
                <c:pt idx="2264">
                  <c:v>2265</c:v>
                </c:pt>
                <c:pt idx="2265">
                  <c:v>2266</c:v>
                </c:pt>
                <c:pt idx="2266">
                  <c:v>2267</c:v>
                </c:pt>
                <c:pt idx="2267">
                  <c:v>2268</c:v>
                </c:pt>
                <c:pt idx="2268">
                  <c:v>2269</c:v>
                </c:pt>
                <c:pt idx="2269">
                  <c:v>2270</c:v>
                </c:pt>
                <c:pt idx="2270">
                  <c:v>2271</c:v>
                </c:pt>
                <c:pt idx="2271">
                  <c:v>2272</c:v>
                </c:pt>
                <c:pt idx="2272">
                  <c:v>2273</c:v>
                </c:pt>
                <c:pt idx="2273">
                  <c:v>2274</c:v>
                </c:pt>
                <c:pt idx="2274">
                  <c:v>2275</c:v>
                </c:pt>
                <c:pt idx="2275">
                  <c:v>2276</c:v>
                </c:pt>
                <c:pt idx="2276">
                  <c:v>2277</c:v>
                </c:pt>
                <c:pt idx="2277">
                  <c:v>2278</c:v>
                </c:pt>
                <c:pt idx="2278">
                  <c:v>2279</c:v>
                </c:pt>
                <c:pt idx="2279">
                  <c:v>2280</c:v>
                </c:pt>
                <c:pt idx="2280">
                  <c:v>2281</c:v>
                </c:pt>
                <c:pt idx="2281">
                  <c:v>2282</c:v>
                </c:pt>
                <c:pt idx="2282">
                  <c:v>2283</c:v>
                </c:pt>
                <c:pt idx="2283">
                  <c:v>2284</c:v>
                </c:pt>
                <c:pt idx="2284">
                  <c:v>2285</c:v>
                </c:pt>
                <c:pt idx="2285">
                  <c:v>2286</c:v>
                </c:pt>
                <c:pt idx="2286">
                  <c:v>2287</c:v>
                </c:pt>
                <c:pt idx="2287">
                  <c:v>2288</c:v>
                </c:pt>
                <c:pt idx="2288">
                  <c:v>2289</c:v>
                </c:pt>
                <c:pt idx="2289">
                  <c:v>2290</c:v>
                </c:pt>
                <c:pt idx="2290">
                  <c:v>2291</c:v>
                </c:pt>
                <c:pt idx="2291">
                  <c:v>2292</c:v>
                </c:pt>
                <c:pt idx="2292">
                  <c:v>2293</c:v>
                </c:pt>
                <c:pt idx="2293">
                  <c:v>2294</c:v>
                </c:pt>
                <c:pt idx="2294">
                  <c:v>2295</c:v>
                </c:pt>
                <c:pt idx="2295">
                  <c:v>2296</c:v>
                </c:pt>
                <c:pt idx="2296">
                  <c:v>2297</c:v>
                </c:pt>
                <c:pt idx="2297">
                  <c:v>2298</c:v>
                </c:pt>
                <c:pt idx="2298">
                  <c:v>2299</c:v>
                </c:pt>
                <c:pt idx="2299">
                  <c:v>2300</c:v>
                </c:pt>
                <c:pt idx="2300">
                  <c:v>2301</c:v>
                </c:pt>
                <c:pt idx="2301">
                  <c:v>2302</c:v>
                </c:pt>
                <c:pt idx="2302">
                  <c:v>2303</c:v>
                </c:pt>
                <c:pt idx="2303">
                  <c:v>2304</c:v>
                </c:pt>
                <c:pt idx="2304">
                  <c:v>2305</c:v>
                </c:pt>
                <c:pt idx="2305">
                  <c:v>2306</c:v>
                </c:pt>
                <c:pt idx="2306">
                  <c:v>2307</c:v>
                </c:pt>
                <c:pt idx="2307">
                  <c:v>2308</c:v>
                </c:pt>
                <c:pt idx="2308">
                  <c:v>2309</c:v>
                </c:pt>
                <c:pt idx="2309">
                  <c:v>2310</c:v>
                </c:pt>
                <c:pt idx="2310">
                  <c:v>2311</c:v>
                </c:pt>
                <c:pt idx="2311">
                  <c:v>2312</c:v>
                </c:pt>
                <c:pt idx="2312">
                  <c:v>2313</c:v>
                </c:pt>
                <c:pt idx="2313">
                  <c:v>2314</c:v>
                </c:pt>
                <c:pt idx="2314">
                  <c:v>2315</c:v>
                </c:pt>
                <c:pt idx="2315">
                  <c:v>2316</c:v>
                </c:pt>
                <c:pt idx="2316">
                  <c:v>2317</c:v>
                </c:pt>
                <c:pt idx="2317">
                  <c:v>2318</c:v>
                </c:pt>
                <c:pt idx="2318">
                  <c:v>2319</c:v>
                </c:pt>
                <c:pt idx="2319">
                  <c:v>2320</c:v>
                </c:pt>
                <c:pt idx="2320">
                  <c:v>2321</c:v>
                </c:pt>
                <c:pt idx="2321">
                  <c:v>2322</c:v>
                </c:pt>
                <c:pt idx="2322">
                  <c:v>2323</c:v>
                </c:pt>
                <c:pt idx="2323">
                  <c:v>2324</c:v>
                </c:pt>
                <c:pt idx="2324">
                  <c:v>2325</c:v>
                </c:pt>
                <c:pt idx="2325">
                  <c:v>2326</c:v>
                </c:pt>
                <c:pt idx="2326">
                  <c:v>2327</c:v>
                </c:pt>
                <c:pt idx="2327">
                  <c:v>2328</c:v>
                </c:pt>
                <c:pt idx="2328">
                  <c:v>2329</c:v>
                </c:pt>
                <c:pt idx="2329">
                  <c:v>2330</c:v>
                </c:pt>
                <c:pt idx="2330">
                  <c:v>2331</c:v>
                </c:pt>
                <c:pt idx="2331">
                  <c:v>2332</c:v>
                </c:pt>
                <c:pt idx="2332">
                  <c:v>2333</c:v>
                </c:pt>
                <c:pt idx="2333">
                  <c:v>2334</c:v>
                </c:pt>
                <c:pt idx="2334">
                  <c:v>2335</c:v>
                </c:pt>
                <c:pt idx="2335">
                  <c:v>2336</c:v>
                </c:pt>
                <c:pt idx="2336">
                  <c:v>2337</c:v>
                </c:pt>
                <c:pt idx="2337">
                  <c:v>2338</c:v>
                </c:pt>
                <c:pt idx="2338">
                  <c:v>2339</c:v>
                </c:pt>
                <c:pt idx="2339">
                  <c:v>2340</c:v>
                </c:pt>
                <c:pt idx="2340">
                  <c:v>2341</c:v>
                </c:pt>
                <c:pt idx="2341">
                  <c:v>2342</c:v>
                </c:pt>
                <c:pt idx="2342">
                  <c:v>2343</c:v>
                </c:pt>
                <c:pt idx="2343">
                  <c:v>2344</c:v>
                </c:pt>
                <c:pt idx="2344">
                  <c:v>2345</c:v>
                </c:pt>
                <c:pt idx="2345">
                  <c:v>2346</c:v>
                </c:pt>
                <c:pt idx="2346">
                  <c:v>2347</c:v>
                </c:pt>
                <c:pt idx="2347">
                  <c:v>2348</c:v>
                </c:pt>
                <c:pt idx="2348">
                  <c:v>2349</c:v>
                </c:pt>
                <c:pt idx="2349">
                  <c:v>2350</c:v>
                </c:pt>
                <c:pt idx="2350">
                  <c:v>2351</c:v>
                </c:pt>
                <c:pt idx="2351">
                  <c:v>2352</c:v>
                </c:pt>
                <c:pt idx="2352">
                  <c:v>2353</c:v>
                </c:pt>
                <c:pt idx="2353">
                  <c:v>2354</c:v>
                </c:pt>
                <c:pt idx="2354">
                  <c:v>2355</c:v>
                </c:pt>
                <c:pt idx="2355">
                  <c:v>2356</c:v>
                </c:pt>
                <c:pt idx="2356">
                  <c:v>2357</c:v>
                </c:pt>
                <c:pt idx="2357">
                  <c:v>2358</c:v>
                </c:pt>
                <c:pt idx="2358">
                  <c:v>2359</c:v>
                </c:pt>
                <c:pt idx="2359">
                  <c:v>2360</c:v>
                </c:pt>
                <c:pt idx="2360">
                  <c:v>2361</c:v>
                </c:pt>
                <c:pt idx="2361">
                  <c:v>2362</c:v>
                </c:pt>
                <c:pt idx="2362">
                  <c:v>2363</c:v>
                </c:pt>
                <c:pt idx="2363">
                  <c:v>2364</c:v>
                </c:pt>
                <c:pt idx="2364">
                  <c:v>2365</c:v>
                </c:pt>
                <c:pt idx="2365">
                  <c:v>2366</c:v>
                </c:pt>
                <c:pt idx="2366">
                  <c:v>2367</c:v>
                </c:pt>
                <c:pt idx="2367">
                  <c:v>2368</c:v>
                </c:pt>
                <c:pt idx="2368">
                  <c:v>2369</c:v>
                </c:pt>
                <c:pt idx="2369">
                  <c:v>2370</c:v>
                </c:pt>
                <c:pt idx="2370">
                  <c:v>2371</c:v>
                </c:pt>
                <c:pt idx="2371">
                  <c:v>2372</c:v>
                </c:pt>
                <c:pt idx="2372">
                  <c:v>2373</c:v>
                </c:pt>
                <c:pt idx="2373">
                  <c:v>2374</c:v>
                </c:pt>
                <c:pt idx="2374">
                  <c:v>2375</c:v>
                </c:pt>
                <c:pt idx="2375">
                  <c:v>2376</c:v>
                </c:pt>
                <c:pt idx="2376">
                  <c:v>2377</c:v>
                </c:pt>
                <c:pt idx="2377">
                  <c:v>2378</c:v>
                </c:pt>
                <c:pt idx="2378">
                  <c:v>2379</c:v>
                </c:pt>
                <c:pt idx="2379">
                  <c:v>2380</c:v>
                </c:pt>
                <c:pt idx="2380">
                  <c:v>2381</c:v>
                </c:pt>
                <c:pt idx="2381">
                  <c:v>2382</c:v>
                </c:pt>
                <c:pt idx="2382">
                  <c:v>2383</c:v>
                </c:pt>
                <c:pt idx="2383">
                  <c:v>2384</c:v>
                </c:pt>
                <c:pt idx="2384">
                  <c:v>2385</c:v>
                </c:pt>
                <c:pt idx="2385">
                  <c:v>2386</c:v>
                </c:pt>
                <c:pt idx="2386">
                  <c:v>2387</c:v>
                </c:pt>
                <c:pt idx="2387">
                  <c:v>2388</c:v>
                </c:pt>
                <c:pt idx="2388">
                  <c:v>2389</c:v>
                </c:pt>
                <c:pt idx="2389">
                  <c:v>2390</c:v>
                </c:pt>
                <c:pt idx="2390">
                  <c:v>2391</c:v>
                </c:pt>
                <c:pt idx="2391">
                  <c:v>2392</c:v>
                </c:pt>
                <c:pt idx="2392">
                  <c:v>2393</c:v>
                </c:pt>
                <c:pt idx="2393">
                  <c:v>2394</c:v>
                </c:pt>
                <c:pt idx="2394">
                  <c:v>2395</c:v>
                </c:pt>
                <c:pt idx="2395">
                  <c:v>2396</c:v>
                </c:pt>
                <c:pt idx="2396">
                  <c:v>2397</c:v>
                </c:pt>
                <c:pt idx="2397">
                  <c:v>2398</c:v>
                </c:pt>
                <c:pt idx="2398">
                  <c:v>2399</c:v>
                </c:pt>
                <c:pt idx="2399">
                  <c:v>2400</c:v>
                </c:pt>
                <c:pt idx="2400">
                  <c:v>2401</c:v>
                </c:pt>
                <c:pt idx="2401">
                  <c:v>2402</c:v>
                </c:pt>
                <c:pt idx="2402">
                  <c:v>2403</c:v>
                </c:pt>
                <c:pt idx="2403">
                  <c:v>2404</c:v>
                </c:pt>
                <c:pt idx="2404">
                  <c:v>2405</c:v>
                </c:pt>
                <c:pt idx="2405">
                  <c:v>2406</c:v>
                </c:pt>
                <c:pt idx="2406">
                  <c:v>2407</c:v>
                </c:pt>
                <c:pt idx="2407">
                  <c:v>2408</c:v>
                </c:pt>
                <c:pt idx="2408">
                  <c:v>2409</c:v>
                </c:pt>
                <c:pt idx="2409">
                  <c:v>2410</c:v>
                </c:pt>
                <c:pt idx="2410">
                  <c:v>2411</c:v>
                </c:pt>
                <c:pt idx="2411">
                  <c:v>2412</c:v>
                </c:pt>
                <c:pt idx="2412">
                  <c:v>2413</c:v>
                </c:pt>
                <c:pt idx="2413">
                  <c:v>2414</c:v>
                </c:pt>
                <c:pt idx="2414">
                  <c:v>2415</c:v>
                </c:pt>
                <c:pt idx="2415">
                  <c:v>2416</c:v>
                </c:pt>
                <c:pt idx="2416">
                  <c:v>2417</c:v>
                </c:pt>
                <c:pt idx="2417">
                  <c:v>2418</c:v>
                </c:pt>
                <c:pt idx="2418">
                  <c:v>2419</c:v>
                </c:pt>
                <c:pt idx="2419">
                  <c:v>2420</c:v>
                </c:pt>
                <c:pt idx="2420">
                  <c:v>2421</c:v>
                </c:pt>
                <c:pt idx="2421">
                  <c:v>2422</c:v>
                </c:pt>
                <c:pt idx="2422">
                  <c:v>2423</c:v>
                </c:pt>
                <c:pt idx="2423">
                  <c:v>2424</c:v>
                </c:pt>
                <c:pt idx="2424">
                  <c:v>2425</c:v>
                </c:pt>
                <c:pt idx="2425">
                  <c:v>2426</c:v>
                </c:pt>
                <c:pt idx="2426">
                  <c:v>2427</c:v>
                </c:pt>
                <c:pt idx="2427">
                  <c:v>2428</c:v>
                </c:pt>
                <c:pt idx="2428">
                  <c:v>2429</c:v>
                </c:pt>
                <c:pt idx="2429">
                  <c:v>2430</c:v>
                </c:pt>
                <c:pt idx="2430">
                  <c:v>2431</c:v>
                </c:pt>
                <c:pt idx="2431">
                  <c:v>2432</c:v>
                </c:pt>
                <c:pt idx="2432">
                  <c:v>2433</c:v>
                </c:pt>
                <c:pt idx="2433">
                  <c:v>2434</c:v>
                </c:pt>
                <c:pt idx="2434">
                  <c:v>2435</c:v>
                </c:pt>
                <c:pt idx="2435">
                  <c:v>2436</c:v>
                </c:pt>
                <c:pt idx="2436">
                  <c:v>2437</c:v>
                </c:pt>
                <c:pt idx="2437">
                  <c:v>2438</c:v>
                </c:pt>
                <c:pt idx="2438">
                  <c:v>2439</c:v>
                </c:pt>
                <c:pt idx="2439">
                  <c:v>2440</c:v>
                </c:pt>
                <c:pt idx="2440">
                  <c:v>2441</c:v>
                </c:pt>
                <c:pt idx="2441">
                  <c:v>2442</c:v>
                </c:pt>
                <c:pt idx="2442">
                  <c:v>2443</c:v>
                </c:pt>
                <c:pt idx="2443">
                  <c:v>2444</c:v>
                </c:pt>
                <c:pt idx="2444">
                  <c:v>2445</c:v>
                </c:pt>
                <c:pt idx="2445">
                  <c:v>2446</c:v>
                </c:pt>
                <c:pt idx="2446">
                  <c:v>2447</c:v>
                </c:pt>
                <c:pt idx="2447">
                  <c:v>2448</c:v>
                </c:pt>
                <c:pt idx="2448">
                  <c:v>2449</c:v>
                </c:pt>
                <c:pt idx="2449">
                  <c:v>2450</c:v>
                </c:pt>
                <c:pt idx="2450">
                  <c:v>2451</c:v>
                </c:pt>
                <c:pt idx="2451">
                  <c:v>2452</c:v>
                </c:pt>
                <c:pt idx="2452">
                  <c:v>2453</c:v>
                </c:pt>
                <c:pt idx="2453">
                  <c:v>2454</c:v>
                </c:pt>
                <c:pt idx="2454">
                  <c:v>2455</c:v>
                </c:pt>
                <c:pt idx="2455">
                  <c:v>2456</c:v>
                </c:pt>
                <c:pt idx="2456">
                  <c:v>2457</c:v>
                </c:pt>
                <c:pt idx="2457">
                  <c:v>2458</c:v>
                </c:pt>
                <c:pt idx="2458">
                  <c:v>2459</c:v>
                </c:pt>
                <c:pt idx="2459">
                  <c:v>2460</c:v>
                </c:pt>
                <c:pt idx="2460">
                  <c:v>2461</c:v>
                </c:pt>
                <c:pt idx="2461">
                  <c:v>2462</c:v>
                </c:pt>
                <c:pt idx="2462">
                  <c:v>2463</c:v>
                </c:pt>
                <c:pt idx="2463">
                  <c:v>2464</c:v>
                </c:pt>
                <c:pt idx="2464">
                  <c:v>2465</c:v>
                </c:pt>
                <c:pt idx="2465">
                  <c:v>2466</c:v>
                </c:pt>
                <c:pt idx="2466">
                  <c:v>2467</c:v>
                </c:pt>
                <c:pt idx="2467">
                  <c:v>2468</c:v>
                </c:pt>
                <c:pt idx="2468">
                  <c:v>2469</c:v>
                </c:pt>
                <c:pt idx="2469">
                  <c:v>2470</c:v>
                </c:pt>
                <c:pt idx="2470">
                  <c:v>2471</c:v>
                </c:pt>
                <c:pt idx="2471">
                  <c:v>2472</c:v>
                </c:pt>
                <c:pt idx="2472">
                  <c:v>2473</c:v>
                </c:pt>
                <c:pt idx="2473">
                  <c:v>2474</c:v>
                </c:pt>
                <c:pt idx="2474">
                  <c:v>2475</c:v>
                </c:pt>
                <c:pt idx="2475">
                  <c:v>2476</c:v>
                </c:pt>
                <c:pt idx="2476">
                  <c:v>2477</c:v>
                </c:pt>
                <c:pt idx="2477">
                  <c:v>2478</c:v>
                </c:pt>
                <c:pt idx="2478">
                  <c:v>2479</c:v>
                </c:pt>
                <c:pt idx="2479">
                  <c:v>2480</c:v>
                </c:pt>
                <c:pt idx="2480">
                  <c:v>2481</c:v>
                </c:pt>
                <c:pt idx="2481">
                  <c:v>2482</c:v>
                </c:pt>
                <c:pt idx="2482">
                  <c:v>2483</c:v>
                </c:pt>
                <c:pt idx="2483">
                  <c:v>2484</c:v>
                </c:pt>
                <c:pt idx="2484">
                  <c:v>2485</c:v>
                </c:pt>
                <c:pt idx="2485">
                  <c:v>2486</c:v>
                </c:pt>
                <c:pt idx="2486">
                  <c:v>2487</c:v>
                </c:pt>
                <c:pt idx="2487">
                  <c:v>2488</c:v>
                </c:pt>
                <c:pt idx="2488">
                  <c:v>2489</c:v>
                </c:pt>
                <c:pt idx="2489">
                  <c:v>2490</c:v>
                </c:pt>
                <c:pt idx="2490">
                  <c:v>2491</c:v>
                </c:pt>
                <c:pt idx="2491">
                  <c:v>2492</c:v>
                </c:pt>
                <c:pt idx="2492">
                  <c:v>2493</c:v>
                </c:pt>
                <c:pt idx="2493">
                  <c:v>2494</c:v>
                </c:pt>
                <c:pt idx="2494">
                  <c:v>2495</c:v>
                </c:pt>
                <c:pt idx="2495">
                  <c:v>2496</c:v>
                </c:pt>
                <c:pt idx="2496">
                  <c:v>2497</c:v>
                </c:pt>
                <c:pt idx="2497">
                  <c:v>2498</c:v>
                </c:pt>
                <c:pt idx="2498">
                  <c:v>2499</c:v>
                </c:pt>
                <c:pt idx="2499">
                  <c:v>2500</c:v>
                </c:pt>
                <c:pt idx="2500">
                  <c:v>2501</c:v>
                </c:pt>
                <c:pt idx="2501">
                  <c:v>2502</c:v>
                </c:pt>
                <c:pt idx="2502">
                  <c:v>2503</c:v>
                </c:pt>
                <c:pt idx="2503">
                  <c:v>2504</c:v>
                </c:pt>
                <c:pt idx="2504">
                  <c:v>2505</c:v>
                </c:pt>
                <c:pt idx="2505">
                  <c:v>2506</c:v>
                </c:pt>
                <c:pt idx="2506">
                  <c:v>2507</c:v>
                </c:pt>
                <c:pt idx="2507">
                  <c:v>2508</c:v>
                </c:pt>
                <c:pt idx="2508">
                  <c:v>2509</c:v>
                </c:pt>
                <c:pt idx="2509">
                  <c:v>2510</c:v>
                </c:pt>
                <c:pt idx="2510">
                  <c:v>2511</c:v>
                </c:pt>
                <c:pt idx="2511">
                  <c:v>2512</c:v>
                </c:pt>
                <c:pt idx="2512">
                  <c:v>2513</c:v>
                </c:pt>
                <c:pt idx="2513">
                  <c:v>2514</c:v>
                </c:pt>
                <c:pt idx="2514">
                  <c:v>2515</c:v>
                </c:pt>
                <c:pt idx="2515">
                  <c:v>2516</c:v>
                </c:pt>
                <c:pt idx="2516">
                  <c:v>2517</c:v>
                </c:pt>
                <c:pt idx="2517">
                  <c:v>2518</c:v>
                </c:pt>
                <c:pt idx="2518">
                  <c:v>2519</c:v>
                </c:pt>
                <c:pt idx="2519">
                  <c:v>2520</c:v>
                </c:pt>
                <c:pt idx="2520">
                  <c:v>2521</c:v>
                </c:pt>
                <c:pt idx="2521">
                  <c:v>2522</c:v>
                </c:pt>
                <c:pt idx="2522">
                  <c:v>2523</c:v>
                </c:pt>
                <c:pt idx="2523">
                  <c:v>2524</c:v>
                </c:pt>
                <c:pt idx="2524">
                  <c:v>2525</c:v>
                </c:pt>
                <c:pt idx="2525">
                  <c:v>2526</c:v>
                </c:pt>
                <c:pt idx="2526">
                  <c:v>2527</c:v>
                </c:pt>
                <c:pt idx="2527">
                  <c:v>2528</c:v>
                </c:pt>
                <c:pt idx="2528">
                  <c:v>2529</c:v>
                </c:pt>
                <c:pt idx="2529">
                  <c:v>2530</c:v>
                </c:pt>
                <c:pt idx="2530">
                  <c:v>2531</c:v>
                </c:pt>
                <c:pt idx="2531">
                  <c:v>2532</c:v>
                </c:pt>
                <c:pt idx="2532">
                  <c:v>2533</c:v>
                </c:pt>
                <c:pt idx="2533">
                  <c:v>2534</c:v>
                </c:pt>
                <c:pt idx="2534">
                  <c:v>2535</c:v>
                </c:pt>
                <c:pt idx="2535">
                  <c:v>2536</c:v>
                </c:pt>
                <c:pt idx="2536">
                  <c:v>2537</c:v>
                </c:pt>
                <c:pt idx="2537">
                  <c:v>2538</c:v>
                </c:pt>
                <c:pt idx="2538">
                  <c:v>2539</c:v>
                </c:pt>
                <c:pt idx="2539">
                  <c:v>2540</c:v>
                </c:pt>
                <c:pt idx="2540">
                  <c:v>2541</c:v>
                </c:pt>
                <c:pt idx="2541">
                  <c:v>2542</c:v>
                </c:pt>
                <c:pt idx="2542">
                  <c:v>2543</c:v>
                </c:pt>
                <c:pt idx="2543">
                  <c:v>2544</c:v>
                </c:pt>
                <c:pt idx="2544">
                  <c:v>2545</c:v>
                </c:pt>
                <c:pt idx="2545">
                  <c:v>2546</c:v>
                </c:pt>
                <c:pt idx="2546">
                  <c:v>2547</c:v>
                </c:pt>
                <c:pt idx="2547">
                  <c:v>2548</c:v>
                </c:pt>
                <c:pt idx="2548">
                  <c:v>2549</c:v>
                </c:pt>
                <c:pt idx="2549">
                  <c:v>2550</c:v>
                </c:pt>
                <c:pt idx="2550">
                  <c:v>2551</c:v>
                </c:pt>
                <c:pt idx="2551">
                  <c:v>2552</c:v>
                </c:pt>
                <c:pt idx="2552">
                  <c:v>2553</c:v>
                </c:pt>
                <c:pt idx="2553">
                  <c:v>2554</c:v>
                </c:pt>
                <c:pt idx="2554">
                  <c:v>2555</c:v>
                </c:pt>
                <c:pt idx="2555">
                  <c:v>2556</c:v>
                </c:pt>
                <c:pt idx="2556">
                  <c:v>2557</c:v>
                </c:pt>
                <c:pt idx="2557">
                  <c:v>2558</c:v>
                </c:pt>
                <c:pt idx="2558">
                  <c:v>2559</c:v>
                </c:pt>
                <c:pt idx="2559">
                  <c:v>2560</c:v>
                </c:pt>
                <c:pt idx="2560">
                  <c:v>2561</c:v>
                </c:pt>
                <c:pt idx="2561">
                  <c:v>2562</c:v>
                </c:pt>
                <c:pt idx="2562">
                  <c:v>2563</c:v>
                </c:pt>
                <c:pt idx="2563">
                  <c:v>2564</c:v>
                </c:pt>
                <c:pt idx="2564">
                  <c:v>2565</c:v>
                </c:pt>
                <c:pt idx="2565">
                  <c:v>2566</c:v>
                </c:pt>
                <c:pt idx="2566">
                  <c:v>2567</c:v>
                </c:pt>
                <c:pt idx="2567">
                  <c:v>2568</c:v>
                </c:pt>
                <c:pt idx="2568">
                  <c:v>2569</c:v>
                </c:pt>
                <c:pt idx="2569">
                  <c:v>2570</c:v>
                </c:pt>
                <c:pt idx="2570">
                  <c:v>2571</c:v>
                </c:pt>
                <c:pt idx="2571">
                  <c:v>2572</c:v>
                </c:pt>
                <c:pt idx="2572">
                  <c:v>2573</c:v>
                </c:pt>
                <c:pt idx="2573">
                  <c:v>2574</c:v>
                </c:pt>
                <c:pt idx="2574">
                  <c:v>2575</c:v>
                </c:pt>
                <c:pt idx="2575">
                  <c:v>2576</c:v>
                </c:pt>
                <c:pt idx="2576">
                  <c:v>2577</c:v>
                </c:pt>
                <c:pt idx="2577">
                  <c:v>2578</c:v>
                </c:pt>
                <c:pt idx="2578">
                  <c:v>2579</c:v>
                </c:pt>
                <c:pt idx="2579">
                  <c:v>2580</c:v>
                </c:pt>
                <c:pt idx="2580">
                  <c:v>2581</c:v>
                </c:pt>
                <c:pt idx="2581">
                  <c:v>2582</c:v>
                </c:pt>
                <c:pt idx="2582">
                  <c:v>2583</c:v>
                </c:pt>
                <c:pt idx="2583">
                  <c:v>2584</c:v>
                </c:pt>
                <c:pt idx="2584">
                  <c:v>2585</c:v>
                </c:pt>
                <c:pt idx="2585">
                  <c:v>2586</c:v>
                </c:pt>
                <c:pt idx="2586">
                  <c:v>2587</c:v>
                </c:pt>
                <c:pt idx="2587">
                  <c:v>2588</c:v>
                </c:pt>
                <c:pt idx="2588">
                  <c:v>2589</c:v>
                </c:pt>
                <c:pt idx="2589">
                  <c:v>2590</c:v>
                </c:pt>
                <c:pt idx="2590">
                  <c:v>2591</c:v>
                </c:pt>
                <c:pt idx="2591">
                  <c:v>2592</c:v>
                </c:pt>
                <c:pt idx="2592">
                  <c:v>2593</c:v>
                </c:pt>
                <c:pt idx="2593">
                  <c:v>2594</c:v>
                </c:pt>
                <c:pt idx="2594">
                  <c:v>2595</c:v>
                </c:pt>
                <c:pt idx="2595">
                  <c:v>2596</c:v>
                </c:pt>
                <c:pt idx="2596">
                  <c:v>2597</c:v>
                </c:pt>
                <c:pt idx="2597">
                  <c:v>2598</c:v>
                </c:pt>
                <c:pt idx="2598">
                  <c:v>2599</c:v>
                </c:pt>
                <c:pt idx="2599">
                  <c:v>2600</c:v>
                </c:pt>
                <c:pt idx="2600">
                  <c:v>2601</c:v>
                </c:pt>
                <c:pt idx="2601">
                  <c:v>2602</c:v>
                </c:pt>
                <c:pt idx="2602">
                  <c:v>2603</c:v>
                </c:pt>
                <c:pt idx="2603">
                  <c:v>2604</c:v>
                </c:pt>
                <c:pt idx="2604">
                  <c:v>2605</c:v>
                </c:pt>
                <c:pt idx="2605">
                  <c:v>2606</c:v>
                </c:pt>
                <c:pt idx="2606">
                  <c:v>2607</c:v>
                </c:pt>
                <c:pt idx="2607">
                  <c:v>2608</c:v>
                </c:pt>
                <c:pt idx="2608">
                  <c:v>2609</c:v>
                </c:pt>
                <c:pt idx="2609">
                  <c:v>2610</c:v>
                </c:pt>
                <c:pt idx="2610">
                  <c:v>2611</c:v>
                </c:pt>
                <c:pt idx="2611">
                  <c:v>2612</c:v>
                </c:pt>
                <c:pt idx="2612">
                  <c:v>2613</c:v>
                </c:pt>
                <c:pt idx="2613">
                  <c:v>2614</c:v>
                </c:pt>
                <c:pt idx="2614">
                  <c:v>2615</c:v>
                </c:pt>
                <c:pt idx="2615">
                  <c:v>2616</c:v>
                </c:pt>
                <c:pt idx="2616">
                  <c:v>2617</c:v>
                </c:pt>
                <c:pt idx="2617">
                  <c:v>2618</c:v>
                </c:pt>
                <c:pt idx="2618">
                  <c:v>2619</c:v>
                </c:pt>
                <c:pt idx="2619">
                  <c:v>2620</c:v>
                </c:pt>
                <c:pt idx="2620">
                  <c:v>2621</c:v>
                </c:pt>
                <c:pt idx="2621">
                  <c:v>2622</c:v>
                </c:pt>
                <c:pt idx="2622">
                  <c:v>2623</c:v>
                </c:pt>
                <c:pt idx="2623">
                  <c:v>2624</c:v>
                </c:pt>
                <c:pt idx="2624">
                  <c:v>2625</c:v>
                </c:pt>
                <c:pt idx="2625">
                  <c:v>2626</c:v>
                </c:pt>
                <c:pt idx="2626">
                  <c:v>2627</c:v>
                </c:pt>
                <c:pt idx="2627">
                  <c:v>2628</c:v>
                </c:pt>
                <c:pt idx="2628">
                  <c:v>2629</c:v>
                </c:pt>
                <c:pt idx="2629">
                  <c:v>2630</c:v>
                </c:pt>
                <c:pt idx="2630">
                  <c:v>2631</c:v>
                </c:pt>
                <c:pt idx="2631">
                  <c:v>2632</c:v>
                </c:pt>
                <c:pt idx="2632">
                  <c:v>2633</c:v>
                </c:pt>
                <c:pt idx="2633">
                  <c:v>2634</c:v>
                </c:pt>
                <c:pt idx="2634">
                  <c:v>2635</c:v>
                </c:pt>
                <c:pt idx="2635">
                  <c:v>2636</c:v>
                </c:pt>
                <c:pt idx="2636">
                  <c:v>2637</c:v>
                </c:pt>
                <c:pt idx="2637">
                  <c:v>2638</c:v>
                </c:pt>
                <c:pt idx="2638">
                  <c:v>2639</c:v>
                </c:pt>
                <c:pt idx="2639">
                  <c:v>2640</c:v>
                </c:pt>
                <c:pt idx="2640">
                  <c:v>2641</c:v>
                </c:pt>
                <c:pt idx="2641">
                  <c:v>2642</c:v>
                </c:pt>
                <c:pt idx="2642">
                  <c:v>2643</c:v>
                </c:pt>
                <c:pt idx="2643">
                  <c:v>2644</c:v>
                </c:pt>
                <c:pt idx="2644">
                  <c:v>2645</c:v>
                </c:pt>
                <c:pt idx="2645">
                  <c:v>2646</c:v>
                </c:pt>
                <c:pt idx="2646">
                  <c:v>2647</c:v>
                </c:pt>
                <c:pt idx="2647">
                  <c:v>2648</c:v>
                </c:pt>
                <c:pt idx="2648">
                  <c:v>2649</c:v>
                </c:pt>
                <c:pt idx="2649">
                  <c:v>2650</c:v>
                </c:pt>
                <c:pt idx="2650">
                  <c:v>2651</c:v>
                </c:pt>
                <c:pt idx="2651">
                  <c:v>2652</c:v>
                </c:pt>
                <c:pt idx="2652">
                  <c:v>2653</c:v>
                </c:pt>
                <c:pt idx="2653">
                  <c:v>2654</c:v>
                </c:pt>
                <c:pt idx="2654">
                  <c:v>2655</c:v>
                </c:pt>
                <c:pt idx="2655">
                  <c:v>2656</c:v>
                </c:pt>
                <c:pt idx="2656">
                  <c:v>2657</c:v>
                </c:pt>
                <c:pt idx="2657">
                  <c:v>2658</c:v>
                </c:pt>
                <c:pt idx="2658">
                  <c:v>2659</c:v>
                </c:pt>
                <c:pt idx="2659">
                  <c:v>2660</c:v>
                </c:pt>
                <c:pt idx="2660">
                  <c:v>2661</c:v>
                </c:pt>
                <c:pt idx="2661">
                  <c:v>2662</c:v>
                </c:pt>
                <c:pt idx="2662">
                  <c:v>2663</c:v>
                </c:pt>
                <c:pt idx="2663">
                  <c:v>2664</c:v>
                </c:pt>
                <c:pt idx="2664">
                  <c:v>2665</c:v>
                </c:pt>
                <c:pt idx="2665">
                  <c:v>2666</c:v>
                </c:pt>
                <c:pt idx="2666">
                  <c:v>2667</c:v>
                </c:pt>
                <c:pt idx="2667">
                  <c:v>2668</c:v>
                </c:pt>
                <c:pt idx="2668">
                  <c:v>2669</c:v>
                </c:pt>
                <c:pt idx="2669">
                  <c:v>2670</c:v>
                </c:pt>
                <c:pt idx="2670">
                  <c:v>2671</c:v>
                </c:pt>
                <c:pt idx="2671">
                  <c:v>2672</c:v>
                </c:pt>
                <c:pt idx="2672">
                  <c:v>2673</c:v>
                </c:pt>
                <c:pt idx="2673">
                  <c:v>2674</c:v>
                </c:pt>
                <c:pt idx="2674">
                  <c:v>2675</c:v>
                </c:pt>
                <c:pt idx="2675">
                  <c:v>2676</c:v>
                </c:pt>
                <c:pt idx="2676">
                  <c:v>2677</c:v>
                </c:pt>
                <c:pt idx="2677">
                  <c:v>2678</c:v>
                </c:pt>
                <c:pt idx="2678">
                  <c:v>2679</c:v>
                </c:pt>
                <c:pt idx="2679">
                  <c:v>2680</c:v>
                </c:pt>
                <c:pt idx="2680">
                  <c:v>2681</c:v>
                </c:pt>
                <c:pt idx="2681">
                  <c:v>2682</c:v>
                </c:pt>
                <c:pt idx="2682">
                  <c:v>2683</c:v>
                </c:pt>
                <c:pt idx="2683">
                  <c:v>2684</c:v>
                </c:pt>
                <c:pt idx="2684">
                  <c:v>2685</c:v>
                </c:pt>
                <c:pt idx="2685">
                  <c:v>2686</c:v>
                </c:pt>
                <c:pt idx="2686">
                  <c:v>2687</c:v>
                </c:pt>
                <c:pt idx="2687">
                  <c:v>2688</c:v>
                </c:pt>
                <c:pt idx="2688">
                  <c:v>2689</c:v>
                </c:pt>
                <c:pt idx="2689">
                  <c:v>2690</c:v>
                </c:pt>
                <c:pt idx="2690">
                  <c:v>2691</c:v>
                </c:pt>
                <c:pt idx="2691">
                  <c:v>2692</c:v>
                </c:pt>
                <c:pt idx="2692">
                  <c:v>2693</c:v>
                </c:pt>
                <c:pt idx="2693">
                  <c:v>2694</c:v>
                </c:pt>
                <c:pt idx="2694">
                  <c:v>2695</c:v>
                </c:pt>
                <c:pt idx="2695">
                  <c:v>2696</c:v>
                </c:pt>
                <c:pt idx="2696">
                  <c:v>2697</c:v>
                </c:pt>
                <c:pt idx="2697">
                  <c:v>2698</c:v>
                </c:pt>
                <c:pt idx="2698">
                  <c:v>2699</c:v>
                </c:pt>
                <c:pt idx="2699">
                  <c:v>2700</c:v>
                </c:pt>
                <c:pt idx="2700">
                  <c:v>2701</c:v>
                </c:pt>
                <c:pt idx="2701">
                  <c:v>2702</c:v>
                </c:pt>
                <c:pt idx="2702">
                  <c:v>2703</c:v>
                </c:pt>
                <c:pt idx="2703">
                  <c:v>2704</c:v>
                </c:pt>
                <c:pt idx="2704">
                  <c:v>2705</c:v>
                </c:pt>
                <c:pt idx="2705">
                  <c:v>2706</c:v>
                </c:pt>
                <c:pt idx="2706">
                  <c:v>2707</c:v>
                </c:pt>
                <c:pt idx="2707">
                  <c:v>2708</c:v>
                </c:pt>
                <c:pt idx="2708">
                  <c:v>2709</c:v>
                </c:pt>
                <c:pt idx="2709">
                  <c:v>2710</c:v>
                </c:pt>
                <c:pt idx="2710">
                  <c:v>2711</c:v>
                </c:pt>
                <c:pt idx="2711">
                  <c:v>2712</c:v>
                </c:pt>
                <c:pt idx="2712">
                  <c:v>2713</c:v>
                </c:pt>
                <c:pt idx="2713">
                  <c:v>2714</c:v>
                </c:pt>
                <c:pt idx="2714">
                  <c:v>2715</c:v>
                </c:pt>
                <c:pt idx="2715">
                  <c:v>2716</c:v>
                </c:pt>
                <c:pt idx="2716">
                  <c:v>2717</c:v>
                </c:pt>
                <c:pt idx="2717">
                  <c:v>2718</c:v>
                </c:pt>
                <c:pt idx="2718">
                  <c:v>2719</c:v>
                </c:pt>
                <c:pt idx="2719">
                  <c:v>2720</c:v>
                </c:pt>
                <c:pt idx="2720">
                  <c:v>2721</c:v>
                </c:pt>
                <c:pt idx="2721">
                  <c:v>2722</c:v>
                </c:pt>
                <c:pt idx="2722">
                  <c:v>2723</c:v>
                </c:pt>
                <c:pt idx="2723">
                  <c:v>2724</c:v>
                </c:pt>
                <c:pt idx="2724">
                  <c:v>2725</c:v>
                </c:pt>
                <c:pt idx="2725">
                  <c:v>2726</c:v>
                </c:pt>
                <c:pt idx="2726">
                  <c:v>2727</c:v>
                </c:pt>
                <c:pt idx="2727">
                  <c:v>2728</c:v>
                </c:pt>
                <c:pt idx="2728">
                  <c:v>2729</c:v>
                </c:pt>
                <c:pt idx="2729">
                  <c:v>2730</c:v>
                </c:pt>
                <c:pt idx="2730">
                  <c:v>2731</c:v>
                </c:pt>
                <c:pt idx="2731">
                  <c:v>2732</c:v>
                </c:pt>
                <c:pt idx="2732">
                  <c:v>2733</c:v>
                </c:pt>
                <c:pt idx="2733">
                  <c:v>2734</c:v>
                </c:pt>
                <c:pt idx="2734">
                  <c:v>2735</c:v>
                </c:pt>
                <c:pt idx="2735">
                  <c:v>2736</c:v>
                </c:pt>
                <c:pt idx="2736">
                  <c:v>2737</c:v>
                </c:pt>
                <c:pt idx="2737">
                  <c:v>2738</c:v>
                </c:pt>
                <c:pt idx="2738">
                  <c:v>2739</c:v>
                </c:pt>
                <c:pt idx="2739">
                  <c:v>2740</c:v>
                </c:pt>
                <c:pt idx="2740">
                  <c:v>2741</c:v>
                </c:pt>
                <c:pt idx="2741">
                  <c:v>2742</c:v>
                </c:pt>
                <c:pt idx="2742">
                  <c:v>2743</c:v>
                </c:pt>
                <c:pt idx="2743">
                  <c:v>2744</c:v>
                </c:pt>
                <c:pt idx="2744">
                  <c:v>2745</c:v>
                </c:pt>
                <c:pt idx="2745">
                  <c:v>2746</c:v>
                </c:pt>
                <c:pt idx="2746">
                  <c:v>2747</c:v>
                </c:pt>
                <c:pt idx="2747">
                  <c:v>2748</c:v>
                </c:pt>
                <c:pt idx="2748">
                  <c:v>2749</c:v>
                </c:pt>
                <c:pt idx="2749">
                  <c:v>2750</c:v>
                </c:pt>
                <c:pt idx="2750">
                  <c:v>2751</c:v>
                </c:pt>
                <c:pt idx="2751">
                  <c:v>2752</c:v>
                </c:pt>
                <c:pt idx="2752">
                  <c:v>2753</c:v>
                </c:pt>
                <c:pt idx="2753">
                  <c:v>2754</c:v>
                </c:pt>
                <c:pt idx="2754">
                  <c:v>2755</c:v>
                </c:pt>
                <c:pt idx="2755">
                  <c:v>2756</c:v>
                </c:pt>
                <c:pt idx="2756">
                  <c:v>2757</c:v>
                </c:pt>
                <c:pt idx="2757">
                  <c:v>2758</c:v>
                </c:pt>
                <c:pt idx="2758">
                  <c:v>2759</c:v>
                </c:pt>
                <c:pt idx="2759">
                  <c:v>2760</c:v>
                </c:pt>
                <c:pt idx="2760">
                  <c:v>2761</c:v>
                </c:pt>
                <c:pt idx="2761">
                  <c:v>2762</c:v>
                </c:pt>
                <c:pt idx="2762">
                  <c:v>2763</c:v>
                </c:pt>
                <c:pt idx="2763">
                  <c:v>2764</c:v>
                </c:pt>
                <c:pt idx="2764">
                  <c:v>2765</c:v>
                </c:pt>
                <c:pt idx="2765">
                  <c:v>2766</c:v>
                </c:pt>
                <c:pt idx="2766">
                  <c:v>2767</c:v>
                </c:pt>
                <c:pt idx="2767">
                  <c:v>2768</c:v>
                </c:pt>
                <c:pt idx="2768">
                  <c:v>2769</c:v>
                </c:pt>
                <c:pt idx="2769">
                  <c:v>2770</c:v>
                </c:pt>
                <c:pt idx="2770">
                  <c:v>2771</c:v>
                </c:pt>
                <c:pt idx="2771">
                  <c:v>2772</c:v>
                </c:pt>
                <c:pt idx="2772">
                  <c:v>2773</c:v>
                </c:pt>
                <c:pt idx="2773">
                  <c:v>2774</c:v>
                </c:pt>
                <c:pt idx="2774">
                  <c:v>2775</c:v>
                </c:pt>
                <c:pt idx="2775">
                  <c:v>2776</c:v>
                </c:pt>
                <c:pt idx="2776">
                  <c:v>2777</c:v>
                </c:pt>
                <c:pt idx="2777">
                  <c:v>2778</c:v>
                </c:pt>
                <c:pt idx="2778">
                  <c:v>2779</c:v>
                </c:pt>
                <c:pt idx="2779">
                  <c:v>2780</c:v>
                </c:pt>
                <c:pt idx="2780">
                  <c:v>2781</c:v>
                </c:pt>
                <c:pt idx="2781">
                  <c:v>2782</c:v>
                </c:pt>
                <c:pt idx="2782">
                  <c:v>2783</c:v>
                </c:pt>
                <c:pt idx="2783">
                  <c:v>2784</c:v>
                </c:pt>
                <c:pt idx="2784">
                  <c:v>2785</c:v>
                </c:pt>
                <c:pt idx="2785">
                  <c:v>2786</c:v>
                </c:pt>
                <c:pt idx="2786">
                  <c:v>2787</c:v>
                </c:pt>
                <c:pt idx="2787">
                  <c:v>2788</c:v>
                </c:pt>
                <c:pt idx="2788">
                  <c:v>2789</c:v>
                </c:pt>
                <c:pt idx="2789">
                  <c:v>2790</c:v>
                </c:pt>
                <c:pt idx="2790">
                  <c:v>2791</c:v>
                </c:pt>
                <c:pt idx="2791">
                  <c:v>2792</c:v>
                </c:pt>
                <c:pt idx="2792">
                  <c:v>2793</c:v>
                </c:pt>
                <c:pt idx="2793">
                  <c:v>2794</c:v>
                </c:pt>
                <c:pt idx="2794">
                  <c:v>2795</c:v>
                </c:pt>
                <c:pt idx="2795">
                  <c:v>2796</c:v>
                </c:pt>
                <c:pt idx="2796">
                  <c:v>2797</c:v>
                </c:pt>
                <c:pt idx="2797">
                  <c:v>2798</c:v>
                </c:pt>
                <c:pt idx="2798">
                  <c:v>2799</c:v>
                </c:pt>
                <c:pt idx="2799">
                  <c:v>2800</c:v>
                </c:pt>
                <c:pt idx="2800">
                  <c:v>2801</c:v>
                </c:pt>
                <c:pt idx="2801">
                  <c:v>2802</c:v>
                </c:pt>
                <c:pt idx="2802">
                  <c:v>2803</c:v>
                </c:pt>
                <c:pt idx="2803">
                  <c:v>2804</c:v>
                </c:pt>
                <c:pt idx="2804">
                  <c:v>2805</c:v>
                </c:pt>
                <c:pt idx="2805">
                  <c:v>2806</c:v>
                </c:pt>
                <c:pt idx="2806">
                  <c:v>2807</c:v>
                </c:pt>
                <c:pt idx="2807">
                  <c:v>2808</c:v>
                </c:pt>
                <c:pt idx="2808">
                  <c:v>2809</c:v>
                </c:pt>
                <c:pt idx="2809">
                  <c:v>2810</c:v>
                </c:pt>
                <c:pt idx="2810">
                  <c:v>2811</c:v>
                </c:pt>
                <c:pt idx="2811">
                  <c:v>2812</c:v>
                </c:pt>
                <c:pt idx="2812">
                  <c:v>2813</c:v>
                </c:pt>
                <c:pt idx="2813">
                  <c:v>2814</c:v>
                </c:pt>
                <c:pt idx="2814">
                  <c:v>2815</c:v>
                </c:pt>
                <c:pt idx="2815">
                  <c:v>2816</c:v>
                </c:pt>
                <c:pt idx="2816">
                  <c:v>2817</c:v>
                </c:pt>
                <c:pt idx="2817">
                  <c:v>2818</c:v>
                </c:pt>
                <c:pt idx="2818">
                  <c:v>2819</c:v>
                </c:pt>
                <c:pt idx="2819">
                  <c:v>2820</c:v>
                </c:pt>
                <c:pt idx="2820">
                  <c:v>2821</c:v>
                </c:pt>
                <c:pt idx="2821">
                  <c:v>2822</c:v>
                </c:pt>
                <c:pt idx="2822">
                  <c:v>2823</c:v>
                </c:pt>
                <c:pt idx="2823">
                  <c:v>2824</c:v>
                </c:pt>
                <c:pt idx="2824">
                  <c:v>2825</c:v>
                </c:pt>
                <c:pt idx="2825">
                  <c:v>2826</c:v>
                </c:pt>
                <c:pt idx="2826">
                  <c:v>2827</c:v>
                </c:pt>
                <c:pt idx="2827">
                  <c:v>2828</c:v>
                </c:pt>
                <c:pt idx="2828">
                  <c:v>2829</c:v>
                </c:pt>
                <c:pt idx="2829">
                  <c:v>2830</c:v>
                </c:pt>
                <c:pt idx="2830">
                  <c:v>2831</c:v>
                </c:pt>
                <c:pt idx="2831">
                  <c:v>2832</c:v>
                </c:pt>
                <c:pt idx="2832">
                  <c:v>2833</c:v>
                </c:pt>
                <c:pt idx="2833">
                  <c:v>2834</c:v>
                </c:pt>
                <c:pt idx="2834">
                  <c:v>2835</c:v>
                </c:pt>
                <c:pt idx="2835">
                  <c:v>2836</c:v>
                </c:pt>
                <c:pt idx="2836">
                  <c:v>2837</c:v>
                </c:pt>
                <c:pt idx="2837">
                  <c:v>2838</c:v>
                </c:pt>
                <c:pt idx="2838">
                  <c:v>2839</c:v>
                </c:pt>
                <c:pt idx="2839">
                  <c:v>2840</c:v>
                </c:pt>
                <c:pt idx="2840">
                  <c:v>2841</c:v>
                </c:pt>
                <c:pt idx="2841">
                  <c:v>2842</c:v>
                </c:pt>
                <c:pt idx="2842">
                  <c:v>2843</c:v>
                </c:pt>
                <c:pt idx="2843">
                  <c:v>2844</c:v>
                </c:pt>
                <c:pt idx="2844">
                  <c:v>2845</c:v>
                </c:pt>
                <c:pt idx="2845">
                  <c:v>2846</c:v>
                </c:pt>
                <c:pt idx="2846">
                  <c:v>2847</c:v>
                </c:pt>
                <c:pt idx="2847">
                  <c:v>2848</c:v>
                </c:pt>
                <c:pt idx="2848">
                  <c:v>2849</c:v>
                </c:pt>
                <c:pt idx="2849">
                  <c:v>2850</c:v>
                </c:pt>
                <c:pt idx="2850">
                  <c:v>2851</c:v>
                </c:pt>
                <c:pt idx="2851">
                  <c:v>2852</c:v>
                </c:pt>
                <c:pt idx="2852">
                  <c:v>2853</c:v>
                </c:pt>
                <c:pt idx="2853">
                  <c:v>2854</c:v>
                </c:pt>
                <c:pt idx="2854">
                  <c:v>2855</c:v>
                </c:pt>
                <c:pt idx="2855">
                  <c:v>2856</c:v>
                </c:pt>
                <c:pt idx="2856">
                  <c:v>2857</c:v>
                </c:pt>
                <c:pt idx="2857">
                  <c:v>2858</c:v>
                </c:pt>
                <c:pt idx="2858">
                  <c:v>2859</c:v>
                </c:pt>
                <c:pt idx="2859">
                  <c:v>2860</c:v>
                </c:pt>
                <c:pt idx="2860">
                  <c:v>2861</c:v>
                </c:pt>
                <c:pt idx="2861">
                  <c:v>2862</c:v>
                </c:pt>
                <c:pt idx="2862">
                  <c:v>2863</c:v>
                </c:pt>
                <c:pt idx="2863">
                  <c:v>2864</c:v>
                </c:pt>
                <c:pt idx="2864">
                  <c:v>2865</c:v>
                </c:pt>
                <c:pt idx="2865">
                  <c:v>2866</c:v>
                </c:pt>
                <c:pt idx="2866">
                  <c:v>2867</c:v>
                </c:pt>
                <c:pt idx="2867">
                  <c:v>2868</c:v>
                </c:pt>
                <c:pt idx="2868">
                  <c:v>2869</c:v>
                </c:pt>
                <c:pt idx="2869">
                  <c:v>2870</c:v>
                </c:pt>
                <c:pt idx="2870">
                  <c:v>2871</c:v>
                </c:pt>
                <c:pt idx="2871">
                  <c:v>2872</c:v>
                </c:pt>
                <c:pt idx="2872">
                  <c:v>2873</c:v>
                </c:pt>
                <c:pt idx="2873">
                  <c:v>2874</c:v>
                </c:pt>
                <c:pt idx="2874">
                  <c:v>2875</c:v>
                </c:pt>
                <c:pt idx="2875">
                  <c:v>2876</c:v>
                </c:pt>
                <c:pt idx="2876">
                  <c:v>2877</c:v>
                </c:pt>
                <c:pt idx="2877">
                  <c:v>2878</c:v>
                </c:pt>
                <c:pt idx="2878">
                  <c:v>2879</c:v>
                </c:pt>
                <c:pt idx="2879">
                  <c:v>2880</c:v>
                </c:pt>
                <c:pt idx="2880">
                  <c:v>2881</c:v>
                </c:pt>
                <c:pt idx="2881">
                  <c:v>2882</c:v>
                </c:pt>
                <c:pt idx="2882">
                  <c:v>2883</c:v>
                </c:pt>
                <c:pt idx="2883">
                  <c:v>2884</c:v>
                </c:pt>
                <c:pt idx="2884">
                  <c:v>2885</c:v>
                </c:pt>
                <c:pt idx="2885">
                  <c:v>2886</c:v>
                </c:pt>
                <c:pt idx="2886">
                  <c:v>2887</c:v>
                </c:pt>
                <c:pt idx="2887">
                  <c:v>2888</c:v>
                </c:pt>
                <c:pt idx="2888">
                  <c:v>2889</c:v>
                </c:pt>
                <c:pt idx="2889">
                  <c:v>2890</c:v>
                </c:pt>
                <c:pt idx="2890">
                  <c:v>2891</c:v>
                </c:pt>
                <c:pt idx="2891">
                  <c:v>2892</c:v>
                </c:pt>
                <c:pt idx="2892">
                  <c:v>2893</c:v>
                </c:pt>
                <c:pt idx="2893">
                  <c:v>2894</c:v>
                </c:pt>
                <c:pt idx="2894">
                  <c:v>2895</c:v>
                </c:pt>
                <c:pt idx="2895">
                  <c:v>2896</c:v>
                </c:pt>
                <c:pt idx="2896">
                  <c:v>2897</c:v>
                </c:pt>
                <c:pt idx="2897">
                  <c:v>2898</c:v>
                </c:pt>
                <c:pt idx="2898">
                  <c:v>2899</c:v>
                </c:pt>
                <c:pt idx="2899">
                  <c:v>2900</c:v>
                </c:pt>
                <c:pt idx="2900">
                  <c:v>2901</c:v>
                </c:pt>
                <c:pt idx="2901">
                  <c:v>2902</c:v>
                </c:pt>
                <c:pt idx="2902">
                  <c:v>2903</c:v>
                </c:pt>
                <c:pt idx="2903">
                  <c:v>2904</c:v>
                </c:pt>
                <c:pt idx="2904">
                  <c:v>2905</c:v>
                </c:pt>
                <c:pt idx="2905">
                  <c:v>2906</c:v>
                </c:pt>
                <c:pt idx="2906">
                  <c:v>2907</c:v>
                </c:pt>
                <c:pt idx="2907">
                  <c:v>2908</c:v>
                </c:pt>
                <c:pt idx="2908">
                  <c:v>2909</c:v>
                </c:pt>
                <c:pt idx="2909">
                  <c:v>2910</c:v>
                </c:pt>
                <c:pt idx="2910">
                  <c:v>2911</c:v>
                </c:pt>
                <c:pt idx="2911">
                  <c:v>2912</c:v>
                </c:pt>
                <c:pt idx="2912">
                  <c:v>2913</c:v>
                </c:pt>
                <c:pt idx="2913">
                  <c:v>2914</c:v>
                </c:pt>
                <c:pt idx="2914">
                  <c:v>2915</c:v>
                </c:pt>
                <c:pt idx="2915">
                  <c:v>2916</c:v>
                </c:pt>
                <c:pt idx="2916">
                  <c:v>2917</c:v>
                </c:pt>
                <c:pt idx="2917">
                  <c:v>2918</c:v>
                </c:pt>
                <c:pt idx="2918">
                  <c:v>2919</c:v>
                </c:pt>
                <c:pt idx="2919">
                  <c:v>2920</c:v>
                </c:pt>
                <c:pt idx="2920">
                  <c:v>2921</c:v>
                </c:pt>
                <c:pt idx="2921">
                  <c:v>2922</c:v>
                </c:pt>
                <c:pt idx="2922">
                  <c:v>2923</c:v>
                </c:pt>
                <c:pt idx="2923">
                  <c:v>2924</c:v>
                </c:pt>
                <c:pt idx="2924">
                  <c:v>2925</c:v>
                </c:pt>
                <c:pt idx="2925">
                  <c:v>2926</c:v>
                </c:pt>
                <c:pt idx="2926">
                  <c:v>2927</c:v>
                </c:pt>
                <c:pt idx="2927">
                  <c:v>2928</c:v>
                </c:pt>
                <c:pt idx="2928">
                  <c:v>2929</c:v>
                </c:pt>
                <c:pt idx="2929">
                  <c:v>2930</c:v>
                </c:pt>
                <c:pt idx="2930">
                  <c:v>2931</c:v>
                </c:pt>
                <c:pt idx="2931">
                  <c:v>2932</c:v>
                </c:pt>
                <c:pt idx="2932">
                  <c:v>2933</c:v>
                </c:pt>
                <c:pt idx="2933">
                  <c:v>2934</c:v>
                </c:pt>
                <c:pt idx="2934">
                  <c:v>2935</c:v>
                </c:pt>
                <c:pt idx="2935">
                  <c:v>2936</c:v>
                </c:pt>
                <c:pt idx="2936">
                  <c:v>2937</c:v>
                </c:pt>
                <c:pt idx="2937">
                  <c:v>2938</c:v>
                </c:pt>
                <c:pt idx="2938">
                  <c:v>2939</c:v>
                </c:pt>
                <c:pt idx="2939">
                  <c:v>2940</c:v>
                </c:pt>
                <c:pt idx="2940">
                  <c:v>2941</c:v>
                </c:pt>
                <c:pt idx="2941">
                  <c:v>2942</c:v>
                </c:pt>
                <c:pt idx="2942">
                  <c:v>2943</c:v>
                </c:pt>
                <c:pt idx="2943">
                  <c:v>2944</c:v>
                </c:pt>
                <c:pt idx="2944">
                  <c:v>2945</c:v>
                </c:pt>
                <c:pt idx="2945">
                  <c:v>2946</c:v>
                </c:pt>
                <c:pt idx="2946">
                  <c:v>2947</c:v>
                </c:pt>
                <c:pt idx="2947">
                  <c:v>2948</c:v>
                </c:pt>
                <c:pt idx="2948">
                  <c:v>2949</c:v>
                </c:pt>
                <c:pt idx="2949">
                  <c:v>2950</c:v>
                </c:pt>
                <c:pt idx="2950">
                  <c:v>2951</c:v>
                </c:pt>
                <c:pt idx="2951">
                  <c:v>2952</c:v>
                </c:pt>
                <c:pt idx="2952">
                  <c:v>2953</c:v>
                </c:pt>
                <c:pt idx="2953">
                  <c:v>2954</c:v>
                </c:pt>
                <c:pt idx="2954">
                  <c:v>2955</c:v>
                </c:pt>
                <c:pt idx="2955">
                  <c:v>2956</c:v>
                </c:pt>
                <c:pt idx="2956">
                  <c:v>2957</c:v>
                </c:pt>
                <c:pt idx="2957">
                  <c:v>2958</c:v>
                </c:pt>
                <c:pt idx="2958">
                  <c:v>2959</c:v>
                </c:pt>
                <c:pt idx="2959">
                  <c:v>2960</c:v>
                </c:pt>
                <c:pt idx="2960">
                  <c:v>2961</c:v>
                </c:pt>
                <c:pt idx="2961">
                  <c:v>2962</c:v>
                </c:pt>
                <c:pt idx="2962">
                  <c:v>2963</c:v>
                </c:pt>
                <c:pt idx="2963">
                  <c:v>2964</c:v>
                </c:pt>
                <c:pt idx="2964">
                  <c:v>2965</c:v>
                </c:pt>
                <c:pt idx="2965">
                  <c:v>2966</c:v>
                </c:pt>
                <c:pt idx="2966">
                  <c:v>2967</c:v>
                </c:pt>
                <c:pt idx="2967">
                  <c:v>2968</c:v>
                </c:pt>
                <c:pt idx="2968">
                  <c:v>2969</c:v>
                </c:pt>
                <c:pt idx="2969">
                  <c:v>2970</c:v>
                </c:pt>
                <c:pt idx="2970">
                  <c:v>2971</c:v>
                </c:pt>
                <c:pt idx="2971">
                  <c:v>2972</c:v>
                </c:pt>
                <c:pt idx="2972">
                  <c:v>2973</c:v>
                </c:pt>
                <c:pt idx="2973">
                  <c:v>2974</c:v>
                </c:pt>
                <c:pt idx="2974">
                  <c:v>2975</c:v>
                </c:pt>
                <c:pt idx="2975">
                  <c:v>2976</c:v>
                </c:pt>
                <c:pt idx="2976">
                  <c:v>2977</c:v>
                </c:pt>
                <c:pt idx="2977">
                  <c:v>2978</c:v>
                </c:pt>
                <c:pt idx="2978">
                  <c:v>2979</c:v>
                </c:pt>
                <c:pt idx="2979">
                  <c:v>2980</c:v>
                </c:pt>
                <c:pt idx="2980">
                  <c:v>2981</c:v>
                </c:pt>
                <c:pt idx="2981">
                  <c:v>2982</c:v>
                </c:pt>
                <c:pt idx="2982">
                  <c:v>2983</c:v>
                </c:pt>
                <c:pt idx="2983">
                  <c:v>2984</c:v>
                </c:pt>
                <c:pt idx="2984">
                  <c:v>2985</c:v>
                </c:pt>
                <c:pt idx="2985">
                  <c:v>2986</c:v>
                </c:pt>
                <c:pt idx="2986">
                  <c:v>2987</c:v>
                </c:pt>
                <c:pt idx="2987">
                  <c:v>2988</c:v>
                </c:pt>
                <c:pt idx="2988">
                  <c:v>2989</c:v>
                </c:pt>
                <c:pt idx="2989">
                  <c:v>2990</c:v>
                </c:pt>
                <c:pt idx="2990">
                  <c:v>2991</c:v>
                </c:pt>
                <c:pt idx="2991">
                  <c:v>2992</c:v>
                </c:pt>
                <c:pt idx="2992">
                  <c:v>2993</c:v>
                </c:pt>
                <c:pt idx="2993">
                  <c:v>2994</c:v>
                </c:pt>
                <c:pt idx="2994">
                  <c:v>2995</c:v>
                </c:pt>
                <c:pt idx="2995">
                  <c:v>2996</c:v>
                </c:pt>
                <c:pt idx="2996">
                  <c:v>2997</c:v>
                </c:pt>
                <c:pt idx="2997">
                  <c:v>2998</c:v>
                </c:pt>
                <c:pt idx="2998">
                  <c:v>2999</c:v>
                </c:pt>
                <c:pt idx="2999">
                  <c:v>3000</c:v>
                </c:pt>
                <c:pt idx="3000">
                  <c:v>3001</c:v>
                </c:pt>
                <c:pt idx="3001">
                  <c:v>3002</c:v>
                </c:pt>
                <c:pt idx="3002">
                  <c:v>3003</c:v>
                </c:pt>
                <c:pt idx="3003">
                  <c:v>3004</c:v>
                </c:pt>
                <c:pt idx="3004">
                  <c:v>3005</c:v>
                </c:pt>
                <c:pt idx="3005">
                  <c:v>3006</c:v>
                </c:pt>
                <c:pt idx="3006">
                  <c:v>3007</c:v>
                </c:pt>
                <c:pt idx="3007">
                  <c:v>3008</c:v>
                </c:pt>
                <c:pt idx="3008">
                  <c:v>3009</c:v>
                </c:pt>
                <c:pt idx="3009">
                  <c:v>3010</c:v>
                </c:pt>
                <c:pt idx="3010">
                  <c:v>3011</c:v>
                </c:pt>
                <c:pt idx="3011">
                  <c:v>3012</c:v>
                </c:pt>
                <c:pt idx="3012">
                  <c:v>3013</c:v>
                </c:pt>
                <c:pt idx="3013">
                  <c:v>3014</c:v>
                </c:pt>
                <c:pt idx="3014">
                  <c:v>3015</c:v>
                </c:pt>
                <c:pt idx="3015">
                  <c:v>3016</c:v>
                </c:pt>
                <c:pt idx="3016">
                  <c:v>3017</c:v>
                </c:pt>
                <c:pt idx="3017">
                  <c:v>3018</c:v>
                </c:pt>
                <c:pt idx="3018">
                  <c:v>3019</c:v>
                </c:pt>
                <c:pt idx="3019">
                  <c:v>3020</c:v>
                </c:pt>
                <c:pt idx="3020">
                  <c:v>3021</c:v>
                </c:pt>
                <c:pt idx="3021">
                  <c:v>3022</c:v>
                </c:pt>
                <c:pt idx="3022">
                  <c:v>3023</c:v>
                </c:pt>
                <c:pt idx="3023">
                  <c:v>3024</c:v>
                </c:pt>
                <c:pt idx="3024">
                  <c:v>3025</c:v>
                </c:pt>
                <c:pt idx="3025">
                  <c:v>3026</c:v>
                </c:pt>
                <c:pt idx="3026">
                  <c:v>3027</c:v>
                </c:pt>
                <c:pt idx="3027">
                  <c:v>3028</c:v>
                </c:pt>
                <c:pt idx="3028">
                  <c:v>3029</c:v>
                </c:pt>
                <c:pt idx="3029">
                  <c:v>3030</c:v>
                </c:pt>
                <c:pt idx="3030">
                  <c:v>3031</c:v>
                </c:pt>
                <c:pt idx="3031">
                  <c:v>3032</c:v>
                </c:pt>
                <c:pt idx="3032">
                  <c:v>3033</c:v>
                </c:pt>
                <c:pt idx="3033">
                  <c:v>3034</c:v>
                </c:pt>
                <c:pt idx="3034">
                  <c:v>3035</c:v>
                </c:pt>
                <c:pt idx="3035">
                  <c:v>3036</c:v>
                </c:pt>
                <c:pt idx="3036">
                  <c:v>3037</c:v>
                </c:pt>
                <c:pt idx="3037">
                  <c:v>3038</c:v>
                </c:pt>
                <c:pt idx="3038">
                  <c:v>3039</c:v>
                </c:pt>
                <c:pt idx="3039">
                  <c:v>3040</c:v>
                </c:pt>
                <c:pt idx="3040">
                  <c:v>3041</c:v>
                </c:pt>
                <c:pt idx="3041">
                  <c:v>3042</c:v>
                </c:pt>
                <c:pt idx="3042">
                  <c:v>3043</c:v>
                </c:pt>
                <c:pt idx="3043">
                  <c:v>3044</c:v>
                </c:pt>
                <c:pt idx="3044">
                  <c:v>3045</c:v>
                </c:pt>
                <c:pt idx="3045">
                  <c:v>3046</c:v>
                </c:pt>
                <c:pt idx="3046">
                  <c:v>3047</c:v>
                </c:pt>
                <c:pt idx="3047">
                  <c:v>3048</c:v>
                </c:pt>
                <c:pt idx="3048">
                  <c:v>3049</c:v>
                </c:pt>
                <c:pt idx="3049">
                  <c:v>3050</c:v>
                </c:pt>
                <c:pt idx="3050">
                  <c:v>3051</c:v>
                </c:pt>
                <c:pt idx="3051">
                  <c:v>3052</c:v>
                </c:pt>
                <c:pt idx="3052">
                  <c:v>3053</c:v>
                </c:pt>
                <c:pt idx="3053">
                  <c:v>3054</c:v>
                </c:pt>
                <c:pt idx="3054">
                  <c:v>3055</c:v>
                </c:pt>
                <c:pt idx="3055">
                  <c:v>3056</c:v>
                </c:pt>
                <c:pt idx="3056">
                  <c:v>3057</c:v>
                </c:pt>
                <c:pt idx="3057">
                  <c:v>3058</c:v>
                </c:pt>
                <c:pt idx="3058">
                  <c:v>3059</c:v>
                </c:pt>
                <c:pt idx="3059">
                  <c:v>3060</c:v>
                </c:pt>
                <c:pt idx="3060">
                  <c:v>3061</c:v>
                </c:pt>
                <c:pt idx="3061">
                  <c:v>3062</c:v>
                </c:pt>
                <c:pt idx="3062">
                  <c:v>3063</c:v>
                </c:pt>
                <c:pt idx="3063">
                  <c:v>3064</c:v>
                </c:pt>
                <c:pt idx="3064">
                  <c:v>3065</c:v>
                </c:pt>
                <c:pt idx="3065">
                  <c:v>3066</c:v>
                </c:pt>
                <c:pt idx="3066">
                  <c:v>3067</c:v>
                </c:pt>
                <c:pt idx="3067">
                  <c:v>3068</c:v>
                </c:pt>
                <c:pt idx="3068">
                  <c:v>3069</c:v>
                </c:pt>
                <c:pt idx="3069">
                  <c:v>3070</c:v>
                </c:pt>
                <c:pt idx="3070">
                  <c:v>3071</c:v>
                </c:pt>
                <c:pt idx="3071">
                  <c:v>3072</c:v>
                </c:pt>
                <c:pt idx="3072">
                  <c:v>3073</c:v>
                </c:pt>
                <c:pt idx="3073">
                  <c:v>3074</c:v>
                </c:pt>
                <c:pt idx="3074">
                  <c:v>3075</c:v>
                </c:pt>
                <c:pt idx="3075">
                  <c:v>3076</c:v>
                </c:pt>
                <c:pt idx="3076">
                  <c:v>3077</c:v>
                </c:pt>
                <c:pt idx="3077">
                  <c:v>3078</c:v>
                </c:pt>
                <c:pt idx="3078">
                  <c:v>3079</c:v>
                </c:pt>
                <c:pt idx="3079">
                  <c:v>3080</c:v>
                </c:pt>
                <c:pt idx="3080">
                  <c:v>3081</c:v>
                </c:pt>
                <c:pt idx="3081">
                  <c:v>3082</c:v>
                </c:pt>
                <c:pt idx="3082">
                  <c:v>3083</c:v>
                </c:pt>
                <c:pt idx="3083">
                  <c:v>3084</c:v>
                </c:pt>
                <c:pt idx="3084">
                  <c:v>3085</c:v>
                </c:pt>
                <c:pt idx="3085">
                  <c:v>3086</c:v>
                </c:pt>
                <c:pt idx="3086">
                  <c:v>3087</c:v>
                </c:pt>
                <c:pt idx="3087">
                  <c:v>3088</c:v>
                </c:pt>
                <c:pt idx="3088">
                  <c:v>3089</c:v>
                </c:pt>
                <c:pt idx="3089">
                  <c:v>3090</c:v>
                </c:pt>
                <c:pt idx="3090">
                  <c:v>3091</c:v>
                </c:pt>
                <c:pt idx="3091">
                  <c:v>3092</c:v>
                </c:pt>
                <c:pt idx="3092">
                  <c:v>3093</c:v>
                </c:pt>
                <c:pt idx="3093">
                  <c:v>3094</c:v>
                </c:pt>
                <c:pt idx="3094">
                  <c:v>3095</c:v>
                </c:pt>
                <c:pt idx="3095">
                  <c:v>3096</c:v>
                </c:pt>
                <c:pt idx="3096">
                  <c:v>3097</c:v>
                </c:pt>
                <c:pt idx="3097">
                  <c:v>3098</c:v>
                </c:pt>
                <c:pt idx="3098">
                  <c:v>3099</c:v>
                </c:pt>
                <c:pt idx="3099">
                  <c:v>3100</c:v>
                </c:pt>
                <c:pt idx="3100">
                  <c:v>3101</c:v>
                </c:pt>
                <c:pt idx="3101">
                  <c:v>3102</c:v>
                </c:pt>
                <c:pt idx="3102">
                  <c:v>3103</c:v>
                </c:pt>
                <c:pt idx="3103">
                  <c:v>3104</c:v>
                </c:pt>
                <c:pt idx="3104">
                  <c:v>3105</c:v>
                </c:pt>
                <c:pt idx="3105">
                  <c:v>3106</c:v>
                </c:pt>
                <c:pt idx="3106">
                  <c:v>3107</c:v>
                </c:pt>
                <c:pt idx="3107">
                  <c:v>3108</c:v>
                </c:pt>
                <c:pt idx="3108">
                  <c:v>3109</c:v>
                </c:pt>
                <c:pt idx="3109">
                  <c:v>3110</c:v>
                </c:pt>
                <c:pt idx="3110">
                  <c:v>3111</c:v>
                </c:pt>
                <c:pt idx="3111">
                  <c:v>3112</c:v>
                </c:pt>
                <c:pt idx="3112">
                  <c:v>3113</c:v>
                </c:pt>
                <c:pt idx="3113">
                  <c:v>3114</c:v>
                </c:pt>
                <c:pt idx="3114">
                  <c:v>3115</c:v>
                </c:pt>
                <c:pt idx="3115">
                  <c:v>3116</c:v>
                </c:pt>
                <c:pt idx="3116">
                  <c:v>3117</c:v>
                </c:pt>
                <c:pt idx="3117">
                  <c:v>3118</c:v>
                </c:pt>
                <c:pt idx="3118">
                  <c:v>3119</c:v>
                </c:pt>
                <c:pt idx="3119">
                  <c:v>3120</c:v>
                </c:pt>
                <c:pt idx="3120">
                  <c:v>3121</c:v>
                </c:pt>
                <c:pt idx="3121">
                  <c:v>3122</c:v>
                </c:pt>
                <c:pt idx="3122">
                  <c:v>3123</c:v>
                </c:pt>
                <c:pt idx="3123">
                  <c:v>3124</c:v>
                </c:pt>
                <c:pt idx="3124">
                  <c:v>3125</c:v>
                </c:pt>
                <c:pt idx="3125">
                  <c:v>3126</c:v>
                </c:pt>
                <c:pt idx="3126">
                  <c:v>3127</c:v>
                </c:pt>
                <c:pt idx="3127">
                  <c:v>3128</c:v>
                </c:pt>
                <c:pt idx="3128">
                  <c:v>3129</c:v>
                </c:pt>
                <c:pt idx="3129">
                  <c:v>3130</c:v>
                </c:pt>
                <c:pt idx="3130">
                  <c:v>3131</c:v>
                </c:pt>
                <c:pt idx="3131">
                  <c:v>3132</c:v>
                </c:pt>
                <c:pt idx="3132">
                  <c:v>3133</c:v>
                </c:pt>
                <c:pt idx="3133">
                  <c:v>3134</c:v>
                </c:pt>
                <c:pt idx="3134">
                  <c:v>3135</c:v>
                </c:pt>
                <c:pt idx="3135">
                  <c:v>3136</c:v>
                </c:pt>
                <c:pt idx="3136">
                  <c:v>3137</c:v>
                </c:pt>
                <c:pt idx="3137">
                  <c:v>3138</c:v>
                </c:pt>
                <c:pt idx="3138">
                  <c:v>3139</c:v>
                </c:pt>
                <c:pt idx="3139">
                  <c:v>3140</c:v>
                </c:pt>
                <c:pt idx="3140">
                  <c:v>3141</c:v>
                </c:pt>
                <c:pt idx="3141">
                  <c:v>3142</c:v>
                </c:pt>
                <c:pt idx="3142">
                  <c:v>3143</c:v>
                </c:pt>
                <c:pt idx="3143">
                  <c:v>3144</c:v>
                </c:pt>
                <c:pt idx="3144">
                  <c:v>3145</c:v>
                </c:pt>
                <c:pt idx="3145">
                  <c:v>3146</c:v>
                </c:pt>
                <c:pt idx="3146">
                  <c:v>3147</c:v>
                </c:pt>
                <c:pt idx="3147">
                  <c:v>3148</c:v>
                </c:pt>
                <c:pt idx="3148">
                  <c:v>3149</c:v>
                </c:pt>
                <c:pt idx="3149">
                  <c:v>3150</c:v>
                </c:pt>
                <c:pt idx="3150">
                  <c:v>3151</c:v>
                </c:pt>
                <c:pt idx="3151">
                  <c:v>3152</c:v>
                </c:pt>
                <c:pt idx="3152">
                  <c:v>3153</c:v>
                </c:pt>
                <c:pt idx="3153">
                  <c:v>3154</c:v>
                </c:pt>
                <c:pt idx="3154">
                  <c:v>3155</c:v>
                </c:pt>
                <c:pt idx="3155">
                  <c:v>3156</c:v>
                </c:pt>
                <c:pt idx="3156">
                  <c:v>3157</c:v>
                </c:pt>
                <c:pt idx="3157">
                  <c:v>3158</c:v>
                </c:pt>
                <c:pt idx="3158">
                  <c:v>3159</c:v>
                </c:pt>
                <c:pt idx="3159">
                  <c:v>3160</c:v>
                </c:pt>
                <c:pt idx="3160">
                  <c:v>3161</c:v>
                </c:pt>
                <c:pt idx="3161">
                  <c:v>3162</c:v>
                </c:pt>
                <c:pt idx="3162">
                  <c:v>3163</c:v>
                </c:pt>
                <c:pt idx="3163">
                  <c:v>3164</c:v>
                </c:pt>
                <c:pt idx="3164">
                  <c:v>3165</c:v>
                </c:pt>
                <c:pt idx="3165">
                  <c:v>3166</c:v>
                </c:pt>
                <c:pt idx="3166">
                  <c:v>3167</c:v>
                </c:pt>
                <c:pt idx="3167">
                  <c:v>3168</c:v>
                </c:pt>
                <c:pt idx="3168">
                  <c:v>3169</c:v>
                </c:pt>
                <c:pt idx="3169">
                  <c:v>3170</c:v>
                </c:pt>
                <c:pt idx="3170">
                  <c:v>3171</c:v>
                </c:pt>
                <c:pt idx="3171">
                  <c:v>3172</c:v>
                </c:pt>
                <c:pt idx="3172">
                  <c:v>3173</c:v>
                </c:pt>
                <c:pt idx="3173">
                  <c:v>3174</c:v>
                </c:pt>
                <c:pt idx="3174">
                  <c:v>3175</c:v>
                </c:pt>
                <c:pt idx="3175">
                  <c:v>3176</c:v>
                </c:pt>
                <c:pt idx="3176">
                  <c:v>3177</c:v>
                </c:pt>
                <c:pt idx="3177">
                  <c:v>3178</c:v>
                </c:pt>
                <c:pt idx="3178">
                  <c:v>3179</c:v>
                </c:pt>
                <c:pt idx="3179">
                  <c:v>3180</c:v>
                </c:pt>
                <c:pt idx="3180">
                  <c:v>3181</c:v>
                </c:pt>
                <c:pt idx="3181">
                  <c:v>3182</c:v>
                </c:pt>
                <c:pt idx="3182">
                  <c:v>3183</c:v>
                </c:pt>
                <c:pt idx="3183">
                  <c:v>3184</c:v>
                </c:pt>
                <c:pt idx="3184">
                  <c:v>3185</c:v>
                </c:pt>
                <c:pt idx="3185">
                  <c:v>3186</c:v>
                </c:pt>
                <c:pt idx="3186">
                  <c:v>3187</c:v>
                </c:pt>
                <c:pt idx="3187">
                  <c:v>3188</c:v>
                </c:pt>
                <c:pt idx="3188">
                  <c:v>3189</c:v>
                </c:pt>
                <c:pt idx="3189">
                  <c:v>3190</c:v>
                </c:pt>
                <c:pt idx="3190">
                  <c:v>3191</c:v>
                </c:pt>
                <c:pt idx="3191">
                  <c:v>3192</c:v>
                </c:pt>
                <c:pt idx="3192">
                  <c:v>3193</c:v>
                </c:pt>
                <c:pt idx="3193">
                  <c:v>3194</c:v>
                </c:pt>
                <c:pt idx="3194">
                  <c:v>3195</c:v>
                </c:pt>
                <c:pt idx="3195">
                  <c:v>3196</c:v>
                </c:pt>
                <c:pt idx="3196">
                  <c:v>3197</c:v>
                </c:pt>
                <c:pt idx="3197">
                  <c:v>3198</c:v>
                </c:pt>
                <c:pt idx="3198">
                  <c:v>3199</c:v>
                </c:pt>
                <c:pt idx="3199">
                  <c:v>3200</c:v>
                </c:pt>
                <c:pt idx="3200">
                  <c:v>3201</c:v>
                </c:pt>
                <c:pt idx="3201">
                  <c:v>3202</c:v>
                </c:pt>
                <c:pt idx="3202">
                  <c:v>3203</c:v>
                </c:pt>
                <c:pt idx="3203">
                  <c:v>3204</c:v>
                </c:pt>
                <c:pt idx="3204">
                  <c:v>3205</c:v>
                </c:pt>
                <c:pt idx="3205">
                  <c:v>3206</c:v>
                </c:pt>
                <c:pt idx="3206">
                  <c:v>3207</c:v>
                </c:pt>
                <c:pt idx="3207">
                  <c:v>3208</c:v>
                </c:pt>
                <c:pt idx="3208">
                  <c:v>3209</c:v>
                </c:pt>
                <c:pt idx="3209">
                  <c:v>3210</c:v>
                </c:pt>
                <c:pt idx="3210">
                  <c:v>3211</c:v>
                </c:pt>
                <c:pt idx="3211">
                  <c:v>3212</c:v>
                </c:pt>
                <c:pt idx="3212">
                  <c:v>3213</c:v>
                </c:pt>
                <c:pt idx="3213">
                  <c:v>3214</c:v>
                </c:pt>
                <c:pt idx="3214">
                  <c:v>3215</c:v>
                </c:pt>
                <c:pt idx="3215">
                  <c:v>3216</c:v>
                </c:pt>
                <c:pt idx="3216">
                  <c:v>3217</c:v>
                </c:pt>
                <c:pt idx="3217">
                  <c:v>3218</c:v>
                </c:pt>
                <c:pt idx="3218">
                  <c:v>3219</c:v>
                </c:pt>
                <c:pt idx="3219">
                  <c:v>3220</c:v>
                </c:pt>
                <c:pt idx="3220">
                  <c:v>3221</c:v>
                </c:pt>
                <c:pt idx="3221">
                  <c:v>3222</c:v>
                </c:pt>
                <c:pt idx="3222">
                  <c:v>3223</c:v>
                </c:pt>
                <c:pt idx="3223">
                  <c:v>3224</c:v>
                </c:pt>
                <c:pt idx="3224">
                  <c:v>3225</c:v>
                </c:pt>
                <c:pt idx="3225">
                  <c:v>3226</c:v>
                </c:pt>
                <c:pt idx="3226">
                  <c:v>3227</c:v>
                </c:pt>
                <c:pt idx="3227">
                  <c:v>3228</c:v>
                </c:pt>
                <c:pt idx="3228">
                  <c:v>3229</c:v>
                </c:pt>
                <c:pt idx="3229">
                  <c:v>3230</c:v>
                </c:pt>
                <c:pt idx="3230">
                  <c:v>3231</c:v>
                </c:pt>
                <c:pt idx="3231">
                  <c:v>3232</c:v>
                </c:pt>
                <c:pt idx="3232">
                  <c:v>3233</c:v>
                </c:pt>
                <c:pt idx="3233">
                  <c:v>3234</c:v>
                </c:pt>
                <c:pt idx="3234">
                  <c:v>3235</c:v>
                </c:pt>
                <c:pt idx="3235">
                  <c:v>3236</c:v>
                </c:pt>
                <c:pt idx="3236">
                  <c:v>3237</c:v>
                </c:pt>
                <c:pt idx="3237">
                  <c:v>3238</c:v>
                </c:pt>
                <c:pt idx="3238">
                  <c:v>3239</c:v>
                </c:pt>
                <c:pt idx="3239">
                  <c:v>3240</c:v>
                </c:pt>
                <c:pt idx="3240">
                  <c:v>3241</c:v>
                </c:pt>
                <c:pt idx="3241">
                  <c:v>3242</c:v>
                </c:pt>
                <c:pt idx="3242">
                  <c:v>3243</c:v>
                </c:pt>
                <c:pt idx="3243">
                  <c:v>3244</c:v>
                </c:pt>
                <c:pt idx="3244">
                  <c:v>3245</c:v>
                </c:pt>
                <c:pt idx="3245">
                  <c:v>3246</c:v>
                </c:pt>
                <c:pt idx="3246">
                  <c:v>3247</c:v>
                </c:pt>
                <c:pt idx="3247">
                  <c:v>3248</c:v>
                </c:pt>
                <c:pt idx="3248">
                  <c:v>3249</c:v>
                </c:pt>
                <c:pt idx="3249">
                  <c:v>3250</c:v>
                </c:pt>
                <c:pt idx="3250">
                  <c:v>3251</c:v>
                </c:pt>
                <c:pt idx="3251">
                  <c:v>3252</c:v>
                </c:pt>
                <c:pt idx="3252">
                  <c:v>3253</c:v>
                </c:pt>
                <c:pt idx="3253">
                  <c:v>3254</c:v>
                </c:pt>
                <c:pt idx="3254">
                  <c:v>3255</c:v>
                </c:pt>
                <c:pt idx="3255">
                  <c:v>3256</c:v>
                </c:pt>
                <c:pt idx="3256">
                  <c:v>3257</c:v>
                </c:pt>
                <c:pt idx="3257">
                  <c:v>3258</c:v>
                </c:pt>
                <c:pt idx="3258">
                  <c:v>3259</c:v>
                </c:pt>
                <c:pt idx="3259">
                  <c:v>3260</c:v>
                </c:pt>
                <c:pt idx="3260">
                  <c:v>3261</c:v>
                </c:pt>
                <c:pt idx="3261">
                  <c:v>3262</c:v>
                </c:pt>
                <c:pt idx="3262">
                  <c:v>3263</c:v>
                </c:pt>
                <c:pt idx="3263">
                  <c:v>3264</c:v>
                </c:pt>
                <c:pt idx="3264">
                  <c:v>3265</c:v>
                </c:pt>
                <c:pt idx="3265">
                  <c:v>3266</c:v>
                </c:pt>
                <c:pt idx="3266">
                  <c:v>3267</c:v>
                </c:pt>
                <c:pt idx="3267">
                  <c:v>3268</c:v>
                </c:pt>
                <c:pt idx="3268">
                  <c:v>3269</c:v>
                </c:pt>
                <c:pt idx="3269">
                  <c:v>3270</c:v>
                </c:pt>
                <c:pt idx="3270">
                  <c:v>3271</c:v>
                </c:pt>
                <c:pt idx="3271">
                  <c:v>3272</c:v>
                </c:pt>
                <c:pt idx="3272">
                  <c:v>3273</c:v>
                </c:pt>
                <c:pt idx="3273">
                  <c:v>3274</c:v>
                </c:pt>
                <c:pt idx="3274">
                  <c:v>3275</c:v>
                </c:pt>
                <c:pt idx="3275">
                  <c:v>3276</c:v>
                </c:pt>
                <c:pt idx="3276">
                  <c:v>3277</c:v>
                </c:pt>
                <c:pt idx="3277">
                  <c:v>3278</c:v>
                </c:pt>
                <c:pt idx="3278">
                  <c:v>3279</c:v>
                </c:pt>
                <c:pt idx="3279">
                  <c:v>3280</c:v>
                </c:pt>
                <c:pt idx="3280">
                  <c:v>3281</c:v>
                </c:pt>
                <c:pt idx="3281">
                  <c:v>3282</c:v>
                </c:pt>
                <c:pt idx="3282">
                  <c:v>3283</c:v>
                </c:pt>
                <c:pt idx="3283">
                  <c:v>3284</c:v>
                </c:pt>
                <c:pt idx="3284">
                  <c:v>3285</c:v>
                </c:pt>
                <c:pt idx="3285">
                  <c:v>3286</c:v>
                </c:pt>
                <c:pt idx="3286">
                  <c:v>3287</c:v>
                </c:pt>
                <c:pt idx="3287">
                  <c:v>3288</c:v>
                </c:pt>
                <c:pt idx="3288">
                  <c:v>3289</c:v>
                </c:pt>
                <c:pt idx="3289">
                  <c:v>3290</c:v>
                </c:pt>
                <c:pt idx="3290">
                  <c:v>3291</c:v>
                </c:pt>
                <c:pt idx="3291">
                  <c:v>3292</c:v>
                </c:pt>
                <c:pt idx="3292">
                  <c:v>3293</c:v>
                </c:pt>
                <c:pt idx="3293">
                  <c:v>3294</c:v>
                </c:pt>
                <c:pt idx="3294">
                  <c:v>3295</c:v>
                </c:pt>
                <c:pt idx="3295">
                  <c:v>3296</c:v>
                </c:pt>
                <c:pt idx="3296">
                  <c:v>3297</c:v>
                </c:pt>
                <c:pt idx="3297">
                  <c:v>3298</c:v>
                </c:pt>
                <c:pt idx="3298">
                  <c:v>3299</c:v>
                </c:pt>
                <c:pt idx="3299">
                  <c:v>3300</c:v>
                </c:pt>
                <c:pt idx="3300">
                  <c:v>3301</c:v>
                </c:pt>
                <c:pt idx="3301">
                  <c:v>3302</c:v>
                </c:pt>
                <c:pt idx="3302">
                  <c:v>3303</c:v>
                </c:pt>
                <c:pt idx="3303">
                  <c:v>3304</c:v>
                </c:pt>
                <c:pt idx="3304">
                  <c:v>3305</c:v>
                </c:pt>
                <c:pt idx="3305">
                  <c:v>3306</c:v>
                </c:pt>
                <c:pt idx="3306">
                  <c:v>3307</c:v>
                </c:pt>
                <c:pt idx="3307">
                  <c:v>3308</c:v>
                </c:pt>
                <c:pt idx="3308">
                  <c:v>3309</c:v>
                </c:pt>
                <c:pt idx="3309">
                  <c:v>3310</c:v>
                </c:pt>
                <c:pt idx="3310">
                  <c:v>3311</c:v>
                </c:pt>
                <c:pt idx="3311">
                  <c:v>3312</c:v>
                </c:pt>
                <c:pt idx="3312">
                  <c:v>3313</c:v>
                </c:pt>
                <c:pt idx="3313">
                  <c:v>3314</c:v>
                </c:pt>
                <c:pt idx="3314">
                  <c:v>3315</c:v>
                </c:pt>
                <c:pt idx="3315">
                  <c:v>3316</c:v>
                </c:pt>
                <c:pt idx="3316">
                  <c:v>3317</c:v>
                </c:pt>
                <c:pt idx="3317">
                  <c:v>3318</c:v>
                </c:pt>
                <c:pt idx="3318">
                  <c:v>3319</c:v>
                </c:pt>
                <c:pt idx="3319">
                  <c:v>3320</c:v>
                </c:pt>
                <c:pt idx="3320">
                  <c:v>3321</c:v>
                </c:pt>
                <c:pt idx="3321">
                  <c:v>3322</c:v>
                </c:pt>
                <c:pt idx="3322">
                  <c:v>3323</c:v>
                </c:pt>
                <c:pt idx="3323">
                  <c:v>3324</c:v>
                </c:pt>
                <c:pt idx="3324">
                  <c:v>3325</c:v>
                </c:pt>
                <c:pt idx="3325">
                  <c:v>3326</c:v>
                </c:pt>
                <c:pt idx="3326">
                  <c:v>3327</c:v>
                </c:pt>
                <c:pt idx="3327">
                  <c:v>3328</c:v>
                </c:pt>
                <c:pt idx="3328">
                  <c:v>3329</c:v>
                </c:pt>
                <c:pt idx="3329">
                  <c:v>3330</c:v>
                </c:pt>
                <c:pt idx="3330">
                  <c:v>3331</c:v>
                </c:pt>
                <c:pt idx="3331">
                  <c:v>3332</c:v>
                </c:pt>
                <c:pt idx="3332">
                  <c:v>3333</c:v>
                </c:pt>
                <c:pt idx="3333">
                  <c:v>3334</c:v>
                </c:pt>
                <c:pt idx="3334">
                  <c:v>3335</c:v>
                </c:pt>
                <c:pt idx="3335">
                  <c:v>3336</c:v>
                </c:pt>
                <c:pt idx="3336">
                  <c:v>3337</c:v>
                </c:pt>
                <c:pt idx="3337">
                  <c:v>3338</c:v>
                </c:pt>
                <c:pt idx="3338">
                  <c:v>3339</c:v>
                </c:pt>
                <c:pt idx="3339">
                  <c:v>3340</c:v>
                </c:pt>
                <c:pt idx="3340">
                  <c:v>3341</c:v>
                </c:pt>
                <c:pt idx="3341">
                  <c:v>3342</c:v>
                </c:pt>
                <c:pt idx="3342">
                  <c:v>3343</c:v>
                </c:pt>
                <c:pt idx="3343">
                  <c:v>3344</c:v>
                </c:pt>
                <c:pt idx="3344">
                  <c:v>3345</c:v>
                </c:pt>
                <c:pt idx="3345">
                  <c:v>3346</c:v>
                </c:pt>
                <c:pt idx="3346">
                  <c:v>3347</c:v>
                </c:pt>
                <c:pt idx="3347">
                  <c:v>3348</c:v>
                </c:pt>
                <c:pt idx="3348">
                  <c:v>3349</c:v>
                </c:pt>
                <c:pt idx="3349">
                  <c:v>3350</c:v>
                </c:pt>
                <c:pt idx="3350">
                  <c:v>3351</c:v>
                </c:pt>
                <c:pt idx="3351">
                  <c:v>3352</c:v>
                </c:pt>
                <c:pt idx="3352">
                  <c:v>3353</c:v>
                </c:pt>
                <c:pt idx="3353">
                  <c:v>3354</c:v>
                </c:pt>
                <c:pt idx="3354">
                  <c:v>3355</c:v>
                </c:pt>
                <c:pt idx="3355">
                  <c:v>3356</c:v>
                </c:pt>
                <c:pt idx="3356">
                  <c:v>3357</c:v>
                </c:pt>
                <c:pt idx="3357">
                  <c:v>3358</c:v>
                </c:pt>
                <c:pt idx="3358">
                  <c:v>3359</c:v>
                </c:pt>
                <c:pt idx="3359">
                  <c:v>3360</c:v>
                </c:pt>
                <c:pt idx="3360">
                  <c:v>3361</c:v>
                </c:pt>
                <c:pt idx="3361">
                  <c:v>3362</c:v>
                </c:pt>
                <c:pt idx="3362">
                  <c:v>3363</c:v>
                </c:pt>
                <c:pt idx="3363">
                  <c:v>3364</c:v>
                </c:pt>
                <c:pt idx="3364">
                  <c:v>3365</c:v>
                </c:pt>
                <c:pt idx="3365">
                  <c:v>3366</c:v>
                </c:pt>
                <c:pt idx="3366">
                  <c:v>3367</c:v>
                </c:pt>
                <c:pt idx="3367">
                  <c:v>3368</c:v>
                </c:pt>
                <c:pt idx="3368">
                  <c:v>3369</c:v>
                </c:pt>
                <c:pt idx="3369">
                  <c:v>3370</c:v>
                </c:pt>
                <c:pt idx="3370">
                  <c:v>3371</c:v>
                </c:pt>
                <c:pt idx="3371">
                  <c:v>3372</c:v>
                </c:pt>
                <c:pt idx="3372">
                  <c:v>3373</c:v>
                </c:pt>
                <c:pt idx="3373">
                  <c:v>3374</c:v>
                </c:pt>
                <c:pt idx="3374">
                  <c:v>3375</c:v>
                </c:pt>
                <c:pt idx="3375">
                  <c:v>3376</c:v>
                </c:pt>
                <c:pt idx="3376">
                  <c:v>3377</c:v>
                </c:pt>
                <c:pt idx="3377">
                  <c:v>3378</c:v>
                </c:pt>
                <c:pt idx="3378">
                  <c:v>3379</c:v>
                </c:pt>
                <c:pt idx="3379">
                  <c:v>3380</c:v>
                </c:pt>
                <c:pt idx="3380">
                  <c:v>3381</c:v>
                </c:pt>
                <c:pt idx="3381">
                  <c:v>3382</c:v>
                </c:pt>
                <c:pt idx="3382">
                  <c:v>3383</c:v>
                </c:pt>
                <c:pt idx="3383">
                  <c:v>3384</c:v>
                </c:pt>
                <c:pt idx="3384">
                  <c:v>3385</c:v>
                </c:pt>
                <c:pt idx="3385">
                  <c:v>3386</c:v>
                </c:pt>
                <c:pt idx="3386">
                  <c:v>3387</c:v>
                </c:pt>
                <c:pt idx="3387">
                  <c:v>3388</c:v>
                </c:pt>
                <c:pt idx="3388">
                  <c:v>3389</c:v>
                </c:pt>
                <c:pt idx="3389">
                  <c:v>3390</c:v>
                </c:pt>
                <c:pt idx="3390">
                  <c:v>3391</c:v>
                </c:pt>
                <c:pt idx="3391">
                  <c:v>3392</c:v>
                </c:pt>
                <c:pt idx="3392">
                  <c:v>3393</c:v>
                </c:pt>
                <c:pt idx="3393">
                  <c:v>3394</c:v>
                </c:pt>
                <c:pt idx="3394">
                  <c:v>3395</c:v>
                </c:pt>
                <c:pt idx="3395">
                  <c:v>3396</c:v>
                </c:pt>
                <c:pt idx="3396">
                  <c:v>3397</c:v>
                </c:pt>
                <c:pt idx="3397">
                  <c:v>3398</c:v>
                </c:pt>
                <c:pt idx="3398">
                  <c:v>3399</c:v>
                </c:pt>
                <c:pt idx="3399">
                  <c:v>3400</c:v>
                </c:pt>
                <c:pt idx="3400">
                  <c:v>3401</c:v>
                </c:pt>
                <c:pt idx="3401">
                  <c:v>3402</c:v>
                </c:pt>
                <c:pt idx="3402">
                  <c:v>3403</c:v>
                </c:pt>
                <c:pt idx="3403">
                  <c:v>3404</c:v>
                </c:pt>
                <c:pt idx="3404">
                  <c:v>3405</c:v>
                </c:pt>
                <c:pt idx="3405">
                  <c:v>3406</c:v>
                </c:pt>
                <c:pt idx="3406">
                  <c:v>3407</c:v>
                </c:pt>
                <c:pt idx="3407">
                  <c:v>3408</c:v>
                </c:pt>
                <c:pt idx="3408">
                  <c:v>3409</c:v>
                </c:pt>
                <c:pt idx="3409">
                  <c:v>3410</c:v>
                </c:pt>
                <c:pt idx="3410">
                  <c:v>3411</c:v>
                </c:pt>
                <c:pt idx="3411">
                  <c:v>3412</c:v>
                </c:pt>
                <c:pt idx="3412">
                  <c:v>3413</c:v>
                </c:pt>
                <c:pt idx="3413">
                  <c:v>3414</c:v>
                </c:pt>
                <c:pt idx="3414">
                  <c:v>3415</c:v>
                </c:pt>
                <c:pt idx="3415">
                  <c:v>3416</c:v>
                </c:pt>
                <c:pt idx="3416">
                  <c:v>3417</c:v>
                </c:pt>
                <c:pt idx="3417">
                  <c:v>3418</c:v>
                </c:pt>
                <c:pt idx="3418">
                  <c:v>3419</c:v>
                </c:pt>
                <c:pt idx="3419">
                  <c:v>3420</c:v>
                </c:pt>
                <c:pt idx="3420">
                  <c:v>3421</c:v>
                </c:pt>
                <c:pt idx="3421">
                  <c:v>3422</c:v>
                </c:pt>
                <c:pt idx="3422">
                  <c:v>3423</c:v>
                </c:pt>
                <c:pt idx="3423">
                  <c:v>3424</c:v>
                </c:pt>
                <c:pt idx="3424">
                  <c:v>3425</c:v>
                </c:pt>
                <c:pt idx="3425">
                  <c:v>3426</c:v>
                </c:pt>
                <c:pt idx="3426">
                  <c:v>3427</c:v>
                </c:pt>
                <c:pt idx="3427">
                  <c:v>3428</c:v>
                </c:pt>
                <c:pt idx="3428">
                  <c:v>3429</c:v>
                </c:pt>
                <c:pt idx="3429">
                  <c:v>3430</c:v>
                </c:pt>
                <c:pt idx="3430">
                  <c:v>3431</c:v>
                </c:pt>
                <c:pt idx="3431">
                  <c:v>3432</c:v>
                </c:pt>
                <c:pt idx="3432">
                  <c:v>3433</c:v>
                </c:pt>
                <c:pt idx="3433">
                  <c:v>3434</c:v>
                </c:pt>
                <c:pt idx="3434">
                  <c:v>3435</c:v>
                </c:pt>
                <c:pt idx="3435">
                  <c:v>3436</c:v>
                </c:pt>
                <c:pt idx="3436">
                  <c:v>3437</c:v>
                </c:pt>
                <c:pt idx="3437">
                  <c:v>3438</c:v>
                </c:pt>
                <c:pt idx="3438">
                  <c:v>3439</c:v>
                </c:pt>
                <c:pt idx="3439">
                  <c:v>3440</c:v>
                </c:pt>
                <c:pt idx="3440">
                  <c:v>3441</c:v>
                </c:pt>
                <c:pt idx="3441">
                  <c:v>3442</c:v>
                </c:pt>
                <c:pt idx="3442">
                  <c:v>3443</c:v>
                </c:pt>
                <c:pt idx="3443">
                  <c:v>3444</c:v>
                </c:pt>
                <c:pt idx="3444">
                  <c:v>3445</c:v>
                </c:pt>
                <c:pt idx="3445">
                  <c:v>3446</c:v>
                </c:pt>
                <c:pt idx="3446">
                  <c:v>3447</c:v>
                </c:pt>
                <c:pt idx="3447">
                  <c:v>3448</c:v>
                </c:pt>
                <c:pt idx="3448">
                  <c:v>3449</c:v>
                </c:pt>
                <c:pt idx="3449">
                  <c:v>3450</c:v>
                </c:pt>
                <c:pt idx="3450">
                  <c:v>3451</c:v>
                </c:pt>
                <c:pt idx="3451">
                  <c:v>3452</c:v>
                </c:pt>
                <c:pt idx="3452">
                  <c:v>3453</c:v>
                </c:pt>
                <c:pt idx="3453">
                  <c:v>3454</c:v>
                </c:pt>
                <c:pt idx="3454">
                  <c:v>3455</c:v>
                </c:pt>
                <c:pt idx="3455">
                  <c:v>3456</c:v>
                </c:pt>
                <c:pt idx="3456">
                  <c:v>3457</c:v>
                </c:pt>
                <c:pt idx="3457">
                  <c:v>3458</c:v>
                </c:pt>
                <c:pt idx="3458">
                  <c:v>3459</c:v>
                </c:pt>
                <c:pt idx="3459">
                  <c:v>3460</c:v>
                </c:pt>
                <c:pt idx="3460">
                  <c:v>3461</c:v>
                </c:pt>
                <c:pt idx="3461">
                  <c:v>3462</c:v>
                </c:pt>
                <c:pt idx="3462">
                  <c:v>3463</c:v>
                </c:pt>
                <c:pt idx="3463">
                  <c:v>3464</c:v>
                </c:pt>
                <c:pt idx="3464">
                  <c:v>3465</c:v>
                </c:pt>
                <c:pt idx="3465">
                  <c:v>3466</c:v>
                </c:pt>
                <c:pt idx="3466">
                  <c:v>3467</c:v>
                </c:pt>
                <c:pt idx="3467">
                  <c:v>3468</c:v>
                </c:pt>
                <c:pt idx="3468">
                  <c:v>3469</c:v>
                </c:pt>
                <c:pt idx="3469">
                  <c:v>3470</c:v>
                </c:pt>
                <c:pt idx="3470">
                  <c:v>3471</c:v>
                </c:pt>
                <c:pt idx="3471">
                  <c:v>3472</c:v>
                </c:pt>
                <c:pt idx="3472">
                  <c:v>3473</c:v>
                </c:pt>
                <c:pt idx="3473">
                  <c:v>3474</c:v>
                </c:pt>
                <c:pt idx="3474">
                  <c:v>3475</c:v>
                </c:pt>
                <c:pt idx="3475">
                  <c:v>3476</c:v>
                </c:pt>
                <c:pt idx="3476">
                  <c:v>3477</c:v>
                </c:pt>
                <c:pt idx="3477">
                  <c:v>3478</c:v>
                </c:pt>
                <c:pt idx="3478">
                  <c:v>3479</c:v>
                </c:pt>
                <c:pt idx="3479">
                  <c:v>3480</c:v>
                </c:pt>
                <c:pt idx="3480">
                  <c:v>3481</c:v>
                </c:pt>
                <c:pt idx="3481">
                  <c:v>3482</c:v>
                </c:pt>
                <c:pt idx="3482">
                  <c:v>3483</c:v>
                </c:pt>
                <c:pt idx="3483">
                  <c:v>3484</c:v>
                </c:pt>
                <c:pt idx="3484">
                  <c:v>3485</c:v>
                </c:pt>
                <c:pt idx="3485">
                  <c:v>3486</c:v>
                </c:pt>
                <c:pt idx="3486">
                  <c:v>3487</c:v>
                </c:pt>
                <c:pt idx="3487">
                  <c:v>3488</c:v>
                </c:pt>
                <c:pt idx="3488">
                  <c:v>3489</c:v>
                </c:pt>
                <c:pt idx="3489">
                  <c:v>3490</c:v>
                </c:pt>
                <c:pt idx="3490">
                  <c:v>3491</c:v>
                </c:pt>
                <c:pt idx="3491">
                  <c:v>3492</c:v>
                </c:pt>
                <c:pt idx="3492">
                  <c:v>3493</c:v>
                </c:pt>
                <c:pt idx="3493">
                  <c:v>3494</c:v>
                </c:pt>
                <c:pt idx="3494">
                  <c:v>3495</c:v>
                </c:pt>
                <c:pt idx="3495">
                  <c:v>3496</c:v>
                </c:pt>
                <c:pt idx="3496">
                  <c:v>3497</c:v>
                </c:pt>
                <c:pt idx="3497">
                  <c:v>3498</c:v>
                </c:pt>
                <c:pt idx="3498">
                  <c:v>3499</c:v>
                </c:pt>
                <c:pt idx="3499">
                  <c:v>3500</c:v>
                </c:pt>
                <c:pt idx="3500">
                  <c:v>3501</c:v>
                </c:pt>
                <c:pt idx="3501">
                  <c:v>3502</c:v>
                </c:pt>
                <c:pt idx="3502">
                  <c:v>3503</c:v>
                </c:pt>
                <c:pt idx="3503">
                  <c:v>3504</c:v>
                </c:pt>
                <c:pt idx="3504">
                  <c:v>3505</c:v>
                </c:pt>
                <c:pt idx="3505">
                  <c:v>3506</c:v>
                </c:pt>
                <c:pt idx="3506">
                  <c:v>3507</c:v>
                </c:pt>
                <c:pt idx="3507">
                  <c:v>3508</c:v>
                </c:pt>
                <c:pt idx="3508">
                  <c:v>3509</c:v>
                </c:pt>
                <c:pt idx="3509">
                  <c:v>3510</c:v>
                </c:pt>
                <c:pt idx="3510">
                  <c:v>3511</c:v>
                </c:pt>
                <c:pt idx="3511">
                  <c:v>3512</c:v>
                </c:pt>
                <c:pt idx="3512">
                  <c:v>3513</c:v>
                </c:pt>
                <c:pt idx="3513">
                  <c:v>3514</c:v>
                </c:pt>
                <c:pt idx="3514">
                  <c:v>3515</c:v>
                </c:pt>
                <c:pt idx="3515">
                  <c:v>3516</c:v>
                </c:pt>
                <c:pt idx="3516">
                  <c:v>3517</c:v>
                </c:pt>
                <c:pt idx="3517">
                  <c:v>3518</c:v>
                </c:pt>
                <c:pt idx="3518">
                  <c:v>3519</c:v>
                </c:pt>
                <c:pt idx="3519">
                  <c:v>3520</c:v>
                </c:pt>
                <c:pt idx="3520">
                  <c:v>3521</c:v>
                </c:pt>
                <c:pt idx="3521">
                  <c:v>3522</c:v>
                </c:pt>
                <c:pt idx="3522">
                  <c:v>3523</c:v>
                </c:pt>
                <c:pt idx="3523">
                  <c:v>3524</c:v>
                </c:pt>
                <c:pt idx="3524">
                  <c:v>3525</c:v>
                </c:pt>
                <c:pt idx="3525">
                  <c:v>3526</c:v>
                </c:pt>
                <c:pt idx="3526">
                  <c:v>3527</c:v>
                </c:pt>
                <c:pt idx="3527">
                  <c:v>3528</c:v>
                </c:pt>
                <c:pt idx="3528">
                  <c:v>3529</c:v>
                </c:pt>
                <c:pt idx="3529">
                  <c:v>3530</c:v>
                </c:pt>
                <c:pt idx="3530">
                  <c:v>3531</c:v>
                </c:pt>
                <c:pt idx="3531">
                  <c:v>3532</c:v>
                </c:pt>
                <c:pt idx="3532">
                  <c:v>3533</c:v>
                </c:pt>
                <c:pt idx="3533">
                  <c:v>3534</c:v>
                </c:pt>
                <c:pt idx="3534">
                  <c:v>3535</c:v>
                </c:pt>
                <c:pt idx="3535">
                  <c:v>3536</c:v>
                </c:pt>
                <c:pt idx="3536">
                  <c:v>3537</c:v>
                </c:pt>
                <c:pt idx="3537">
                  <c:v>3538</c:v>
                </c:pt>
                <c:pt idx="3538">
                  <c:v>3539</c:v>
                </c:pt>
                <c:pt idx="3539">
                  <c:v>3540</c:v>
                </c:pt>
                <c:pt idx="3540">
                  <c:v>3541</c:v>
                </c:pt>
                <c:pt idx="3541">
                  <c:v>3542</c:v>
                </c:pt>
                <c:pt idx="3542">
                  <c:v>3543</c:v>
                </c:pt>
                <c:pt idx="3543">
                  <c:v>3544</c:v>
                </c:pt>
                <c:pt idx="3544">
                  <c:v>3545</c:v>
                </c:pt>
                <c:pt idx="3545">
                  <c:v>3546</c:v>
                </c:pt>
                <c:pt idx="3546">
                  <c:v>3547</c:v>
                </c:pt>
                <c:pt idx="3547">
                  <c:v>3548</c:v>
                </c:pt>
                <c:pt idx="3548">
                  <c:v>3549</c:v>
                </c:pt>
                <c:pt idx="3549">
                  <c:v>3550</c:v>
                </c:pt>
                <c:pt idx="3550">
                  <c:v>3551</c:v>
                </c:pt>
                <c:pt idx="3551">
                  <c:v>3552</c:v>
                </c:pt>
                <c:pt idx="3552">
                  <c:v>3553</c:v>
                </c:pt>
                <c:pt idx="3553">
                  <c:v>3554</c:v>
                </c:pt>
                <c:pt idx="3554">
                  <c:v>3555</c:v>
                </c:pt>
                <c:pt idx="3555">
                  <c:v>3556</c:v>
                </c:pt>
                <c:pt idx="3556">
                  <c:v>3557</c:v>
                </c:pt>
                <c:pt idx="3557">
                  <c:v>3558</c:v>
                </c:pt>
                <c:pt idx="3558">
                  <c:v>3559</c:v>
                </c:pt>
                <c:pt idx="3559">
                  <c:v>3560</c:v>
                </c:pt>
                <c:pt idx="3560">
                  <c:v>3561</c:v>
                </c:pt>
                <c:pt idx="3561">
                  <c:v>3562</c:v>
                </c:pt>
                <c:pt idx="3562">
                  <c:v>3563</c:v>
                </c:pt>
                <c:pt idx="3563">
                  <c:v>3564</c:v>
                </c:pt>
                <c:pt idx="3564">
                  <c:v>3565</c:v>
                </c:pt>
                <c:pt idx="3565">
                  <c:v>3566</c:v>
                </c:pt>
                <c:pt idx="3566">
                  <c:v>3567</c:v>
                </c:pt>
                <c:pt idx="3567">
                  <c:v>3568</c:v>
                </c:pt>
                <c:pt idx="3568">
                  <c:v>3569</c:v>
                </c:pt>
                <c:pt idx="3569">
                  <c:v>3570</c:v>
                </c:pt>
                <c:pt idx="3570">
                  <c:v>3571</c:v>
                </c:pt>
                <c:pt idx="3571">
                  <c:v>3572</c:v>
                </c:pt>
                <c:pt idx="3572">
                  <c:v>3573</c:v>
                </c:pt>
                <c:pt idx="3573">
                  <c:v>3574</c:v>
                </c:pt>
                <c:pt idx="3574">
                  <c:v>3575</c:v>
                </c:pt>
                <c:pt idx="3575">
                  <c:v>3576</c:v>
                </c:pt>
                <c:pt idx="3576">
                  <c:v>3577</c:v>
                </c:pt>
                <c:pt idx="3577">
                  <c:v>3578</c:v>
                </c:pt>
                <c:pt idx="3578">
                  <c:v>3579</c:v>
                </c:pt>
                <c:pt idx="3579">
                  <c:v>3580</c:v>
                </c:pt>
                <c:pt idx="3580">
                  <c:v>3581</c:v>
                </c:pt>
                <c:pt idx="3581">
                  <c:v>3582</c:v>
                </c:pt>
                <c:pt idx="3582">
                  <c:v>3583</c:v>
                </c:pt>
                <c:pt idx="3583">
                  <c:v>3584</c:v>
                </c:pt>
                <c:pt idx="3584">
                  <c:v>3585</c:v>
                </c:pt>
                <c:pt idx="3585">
                  <c:v>3586</c:v>
                </c:pt>
                <c:pt idx="3586">
                  <c:v>3587</c:v>
                </c:pt>
                <c:pt idx="3587">
                  <c:v>3588</c:v>
                </c:pt>
                <c:pt idx="3588">
                  <c:v>3589</c:v>
                </c:pt>
                <c:pt idx="3589">
                  <c:v>3590</c:v>
                </c:pt>
                <c:pt idx="3590">
                  <c:v>3591</c:v>
                </c:pt>
                <c:pt idx="3591">
                  <c:v>3592</c:v>
                </c:pt>
                <c:pt idx="3592">
                  <c:v>3593</c:v>
                </c:pt>
                <c:pt idx="3593">
                  <c:v>3594</c:v>
                </c:pt>
                <c:pt idx="3594">
                  <c:v>3595</c:v>
                </c:pt>
                <c:pt idx="3595">
                  <c:v>3596</c:v>
                </c:pt>
                <c:pt idx="3596">
                  <c:v>3597</c:v>
                </c:pt>
                <c:pt idx="3597">
                  <c:v>3598</c:v>
                </c:pt>
                <c:pt idx="3598">
                  <c:v>3599</c:v>
                </c:pt>
                <c:pt idx="3599">
                  <c:v>3600</c:v>
                </c:pt>
                <c:pt idx="3600">
                  <c:v>3601</c:v>
                </c:pt>
                <c:pt idx="3601">
                  <c:v>3602</c:v>
                </c:pt>
                <c:pt idx="3602">
                  <c:v>3603</c:v>
                </c:pt>
                <c:pt idx="3603">
                  <c:v>3604</c:v>
                </c:pt>
                <c:pt idx="3604">
                  <c:v>3605</c:v>
                </c:pt>
                <c:pt idx="3605">
                  <c:v>3606</c:v>
                </c:pt>
                <c:pt idx="3606">
                  <c:v>3607</c:v>
                </c:pt>
                <c:pt idx="3607">
                  <c:v>3608</c:v>
                </c:pt>
                <c:pt idx="3608">
                  <c:v>3609</c:v>
                </c:pt>
                <c:pt idx="3609">
                  <c:v>3610</c:v>
                </c:pt>
                <c:pt idx="3610">
                  <c:v>3611</c:v>
                </c:pt>
                <c:pt idx="3611">
                  <c:v>3612</c:v>
                </c:pt>
                <c:pt idx="3612">
                  <c:v>3613</c:v>
                </c:pt>
                <c:pt idx="3613">
                  <c:v>3614</c:v>
                </c:pt>
                <c:pt idx="3614">
                  <c:v>3615</c:v>
                </c:pt>
                <c:pt idx="3615">
                  <c:v>3616</c:v>
                </c:pt>
                <c:pt idx="3616">
                  <c:v>3617</c:v>
                </c:pt>
                <c:pt idx="3617">
                  <c:v>3618</c:v>
                </c:pt>
                <c:pt idx="3618">
                  <c:v>3619</c:v>
                </c:pt>
                <c:pt idx="3619">
                  <c:v>3620</c:v>
                </c:pt>
                <c:pt idx="3620">
                  <c:v>3621</c:v>
                </c:pt>
                <c:pt idx="3621">
                  <c:v>3622</c:v>
                </c:pt>
                <c:pt idx="3622">
                  <c:v>3623</c:v>
                </c:pt>
                <c:pt idx="3623">
                  <c:v>3624</c:v>
                </c:pt>
                <c:pt idx="3624">
                  <c:v>3625</c:v>
                </c:pt>
                <c:pt idx="3625">
                  <c:v>3626</c:v>
                </c:pt>
                <c:pt idx="3626">
                  <c:v>3627</c:v>
                </c:pt>
                <c:pt idx="3627">
                  <c:v>3628</c:v>
                </c:pt>
                <c:pt idx="3628">
                  <c:v>3629</c:v>
                </c:pt>
                <c:pt idx="3629">
                  <c:v>3630</c:v>
                </c:pt>
                <c:pt idx="3630">
                  <c:v>3631</c:v>
                </c:pt>
                <c:pt idx="3631">
                  <c:v>3632</c:v>
                </c:pt>
                <c:pt idx="3632">
                  <c:v>3633</c:v>
                </c:pt>
                <c:pt idx="3633">
                  <c:v>3634</c:v>
                </c:pt>
                <c:pt idx="3634">
                  <c:v>3635</c:v>
                </c:pt>
                <c:pt idx="3635">
                  <c:v>3636</c:v>
                </c:pt>
                <c:pt idx="3636">
                  <c:v>3637</c:v>
                </c:pt>
                <c:pt idx="3637">
                  <c:v>3638</c:v>
                </c:pt>
                <c:pt idx="3638">
                  <c:v>3639</c:v>
                </c:pt>
                <c:pt idx="3639">
                  <c:v>3640</c:v>
                </c:pt>
                <c:pt idx="3640">
                  <c:v>3641</c:v>
                </c:pt>
                <c:pt idx="3641">
                  <c:v>3642</c:v>
                </c:pt>
                <c:pt idx="3642">
                  <c:v>3643</c:v>
                </c:pt>
                <c:pt idx="3643">
                  <c:v>3644</c:v>
                </c:pt>
                <c:pt idx="3644">
                  <c:v>3645</c:v>
                </c:pt>
                <c:pt idx="3645">
                  <c:v>3646</c:v>
                </c:pt>
                <c:pt idx="3646">
                  <c:v>3647</c:v>
                </c:pt>
                <c:pt idx="3647">
                  <c:v>3648</c:v>
                </c:pt>
                <c:pt idx="3648">
                  <c:v>3649</c:v>
                </c:pt>
                <c:pt idx="3649">
                  <c:v>3650</c:v>
                </c:pt>
                <c:pt idx="3650">
                  <c:v>3651</c:v>
                </c:pt>
                <c:pt idx="3651">
                  <c:v>3652</c:v>
                </c:pt>
                <c:pt idx="3652">
                  <c:v>3653</c:v>
                </c:pt>
                <c:pt idx="3653">
                  <c:v>3654</c:v>
                </c:pt>
                <c:pt idx="3654">
                  <c:v>3655</c:v>
                </c:pt>
                <c:pt idx="3655">
                  <c:v>3656</c:v>
                </c:pt>
                <c:pt idx="3656">
                  <c:v>3657</c:v>
                </c:pt>
                <c:pt idx="3657">
                  <c:v>3658</c:v>
                </c:pt>
                <c:pt idx="3658">
                  <c:v>3659</c:v>
                </c:pt>
                <c:pt idx="3659">
                  <c:v>3660</c:v>
                </c:pt>
                <c:pt idx="3660">
                  <c:v>3661</c:v>
                </c:pt>
                <c:pt idx="3661">
                  <c:v>3662</c:v>
                </c:pt>
                <c:pt idx="3662">
                  <c:v>3663</c:v>
                </c:pt>
                <c:pt idx="3663">
                  <c:v>3664</c:v>
                </c:pt>
                <c:pt idx="3664">
                  <c:v>3665</c:v>
                </c:pt>
                <c:pt idx="3665">
                  <c:v>3666</c:v>
                </c:pt>
                <c:pt idx="3666">
                  <c:v>3667</c:v>
                </c:pt>
                <c:pt idx="3667">
                  <c:v>3668</c:v>
                </c:pt>
                <c:pt idx="3668">
                  <c:v>3669</c:v>
                </c:pt>
                <c:pt idx="3669">
                  <c:v>3670</c:v>
                </c:pt>
                <c:pt idx="3670">
                  <c:v>3671</c:v>
                </c:pt>
                <c:pt idx="3671">
                  <c:v>3672</c:v>
                </c:pt>
                <c:pt idx="3672">
                  <c:v>3673</c:v>
                </c:pt>
                <c:pt idx="3673">
                  <c:v>3674</c:v>
                </c:pt>
                <c:pt idx="3674">
                  <c:v>3675</c:v>
                </c:pt>
                <c:pt idx="3675">
                  <c:v>3676</c:v>
                </c:pt>
                <c:pt idx="3676">
                  <c:v>3677</c:v>
                </c:pt>
                <c:pt idx="3677">
                  <c:v>3678</c:v>
                </c:pt>
                <c:pt idx="3678">
                  <c:v>3679</c:v>
                </c:pt>
                <c:pt idx="3679">
                  <c:v>3680</c:v>
                </c:pt>
                <c:pt idx="3680">
                  <c:v>3681</c:v>
                </c:pt>
                <c:pt idx="3681">
                  <c:v>3682</c:v>
                </c:pt>
                <c:pt idx="3682">
                  <c:v>3683</c:v>
                </c:pt>
                <c:pt idx="3683">
                  <c:v>3684</c:v>
                </c:pt>
                <c:pt idx="3684">
                  <c:v>3685</c:v>
                </c:pt>
                <c:pt idx="3685">
                  <c:v>3686</c:v>
                </c:pt>
                <c:pt idx="3686">
                  <c:v>3687</c:v>
                </c:pt>
                <c:pt idx="3687">
                  <c:v>3688</c:v>
                </c:pt>
                <c:pt idx="3688">
                  <c:v>3689</c:v>
                </c:pt>
                <c:pt idx="3689">
                  <c:v>3690</c:v>
                </c:pt>
                <c:pt idx="3690">
                  <c:v>3691</c:v>
                </c:pt>
                <c:pt idx="3691">
                  <c:v>3692</c:v>
                </c:pt>
                <c:pt idx="3692">
                  <c:v>3693</c:v>
                </c:pt>
                <c:pt idx="3693">
                  <c:v>3694</c:v>
                </c:pt>
                <c:pt idx="3694">
                  <c:v>3695</c:v>
                </c:pt>
                <c:pt idx="3695">
                  <c:v>3696</c:v>
                </c:pt>
                <c:pt idx="3696">
                  <c:v>3697</c:v>
                </c:pt>
                <c:pt idx="3697">
                  <c:v>3698</c:v>
                </c:pt>
                <c:pt idx="3698">
                  <c:v>3699</c:v>
                </c:pt>
                <c:pt idx="3699">
                  <c:v>3700</c:v>
                </c:pt>
                <c:pt idx="3700">
                  <c:v>3701</c:v>
                </c:pt>
                <c:pt idx="3701">
                  <c:v>3702</c:v>
                </c:pt>
                <c:pt idx="3702">
                  <c:v>3703</c:v>
                </c:pt>
                <c:pt idx="3703">
                  <c:v>3704</c:v>
                </c:pt>
                <c:pt idx="3704">
                  <c:v>3705</c:v>
                </c:pt>
                <c:pt idx="3705">
                  <c:v>3706</c:v>
                </c:pt>
                <c:pt idx="3706">
                  <c:v>3707</c:v>
                </c:pt>
                <c:pt idx="3707">
                  <c:v>3708</c:v>
                </c:pt>
                <c:pt idx="3708">
                  <c:v>3709</c:v>
                </c:pt>
                <c:pt idx="3709">
                  <c:v>3710</c:v>
                </c:pt>
                <c:pt idx="3710">
                  <c:v>3711</c:v>
                </c:pt>
                <c:pt idx="3711">
                  <c:v>3712</c:v>
                </c:pt>
                <c:pt idx="3712">
                  <c:v>3713</c:v>
                </c:pt>
                <c:pt idx="3713">
                  <c:v>3714</c:v>
                </c:pt>
                <c:pt idx="3714">
                  <c:v>3715</c:v>
                </c:pt>
                <c:pt idx="3715">
                  <c:v>3716</c:v>
                </c:pt>
                <c:pt idx="3716">
                  <c:v>3717</c:v>
                </c:pt>
                <c:pt idx="3717">
                  <c:v>3718</c:v>
                </c:pt>
                <c:pt idx="3718">
                  <c:v>3719</c:v>
                </c:pt>
                <c:pt idx="3719">
                  <c:v>3720</c:v>
                </c:pt>
                <c:pt idx="3720">
                  <c:v>3721</c:v>
                </c:pt>
                <c:pt idx="3721">
                  <c:v>3722</c:v>
                </c:pt>
                <c:pt idx="3722">
                  <c:v>3723</c:v>
                </c:pt>
                <c:pt idx="3723">
                  <c:v>3724</c:v>
                </c:pt>
                <c:pt idx="3724">
                  <c:v>3725</c:v>
                </c:pt>
                <c:pt idx="3725">
                  <c:v>3726</c:v>
                </c:pt>
                <c:pt idx="3726">
                  <c:v>3727</c:v>
                </c:pt>
                <c:pt idx="3727">
                  <c:v>3728</c:v>
                </c:pt>
                <c:pt idx="3728">
                  <c:v>3729</c:v>
                </c:pt>
                <c:pt idx="3729">
                  <c:v>3730</c:v>
                </c:pt>
                <c:pt idx="3730">
                  <c:v>3731</c:v>
                </c:pt>
                <c:pt idx="3731">
                  <c:v>3732</c:v>
                </c:pt>
                <c:pt idx="3732">
                  <c:v>3733</c:v>
                </c:pt>
                <c:pt idx="3733">
                  <c:v>3734</c:v>
                </c:pt>
                <c:pt idx="3734">
                  <c:v>3735</c:v>
                </c:pt>
                <c:pt idx="3735">
                  <c:v>3736</c:v>
                </c:pt>
                <c:pt idx="3736">
                  <c:v>3737</c:v>
                </c:pt>
                <c:pt idx="3737">
                  <c:v>3738</c:v>
                </c:pt>
                <c:pt idx="3738">
                  <c:v>3739</c:v>
                </c:pt>
                <c:pt idx="3739">
                  <c:v>3740</c:v>
                </c:pt>
                <c:pt idx="3740">
                  <c:v>3741</c:v>
                </c:pt>
                <c:pt idx="3741">
                  <c:v>3742</c:v>
                </c:pt>
                <c:pt idx="3742">
                  <c:v>3743</c:v>
                </c:pt>
                <c:pt idx="3743">
                  <c:v>3744</c:v>
                </c:pt>
                <c:pt idx="3744">
                  <c:v>3745</c:v>
                </c:pt>
                <c:pt idx="3745">
                  <c:v>3746</c:v>
                </c:pt>
                <c:pt idx="3746">
                  <c:v>3747</c:v>
                </c:pt>
                <c:pt idx="3747">
                  <c:v>3748</c:v>
                </c:pt>
                <c:pt idx="3748">
                  <c:v>3749</c:v>
                </c:pt>
                <c:pt idx="3749">
                  <c:v>3750</c:v>
                </c:pt>
                <c:pt idx="3750">
                  <c:v>3751</c:v>
                </c:pt>
                <c:pt idx="3751">
                  <c:v>3752</c:v>
                </c:pt>
                <c:pt idx="3752">
                  <c:v>3753</c:v>
                </c:pt>
                <c:pt idx="3753">
                  <c:v>3754</c:v>
                </c:pt>
                <c:pt idx="3754">
                  <c:v>3755</c:v>
                </c:pt>
                <c:pt idx="3755">
                  <c:v>3756</c:v>
                </c:pt>
                <c:pt idx="3756">
                  <c:v>3757</c:v>
                </c:pt>
                <c:pt idx="3757">
                  <c:v>3758</c:v>
                </c:pt>
                <c:pt idx="3758">
                  <c:v>3759</c:v>
                </c:pt>
                <c:pt idx="3759">
                  <c:v>3760</c:v>
                </c:pt>
                <c:pt idx="3760">
                  <c:v>3761</c:v>
                </c:pt>
                <c:pt idx="3761">
                  <c:v>3762</c:v>
                </c:pt>
                <c:pt idx="3762">
                  <c:v>3763</c:v>
                </c:pt>
                <c:pt idx="3763">
                  <c:v>3764</c:v>
                </c:pt>
                <c:pt idx="3764">
                  <c:v>3765</c:v>
                </c:pt>
                <c:pt idx="3765">
                  <c:v>3766</c:v>
                </c:pt>
                <c:pt idx="3766">
                  <c:v>3767</c:v>
                </c:pt>
                <c:pt idx="3767">
                  <c:v>3768</c:v>
                </c:pt>
                <c:pt idx="3768">
                  <c:v>3769</c:v>
                </c:pt>
                <c:pt idx="3769">
                  <c:v>3770</c:v>
                </c:pt>
                <c:pt idx="3770">
                  <c:v>3771</c:v>
                </c:pt>
                <c:pt idx="3771">
                  <c:v>3772</c:v>
                </c:pt>
                <c:pt idx="3772">
                  <c:v>3773</c:v>
                </c:pt>
                <c:pt idx="3773">
                  <c:v>3774</c:v>
                </c:pt>
                <c:pt idx="3774">
                  <c:v>3775</c:v>
                </c:pt>
                <c:pt idx="3775">
                  <c:v>3776</c:v>
                </c:pt>
                <c:pt idx="3776">
                  <c:v>3777</c:v>
                </c:pt>
                <c:pt idx="3777">
                  <c:v>3778</c:v>
                </c:pt>
                <c:pt idx="3778">
                  <c:v>3779</c:v>
                </c:pt>
                <c:pt idx="3779">
                  <c:v>3780</c:v>
                </c:pt>
                <c:pt idx="3780">
                  <c:v>3781</c:v>
                </c:pt>
                <c:pt idx="3781">
                  <c:v>3782</c:v>
                </c:pt>
                <c:pt idx="3782">
                  <c:v>3783</c:v>
                </c:pt>
                <c:pt idx="3783">
                  <c:v>3784</c:v>
                </c:pt>
                <c:pt idx="3784">
                  <c:v>3785</c:v>
                </c:pt>
                <c:pt idx="3785">
                  <c:v>3786</c:v>
                </c:pt>
                <c:pt idx="3786">
                  <c:v>3787</c:v>
                </c:pt>
                <c:pt idx="3787">
                  <c:v>3788</c:v>
                </c:pt>
                <c:pt idx="3788">
                  <c:v>3789</c:v>
                </c:pt>
                <c:pt idx="3789">
                  <c:v>3790</c:v>
                </c:pt>
                <c:pt idx="3790">
                  <c:v>3791</c:v>
                </c:pt>
                <c:pt idx="3791">
                  <c:v>3792</c:v>
                </c:pt>
                <c:pt idx="3792">
                  <c:v>3793</c:v>
                </c:pt>
                <c:pt idx="3793">
                  <c:v>3794</c:v>
                </c:pt>
                <c:pt idx="3794">
                  <c:v>3795</c:v>
                </c:pt>
                <c:pt idx="3795">
                  <c:v>3796</c:v>
                </c:pt>
                <c:pt idx="3796">
                  <c:v>3797</c:v>
                </c:pt>
                <c:pt idx="3797">
                  <c:v>3798</c:v>
                </c:pt>
                <c:pt idx="3798">
                  <c:v>3799</c:v>
                </c:pt>
                <c:pt idx="3799">
                  <c:v>3800</c:v>
                </c:pt>
                <c:pt idx="3800">
                  <c:v>3801</c:v>
                </c:pt>
                <c:pt idx="3801">
                  <c:v>3802</c:v>
                </c:pt>
                <c:pt idx="3802">
                  <c:v>3803</c:v>
                </c:pt>
                <c:pt idx="3803">
                  <c:v>3804</c:v>
                </c:pt>
                <c:pt idx="3804">
                  <c:v>3805</c:v>
                </c:pt>
                <c:pt idx="3805">
                  <c:v>3806</c:v>
                </c:pt>
                <c:pt idx="3806">
                  <c:v>3807</c:v>
                </c:pt>
                <c:pt idx="3807">
                  <c:v>3808</c:v>
                </c:pt>
                <c:pt idx="3808">
                  <c:v>3809</c:v>
                </c:pt>
                <c:pt idx="3809">
                  <c:v>3810</c:v>
                </c:pt>
                <c:pt idx="3810">
                  <c:v>3811</c:v>
                </c:pt>
                <c:pt idx="3811">
                  <c:v>3812</c:v>
                </c:pt>
                <c:pt idx="3812">
                  <c:v>3813</c:v>
                </c:pt>
                <c:pt idx="3813">
                  <c:v>3814</c:v>
                </c:pt>
                <c:pt idx="3814">
                  <c:v>3815</c:v>
                </c:pt>
                <c:pt idx="3815">
                  <c:v>3816</c:v>
                </c:pt>
                <c:pt idx="3816">
                  <c:v>3817</c:v>
                </c:pt>
                <c:pt idx="3817">
                  <c:v>3818</c:v>
                </c:pt>
                <c:pt idx="3818">
                  <c:v>3819</c:v>
                </c:pt>
                <c:pt idx="3819">
                  <c:v>3820</c:v>
                </c:pt>
                <c:pt idx="3820">
                  <c:v>3821</c:v>
                </c:pt>
                <c:pt idx="3821">
                  <c:v>3822</c:v>
                </c:pt>
                <c:pt idx="3822">
                  <c:v>3823</c:v>
                </c:pt>
                <c:pt idx="3823">
                  <c:v>3824</c:v>
                </c:pt>
                <c:pt idx="3824">
                  <c:v>3825</c:v>
                </c:pt>
                <c:pt idx="3825">
                  <c:v>3826</c:v>
                </c:pt>
                <c:pt idx="3826">
                  <c:v>3827</c:v>
                </c:pt>
                <c:pt idx="3827">
                  <c:v>3828</c:v>
                </c:pt>
                <c:pt idx="3828">
                  <c:v>3829</c:v>
                </c:pt>
                <c:pt idx="3829">
                  <c:v>3830</c:v>
                </c:pt>
                <c:pt idx="3830">
                  <c:v>3831</c:v>
                </c:pt>
                <c:pt idx="3831">
                  <c:v>3832</c:v>
                </c:pt>
                <c:pt idx="3832">
                  <c:v>3833</c:v>
                </c:pt>
                <c:pt idx="3833">
                  <c:v>3834</c:v>
                </c:pt>
                <c:pt idx="3834">
                  <c:v>3835</c:v>
                </c:pt>
                <c:pt idx="3835">
                  <c:v>3836</c:v>
                </c:pt>
                <c:pt idx="3836">
                  <c:v>3837</c:v>
                </c:pt>
                <c:pt idx="3837">
                  <c:v>3838</c:v>
                </c:pt>
                <c:pt idx="3838">
                  <c:v>3839</c:v>
                </c:pt>
                <c:pt idx="3839">
                  <c:v>3840</c:v>
                </c:pt>
                <c:pt idx="3840">
                  <c:v>3841</c:v>
                </c:pt>
                <c:pt idx="3841">
                  <c:v>3842</c:v>
                </c:pt>
                <c:pt idx="3842">
                  <c:v>3843</c:v>
                </c:pt>
                <c:pt idx="3843">
                  <c:v>3844</c:v>
                </c:pt>
                <c:pt idx="3844">
                  <c:v>3845</c:v>
                </c:pt>
                <c:pt idx="3845">
                  <c:v>3846</c:v>
                </c:pt>
                <c:pt idx="3846">
                  <c:v>3847</c:v>
                </c:pt>
                <c:pt idx="3847">
                  <c:v>3848</c:v>
                </c:pt>
                <c:pt idx="3848">
                  <c:v>3849</c:v>
                </c:pt>
                <c:pt idx="3849">
                  <c:v>3850</c:v>
                </c:pt>
                <c:pt idx="3850">
                  <c:v>3851</c:v>
                </c:pt>
                <c:pt idx="3851">
                  <c:v>3852</c:v>
                </c:pt>
                <c:pt idx="3852">
                  <c:v>3853</c:v>
                </c:pt>
                <c:pt idx="3853">
                  <c:v>3854</c:v>
                </c:pt>
                <c:pt idx="3854">
                  <c:v>3855</c:v>
                </c:pt>
                <c:pt idx="3855">
                  <c:v>3856</c:v>
                </c:pt>
                <c:pt idx="3856">
                  <c:v>3857</c:v>
                </c:pt>
                <c:pt idx="3857">
                  <c:v>3858</c:v>
                </c:pt>
                <c:pt idx="3858">
                  <c:v>3859</c:v>
                </c:pt>
                <c:pt idx="3859">
                  <c:v>3860</c:v>
                </c:pt>
                <c:pt idx="3860">
                  <c:v>3861</c:v>
                </c:pt>
                <c:pt idx="3861">
                  <c:v>3862</c:v>
                </c:pt>
                <c:pt idx="3862">
                  <c:v>3863</c:v>
                </c:pt>
                <c:pt idx="3863">
                  <c:v>3864</c:v>
                </c:pt>
                <c:pt idx="3864">
                  <c:v>3865</c:v>
                </c:pt>
                <c:pt idx="3865">
                  <c:v>3866</c:v>
                </c:pt>
                <c:pt idx="3866">
                  <c:v>3867</c:v>
                </c:pt>
                <c:pt idx="3867">
                  <c:v>3868</c:v>
                </c:pt>
                <c:pt idx="3868">
                  <c:v>3869</c:v>
                </c:pt>
                <c:pt idx="3869">
                  <c:v>3870</c:v>
                </c:pt>
                <c:pt idx="3870">
                  <c:v>3871</c:v>
                </c:pt>
                <c:pt idx="3871">
                  <c:v>3872</c:v>
                </c:pt>
                <c:pt idx="3872">
                  <c:v>3873</c:v>
                </c:pt>
                <c:pt idx="3873">
                  <c:v>3874</c:v>
                </c:pt>
                <c:pt idx="3874">
                  <c:v>3875</c:v>
                </c:pt>
                <c:pt idx="3875">
                  <c:v>3876</c:v>
                </c:pt>
                <c:pt idx="3876">
                  <c:v>3877</c:v>
                </c:pt>
                <c:pt idx="3877">
                  <c:v>3878</c:v>
                </c:pt>
                <c:pt idx="3878">
                  <c:v>3879</c:v>
                </c:pt>
                <c:pt idx="3879">
                  <c:v>3880</c:v>
                </c:pt>
                <c:pt idx="3880">
                  <c:v>3881</c:v>
                </c:pt>
                <c:pt idx="3881">
                  <c:v>3882</c:v>
                </c:pt>
                <c:pt idx="3882">
                  <c:v>3883</c:v>
                </c:pt>
                <c:pt idx="3883">
                  <c:v>3884</c:v>
                </c:pt>
                <c:pt idx="3884">
                  <c:v>3885</c:v>
                </c:pt>
                <c:pt idx="3885">
                  <c:v>3886</c:v>
                </c:pt>
                <c:pt idx="3886">
                  <c:v>3887</c:v>
                </c:pt>
                <c:pt idx="3887">
                  <c:v>3888</c:v>
                </c:pt>
                <c:pt idx="3888">
                  <c:v>3889</c:v>
                </c:pt>
                <c:pt idx="3889">
                  <c:v>3890</c:v>
                </c:pt>
                <c:pt idx="3890">
                  <c:v>3891</c:v>
                </c:pt>
                <c:pt idx="3891">
                  <c:v>3892</c:v>
                </c:pt>
                <c:pt idx="3892">
                  <c:v>3893</c:v>
                </c:pt>
                <c:pt idx="3893">
                  <c:v>3894</c:v>
                </c:pt>
                <c:pt idx="3894">
                  <c:v>3895</c:v>
                </c:pt>
                <c:pt idx="3895">
                  <c:v>3896</c:v>
                </c:pt>
                <c:pt idx="3896">
                  <c:v>3897</c:v>
                </c:pt>
                <c:pt idx="3897">
                  <c:v>3898</c:v>
                </c:pt>
                <c:pt idx="3898">
                  <c:v>3899</c:v>
                </c:pt>
                <c:pt idx="3899">
                  <c:v>3900</c:v>
                </c:pt>
                <c:pt idx="3900">
                  <c:v>3901</c:v>
                </c:pt>
                <c:pt idx="3901">
                  <c:v>3902</c:v>
                </c:pt>
                <c:pt idx="3902">
                  <c:v>3903</c:v>
                </c:pt>
                <c:pt idx="3903">
                  <c:v>3904</c:v>
                </c:pt>
                <c:pt idx="3904">
                  <c:v>3905</c:v>
                </c:pt>
                <c:pt idx="3905">
                  <c:v>3906</c:v>
                </c:pt>
                <c:pt idx="3906">
                  <c:v>3907</c:v>
                </c:pt>
                <c:pt idx="3907">
                  <c:v>3908</c:v>
                </c:pt>
                <c:pt idx="3908">
                  <c:v>3909</c:v>
                </c:pt>
                <c:pt idx="3909">
                  <c:v>3910</c:v>
                </c:pt>
                <c:pt idx="3910">
                  <c:v>3911</c:v>
                </c:pt>
                <c:pt idx="3911">
                  <c:v>3912</c:v>
                </c:pt>
                <c:pt idx="3912">
                  <c:v>3913</c:v>
                </c:pt>
                <c:pt idx="3913">
                  <c:v>3914</c:v>
                </c:pt>
                <c:pt idx="3914">
                  <c:v>3915</c:v>
                </c:pt>
                <c:pt idx="3915">
                  <c:v>3916</c:v>
                </c:pt>
                <c:pt idx="3916">
                  <c:v>3917</c:v>
                </c:pt>
                <c:pt idx="3917">
                  <c:v>3918</c:v>
                </c:pt>
                <c:pt idx="3918">
                  <c:v>3919</c:v>
                </c:pt>
                <c:pt idx="3919">
                  <c:v>3920</c:v>
                </c:pt>
                <c:pt idx="3920">
                  <c:v>3921</c:v>
                </c:pt>
                <c:pt idx="3921">
                  <c:v>3922</c:v>
                </c:pt>
                <c:pt idx="3922">
                  <c:v>3923</c:v>
                </c:pt>
                <c:pt idx="3923">
                  <c:v>3924</c:v>
                </c:pt>
                <c:pt idx="3924">
                  <c:v>3925</c:v>
                </c:pt>
                <c:pt idx="3925">
                  <c:v>3926</c:v>
                </c:pt>
                <c:pt idx="3926">
                  <c:v>3927</c:v>
                </c:pt>
                <c:pt idx="3927">
                  <c:v>3928</c:v>
                </c:pt>
                <c:pt idx="3928">
                  <c:v>3929</c:v>
                </c:pt>
                <c:pt idx="3929">
                  <c:v>3930</c:v>
                </c:pt>
                <c:pt idx="3930">
                  <c:v>3931</c:v>
                </c:pt>
                <c:pt idx="3931">
                  <c:v>3932</c:v>
                </c:pt>
                <c:pt idx="3932">
                  <c:v>3933</c:v>
                </c:pt>
                <c:pt idx="3933">
                  <c:v>3934</c:v>
                </c:pt>
                <c:pt idx="3934">
                  <c:v>3935</c:v>
                </c:pt>
                <c:pt idx="3935">
                  <c:v>3936</c:v>
                </c:pt>
                <c:pt idx="3936">
                  <c:v>3937</c:v>
                </c:pt>
                <c:pt idx="3937">
                  <c:v>3938</c:v>
                </c:pt>
                <c:pt idx="3938">
                  <c:v>3939</c:v>
                </c:pt>
                <c:pt idx="3939">
                  <c:v>3940</c:v>
                </c:pt>
                <c:pt idx="3940">
                  <c:v>3941</c:v>
                </c:pt>
                <c:pt idx="3941">
                  <c:v>3942</c:v>
                </c:pt>
                <c:pt idx="3942">
                  <c:v>3943</c:v>
                </c:pt>
                <c:pt idx="3943">
                  <c:v>3944</c:v>
                </c:pt>
                <c:pt idx="3944">
                  <c:v>3945</c:v>
                </c:pt>
                <c:pt idx="3945">
                  <c:v>3946</c:v>
                </c:pt>
                <c:pt idx="3946">
                  <c:v>3947</c:v>
                </c:pt>
                <c:pt idx="3947">
                  <c:v>3948</c:v>
                </c:pt>
                <c:pt idx="3948">
                  <c:v>3949</c:v>
                </c:pt>
                <c:pt idx="3949">
                  <c:v>3950</c:v>
                </c:pt>
                <c:pt idx="3950">
                  <c:v>3951</c:v>
                </c:pt>
                <c:pt idx="3951">
                  <c:v>3952</c:v>
                </c:pt>
                <c:pt idx="3952">
                  <c:v>3953</c:v>
                </c:pt>
                <c:pt idx="3953">
                  <c:v>3954</c:v>
                </c:pt>
                <c:pt idx="3954">
                  <c:v>3955</c:v>
                </c:pt>
                <c:pt idx="3955">
                  <c:v>3956</c:v>
                </c:pt>
                <c:pt idx="3956">
                  <c:v>3957</c:v>
                </c:pt>
                <c:pt idx="3957">
                  <c:v>3958</c:v>
                </c:pt>
                <c:pt idx="3958">
                  <c:v>3959</c:v>
                </c:pt>
                <c:pt idx="3959">
                  <c:v>3960</c:v>
                </c:pt>
                <c:pt idx="3960">
                  <c:v>3961</c:v>
                </c:pt>
                <c:pt idx="3961">
                  <c:v>3962</c:v>
                </c:pt>
                <c:pt idx="3962">
                  <c:v>3963</c:v>
                </c:pt>
                <c:pt idx="3963">
                  <c:v>3964</c:v>
                </c:pt>
                <c:pt idx="3964">
                  <c:v>3965</c:v>
                </c:pt>
                <c:pt idx="3965">
                  <c:v>3966</c:v>
                </c:pt>
                <c:pt idx="3966">
                  <c:v>3967</c:v>
                </c:pt>
                <c:pt idx="3967">
                  <c:v>3968</c:v>
                </c:pt>
                <c:pt idx="3968">
                  <c:v>3969</c:v>
                </c:pt>
                <c:pt idx="3969">
                  <c:v>3970</c:v>
                </c:pt>
                <c:pt idx="3970">
                  <c:v>3971</c:v>
                </c:pt>
                <c:pt idx="3971">
                  <c:v>3972</c:v>
                </c:pt>
                <c:pt idx="3972">
                  <c:v>3973</c:v>
                </c:pt>
                <c:pt idx="3973">
                  <c:v>3974</c:v>
                </c:pt>
                <c:pt idx="3974">
                  <c:v>3975</c:v>
                </c:pt>
                <c:pt idx="3975">
                  <c:v>3976</c:v>
                </c:pt>
                <c:pt idx="3976">
                  <c:v>3977</c:v>
                </c:pt>
                <c:pt idx="3977">
                  <c:v>3978</c:v>
                </c:pt>
                <c:pt idx="3978">
                  <c:v>3979</c:v>
                </c:pt>
                <c:pt idx="3979">
                  <c:v>3980</c:v>
                </c:pt>
                <c:pt idx="3980">
                  <c:v>3981</c:v>
                </c:pt>
                <c:pt idx="3981">
                  <c:v>3982</c:v>
                </c:pt>
                <c:pt idx="3982">
                  <c:v>3983</c:v>
                </c:pt>
                <c:pt idx="3983">
                  <c:v>3984</c:v>
                </c:pt>
                <c:pt idx="3984">
                  <c:v>3985</c:v>
                </c:pt>
                <c:pt idx="3985">
                  <c:v>3986</c:v>
                </c:pt>
                <c:pt idx="3986">
                  <c:v>3987</c:v>
                </c:pt>
                <c:pt idx="3987">
                  <c:v>3988</c:v>
                </c:pt>
                <c:pt idx="3988">
                  <c:v>3989</c:v>
                </c:pt>
                <c:pt idx="3989">
                  <c:v>3990</c:v>
                </c:pt>
                <c:pt idx="3990">
                  <c:v>3991</c:v>
                </c:pt>
                <c:pt idx="3991">
                  <c:v>3992</c:v>
                </c:pt>
                <c:pt idx="3992">
                  <c:v>3993</c:v>
                </c:pt>
                <c:pt idx="3993">
                  <c:v>3994</c:v>
                </c:pt>
                <c:pt idx="3994">
                  <c:v>3995</c:v>
                </c:pt>
                <c:pt idx="3995">
                  <c:v>3996</c:v>
                </c:pt>
                <c:pt idx="3996">
                  <c:v>3997</c:v>
                </c:pt>
                <c:pt idx="3997">
                  <c:v>3998</c:v>
                </c:pt>
                <c:pt idx="3998">
                  <c:v>3999</c:v>
                </c:pt>
                <c:pt idx="3999">
                  <c:v>4000</c:v>
                </c:pt>
                <c:pt idx="4000">
                  <c:v>4001</c:v>
                </c:pt>
                <c:pt idx="4001">
                  <c:v>4002</c:v>
                </c:pt>
                <c:pt idx="4002">
                  <c:v>4003</c:v>
                </c:pt>
                <c:pt idx="4003">
                  <c:v>4004</c:v>
                </c:pt>
                <c:pt idx="4004">
                  <c:v>4005</c:v>
                </c:pt>
                <c:pt idx="4005">
                  <c:v>4006</c:v>
                </c:pt>
                <c:pt idx="4006">
                  <c:v>4007</c:v>
                </c:pt>
                <c:pt idx="4007">
                  <c:v>4008</c:v>
                </c:pt>
                <c:pt idx="4008">
                  <c:v>4009</c:v>
                </c:pt>
                <c:pt idx="4009">
                  <c:v>4010</c:v>
                </c:pt>
                <c:pt idx="4010">
                  <c:v>4011</c:v>
                </c:pt>
                <c:pt idx="4011">
                  <c:v>4012</c:v>
                </c:pt>
                <c:pt idx="4012">
                  <c:v>4013</c:v>
                </c:pt>
                <c:pt idx="4013">
                  <c:v>4014</c:v>
                </c:pt>
                <c:pt idx="4014">
                  <c:v>4015</c:v>
                </c:pt>
                <c:pt idx="4015">
                  <c:v>4016</c:v>
                </c:pt>
                <c:pt idx="4016">
                  <c:v>4017</c:v>
                </c:pt>
                <c:pt idx="4017">
                  <c:v>4018</c:v>
                </c:pt>
                <c:pt idx="4018">
                  <c:v>4019</c:v>
                </c:pt>
                <c:pt idx="4019">
                  <c:v>4020</c:v>
                </c:pt>
                <c:pt idx="4020">
                  <c:v>4021</c:v>
                </c:pt>
                <c:pt idx="4021">
                  <c:v>4022</c:v>
                </c:pt>
                <c:pt idx="4022">
                  <c:v>4023</c:v>
                </c:pt>
                <c:pt idx="4023">
                  <c:v>4024</c:v>
                </c:pt>
                <c:pt idx="4024">
                  <c:v>4025</c:v>
                </c:pt>
                <c:pt idx="4025">
                  <c:v>4026</c:v>
                </c:pt>
                <c:pt idx="4026">
                  <c:v>4027</c:v>
                </c:pt>
                <c:pt idx="4027">
                  <c:v>4028</c:v>
                </c:pt>
                <c:pt idx="4028">
                  <c:v>4029</c:v>
                </c:pt>
                <c:pt idx="4029">
                  <c:v>4030</c:v>
                </c:pt>
                <c:pt idx="4030">
                  <c:v>4031</c:v>
                </c:pt>
                <c:pt idx="4031">
                  <c:v>4032</c:v>
                </c:pt>
                <c:pt idx="4032">
                  <c:v>4033</c:v>
                </c:pt>
                <c:pt idx="4033">
                  <c:v>4034</c:v>
                </c:pt>
                <c:pt idx="4034">
                  <c:v>4035</c:v>
                </c:pt>
                <c:pt idx="4035">
                  <c:v>4036</c:v>
                </c:pt>
                <c:pt idx="4036">
                  <c:v>4037</c:v>
                </c:pt>
                <c:pt idx="4037">
                  <c:v>4038</c:v>
                </c:pt>
                <c:pt idx="4038">
                  <c:v>4039</c:v>
                </c:pt>
                <c:pt idx="4039">
                  <c:v>4040</c:v>
                </c:pt>
                <c:pt idx="4040">
                  <c:v>4041</c:v>
                </c:pt>
                <c:pt idx="4041">
                  <c:v>4042</c:v>
                </c:pt>
                <c:pt idx="4042">
                  <c:v>4043</c:v>
                </c:pt>
                <c:pt idx="4043">
                  <c:v>4044</c:v>
                </c:pt>
                <c:pt idx="4044">
                  <c:v>4045</c:v>
                </c:pt>
                <c:pt idx="4045">
                  <c:v>4046</c:v>
                </c:pt>
                <c:pt idx="4046">
                  <c:v>4047</c:v>
                </c:pt>
                <c:pt idx="4047">
                  <c:v>4048</c:v>
                </c:pt>
                <c:pt idx="4048">
                  <c:v>4049</c:v>
                </c:pt>
                <c:pt idx="4049">
                  <c:v>4050</c:v>
                </c:pt>
                <c:pt idx="4050">
                  <c:v>4051</c:v>
                </c:pt>
                <c:pt idx="4051">
                  <c:v>4052</c:v>
                </c:pt>
                <c:pt idx="4052">
                  <c:v>4053</c:v>
                </c:pt>
                <c:pt idx="4053">
                  <c:v>4054</c:v>
                </c:pt>
                <c:pt idx="4054">
                  <c:v>4055</c:v>
                </c:pt>
                <c:pt idx="4055">
                  <c:v>4056</c:v>
                </c:pt>
                <c:pt idx="4056">
                  <c:v>4057</c:v>
                </c:pt>
                <c:pt idx="4057">
                  <c:v>4058</c:v>
                </c:pt>
                <c:pt idx="4058">
                  <c:v>4059</c:v>
                </c:pt>
                <c:pt idx="4059">
                  <c:v>4060</c:v>
                </c:pt>
                <c:pt idx="4060">
                  <c:v>4061</c:v>
                </c:pt>
                <c:pt idx="4061">
                  <c:v>4062</c:v>
                </c:pt>
                <c:pt idx="4062">
                  <c:v>4063</c:v>
                </c:pt>
                <c:pt idx="4063">
                  <c:v>4064</c:v>
                </c:pt>
                <c:pt idx="4064">
                  <c:v>4065</c:v>
                </c:pt>
                <c:pt idx="4065">
                  <c:v>4066</c:v>
                </c:pt>
                <c:pt idx="4066">
                  <c:v>4067</c:v>
                </c:pt>
                <c:pt idx="4067">
                  <c:v>4068</c:v>
                </c:pt>
                <c:pt idx="4068">
                  <c:v>4069</c:v>
                </c:pt>
                <c:pt idx="4069">
                  <c:v>4070</c:v>
                </c:pt>
                <c:pt idx="4070">
                  <c:v>4071</c:v>
                </c:pt>
                <c:pt idx="4071">
                  <c:v>4072</c:v>
                </c:pt>
                <c:pt idx="4072">
                  <c:v>4073</c:v>
                </c:pt>
                <c:pt idx="4073">
                  <c:v>4074</c:v>
                </c:pt>
                <c:pt idx="4074">
                  <c:v>4075</c:v>
                </c:pt>
                <c:pt idx="4075">
                  <c:v>4076</c:v>
                </c:pt>
                <c:pt idx="4076">
                  <c:v>4077</c:v>
                </c:pt>
                <c:pt idx="4077">
                  <c:v>4078</c:v>
                </c:pt>
                <c:pt idx="4078">
                  <c:v>4079</c:v>
                </c:pt>
                <c:pt idx="4079">
                  <c:v>4080</c:v>
                </c:pt>
                <c:pt idx="4080">
                  <c:v>4081</c:v>
                </c:pt>
                <c:pt idx="4081">
                  <c:v>4082</c:v>
                </c:pt>
                <c:pt idx="4082">
                  <c:v>4083</c:v>
                </c:pt>
                <c:pt idx="4083">
                  <c:v>4084</c:v>
                </c:pt>
                <c:pt idx="4084">
                  <c:v>4085</c:v>
                </c:pt>
                <c:pt idx="4085">
                  <c:v>4086</c:v>
                </c:pt>
                <c:pt idx="4086">
                  <c:v>4087</c:v>
                </c:pt>
                <c:pt idx="4087">
                  <c:v>4088</c:v>
                </c:pt>
                <c:pt idx="4088">
                  <c:v>4089</c:v>
                </c:pt>
                <c:pt idx="4089">
                  <c:v>4090</c:v>
                </c:pt>
                <c:pt idx="4090">
                  <c:v>4091</c:v>
                </c:pt>
                <c:pt idx="4091">
                  <c:v>4092</c:v>
                </c:pt>
                <c:pt idx="4092">
                  <c:v>4093</c:v>
                </c:pt>
                <c:pt idx="4093">
                  <c:v>4094</c:v>
                </c:pt>
                <c:pt idx="4094">
                  <c:v>4095</c:v>
                </c:pt>
                <c:pt idx="4095">
                  <c:v>4096</c:v>
                </c:pt>
                <c:pt idx="4096">
                  <c:v>4097</c:v>
                </c:pt>
                <c:pt idx="4097">
                  <c:v>4098</c:v>
                </c:pt>
                <c:pt idx="4098">
                  <c:v>4099</c:v>
                </c:pt>
                <c:pt idx="4099">
                  <c:v>4100</c:v>
                </c:pt>
                <c:pt idx="4100">
                  <c:v>4101</c:v>
                </c:pt>
                <c:pt idx="4101">
                  <c:v>4102</c:v>
                </c:pt>
                <c:pt idx="4102">
                  <c:v>4103</c:v>
                </c:pt>
                <c:pt idx="4103">
                  <c:v>4104</c:v>
                </c:pt>
                <c:pt idx="4104">
                  <c:v>4105</c:v>
                </c:pt>
                <c:pt idx="4105">
                  <c:v>4106</c:v>
                </c:pt>
                <c:pt idx="4106">
                  <c:v>4107</c:v>
                </c:pt>
                <c:pt idx="4107">
                  <c:v>4108</c:v>
                </c:pt>
                <c:pt idx="4108">
                  <c:v>4109</c:v>
                </c:pt>
                <c:pt idx="4109">
                  <c:v>4110</c:v>
                </c:pt>
                <c:pt idx="4110">
                  <c:v>4111</c:v>
                </c:pt>
                <c:pt idx="4111">
                  <c:v>4112</c:v>
                </c:pt>
                <c:pt idx="4112">
                  <c:v>4113</c:v>
                </c:pt>
                <c:pt idx="4113">
                  <c:v>4114</c:v>
                </c:pt>
                <c:pt idx="4114">
                  <c:v>4115</c:v>
                </c:pt>
                <c:pt idx="4115">
                  <c:v>4116</c:v>
                </c:pt>
                <c:pt idx="4116">
                  <c:v>4117</c:v>
                </c:pt>
                <c:pt idx="4117">
                  <c:v>4118</c:v>
                </c:pt>
                <c:pt idx="4118">
                  <c:v>4119</c:v>
                </c:pt>
                <c:pt idx="4119">
                  <c:v>4120</c:v>
                </c:pt>
                <c:pt idx="4120">
                  <c:v>4121</c:v>
                </c:pt>
                <c:pt idx="4121">
                  <c:v>4122</c:v>
                </c:pt>
                <c:pt idx="4122">
                  <c:v>4123</c:v>
                </c:pt>
                <c:pt idx="4123">
                  <c:v>4124</c:v>
                </c:pt>
                <c:pt idx="4124">
                  <c:v>4125</c:v>
                </c:pt>
                <c:pt idx="4125">
                  <c:v>4126</c:v>
                </c:pt>
                <c:pt idx="4126">
                  <c:v>4127</c:v>
                </c:pt>
                <c:pt idx="4127">
                  <c:v>4128</c:v>
                </c:pt>
                <c:pt idx="4128">
                  <c:v>4129</c:v>
                </c:pt>
                <c:pt idx="4129">
                  <c:v>4130</c:v>
                </c:pt>
                <c:pt idx="4130">
                  <c:v>4131</c:v>
                </c:pt>
                <c:pt idx="4131">
                  <c:v>4132</c:v>
                </c:pt>
                <c:pt idx="4132">
                  <c:v>4133</c:v>
                </c:pt>
                <c:pt idx="4133">
                  <c:v>4134</c:v>
                </c:pt>
                <c:pt idx="4134">
                  <c:v>4135</c:v>
                </c:pt>
                <c:pt idx="4135">
                  <c:v>4136</c:v>
                </c:pt>
                <c:pt idx="4136">
                  <c:v>4137</c:v>
                </c:pt>
                <c:pt idx="4137">
                  <c:v>4138</c:v>
                </c:pt>
                <c:pt idx="4138">
                  <c:v>4139</c:v>
                </c:pt>
                <c:pt idx="4139">
                  <c:v>4140</c:v>
                </c:pt>
                <c:pt idx="4140">
                  <c:v>4141</c:v>
                </c:pt>
                <c:pt idx="4141">
                  <c:v>4142</c:v>
                </c:pt>
                <c:pt idx="4142">
                  <c:v>4143</c:v>
                </c:pt>
                <c:pt idx="4143">
                  <c:v>4144</c:v>
                </c:pt>
                <c:pt idx="4144">
                  <c:v>4145</c:v>
                </c:pt>
                <c:pt idx="4145">
                  <c:v>4146</c:v>
                </c:pt>
                <c:pt idx="4146">
                  <c:v>4147</c:v>
                </c:pt>
                <c:pt idx="4147">
                  <c:v>4148</c:v>
                </c:pt>
                <c:pt idx="4148">
                  <c:v>4149</c:v>
                </c:pt>
                <c:pt idx="4149">
                  <c:v>4150</c:v>
                </c:pt>
                <c:pt idx="4150">
                  <c:v>4151</c:v>
                </c:pt>
                <c:pt idx="4151">
                  <c:v>4152</c:v>
                </c:pt>
                <c:pt idx="4152">
                  <c:v>4153</c:v>
                </c:pt>
                <c:pt idx="4153">
                  <c:v>4154</c:v>
                </c:pt>
                <c:pt idx="4154">
                  <c:v>4155</c:v>
                </c:pt>
                <c:pt idx="4155">
                  <c:v>4156</c:v>
                </c:pt>
                <c:pt idx="4156">
                  <c:v>4157</c:v>
                </c:pt>
                <c:pt idx="4157">
                  <c:v>4158</c:v>
                </c:pt>
                <c:pt idx="4158">
                  <c:v>4159</c:v>
                </c:pt>
                <c:pt idx="4159">
                  <c:v>4160</c:v>
                </c:pt>
                <c:pt idx="4160">
                  <c:v>4161</c:v>
                </c:pt>
                <c:pt idx="4161">
                  <c:v>4162</c:v>
                </c:pt>
                <c:pt idx="4162">
                  <c:v>4163</c:v>
                </c:pt>
                <c:pt idx="4163">
                  <c:v>4164</c:v>
                </c:pt>
                <c:pt idx="4164">
                  <c:v>4165</c:v>
                </c:pt>
                <c:pt idx="4165">
                  <c:v>4166</c:v>
                </c:pt>
                <c:pt idx="4166">
                  <c:v>4167</c:v>
                </c:pt>
                <c:pt idx="4167">
                  <c:v>4168</c:v>
                </c:pt>
                <c:pt idx="4168">
                  <c:v>4169</c:v>
                </c:pt>
                <c:pt idx="4169">
                  <c:v>4170</c:v>
                </c:pt>
                <c:pt idx="4170">
                  <c:v>4171</c:v>
                </c:pt>
                <c:pt idx="4171">
                  <c:v>4172</c:v>
                </c:pt>
                <c:pt idx="4172">
                  <c:v>4173</c:v>
                </c:pt>
                <c:pt idx="4173">
                  <c:v>4174</c:v>
                </c:pt>
                <c:pt idx="4174">
                  <c:v>4175</c:v>
                </c:pt>
                <c:pt idx="4175">
                  <c:v>4176</c:v>
                </c:pt>
                <c:pt idx="4176">
                  <c:v>4177</c:v>
                </c:pt>
                <c:pt idx="4177">
                  <c:v>4178</c:v>
                </c:pt>
                <c:pt idx="4178">
                  <c:v>4179</c:v>
                </c:pt>
                <c:pt idx="4179">
                  <c:v>4180</c:v>
                </c:pt>
                <c:pt idx="4180">
                  <c:v>4181</c:v>
                </c:pt>
                <c:pt idx="4181">
                  <c:v>4182</c:v>
                </c:pt>
                <c:pt idx="4182">
                  <c:v>4183</c:v>
                </c:pt>
                <c:pt idx="4183">
                  <c:v>4184</c:v>
                </c:pt>
                <c:pt idx="4184">
                  <c:v>4185</c:v>
                </c:pt>
                <c:pt idx="4185">
                  <c:v>4186</c:v>
                </c:pt>
                <c:pt idx="4186">
                  <c:v>4187</c:v>
                </c:pt>
                <c:pt idx="4187">
                  <c:v>4188</c:v>
                </c:pt>
                <c:pt idx="4188">
                  <c:v>4189</c:v>
                </c:pt>
                <c:pt idx="4189">
                  <c:v>4190</c:v>
                </c:pt>
                <c:pt idx="4190">
                  <c:v>4191</c:v>
                </c:pt>
                <c:pt idx="4191">
                  <c:v>4192</c:v>
                </c:pt>
                <c:pt idx="4192">
                  <c:v>4193</c:v>
                </c:pt>
                <c:pt idx="4193">
                  <c:v>4194</c:v>
                </c:pt>
                <c:pt idx="4194">
                  <c:v>4195</c:v>
                </c:pt>
                <c:pt idx="4195">
                  <c:v>4196</c:v>
                </c:pt>
                <c:pt idx="4196">
                  <c:v>4197</c:v>
                </c:pt>
                <c:pt idx="4197">
                  <c:v>4198</c:v>
                </c:pt>
                <c:pt idx="4198">
                  <c:v>4199</c:v>
                </c:pt>
                <c:pt idx="4199">
                  <c:v>4200</c:v>
                </c:pt>
                <c:pt idx="4200">
                  <c:v>4201</c:v>
                </c:pt>
                <c:pt idx="4201">
                  <c:v>4202</c:v>
                </c:pt>
                <c:pt idx="4202">
                  <c:v>4203</c:v>
                </c:pt>
                <c:pt idx="4203">
                  <c:v>4204</c:v>
                </c:pt>
                <c:pt idx="4204">
                  <c:v>4205</c:v>
                </c:pt>
                <c:pt idx="4205">
                  <c:v>4206</c:v>
                </c:pt>
                <c:pt idx="4206">
                  <c:v>4207</c:v>
                </c:pt>
                <c:pt idx="4207">
                  <c:v>4208</c:v>
                </c:pt>
                <c:pt idx="4208">
                  <c:v>4209</c:v>
                </c:pt>
                <c:pt idx="4209">
                  <c:v>4210</c:v>
                </c:pt>
                <c:pt idx="4210">
                  <c:v>4211</c:v>
                </c:pt>
                <c:pt idx="4211">
                  <c:v>4212</c:v>
                </c:pt>
                <c:pt idx="4212">
                  <c:v>4213</c:v>
                </c:pt>
                <c:pt idx="4213">
                  <c:v>4214</c:v>
                </c:pt>
                <c:pt idx="4214">
                  <c:v>4215</c:v>
                </c:pt>
                <c:pt idx="4215">
                  <c:v>4216</c:v>
                </c:pt>
                <c:pt idx="4216">
                  <c:v>4217</c:v>
                </c:pt>
                <c:pt idx="4217">
                  <c:v>4218</c:v>
                </c:pt>
                <c:pt idx="4218">
                  <c:v>4219</c:v>
                </c:pt>
                <c:pt idx="4219">
                  <c:v>4220</c:v>
                </c:pt>
                <c:pt idx="4220">
                  <c:v>4221</c:v>
                </c:pt>
                <c:pt idx="4221">
                  <c:v>4222</c:v>
                </c:pt>
                <c:pt idx="4222">
                  <c:v>4223</c:v>
                </c:pt>
                <c:pt idx="4223">
                  <c:v>4224</c:v>
                </c:pt>
                <c:pt idx="4224">
                  <c:v>4225</c:v>
                </c:pt>
                <c:pt idx="4225">
                  <c:v>4226</c:v>
                </c:pt>
                <c:pt idx="4226">
                  <c:v>4227</c:v>
                </c:pt>
                <c:pt idx="4227">
                  <c:v>4228</c:v>
                </c:pt>
                <c:pt idx="4228">
                  <c:v>4229</c:v>
                </c:pt>
                <c:pt idx="4229">
                  <c:v>4230</c:v>
                </c:pt>
                <c:pt idx="4230">
                  <c:v>4231</c:v>
                </c:pt>
                <c:pt idx="4231">
                  <c:v>4232</c:v>
                </c:pt>
                <c:pt idx="4232">
                  <c:v>4233</c:v>
                </c:pt>
                <c:pt idx="4233">
                  <c:v>4234</c:v>
                </c:pt>
                <c:pt idx="4234">
                  <c:v>4235</c:v>
                </c:pt>
                <c:pt idx="4235">
                  <c:v>4236</c:v>
                </c:pt>
                <c:pt idx="4236">
                  <c:v>4237</c:v>
                </c:pt>
                <c:pt idx="4237">
                  <c:v>4238</c:v>
                </c:pt>
                <c:pt idx="4238">
                  <c:v>4239</c:v>
                </c:pt>
                <c:pt idx="4239">
                  <c:v>4240</c:v>
                </c:pt>
                <c:pt idx="4240">
                  <c:v>4241</c:v>
                </c:pt>
                <c:pt idx="4241">
                  <c:v>4242</c:v>
                </c:pt>
                <c:pt idx="4242">
                  <c:v>4243</c:v>
                </c:pt>
                <c:pt idx="4243">
                  <c:v>4244</c:v>
                </c:pt>
                <c:pt idx="4244">
                  <c:v>4245</c:v>
                </c:pt>
                <c:pt idx="4245">
                  <c:v>4246</c:v>
                </c:pt>
                <c:pt idx="4246">
                  <c:v>4247</c:v>
                </c:pt>
                <c:pt idx="4247">
                  <c:v>4248</c:v>
                </c:pt>
                <c:pt idx="4248">
                  <c:v>4249</c:v>
                </c:pt>
                <c:pt idx="4249">
                  <c:v>4250</c:v>
                </c:pt>
                <c:pt idx="4250">
                  <c:v>4251</c:v>
                </c:pt>
                <c:pt idx="4251">
                  <c:v>4252</c:v>
                </c:pt>
                <c:pt idx="4252">
                  <c:v>4253</c:v>
                </c:pt>
                <c:pt idx="4253">
                  <c:v>4254</c:v>
                </c:pt>
                <c:pt idx="4254">
                  <c:v>4255</c:v>
                </c:pt>
                <c:pt idx="4255">
                  <c:v>4256</c:v>
                </c:pt>
                <c:pt idx="4256">
                  <c:v>4257</c:v>
                </c:pt>
                <c:pt idx="4257">
                  <c:v>4258</c:v>
                </c:pt>
                <c:pt idx="4258">
                  <c:v>4259</c:v>
                </c:pt>
                <c:pt idx="4259">
                  <c:v>4260</c:v>
                </c:pt>
                <c:pt idx="4260">
                  <c:v>4261</c:v>
                </c:pt>
                <c:pt idx="4261">
                  <c:v>4262</c:v>
                </c:pt>
                <c:pt idx="4262">
                  <c:v>4263</c:v>
                </c:pt>
                <c:pt idx="4263">
                  <c:v>4264</c:v>
                </c:pt>
                <c:pt idx="4264">
                  <c:v>4265</c:v>
                </c:pt>
                <c:pt idx="4265">
                  <c:v>4266</c:v>
                </c:pt>
                <c:pt idx="4266">
                  <c:v>4267</c:v>
                </c:pt>
                <c:pt idx="4267">
                  <c:v>4268</c:v>
                </c:pt>
                <c:pt idx="4268">
                  <c:v>4269</c:v>
                </c:pt>
                <c:pt idx="4269">
                  <c:v>4270</c:v>
                </c:pt>
                <c:pt idx="4270">
                  <c:v>4271</c:v>
                </c:pt>
                <c:pt idx="4271">
                  <c:v>4272</c:v>
                </c:pt>
                <c:pt idx="4272">
                  <c:v>4273</c:v>
                </c:pt>
                <c:pt idx="4273">
                  <c:v>4274</c:v>
                </c:pt>
                <c:pt idx="4274">
                  <c:v>4275</c:v>
                </c:pt>
                <c:pt idx="4275">
                  <c:v>4276</c:v>
                </c:pt>
                <c:pt idx="4276">
                  <c:v>4277</c:v>
                </c:pt>
                <c:pt idx="4277">
                  <c:v>4278</c:v>
                </c:pt>
                <c:pt idx="4278">
                  <c:v>4279</c:v>
                </c:pt>
                <c:pt idx="4279">
                  <c:v>4280</c:v>
                </c:pt>
                <c:pt idx="4280">
                  <c:v>4281</c:v>
                </c:pt>
                <c:pt idx="4281">
                  <c:v>4282</c:v>
                </c:pt>
                <c:pt idx="4282">
                  <c:v>4283</c:v>
                </c:pt>
                <c:pt idx="4283">
                  <c:v>4284</c:v>
                </c:pt>
                <c:pt idx="4284">
                  <c:v>4285</c:v>
                </c:pt>
                <c:pt idx="4285">
                  <c:v>4286</c:v>
                </c:pt>
                <c:pt idx="4286">
                  <c:v>4287</c:v>
                </c:pt>
                <c:pt idx="4287">
                  <c:v>4288</c:v>
                </c:pt>
                <c:pt idx="4288">
                  <c:v>4289</c:v>
                </c:pt>
                <c:pt idx="4289">
                  <c:v>4290</c:v>
                </c:pt>
                <c:pt idx="4290">
                  <c:v>4291</c:v>
                </c:pt>
                <c:pt idx="4291">
                  <c:v>4292</c:v>
                </c:pt>
                <c:pt idx="4292">
                  <c:v>4293</c:v>
                </c:pt>
                <c:pt idx="4293">
                  <c:v>4294</c:v>
                </c:pt>
                <c:pt idx="4294">
                  <c:v>4295</c:v>
                </c:pt>
                <c:pt idx="4295">
                  <c:v>4296</c:v>
                </c:pt>
                <c:pt idx="4296">
                  <c:v>4297</c:v>
                </c:pt>
                <c:pt idx="4297">
                  <c:v>4298</c:v>
                </c:pt>
                <c:pt idx="4298">
                  <c:v>4299</c:v>
                </c:pt>
                <c:pt idx="4299">
                  <c:v>4300</c:v>
                </c:pt>
                <c:pt idx="4300">
                  <c:v>4301</c:v>
                </c:pt>
                <c:pt idx="4301">
                  <c:v>4302</c:v>
                </c:pt>
                <c:pt idx="4302">
                  <c:v>4303</c:v>
                </c:pt>
                <c:pt idx="4303">
                  <c:v>4304</c:v>
                </c:pt>
                <c:pt idx="4304">
                  <c:v>4305</c:v>
                </c:pt>
                <c:pt idx="4305">
                  <c:v>4306</c:v>
                </c:pt>
                <c:pt idx="4306">
                  <c:v>4307</c:v>
                </c:pt>
                <c:pt idx="4307">
                  <c:v>4308</c:v>
                </c:pt>
                <c:pt idx="4308">
                  <c:v>4309</c:v>
                </c:pt>
                <c:pt idx="4309">
                  <c:v>4310</c:v>
                </c:pt>
                <c:pt idx="4310">
                  <c:v>4311</c:v>
                </c:pt>
                <c:pt idx="4311">
                  <c:v>4312</c:v>
                </c:pt>
                <c:pt idx="4312">
                  <c:v>4313</c:v>
                </c:pt>
                <c:pt idx="4313">
                  <c:v>4314</c:v>
                </c:pt>
                <c:pt idx="4314">
                  <c:v>4315</c:v>
                </c:pt>
                <c:pt idx="4315">
                  <c:v>4316</c:v>
                </c:pt>
                <c:pt idx="4316">
                  <c:v>4317</c:v>
                </c:pt>
                <c:pt idx="4317">
                  <c:v>4318</c:v>
                </c:pt>
                <c:pt idx="4318">
                  <c:v>4319</c:v>
                </c:pt>
                <c:pt idx="4319">
                  <c:v>4320</c:v>
                </c:pt>
                <c:pt idx="4320">
                  <c:v>4321</c:v>
                </c:pt>
                <c:pt idx="4321">
                  <c:v>4322</c:v>
                </c:pt>
                <c:pt idx="4322">
                  <c:v>4323</c:v>
                </c:pt>
                <c:pt idx="4323">
                  <c:v>4324</c:v>
                </c:pt>
                <c:pt idx="4324">
                  <c:v>4325</c:v>
                </c:pt>
                <c:pt idx="4325">
                  <c:v>4326</c:v>
                </c:pt>
                <c:pt idx="4326">
                  <c:v>4327</c:v>
                </c:pt>
                <c:pt idx="4327">
                  <c:v>4328</c:v>
                </c:pt>
                <c:pt idx="4328">
                  <c:v>4329</c:v>
                </c:pt>
                <c:pt idx="4329">
                  <c:v>4330</c:v>
                </c:pt>
                <c:pt idx="4330">
                  <c:v>4331</c:v>
                </c:pt>
                <c:pt idx="4331">
                  <c:v>4332</c:v>
                </c:pt>
                <c:pt idx="4332">
                  <c:v>4333</c:v>
                </c:pt>
                <c:pt idx="4333">
                  <c:v>4334</c:v>
                </c:pt>
                <c:pt idx="4334">
                  <c:v>4335</c:v>
                </c:pt>
                <c:pt idx="4335">
                  <c:v>4336</c:v>
                </c:pt>
                <c:pt idx="4336">
                  <c:v>4337</c:v>
                </c:pt>
                <c:pt idx="4337">
                  <c:v>4338</c:v>
                </c:pt>
                <c:pt idx="4338">
                  <c:v>4339</c:v>
                </c:pt>
                <c:pt idx="4339">
                  <c:v>4340</c:v>
                </c:pt>
                <c:pt idx="4340">
                  <c:v>4341</c:v>
                </c:pt>
                <c:pt idx="4341">
                  <c:v>4342</c:v>
                </c:pt>
                <c:pt idx="4342">
                  <c:v>4343</c:v>
                </c:pt>
                <c:pt idx="4343">
                  <c:v>4344</c:v>
                </c:pt>
                <c:pt idx="4344">
                  <c:v>4345</c:v>
                </c:pt>
                <c:pt idx="4345">
                  <c:v>4346</c:v>
                </c:pt>
                <c:pt idx="4346">
                  <c:v>4347</c:v>
                </c:pt>
                <c:pt idx="4347">
                  <c:v>4348</c:v>
                </c:pt>
                <c:pt idx="4348">
                  <c:v>4349</c:v>
                </c:pt>
                <c:pt idx="4349">
                  <c:v>4350</c:v>
                </c:pt>
                <c:pt idx="4350">
                  <c:v>4351</c:v>
                </c:pt>
                <c:pt idx="4351">
                  <c:v>4352</c:v>
                </c:pt>
                <c:pt idx="4352">
                  <c:v>4353</c:v>
                </c:pt>
                <c:pt idx="4353">
                  <c:v>4354</c:v>
                </c:pt>
                <c:pt idx="4354">
                  <c:v>4355</c:v>
                </c:pt>
                <c:pt idx="4355">
                  <c:v>4356</c:v>
                </c:pt>
                <c:pt idx="4356">
                  <c:v>4357</c:v>
                </c:pt>
                <c:pt idx="4357">
                  <c:v>4358</c:v>
                </c:pt>
                <c:pt idx="4358">
                  <c:v>4359</c:v>
                </c:pt>
                <c:pt idx="4359">
                  <c:v>4360</c:v>
                </c:pt>
                <c:pt idx="4360">
                  <c:v>4361</c:v>
                </c:pt>
                <c:pt idx="4361">
                  <c:v>4362</c:v>
                </c:pt>
                <c:pt idx="4362">
                  <c:v>4363</c:v>
                </c:pt>
                <c:pt idx="4363">
                  <c:v>4364</c:v>
                </c:pt>
                <c:pt idx="4364">
                  <c:v>4365</c:v>
                </c:pt>
                <c:pt idx="4365">
                  <c:v>4366</c:v>
                </c:pt>
                <c:pt idx="4366">
                  <c:v>4367</c:v>
                </c:pt>
                <c:pt idx="4367">
                  <c:v>4368</c:v>
                </c:pt>
                <c:pt idx="4368">
                  <c:v>4369</c:v>
                </c:pt>
                <c:pt idx="4369">
                  <c:v>4370</c:v>
                </c:pt>
                <c:pt idx="4370">
                  <c:v>4371</c:v>
                </c:pt>
                <c:pt idx="4371">
                  <c:v>4372</c:v>
                </c:pt>
                <c:pt idx="4372">
                  <c:v>4373</c:v>
                </c:pt>
                <c:pt idx="4373">
                  <c:v>4374</c:v>
                </c:pt>
                <c:pt idx="4374">
                  <c:v>4375</c:v>
                </c:pt>
                <c:pt idx="4375">
                  <c:v>4376</c:v>
                </c:pt>
                <c:pt idx="4376">
                  <c:v>4377</c:v>
                </c:pt>
              </c:numCache>
            </c:numRef>
          </c:cat>
          <c:val>
            <c:numRef>
              <c:f>Sheet1!$D$2:$D$4378</c:f>
              <c:numCache>
                <c:formatCode>General</c:formatCode>
                <c:ptCount val="4377"/>
                <c:pt idx="31">
                  <c:v>264.63</c:v>
                </c:pt>
                <c:pt idx="32">
                  <c:v>265.2</c:v>
                </c:pt>
                <c:pt idx="33">
                  <c:v>264.58</c:v>
                </c:pt>
                <c:pt idx="34">
                  <c:v>265.31</c:v>
                </c:pt>
                <c:pt idx="35">
                  <c:v>264.77</c:v>
                </c:pt>
                <c:pt idx="36">
                  <c:v>265.54000000000002</c:v>
                </c:pt>
                <c:pt idx="37">
                  <c:v>264.69</c:v>
                </c:pt>
                <c:pt idx="38">
                  <c:v>265</c:v>
                </c:pt>
                <c:pt idx="39">
                  <c:v>265.54000000000002</c:v>
                </c:pt>
                <c:pt idx="40">
                  <c:v>264.47999999999962</c:v>
                </c:pt>
                <c:pt idx="41">
                  <c:v>265.60000000000002</c:v>
                </c:pt>
                <c:pt idx="42">
                  <c:v>265.2</c:v>
                </c:pt>
                <c:pt idx="43">
                  <c:v>266.12</c:v>
                </c:pt>
                <c:pt idx="44">
                  <c:v>265.55</c:v>
                </c:pt>
                <c:pt idx="45">
                  <c:v>263.77999999999969</c:v>
                </c:pt>
                <c:pt idx="46">
                  <c:v>263.48999999999955</c:v>
                </c:pt>
                <c:pt idx="47">
                  <c:v>263.16000000000008</c:v>
                </c:pt>
                <c:pt idx="48">
                  <c:v>263.89</c:v>
                </c:pt>
                <c:pt idx="49">
                  <c:v>263.39</c:v>
                </c:pt>
                <c:pt idx="50">
                  <c:v>263.66000000000008</c:v>
                </c:pt>
                <c:pt idx="51">
                  <c:v>263</c:v>
                </c:pt>
                <c:pt idx="52">
                  <c:v>264.08</c:v>
                </c:pt>
                <c:pt idx="53">
                  <c:v>263.57</c:v>
                </c:pt>
                <c:pt idx="54">
                  <c:v>264.33</c:v>
                </c:pt>
                <c:pt idx="55">
                  <c:v>263.70999999999964</c:v>
                </c:pt>
                <c:pt idx="56">
                  <c:v>264.06</c:v>
                </c:pt>
                <c:pt idx="57">
                  <c:v>263.78999999999962</c:v>
                </c:pt>
                <c:pt idx="58">
                  <c:v>263.94</c:v>
                </c:pt>
                <c:pt idx="59">
                  <c:v>264.75</c:v>
                </c:pt>
                <c:pt idx="60">
                  <c:v>266.72000000000003</c:v>
                </c:pt>
                <c:pt idx="61">
                  <c:v>266.87</c:v>
                </c:pt>
                <c:pt idx="62">
                  <c:v>265.98999999999955</c:v>
                </c:pt>
                <c:pt idx="63">
                  <c:v>267.07</c:v>
                </c:pt>
                <c:pt idx="64">
                  <c:v>266.51</c:v>
                </c:pt>
                <c:pt idx="65">
                  <c:v>267.27</c:v>
                </c:pt>
                <c:pt idx="66">
                  <c:v>266.72000000000003</c:v>
                </c:pt>
                <c:pt idx="67">
                  <c:v>266.72999999999962</c:v>
                </c:pt>
                <c:pt idx="68">
                  <c:v>266.58999999999969</c:v>
                </c:pt>
                <c:pt idx="69">
                  <c:v>266.72999999999962</c:v>
                </c:pt>
                <c:pt idx="70">
                  <c:v>266.76</c:v>
                </c:pt>
                <c:pt idx="71">
                  <c:v>266.83999999999969</c:v>
                </c:pt>
                <c:pt idx="72">
                  <c:v>267.18</c:v>
                </c:pt>
                <c:pt idx="73">
                  <c:v>266.82</c:v>
                </c:pt>
                <c:pt idx="74">
                  <c:v>267.3</c:v>
                </c:pt>
                <c:pt idx="75">
                  <c:v>267.02</c:v>
                </c:pt>
                <c:pt idx="76">
                  <c:v>267.12</c:v>
                </c:pt>
                <c:pt idx="77">
                  <c:v>267.62</c:v>
                </c:pt>
                <c:pt idx="78">
                  <c:v>265.31</c:v>
                </c:pt>
                <c:pt idx="79">
                  <c:v>265.7</c:v>
                </c:pt>
                <c:pt idx="80">
                  <c:v>267.38</c:v>
                </c:pt>
                <c:pt idx="81">
                  <c:v>267.22000000000003</c:v>
                </c:pt>
                <c:pt idx="82">
                  <c:v>267.39</c:v>
                </c:pt>
                <c:pt idx="83">
                  <c:v>267.7</c:v>
                </c:pt>
                <c:pt idx="84">
                  <c:v>267.24</c:v>
                </c:pt>
                <c:pt idx="85">
                  <c:v>267.91000000000003</c:v>
                </c:pt>
                <c:pt idx="86">
                  <c:v>267.36</c:v>
                </c:pt>
                <c:pt idx="87">
                  <c:v>267.42999999999955</c:v>
                </c:pt>
                <c:pt idx="88">
                  <c:v>266.85000000000002</c:v>
                </c:pt>
                <c:pt idx="89">
                  <c:v>265.13</c:v>
                </c:pt>
                <c:pt idx="90">
                  <c:v>265.19</c:v>
                </c:pt>
                <c:pt idx="91">
                  <c:v>265.25</c:v>
                </c:pt>
                <c:pt idx="92">
                  <c:v>265.31</c:v>
                </c:pt>
                <c:pt idx="93">
                  <c:v>265.39999999999969</c:v>
                </c:pt>
                <c:pt idx="94">
                  <c:v>265.48999999999955</c:v>
                </c:pt>
                <c:pt idx="95">
                  <c:v>265.52999999999969</c:v>
                </c:pt>
                <c:pt idx="96">
                  <c:v>265.78999999999962</c:v>
                </c:pt>
                <c:pt idx="97">
                  <c:v>265.36</c:v>
                </c:pt>
                <c:pt idx="98">
                  <c:v>265.36</c:v>
                </c:pt>
                <c:pt idx="99">
                  <c:v>265.48999999999955</c:v>
                </c:pt>
                <c:pt idx="100">
                  <c:v>265.41000000000003</c:v>
                </c:pt>
                <c:pt idx="101">
                  <c:v>265.48999999999955</c:v>
                </c:pt>
                <c:pt idx="102">
                  <c:v>265.47000000000003</c:v>
                </c:pt>
                <c:pt idx="103">
                  <c:v>265.72000000000003</c:v>
                </c:pt>
                <c:pt idx="104">
                  <c:v>265.66000000000008</c:v>
                </c:pt>
                <c:pt idx="105">
                  <c:v>265.64000000000038</c:v>
                </c:pt>
                <c:pt idx="106">
                  <c:v>266</c:v>
                </c:pt>
                <c:pt idx="107">
                  <c:v>265.62</c:v>
                </c:pt>
                <c:pt idx="108">
                  <c:v>265.66000000000008</c:v>
                </c:pt>
                <c:pt idx="109">
                  <c:v>265.62</c:v>
                </c:pt>
                <c:pt idx="110">
                  <c:v>265.81</c:v>
                </c:pt>
                <c:pt idx="111">
                  <c:v>265.92999999999955</c:v>
                </c:pt>
                <c:pt idx="112">
                  <c:v>265.56</c:v>
                </c:pt>
                <c:pt idx="113">
                  <c:v>266</c:v>
                </c:pt>
                <c:pt idx="114">
                  <c:v>266.86</c:v>
                </c:pt>
                <c:pt idx="115">
                  <c:v>268.38</c:v>
                </c:pt>
                <c:pt idx="116">
                  <c:v>268.56</c:v>
                </c:pt>
                <c:pt idx="117">
                  <c:v>268.72999999999962</c:v>
                </c:pt>
                <c:pt idx="118">
                  <c:v>268.04000000000002</c:v>
                </c:pt>
                <c:pt idx="119">
                  <c:v>268.67</c:v>
                </c:pt>
                <c:pt idx="120">
                  <c:v>268.31</c:v>
                </c:pt>
                <c:pt idx="121">
                  <c:v>268.38</c:v>
                </c:pt>
                <c:pt idx="122">
                  <c:v>268.86</c:v>
                </c:pt>
                <c:pt idx="123">
                  <c:v>266.91999999999962</c:v>
                </c:pt>
                <c:pt idx="124">
                  <c:v>266.19</c:v>
                </c:pt>
                <c:pt idx="125">
                  <c:v>266.08999999999969</c:v>
                </c:pt>
                <c:pt idx="126">
                  <c:v>266.08</c:v>
                </c:pt>
                <c:pt idx="127">
                  <c:v>266.36</c:v>
                </c:pt>
                <c:pt idx="128">
                  <c:v>266.78999999999962</c:v>
                </c:pt>
                <c:pt idx="129">
                  <c:v>266.02</c:v>
                </c:pt>
                <c:pt idx="130">
                  <c:v>266.68</c:v>
                </c:pt>
                <c:pt idx="131">
                  <c:v>266.32</c:v>
                </c:pt>
                <c:pt idx="132">
                  <c:v>266.54000000000002</c:v>
                </c:pt>
                <c:pt idx="133">
                  <c:v>266.31</c:v>
                </c:pt>
                <c:pt idx="134">
                  <c:v>266.63</c:v>
                </c:pt>
                <c:pt idx="135">
                  <c:v>266.57</c:v>
                </c:pt>
                <c:pt idx="136">
                  <c:v>266.41999999999962</c:v>
                </c:pt>
                <c:pt idx="137">
                  <c:v>266.87</c:v>
                </c:pt>
                <c:pt idx="138">
                  <c:v>266.41999999999962</c:v>
                </c:pt>
                <c:pt idx="139">
                  <c:v>267.86</c:v>
                </c:pt>
                <c:pt idx="140">
                  <c:v>268.52</c:v>
                </c:pt>
                <c:pt idx="141">
                  <c:v>269.42999999999955</c:v>
                </c:pt>
                <c:pt idx="142">
                  <c:v>268.61</c:v>
                </c:pt>
                <c:pt idx="143">
                  <c:v>269.39</c:v>
                </c:pt>
                <c:pt idx="144">
                  <c:v>269.2</c:v>
                </c:pt>
                <c:pt idx="145">
                  <c:v>268.69</c:v>
                </c:pt>
                <c:pt idx="146">
                  <c:v>269.08999999999969</c:v>
                </c:pt>
                <c:pt idx="147">
                  <c:v>269.37</c:v>
                </c:pt>
                <c:pt idx="148">
                  <c:v>269.02999999999969</c:v>
                </c:pt>
                <c:pt idx="149">
                  <c:v>266.27</c:v>
                </c:pt>
                <c:pt idx="150">
                  <c:v>267.01</c:v>
                </c:pt>
                <c:pt idx="151">
                  <c:v>266.62</c:v>
                </c:pt>
                <c:pt idx="152">
                  <c:v>267.31</c:v>
                </c:pt>
                <c:pt idx="153">
                  <c:v>266.45999999999964</c:v>
                </c:pt>
                <c:pt idx="154">
                  <c:v>267.26</c:v>
                </c:pt>
                <c:pt idx="155">
                  <c:v>266.95999999999964</c:v>
                </c:pt>
                <c:pt idx="156">
                  <c:v>267.32</c:v>
                </c:pt>
                <c:pt idx="157">
                  <c:v>266.91999999999962</c:v>
                </c:pt>
                <c:pt idx="158">
                  <c:v>266.92999999999955</c:v>
                </c:pt>
                <c:pt idx="159">
                  <c:v>267.2</c:v>
                </c:pt>
                <c:pt idx="160">
                  <c:v>266.85000000000002</c:v>
                </c:pt>
                <c:pt idx="161">
                  <c:v>267.38</c:v>
                </c:pt>
                <c:pt idx="162">
                  <c:v>266.39999999999969</c:v>
                </c:pt>
                <c:pt idx="163">
                  <c:v>267.31</c:v>
                </c:pt>
                <c:pt idx="164">
                  <c:v>266.42999999999955</c:v>
                </c:pt>
                <c:pt idx="165">
                  <c:v>267.37</c:v>
                </c:pt>
                <c:pt idx="166">
                  <c:v>266.58999999999969</c:v>
                </c:pt>
                <c:pt idx="167">
                  <c:v>267.57</c:v>
                </c:pt>
                <c:pt idx="168">
                  <c:v>267.47000000000003</c:v>
                </c:pt>
                <c:pt idx="169">
                  <c:v>266.83999999999969</c:v>
                </c:pt>
                <c:pt idx="170">
                  <c:v>267.58999999999969</c:v>
                </c:pt>
                <c:pt idx="171">
                  <c:v>266.89999999999969</c:v>
                </c:pt>
                <c:pt idx="172">
                  <c:v>267.39</c:v>
                </c:pt>
                <c:pt idx="173">
                  <c:v>266.86</c:v>
                </c:pt>
                <c:pt idx="174">
                  <c:v>268.45</c:v>
                </c:pt>
                <c:pt idx="175">
                  <c:v>269.48999999999955</c:v>
                </c:pt>
                <c:pt idx="176">
                  <c:v>270.24</c:v>
                </c:pt>
                <c:pt idx="177">
                  <c:v>269.56</c:v>
                </c:pt>
                <c:pt idx="178">
                  <c:v>270.08999999999969</c:v>
                </c:pt>
                <c:pt idx="179">
                  <c:v>269.57</c:v>
                </c:pt>
                <c:pt idx="180">
                  <c:v>269.70999999999964</c:v>
                </c:pt>
                <c:pt idx="181">
                  <c:v>270.02999999999969</c:v>
                </c:pt>
                <c:pt idx="182">
                  <c:v>269.52999999999969</c:v>
                </c:pt>
                <c:pt idx="183">
                  <c:v>268.32</c:v>
                </c:pt>
                <c:pt idx="184">
                  <c:v>267.08</c:v>
                </c:pt>
                <c:pt idx="185">
                  <c:v>267.82</c:v>
                </c:pt>
                <c:pt idx="186">
                  <c:v>267.02999999999969</c:v>
                </c:pt>
                <c:pt idx="187">
                  <c:v>267.72999999999962</c:v>
                </c:pt>
                <c:pt idx="188">
                  <c:v>267.11</c:v>
                </c:pt>
                <c:pt idx="189">
                  <c:v>267.56</c:v>
                </c:pt>
                <c:pt idx="190">
                  <c:v>267.54000000000002</c:v>
                </c:pt>
                <c:pt idx="191">
                  <c:v>267.39</c:v>
                </c:pt>
                <c:pt idx="192">
                  <c:v>267.94</c:v>
                </c:pt>
                <c:pt idx="193">
                  <c:v>267.10000000000002</c:v>
                </c:pt>
                <c:pt idx="194">
                  <c:v>267.62</c:v>
                </c:pt>
                <c:pt idx="195">
                  <c:v>267.28999999999962</c:v>
                </c:pt>
                <c:pt idx="196">
                  <c:v>267.95999999999964</c:v>
                </c:pt>
                <c:pt idx="197">
                  <c:v>267.39</c:v>
                </c:pt>
                <c:pt idx="198">
                  <c:v>268.06</c:v>
                </c:pt>
                <c:pt idx="199">
                  <c:v>267.58999999999969</c:v>
                </c:pt>
                <c:pt idx="200">
                  <c:v>269.55</c:v>
                </c:pt>
                <c:pt idx="201">
                  <c:v>270.12</c:v>
                </c:pt>
                <c:pt idx="202">
                  <c:v>270.18</c:v>
                </c:pt>
                <c:pt idx="203">
                  <c:v>270.05</c:v>
                </c:pt>
                <c:pt idx="204">
                  <c:v>270.25</c:v>
                </c:pt>
                <c:pt idx="205">
                  <c:v>270.39</c:v>
                </c:pt>
                <c:pt idx="206">
                  <c:v>269.85000000000002</c:v>
                </c:pt>
                <c:pt idx="207">
                  <c:v>270.39</c:v>
                </c:pt>
                <c:pt idx="208">
                  <c:v>269.91000000000003</c:v>
                </c:pt>
                <c:pt idx="209">
                  <c:v>269.33</c:v>
                </c:pt>
                <c:pt idx="210">
                  <c:v>267.77</c:v>
                </c:pt>
                <c:pt idx="211">
                  <c:v>267.8</c:v>
                </c:pt>
                <c:pt idx="212">
                  <c:v>267.66000000000008</c:v>
                </c:pt>
                <c:pt idx="213">
                  <c:v>267.83</c:v>
                </c:pt>
                <c:pt idx="214">
                  <c:v>267.83</c:v>
                </c:pt>
                <c:pt idx="215">
                  <c:v>267.95</c:v>
                </c:pt>
                <c:pt idx="216">
                  <c:v>267.85000000000002</c:v>
                </c:pt>
                <c:pt idx="217">
                  <c:v>268.07</c:v>
                </c:pt>
                <c:pt idx="218">
                  <c:v>268.25</c:v>
                </c:pt>
                <c:pt idx="219">
                  <c:v>267.45</c:v>
                </c:pt>
                <c:pt idx="220">
                  <c:v>268.25</c:v>
                </c:pt>
                <c:pt idx="221">
                  <c:v>267.85000000000002</c:v>
                </c:pt>
                <c:pt idx="222">
                  <c:v>268.19</c:v>
                </c:pt>
                <c:pt idx="223">
                  <c:v>267.95</c:v>
                </c:pt>
                <c:pt idx="224">
                  <c:v>267.97999999999962</c:v>
                </c:pt>
                <c:pt idx="225">
                  <c:v>268.01</c:v>
                </c:pt>
                <c:pt idx="226">
                  <c:v>267.91999999999962</c:v>
                </c:pt>
                <c:pt idx="227">
                  <c:v>267.92999999999955</c:v>
                </c:pt>
                <c:pt idx="228">
                  <c:v>268.16000000000008</c:v>
                </c:pt>
                <c:pt idx="229">
                  <c:v>268.38</c:v>
                </c:pt>
                <c:pt idx="230">
                  <c:v>267.87</c:v>
                </c:pt>
                <c:pt idx="231">
                  <c:v>268</c:v>
                </c:pt>
                <c:pt idx="232">
                  <c:v>267.91999999999962</c:v>
                </c:pt>
                <c:pt idx="233">
                  <c:v>267.86</c:v>
                </c:pt>
                <c:pt idx="234">
                  <c:v>268.98999999999955</c:v>
                </c:pt>
                <c:pt idx="235">
                  <c:v>270.38</c:v>
                </c:pt>
                <c:pt idx="236">
                  <c:v>270.47000000000003</c:v>
                </c:pt>
                <c:pt idx="237">
                  <c:v>270.63</c:v>
                </c:pt>
                <c:pt idx="238">
                  <c:v>270.44</c:v>
                </c:pt>
                <c:pt idx="239">
                  <c:v>270.24</c:v>
                </c:pt>
                <c:pt idx="240">
                  <c:v>270.37</c:v>
                </c:pt>
                <c:pt idx="241">
                  <c:v>270.7</c:v>
                </c:pt>
                <c:pt idx="242">
                  <c:v>270.88</c:v>
                </c:pt>
                <c:pt idx="243">
                  <c:v>268.58</c:v>
                </c:pt>
                <c:pt idx="244">
                  <c:v>268.27999999999969</c:v>
                </c:pt>
                <c:pt idx="245">
                  <c:v>268.08999999999969</c:v>
                </c:pt>
                <c:pt idx="246">
                  <c:v>268.35000000000002</c:v>
                </c:pt>
                <c:pt idx="247">
                  <c:v>268.18</c:v>
                </c:pt>
                <c:pt idx="248">
                  <c:v>268.19</c:v>
                </c:pt>
                <c:pt idx="249">
                  <c:v>268.01</c:v>
                </c:pt>
                <c:pt idx="250">
                  <c:v>268.12</c:v>
                </c:pt>
                <c:pt idx="251">
                  <c:v>268.16000000000008</c:v>
                </c:pt>
                <c:pt idx="252">
                  <c:v>268.26</c:v>
                </c:pt>
                <c:pt idx="253">
                  <c:v>268.17</c:v>
                </c:pt>
                <c:pt idx="254">
                  <c:v>267.95</c:v>
                </c:pt>
                <c:pt idx="255">
                  <c:v>268.38</c:v>
                </c:pt>
                <c:pt idx="256">
                  <c:v>268.13</c:v>
                </c:pt>
                <c:pt idx="257">
                  <c:v>268.02</c:v>
                </c:pt>
                <c:pt idx="258">
                  <c:v>268.3</c:v>
                </c:pt>
                <c:pt idx="259">
                  <c:v>268.17</c:v>
                </c:pt>
                <c:pt idx="260">
                  <c:v>269.64999999999998</c:v>
                </c:pt>
                <c:pt idx="261">
                  <c:v>270.95</c:v>
                </c:pt>
                <c:pt idx="262">
                  <c:v>270.11</c:v>
                </c:pt>
                <c:pt idx="263">
                  <c:v>270.92999999999955</c:v>
                </c:pt>
                <c:pt idx="264">
                  <c:v>270.36</c:v>
                </c:pt>
                <c:pt idx="265">
                  <c:v>271.06</c:v>
                </c:pt>
                <c:pt idx="266">
                  <c:v>270.5</c:v>
                </c:pt>
                <c:pt idx="267">
                  <c:v>270.75</c:v>
                </c:pt>
                <c:pt idx="268">
                  <c:v>270.39999999999969</c:v>
                </c:pt>
                <c:pt idx="269">
                  <c:v>269.32</c:v>
                </c:pt>
                <c:pt idx="270">
                  <c:v>267.353724</c:v>
                </c:pt>
                <c:pt idx="344">
                  <c:v>270.12</c:v>
                </c:pt>
                <c:pt idx="345">
                  <c:v>270.04000000000002</c:v>
                </c:pt>
                <c:pt idx="346">
                  <c:v>269.89</c:v>
                </c:pt>
                <c:pt idx="347">
                  <c:v>270.01</c:v>
                </c:pt>
                <c:pt idx="348">
                  <c:v>269.82</c:v>
                </c:pt>
                <c:pt idx="349">
                  <c:v>270.01</c:v>
                </c:pt>
                <c:pt idx="350">
                  <c:v>270.02</c:v>
                </c:pt>
                <c:pt idx="351">
                  <c:v>270.52999999999969</c:v>
                </c:pt>
                <c:pt idx="352">
                  <c:v>270.11</c:v>
                </c:pt>
                <c:pt idx="353">
                  <c:v>269.95999999999964</c:v>
                </c:pt>
                <c:pt idx="354">
                  <c:v>270.01</c:v>
                </c:pt>
                <c:pt idx="355">
                  <c:v>270.13</c:v>
                </c:pt>
                <c:pt idx="356">
                  <c:v>270.24</c:v>
                </c:pt>
                <c:pt idx="357">
                  <c:v>270.20999999999964</c:v>
                </c:pt>
                <c:pt idx="358">
                  <c:v>268.68</c:v>
                </c:pt>
                <c:pt idx="359">
                  <c:v>267.89</c:v>
                </c:pt>
                <c:pt idx="360">
                  <c:v>268.14000000000038</c:v>
                </c:pt>
                <c:pt idx="361">
                  <c:v>267.5</c:v>
                </c:pt>
                <c:pt idx="362">
                  <c:v>268.10000000000002</c:v>
                </c:pt>
                <c:pt idx="363">
                  <c:v>267.42999999999955</c:v>
                </c:pt>
                <c:pt idx="364">
                  <c:v>267.92999999999955</c:v>
                </c:pt>
                <c:pt idx="365">
                  <c:v>267.70999999999964</c:v>
                </c:pt>
                <c:pt idx="366">
                  <c:v>267.91000000000003</c:v>
                </c:pt>
                <c:pt idx="367">
                  <c:v>267.83</c:v>
                </c:pt>
                <c:pt idx="368">
                  <c:v>267.72000000000003</c:v>
                </c:pt>
                <c:pt idx="369">
                  <c:v>267.82</c:v>
                </c:pt>
                <c:pt idx="370">
                  <c:v>267.86</c:v>
                </c:pt>
                <c:pt idx="371">
                  <c:v>268.26</c:v>
                </c:pt>
                <c:pt idx="372">
                  <c:v>267.54000000000002</c:v>
                </c:pt>
                <c:pt idx="373">
                  <c:v>268.14000000000038</c:v>
                </c:pt>
                <c:pt idx="374">
                  <c:v>267.45999999999964</c:v>
                </c:pt>
                <c:pt idx="375">
                  <c:v>268.35000000000002</c:v>
                </c:pt>
                <c:pt idx="376">
                  <c:v>268.04000000000002</c:v>
                </c:pt>
                <c:pt idx="377">
                  <c:v>267.97000000000003</c:v>
                </c:pt>
                <c:pt idx="378">
                  <c:v>267.95999999999964</c:v>
                </c:pt>
                <c:pt idx="379">
                  <c:v>267.91999999999962</c:v>
                </c:pt>
                <c:pt idx="380">
                  <c:v>268.37</c:v>
                </c:pt>
                <c:pt idx="381">
                  <c:v>267.39</c:v>
                </c:pt>
                <c:pt idx="382">
                  <c:v>269.05</c:v>
                </c:pt>
                <c:pt idx="383">
                  <c:v>270.05</c:v>
                </c:pt>
                <c:pt idx="384">
                  <c:v>270.72000000000003</c:v>
                </c:pt>
                <c:pt idx="385">
                  <c:v>270.16000000000008</c:v>
                </c:pt>
                <c:pt idx="386">
                  <c:v>270.61</c:v>
                </c:pt>
                <c:pt idx="387">
                  <c:v>270.20999999999964</c:v>
                </c:pt>
                <c:pt idx="388">
                  <c:v>270.26</c:v>
                </c:pt>
                <c:pt idx="389">
                  <c:v>270.62</c:v>
                </c:pt>
                <c:pt idx="390">
                  <c:v>270.39</c:v>
                </c:pt>
                <c:pt idx="391">
                  <c:v>271.01</c:v>
                </c:pt>
                <c:pt idx="392">
                  <c:v>267.68</c:v>
                </c:pt>
                <c:pt idx="393">
                  <c:v>268.31</c:v>
                </c:pt>
                <c:pt idx="394">
                  <c:v>267.60000000000002</c:v>
                </c:pt>
                <c:pt idx="395">
                  <c:v>268.37</c:v>
                </c:pt>
                <c:pt idx="396">
                  <c:v>267.72999999999962</c:v>
                </c:pt>
                <c:pt idx="397">
                  <c:v>268.52</c:v>
                </c:pt>
                <c:pt idx="398">
                  <c:v>268.12</c:v>
                </c:pt>
                <c:pt idx="399">
                  <c:v>268.16000000000008</c:v>
                </c:pt>
                <c:pt idx="400">
                  <c:v>268.39999999999969</c:v>
                </c:pt>
                <c:pt idx="401">
                  <c:v>267.91000000000003</c:v>
                </c:pt>
                <c:pt idx="402">
                  <c:v>268.47000000000003</c:v>
                </c:pt>
                <c:pt idx="403">
                  <c:v>267.88</c:v>
                </c:pt>
                <c:pt idx="404">
                  <c:v>268.41999999999962</c:v>
                </c:pt>
                <c:pt idx="405">
                  <c:v>267.95999999999964</c:v>
                </c:pt>
                <c:pt idx="406">
                  <c:v>268.56</c:v>
                </c:pt>
                <c:pt idx="407">
                  <c:v>267.70999999999964</c:v>
                </c:pt>
                <c:pt idx="408">
                  <c:v>268.41000000000003</c:v>
                </c:pt>
                <c:pt idx="409">
                  <c:v>267.86</c:v>
                </c:pt>
                <c:pt idx="410">
                  <c:v>268.52999999999969</c:v>
                </c:pt>
                <c:pt idx="411">
                  <c:v>268.57</c:v>
                </c:pt>
                <c:pt idx="412">
                  <c:v>267.85000000000002</c:v>
                </c:pt>
                <c:pt idx="413">
                  <c:v>268.5</c:v>
                </c:pt>
                <c:pt idx="414">
                  <c:v>267.76</c:v>
                </c:pt>
                <c:pt idx="415">
                  <c:v>268.61</c:v>
                </c:pt>
                <c:pt idx="416">
                  <c:v>267.97999999999962</c:v>
                </c:pt>
                <c:pt idx="417">
                  <c:v>269.51</c:v>
                </c:pt>
                <c:pt idx="418">
                  <c:v>270.24</c:v>
                </c:pt>
                <c:pt idx="419">
                  <c:v>270.98999999999955</c:v>
                </c:pt>
                <c:pt idx="420">
                  <c:v>270.42999999999955</c:v>
                </c:pt>
                <c:pt idx="421">
                  <c:v>270.75</c:v>
                </c:pt>
                <c:pt idx="422">
                  <c:v>270.91000000000003</c:v>
                </c:pt>
                <c:pt idx="423">
                  <c:v>270.18</c:v>
                </c:pt>
                <c:pt idx="424">
                  <c:v>270.87</c:v>
                </c:pt>
                <c:pt idx="425">
                  <c:v>270.5</c:v>
                </c:pt>
                <c:pt idx="426">
                  <c:v>269.17</c:v>
                </c:pt>
                <c:pt idx="427">
                  <c:v>267.75</c:v>
                </c:pt>
                <c:pt idx="428">
                  <c:v>268.64000000000038</c:v>
                </c:pt>
                <c:pt idx="429">
                  <c:v>268.20999999999964</c:v>
                </c:pt>
                <c:pt idx="430">
                  <c:v>268.64999999999998</c:v>
                </c:pt>
                <c:pt idx="431">
                  <c:v>268.24</c:v>
                </c:pt>
                <c:pt idx="432">
                  <c:v>268.58</c:v>
                </c:pt>
                <c:pt idx="433">
                  <c:v>268.57</c:v>
                </c:pt>
                <c:pt idx="434">
                  <c:v>267.88</c:v>
                </c:pt>
                <c:pt idx="435">
                  <c:v>268.67</c:v>
                </c:pt>
                <c:pt idx="436">
                  <c:v>267.83</c:v>
                </c:pt>
                <c:pt idx="437">
                  <c:v>268.69</c:v>
                </c:pt>
                <c:pt idx="438">
                  <c:v>267.78999999999962</c:v>
                </c:pt>
                <c:pt idx="439">
                  <c:v>268.67</c:v>
                </c:pt>
                <c:pt idx="440">
                  <c:v>268.36</c:v>
                </c:pt>
                <c:pt idx="441">
                  <c:v>268.37</c:v>
                </c:pt>
                <c:pt idx="442">
                  <c:v>268.24</c:v>
                </c:pt>
                <c:pt idx="443">
                  <c:v>269.72999999999962</c:v>
                </c:pt>
                <c:pt idx="444">
                  <c:v>270.62</c:v>
                </c:pt>
                <c:pt idx="445">
                  <c:v>270.94</c:v>
                </c:pt>
                <c:pt idx="446">
                  <c:v>271.06</c:v>
                </c:pt>
                <c:pt idx="447">
                  <c:v>270.41000000000003</c:v>
                </c:pt>
                <c:pt idx="448">
                  <c:v>270.97000000000003</c:v>
                </c:pt>
                <c:pt idx="449">
                  <c:v>270.27999999999969</c:v>
                </c:pt>
                <c:pt idx="450">
                  <c:v>270.97999999999962</c:v>
                </c:pt>
                <c:pt idx="451">
                  <c:v>270.68</c:v>
                </c:pt>
                <c:pt idx="452">
                  <c:v>269.52</c:v>
                </c:pt>
                <c:pt idx="453">
                  <c:v>268.26</c:v>
                </c:pt>
                <c:pt idx="454">
                  <c:v>268.41999999999962</c:v>
                </c:pt>
                <c:pt idx="455">
                  <c:v>268.33999999999969</c:v>
                </c:pt>
                <c:pt idx="456">
                  <c:v>268.19</c:v>
                </c:pt>
                <c:pt idx="457">
                  <c:v>268.69</c:v>
                </c:pt>
                <c:pt idx="458">
                  <c:v>267.87</c:v>
                </c:pt>
                <c:pt idx="459">
                  <c:v>268.68</c:v>
                </c:pt>
                <c:pt idx="460">
                  <c:v>268.25</c:v>
                </c:pt>
                <c:pt idx="461">
                  <c:v>268.28999999999962</c:v>
                </c:pt>
                <c:pt idx="462">
                  <c:v>268.52999999999969</c:v>
                </c:pt>
                <c:pt idx="463">
                  <c:v>268.38</c:v>
                </c:pt>
                <c:pt idx="464">
                  <c:v>268.51</c:v>
                </c:pt>
                <c:pt idx="465">
                  <c:v>268.41999999999962</c:v>
                </c:pt>
                <c:pt idx="466">
                  <c:v>268.54000000000002</c:v>
                </c:pt>
                <c:pt idx="467">
                  <c:v>268.39</c:v>
                </c:pt>
                <c:pt idx="468">
                  <c:v>268.77</c:v>
                </c:pt>
                <c:pt idx="469">
                  <c:v>268.07</c:v>
                </c:pt>
                <c:pt idx="470">
                  <c:v>268.82</c:v>
                </c:pt>
                <c:pt idx="471">
                  <c:v>268.26</c:v>
                </c:pt>
                <c:pt idx="472">
                  <c:v>268.52</c:v>
                </c:pt>
                <c:pt idx="473">
                  <c:v>268.3</c:v>
                </c:pt>
                <c:pt idx="474">
                  <c:v>268.28999999999962</c:v>
                </c:pt>
                <c:pt idx="475">
                  <c:v>268.58999999999969</c:v>
                </c:pt>
                <c:pt idx="476">
                  <c:v>268.64999999999998</c:v>
                </c:pt>
                <c:pt idx="477">
                  <c:v>269.44</c:v>
                </c:pt>
                <c:pt idx="478">
                  <c:v>270.74</c:v>
                </c:pt>
                <c:pt idx="479">
                  <c:v>271.22999999999962</c:v>
                </c:pt>
                <c:pt idx="480">
                  <c:v>271.02</c:v>
                </c:pt>
                <c:pt idx="481">
                  <c:v>270.98999999999955</c:v>
                </c:pt>
                <c:pt idx="482">
                  <c:v>270.85000000000002</c:v>
                </c:pt>
                <c:pt idx="483">
                  <c:v>270.64000000000038</c:v>
                </c:pt>
                <c:pt idx="484">
                  <c:v>270.88</c:v>
                </c:pt>
                <c:pt idx="485">
                  <c:v>271.07</c:v>
                </c:pt>
                <c:pt idx="486">
                  <c:v>269.10000000000002</c:v>
                </c:pt>
                <c:pt idx="487">
                  <c:v>268.56</c:v>
                </c:pt>
                <c:pt idx="488">
                  <c:v>268.52999999999969</c:v>
                </c:pt>
                <c:pt idx="489">
                  <c:v>268.25</c:v>
                </c:pt>
                <c:pt idx="490">
                  <c:v>268.28999999999962</c:v>
                </c:pt>
                <c:pt idx="491">
                  <c:v>268.77999999999969</c:v>
                </c:pt>
                <c:pt idx="492">
                  <c:v>268.38</c:v>
                </c:pt>
                <c:pt idx="493">
                  <c:v>268.42999999999955</c:v>
                </c:pt>
                <c:pt idx="494">
                  <c:v>268.54000000000002</c:v>
                </c:pt>
                <c:pt idx="495">
                  <c:v>268.56</c:v>
                </c:pt>
                <c:pt idx="496">
                  <c:v>268.39</c:v>
                </c:pt>
                <c:pt idx="497">
                  <c:v>268.51</c:v>
                </c:pt>
                <c:pt idx="498">
                  <c:v>268.5</c:v>
                </c:pt>
                <c:pt idx="499">
                  <c:v>268.76</c:v>
                </c:pt>
                <c:pt idx="500">
                  <c:v>268.87</c:v>
                </c:pt>
                <c:pt idx="501">
                  <c:v>268.27</c:v>
                </c:pt>
                <c:pt idx="502">
                  <c:v>268.69</c:v>
                </c:pt>
                <c:pt idx="503">
                  <c:v>270.01</c:v>
                </c:pt>
                <c:pt idx="504">
                  <c:v>270.89</c:v>
                </c:pt>
                <c:pt idx="505">
                  <c:v>271</c:v>
                </c:pt>
                <c:pt idx="506">
                  <c:v>270.91000000000003</c:v>
                </c:pt>
                <c:pt idx="507">
                  <c:v>270.89999999999969</c:v>
                </c:pt>
                <c:pt idx="508">
                  <c:v>270.81</c:v>
                </c:pt>
                <c:pt idx="509">
                  <c:v>271.14999999999998</c:v>
                </c:pt>
                <c:pt idx="510">
                  <c:v>270.47000000000003</c:v>
                </c:pt>
                <c:pt idx="511">
                  <c:v>271.08999999999969</c:v>
                </c:pt>
                <c:pt idx="512">
                  <c:v>269.28999999999962</c:v>
                </c:pt>
                <c:pt idx="513">
                  <c:v>268.94</c:v>
                </c:pt>
                <c:pt idx="514">
                  <c:v>268.47000000000003</c:v>
                </c:pt>
                <c:pt idx="515">
                  <c:v>268.41000000000003</c:v>
                </c:pt>
                <c:pt idx="516">
                  <c:v>268.32</c:v>
                </c:pt>
                <c:pt idx="517">
                  <c:v>268.64999999999998</c:v>
                </c:pt>
                <c:pt idx="518">
                  <c:v>268.83999999999969</c:v>
                </c:pt>
                <c:pt idx="519">
                  <c:v>268.52999999999969</c:v>
                </c:pt>
                <c:pt idx="520">
                  <c:v>268.86</c:v>
                </c:pt>
                <c:pt idx="521">
                  <c:v>268.3</c:v>
                </c:pt>
                <c:pt idx="522">
                  <c:v>269.06</c:v>
                </c:pt>
                <c:pt idx="523">
                  <c:v>268.26</c:v>
                </c:pt>
                <c:pt idx="524">
                  <c:v>268.88</c:v>
                </c:pt>
                <c:pt idx="525">
                  <c:v>268.31</c:v>
                </c:pt>
                <c:pt idx="526">
                  <c:v>269.05</c:v>
                </c:pt>
                <c:pt idx="527">
                  <c:v>268.62</c:v>
                </c:pt>
                <c:pt idx="528">
                  <c:v>268.51</c:v>
                </c:pt>
                <c:pt idx="529">
                  <c:v>268.74</c:v>
                </c:pt>
                <c:pt idx="530">
                  <c:v>268.37</c:v>
                </c:pt>
                <c:pt idx="531">
                  <c:v>268.77999999999969</c:v>
                </c:pt>
                <c:pt idx="532">
                  <c:v>268.22000000000003</c:v>
                </c:pt>
                <c:pt idx="533">
                  <c:v>268.92999999999955</c:v>
                </c:pt>
                <c:pt idx="534">
                  <c:v>268.22999999999962</c:v>
                </c:pt>
                <c:pt idx="535">
                  <c:v>269.05</c:v>
                </c:pt>
                <c:pt idx="536">
                  <c:v>268.05</c:v>
                </c:pt>
                <c:pt idx="537">
                  <c:v>269.86</c:v>
                </c:pt>
                <c:pt idx="538">
                  <c:v>270.86</c:v>
                </c:pt>
                <c:pt idx="539">
                  <c:v>271.10000000000002</c:v>
                </c:pt>
                <c:pt idx="540">
                  <c:v>271.28999999999962</c:v>
                </c:pt>
                <c:pt idx="541">
                  <c:v>270.41999999999962</c:v>
                </c:pt>
                <c:pt idx="542">
                  <c:v>271.12</c:v>
                </c:pt>
                <c:pt idx="543">
                  <c:v>270.72999999999962</c:v>
                </c:pt>
                <c:pt idx="544">
                  <c:v>271.22999999999962</c:v>
                </c:pt>
                <c:pt idx="545">
                  <c:v>270.56</c:v>
                </c:pt>
                <c:pt idx="546">
                  <c:v>269.33</c:v>
                </c:pt>
                <c:pt idx="547">
                  <c:v>268</c:v>
                </c:pt>
                <c:pt idx="548">
                  <c:v>268.77</c:v>
                </c:pt>
                <c:pt idx="549">
                  <c:v>268.82</c:v>
                </c:pt>
                <c:pt idx="550">
                  <c:v>268.26</c:v>
                </c:pt>
                <c:pt idx="551">
                  <c:v>269.01</c:v>
                </c:pt>
                <c:pt idx="552">
                  <c:v>268.14999999999998</c:v>
                </c:pt>
                <c:pt idx="553">
                  <c:v>269.08</c:v>
                </c:pt>
                <c:pt idx="554">
                  <c:v>268.01</c:v>
                </c:pt>
                <c:pt idx="555">
                  <c:v>268.88</c:v>
                </c:pt>
                <c:pt idx="556">
                  <c:v>268.37</c:v>
                </c:pt>
                <c:pt idx="557">
                  <c:v>269.06</c:v>
                </c:pt>
                <c:pt idx="558">
                  <c:v>268.31</c:v>
                </c:pt>
                <c:pt idx="559">
                  <c:v>269.01</c:v>
                </c:pt>
                <c:pt idx="560">
                  <c:v>268.95</c:v>
                </c:pt>
                <c:pt idx="561">
                  <c:v>268.75</c:v>
                </c:pt>
                <c:pt idx="562">
                  <c:v>269.08999999999969</c:v>
                </c:pt>
                <c:pt idx="563">
                  <c:v>270.76</c:v>
                </c:pt>
                <c:pt idx="564">
                  <c:v>271.24</c:v>
                </c:pt>
                <c:pt idx="565">
                  <c:v>270.57</c:v>
                </c:pt>
                <c:pt idx="566">
                  <c:v>271.42999999999955</c:v>
                </c:pt>
                <c:pt idx="567">
                  <c:v>270.62</c:v>
                </c:pt>
                <c:pt idx="568">
                  <c:v>271.22000000000003</c:v>
                </c:pt>
                <c:pt idx="569">
                  <c:v>270.97999999999962</c:v>
                </c:pt>
                <c:pt idx="570">
                  <c:v>270.92999999999955</c:v>
                </c:pt>
                <c:pt idx="571">
                  <c:v>270.57</c:v>
                </c:pt>
                <c:pt idx="572">
                  <c:v>270.56</c:v>
                </c:pt>
                <c:pt idx="573">
                  <c:v>271.42999999999955</c:v>
                </c:pt>
                <c:pt idx="574">
                  <c:v>270.58999999999969</c:v>
                </c:pt>
                <c:pt idx="575">
                  <c:v>271.41999999999962</c:v>
                </c:pt>
                <c:pt idx="576">
                  <c:v>270.54000000000002</c:v>
                </c:pt>
                <c:pt idx="577">
                  <c:v>271.3</c:v>
                </c:pt>
                <c:pt idx="578">
                  <c:v>270.83999999999969</c:v>
                </c:pt>
                <c:pt idx="579">
                  <c:v>271.44</c:v>
                </c:pt>
                <c:pt idx="580">
                  <c:v>270.82</c:v>
                </c:pt>
                <c:pt idx="581">
                  <c:v>270.95</c:v>
                </c:pt>
                <c:pt idx="582">
                  <c:v>268.76</c:v>
                </c:pt>
                <c:pt idx="583">
                  <c:v>269.19569000000001</c:v>
                </c:pt>
                <c:pt idx="656">
                  <c:v>270.27</c:v>
                </c:pt>
                <c:pt idx="657">
                  <c:v>270.12</c:v>
                </c:pt>
                <c:pt idx="658">
                  <c:v>270.14000000000038</c:v>
                </c:pt>
                <c:pt idx="659">
                  <c:v>270.01</c:v>
                </c:pt>
                <c:pt idx="660">
                  <c:v>270.06</c:v>
                </c:pt>
                <c:pt idx="661">
                  <c:v>270.19</c:v>
                </c:pt>
                <c:pt idx="662">
                  <c:v>270.5</c:v>
                </c:pt>
                <c:pt idx="663">
                  <c:v>269.86</c:v>
                </c:pt>
                <c:pt idx="664">
                  <c:v>270.44</c:v>
                </c:pt>
                <c:pt idx="665">
                  <c:v>269.75</c:v>
                </c:pt>
                <c:pt idx="666">
                  <c:v>270.38</c:v>
                </c:pt>
                <c:pt idx="667">
                  <c:v>270.3</c:v>
                </c:pt>
                <c:pt idx="668">
                  <c:v>270.26</c:v>
                </c:pt>
                <c:pt idx="669">
                  <c:v>270.27</c:v>
                </c:pt>
                <c:pt idx="670">
                  <c:v>269.33999999999969</c:v>
                </c:pt>
                <c:pt idx="671">
                  <c:v>267.82</c:v>
                </c:pt>
                <c:pt idx="672">
                  <c:v>267.87</c:v>
                </c:pt>
                <c:pt idx="673">
                  <c:v>268.35000000000002</c:v>
                </c:pt>
                <c:pt idx="674">
                  <c:v>267.62</c:v>
                </c:pt>
                <c:pt idx="675">
                  <c:v>268.26</c:v>
                </c:pt>
                <c:pt idx="676">
                  <c:v>267.52999999999969</c:v>
                </c:pt>
                <c:pt idx="677">
                  <c:v>268.24</c:v>
                </c:pt>
                <c:pt idx="678">
                  <c:v>267.81</c:v>
                </c:pt>
                <c:pt idx="679">
                  <c:v>267.89999999999969</c:v>
                </c:pt>
                <c:pt idx="680">
                  <c:v>268</c:v>
                </c:pt>
                <c:pt idx="681">
                  <c:v>267.95</c:v>
                </c:pt>
                <c:pt idx="682">
                  <c:v>268.51</c:v>
                </c:pt>
                <c:pt idx="683">
                  <c:v>267.83999999999969</c:v>
                </c:pt>
                <c:pt idx="684">
                  <c:v>268.17</c:v>
                </c:pt>
                <c:pt idx="685">
                  <c:v>268.97999999999962</c:v>
                </c:pt>
                <c:pt idx="686">
                  <c:v>270.95999999999964</c:v>
                </c:pt>
                <c:pt idx="687">
                  <c:v>270.35000000000002</c:v>
                </c:pt>
                <c:pt idx="688">
                  <c:v>270.86</c:v>
                </c:pt>
                <c:pt idx="689">
                  <c:v>270.25</c:v>
                </c:pt>
                <c:pt idx="690">
                  <c:v>269.92999999999955</c:v>
                </c:pt>
                <c:pt idx="691">
                  <c:v>270.14000000000038</c:v>
                </c:pt>
                <c:pt idx="692">
                  <c:v>270.67</c:v>
                </c:pt>
                <c:pt idx="693">
                  <c:v>270.7</c:v>
                </c:pt>
                <c:pt idx="694">
                  <c:v>270.13</c:v>
                </c:pt>
                <c:pt idx="695">
                  <c:v>270.5</c:v>
                </c:pt>
                <c:pt idx="696">
                  <c:v>270.47999999999962</c:v>
                </c:pt>
                <c:pt idx="697">
                  <c:v>270.81</c:v>
                </c:pt>
                <c:pt idx="698">
                  <c:v>270.12</c:v>
                </c:pt>
                <c:pt idx="699">
                  <c:v>270.68</c:v>
                </c:pt>
                <c:pt idx="700">
                  <c:v>269.95999999999964</c:v>
                </c:pt>
                <c:pt idx="701">
                  <c:v>270.8</c:v>
                </c:pt>
                <c:pt idx="702">
                  <c:v>269.97000000000003</c:v>
                </c:pt>
                <c:pt idx="703">
                  <c:v>270.33</c:v>
                </c:pt>
                <c:pt idx="704">
                  <c:v>270.41999999999962</c:v>
                </c:pt>
                <c:pt idx="705">
                  <c:v>270.83999999999969</c:v>
                </c:pt>
                <c:pt idx="706">
                  <c:v>270.27</c:v>
                </c:pt>
                <c:pt idx="707">
                  <c:v>270.87</c:v>
                </c:pt>
                <c:pt idx="708">
                  <c:v>268.97999999999962</c:v>
                </c:pt>
                <c:pt idx="709">
                  <c:v>267.77999999999969</c:v>
                </c:pt>
                <c:pt idx="710">
                  <c:v>268.13</c:v>
                </c:pt>
                <c:pt idx="711">
                  <c:v>267.64999999999998</c:v>
                </c:pt>
                <c:pt idx="712">
                  <c:v>268.58999999999969</c:v>
                </c:pt>
                <c:pt idx="713">
                  <c:v>267.47000000000003</c:v>
                </c:pt>
                <c:pt idx="714">
                  <c:v>268.37</c:v>
                </c:pt>
                <c:pt idx="715">
                  <c:v>267.63</c:v>
                </c:pt>
                <c:pt idx="716">
                  <c:v>268.47000000000003</c:v>
                </c:pt>
                <c:pt idx="717">
                  <c:v>267.97000000000003</c:v>
                </c:pt>
                <c:pt idx="718">
                  <c:v>268.22000000000003</c:v>
                </c:pt>
                <c:pt idx="719">
                  <c:v>268.45</c:v>
                </c:pt>
                <c:pt idx="720">
                  <c:v>267.41000000000003</c:v>
                </c:pt>
                <c:pt idx="721">
                  <c:v>268.32</c:v>
                </c:pt>
                <c:pt idx="722">
                  <c:v>267.42999999999955</c:v>
                </c:pt>
                <c:pt idx="723">
                  <c:v>268.38</c:v>
                </c:pt>
                <c:pt idx="724">
                  <c:v>267.39</c:v>
                </c:pt>
                <c:pt idx="725">
                  <c:v>268.61</c:v>
                </c:pt>
                <c:pt idx="726">
                  <c:v>267.57</c:v>
                </c:pt>
                <c:pt idx="727">
                  <c:v>268.64999999999998</c:v>
                </c:pt>
                <c:pt idx="728">
                  <c:v>270.10000000000002</c:v>
                </c:pt>
                <c:pt idx="729">
                  <c:v>269.98999999999955</c:v>
                </c:pt>
                <c:pt idx="730">
                  <c:v>270.64999999999998</c:v>
                </c:pt>
                <c:pt idx="731">
                  <c:v>270.24</c:v>
                </c:pt>
                <c:pt idx="732">
                  <c:v>271.02999999999969</c:v>
                </c:pt>
                <c:pt idx="733">
                  <c:v>270.06</c:v>
                </c:pt>
                <c:pt idx="734">
                  <c:v>270.95</c:v>
                </c:pt>
                <c:pt idx="735">
                  <c:v>270.16000000000008</c:v>
                </c:pt>
                <c:pt idx="736">
                  <c:v>270.72999999999962</c:v>
                </c:pt>
                <c:pt idx="737">
                  <c:v>270.33999999999969</c:v>
                </c:pt>
                <c:pt idx="738">
                  <c:v>270.5</c:v>
                </c:pt>
                <c:pt idx="739">
                  <c:v>270.87</c:v>
                </c:pt>
                <c:pt idx="740">
                  <c:v>269.95</c:v>
                </c:pt>
                <c:pt idx="741">
                  <c:v>270.97000000000003</c:v>
                </c:pt>
                <c:pt idx="742">
                  <c:v>268.60000000000002</c:v>
                </c:pt>
                <c:pt idx="743">
                  <c:v>268.51</c:v>
                </c:pt>
                <c:pt idx="744">
                  <c:v>267.81</c:v>
                </c:pt>
                <c:pt idx="745">
                  <c:v>270.25</c:v>
                </c:pt>
                <c:pt idx="746">
                  <c:v>270.28999999999962</c:v>
                </c:pt>
                <c:pt idx="747">
                  <c:v>271.08</c:v>
                </c:pt>
                <c:pt idx="748">
                  <c:v>270.37</c:v>
                </c:pt>
                <c:pt idx="749">
                  <c:v>270.81</c:v>
                </c:pt>
                <c:pt idx="750">
                  <c:v>270.85000000000002</c:v>
                </c:pt>
                <c:pt idx="751">
                  <c:v>270.25</c:v>
                </c:pt>
                <c:pt idx="752">
                  <c:v>270.95999999999964</c:v>
                </c:pt>
                <c:pt idx="753">
                  <c:v>270.18</c:v>
                </c:pt>
                <c:pt idx="754">
                  <c:v>269.61</c:v>
                </c:pt>
                <c:pt idx="755">
                  <c:v>267.64000000000038</c:v>
                </c:pt>
                <c:pt idx="756">
                  <c:v>268.64000000000038</c:v>
                </c:pt>
                <c:pt idx="757">
                  <c:v>268.13</c:v>
                </c:pt>
                <c:pt idx="758">
                  <c:v>268.16000000000008</c:v>
                </c:pt>
                <c:pt idx="759">
                  <c:v>269.04000000000002</c:v>
                </c:pt>
                <c:pt idx="760">
                  <c:v>270.89999999999969</c:v>
                </c:pt>
                <c:pt idx="761">
                  <c:v>271.05</c:v>
                </c:pt>
                <c:pt idx="762">
                  <c:v>270.27999999999969</c:v>
                </c:pt>
                <c:pt idx="763">
                  <c:v>270.77</c:v>
                </c:pt>
                <c:pt idx="764">
                  <c:v>270.41000000000003</c:v>
                </c:pt>
                <c:pt idx="765">
                  <c:v>271.08999999999969</c:v>
                </c:pt>
                <c:pt idx="766">
                  <c:v>270.02</c:v>
                </c:pt>
                <c:pt idx="767">
                  <c:v>270.92999999999955</c:v>
                </c:pt>
                <c:pt idx="768">
                  <c:v>270.45999999999964</c:v>
                </c:pt>
                <c:pt idx="769">
                  <c:v>270.5</c:v>
                </c:pt>
                <c:pt idx="770">
                  <c:v>270.89</c:v>
                </c:pt>
                <c:pt idx="771">
                  <c:v>270.85000000000002</c:v>
                </c:pt>
                <c:pt idx="772">
                  <c:v>270.95</c:v>
                </c:pt>
                <c:pt idx="773">
                  <c:v>270.20999999999964</c:v>
                </c:pt>
                <c:pt idx="774">
                  <c:v>271.17</c:v>
                </c:pt>
                <c:pt idx="775">
                  <c:v>270.26</c:v>
                </c:pt>
                <c:pt idx="776">
                  <c:v>271.06</c:v>
                </c:pt>
                <c:pt idx="777">
                  <c:v>270.77</c:v>
                </c:pt>
                <c:pt idx="778">
                  <c:v>268.7</c:v>
                </c:pt>
                <c:pt idx="779">
                  <c:v>268.14999999999998</c:v>
                </c:pt>
                <c:pt idx="780">
                  <c:v>268.5</c:v>
                </c:pt>
                <c:pt idx="781">
                  <c:v>268.41000000000003</c:v>
                </c:pt>
                <c:pt idx="782">
                  <c:v>268.31</c:v>
                </c:pt>
                <c:pt idx="783">
                  <c:v>268.70999999999964</c:v>
                </c:pt>
                <c:pt idx="784">
                  <c:v>267.85000000000002</c:v>
                </c:pt>
                <c:pt idx="785">
                  <c:v>268.70999999999964</c:v>
                </c:pt>
                <c:pt idx="786">
                  <c:v>268.05</c:v>
                </c:pt>
                <c:pt idx="787">
                  <c:v>268.51</c:v>
                </c:pt>
                <c:pt idx="788">
                  <c:v>268.27999999999969</c:v>
                </c:pt>
                <c:pt idx="789">
                  <c:v>268.37</c:v>
                </c:pt>
                <c:pt idx="790">
                  <c:v>268.32</c:v>
                </c:pt>
                <c:pt idx="791">
                  <c:v>268.24</c:v>
                </c:pt>
                <c:pt idx="792">
                  <c:v>268.02999999999969</c:v>
                </c:pt>
                <c:pt idx="793">
                  <c:v>268.3</c:v>
                </c:pt>
                <c:pt idx="794">
                  <c:v>268.64999999999998</c:v>
                </c:pt>
                <c:pt idx="795">
                  <c:v>268.06</c:v>
                </c:pt>
                <c:pt idx="796">
                  <c:v>268.70999999999964</c:v>
                </c:pt>
                <c:pt idx="797">
                  <c:v>268.08999999999969</c:v>
                </c:pt>
                <c:pt idx="798">
                  <c:v>268.27999999999969</c:v>
                </c:pt>
                <c:pt idx="799">
                  <c:v>268.27999999999969</c:v>
                </c:pt>
                <c:pt idx="800">
                  <c:v>270.89999999999969</c:v>
                </c:pt>
                <c:pt idx="801">
                  <c:v>270.82</c:v>
                </c:pt>
                <c:pt idx="802">
                  <c:v>270.72999999999962</c:v>
                </c:pt>
                <c:pt idx="803">
                  <c:v>270.5</c:v>
                </c:pt>
                <c:pt idx="804">
                  <c:v>270.70999999999964</c:v>
                </c:pt>
                <c:pt idx="805">
                  <c:v>271.14999999999998</c:v>
                </c:pt>
                <c:pt idx="806">
                  <c:v>270.58999999999969</c:v>
                </c:pt>
                <c:pt idx="807">
                  <c:v>270.95</c:v>
                </c:pt>
                <c:pt idx="808">
                  <c:v>270.62</c:v>
                </c:pt>
                <c:pt idx="809">
                  <c:v>270.81</c:v>
                </c:pt>
                <c:pt idx="810">
                  <c:v>270.48999999999955</c:v>
                </c:pt>
                <c:pt idx="811">
                  <c:v>270.89</c:v>
                </c:pt>
                <c:pt idx="812">
                  <c:v>270.64999999999998</c:v>
                </c:pt>
                <c:pt idx="813">
                  <c:v>270.74</c:v>
                </c:pt>
                <c:pt idx="814">
                  <c:v>268.22999999999962</c:v>
                </c:pt>
                <c:pt idx="815">
                  <c:v>268.67</c:v>
                </c:pt>
                <c:pt idx="816">
                  <c:v>268.5</c:v>
                </c:pt>
                <c:pt idx="817">
                  <c:v>268.22000000000003</c:v>
                </c:pt>
                <c:pt idx="818">
                  <c:v>268.47999999999962</c:v>
                </c:pt>
                <c:pt idx="819">
                  <c:v>268.38</c:v>
                </c:pt>
                <c:pt idx="820">
                  <c:v>268.55</c:v>
                </c:pt>
                <c:pt idx="821">
                  <c:v>268.39</c:v>
                </c:pt>
                <c:pt idx="822">
                  <c:v>268.39999999999969</c:v>
                </c:pt>
                <c:pt idx="823">
                  <c:v>268.24</c:v>
                </c:pt>
                <c:pt idx="824">
                  <c:v>268.36</c:v>
                </c:pt>
                <c:pt idx="825">
                  <c:v>268.54000000000002</c:v>
                </c:pt>
                <c:pt idx="826">
                  <c:v>269</c:v>
                </c:pt>
                <c:pt idx="827">
                  <c:v>268.70999999999964</c:v>
                </c:pt>
                <c:pt idx="828">
                  <c:v>268.19</c:v>
                </c:pt>
                <c:pt idx="829">
                  <c:v>269.24</c:v>
                </c:pt>
                <c:pt idx="830">
                  <c:v>270.8</c:v>
                </c:pt>
                <c:pt idx="831">
                  <c:v>270.66000000000008</c:v>
                </c:pt>
                <c:pt idx="832">
                  <c:v>270.64000000000038</c:v>
                </c:pt>
                <c:pt idx="833">
                  <c:v>271.01</c:v>
                </c:pt>
                <c:pt idx="834">
                  <c:v>270.70999999999964</c:v>
                </c:pt>
                <c:pt idx="835">
                  <c:v>271.14999999999998</c:v>
                </c:pt>
                <c:pt idx="836">
                  <c:v>270.72000000000003</c:v>
                </c:pt>
                <c:pt idx="837">
                  <c:v>271.24</c:v>
                </c:pt>
                <c:pt idx="838">
                  <c:v>270.95</c:v>
                </c:pt>
                <c:pt idx="839">
                  <c:v>270.72999999999962</c:v>
                </c:pt>
                <c:pt idx="840">
                  <c:v>270.95999999999964</c:v>
                </c:pt>
                <c:pt idx="841">
                  <c:v>270.87</c:v>
                </c:pt>
                <c:pt idx="842">
                  <c:v>270.87</c:v>
                </c:pt>
                <c:pt idx="843">
                  <c:v>269.11</c:v>
                </c:pt>
                <c:pt idx="844">
                  <c:v>268.55</c:v>
                </c:pt>
                <c:pt idx="845">
                  <c:v>268.41000000000003</c:v>
                </c:pt>
                <c:pt idx="846">
                  <c:v>268.89</c:v>
                </c:pt>
                <c:pt idx="847">
                  <c:v>268.13</c:v>
                </c:pt>
                <c:pt idx="848">
                  <c:v>268.95999999999964</c:v>
                </c:pt>
                <c:pt idx="849">
                  <c:v>268.51</c:v>
                </c:pt>
                <c:pt idx="850">
                  <c:v>268.37</c:v>
                </c:pt>
                <c:pt idx="851">
                  <c:v>268.58999999999969</c:v>
                </c:pt>
                <c:pt idx="852">
                  <c:v>268.22000000000003</c:v>
                </c:pt>
                <c:pt idx="853">
                  <c:v>268.33999999999969</c:v>
                </c:pt>
                <c:pt idx="854">
                  <c:v>268.31</c:v>
                </c:pt>
                <c:pt idx="855">
                  <c:v>268.77999999999969</c:v>
                </c:pt>
                <c:pt idx="856">
                  <c:v>268.08</c:v>
                </c:pt>
                <c:pt idx="857">
                  <c:v>268.95</c:v>
                </c:pt>
                <c:pt idx="858">
                  <c:v>268.31</c:v>
                </c:pt>
                <c:pt idx="859">
                  <c:v>268.89</c:v>
                </c:pt>
                <c:pt idx="860">
                  <c:v>268.38</c:v>
                </c:pt>
                <c:pt idx="861">
                  <c:v>268.36</c:v>
                </c:pt>
                <c:pt idx="862">
                  <c:v>268.57</c:v>
                </c:pt>
                <c:pt idx="863">
                  <c:v>268.27</c:v>
                </c:pt>
                <c:pt idx="864">
                  <c:v>268.70999999999964</c:v>
                </c:pt>
                <c:pt idx="865">
                  <c:v>270.2</c:v>
                </c:pt>
                <c:pt idx="866">
                  <c:v>271.35000000000002</c:v>
                </c:pt>
                <c:pt idx="867">
                  <c:v>270.62</c:v>
                </c:pt>
                <c:pt idx="868">
                  <c:v>271.18</c:v>
                </c:pt>
                <c:pt idx="869">
                  <c:v>270.36</c:v>
                </c:pt>
                <c:pt idx="870">
                  <c:v>271.36</c:v>
                </c:pt>
                <c:pt idx="871">
                  <c:v>271</c:v>
                </c:pt>
                <c:pt idx="872">
                  <c:v>271.07</c:v>
                </c:pt>
                <c:pt idx="873">
                  <c:v>270.70999999999964</c:v>
                </c:pt>
                <c:pt idx="874">
                  <c:v>270.87</c:v>
                </c:pt>
                <c:pt idx="875">
                  <c:v>271.16000000000008</c:v>
                </c:pt>
                <c:pt idx="876">
                  <c:v>270.55</c:v>
                </c:pt>
                <c:pt idx="877">
                  <c:v>271.20999999999964</c:v>
                </c:pt>
                <c:pt idx="878">
                  <c:v>270.72000000000003</c:v>
                </c:pt>
                <c:pt idx="879">
                  <c:v>269.11</c:v>
                </c:pt>
                <c:pt idx="880">
                  <c:v>267.77999999999969</c:v>
                </c:pt>
                <c:pt idx="881">
                  <c:v>268.92999999999955</c:v>
                </c:pt>
                <c:pt idx="882">
                  <c:v>268.31</c:v>
                </c:pt>
                <c:pt idx="883">
                  <c:v>268.52999999999969</c:v>
                </c:pt>
                <c:pt idx="884">
                  <c:v>268.55</c:v>
                </c:pt>
                <c:pt idx="885">
                  <c:v>268.64000000000038</c:v>
                </c:pt>
                <c:pt idx="886">
                  <c:v>268.86</c:v>
                </c:pt>
                <c:pt idx="887">
                  <c:v>268.22999999999962</c:v>
                </c:pt>
                <c:pt idx="888">
                  <c:v>268.83</c:v>
                </c:pt>
                <c:pt idx="889">
                  <c:v>267.95999999999964</c:v>
                </c:pt>
                <c:pt idx="890">
                  <c:v>268.83999999999969</c:v>
                </c:pt>
                <c:pt idx="891">
                  <c:v>268</c:v>
                </c:pt>
                <c:pt idx="892">
                  <c:v>268.86</c:v>
                </c:pt>
                <c:pt idx="893">
                  <c:v>268.51</c:v>
                </c:pt>
                <c:pt idx="894">
                  <c:v>268.47000000000003</c:v>
                </c:pt>
                <c:pt idx="895">
                  <c:v>268.77999999999969</c:v>
                </c:pt>
                <c:pt idx="896">
                  <c:v>269.45320799999962</c:v>
                </c:pt>
                <c:pt idx="969">
                  <c:v>269.8</c:v>
                </c:pt>
                <c:pt idx="970">
                  <c:v>269.98999999999955</c:v>
                </c:pt>
                <c:pt idx="971">
                  <c:v>270.3</c:v>
                </c:pt>
                <c:pt idx="972">
                  <c:v>270.05</c:v>
                </c:pt>
                <c:pt idx="973">
                  <c:v>270.02</c:v>
                </c:pt>
                <c:pt idx="974">
                  <c:v>270.36</c:v>
                </c:pt>
                <c:pt idx="975">
                  <c:v>269.66000000000008</c:v>
                </c:pt>
                <c:pt idx="976">
                  <c:v>270.68</c:v>
                </c:pt>
                <c:pt idx="977">
                  <c:v>269.52</c:v>
                </c:pt>
                <c:pt idx="978">
                  <c:v>270.45999999999964</c:v>
                </c:pt>
                <c:pt idx="979">
                  <c:v>269.83999999999969</c:v>
                </c:pt>
                <c:pt idx="980">
                  <c:v>270.08</c:v>
                </c:pt>
                <c:pt idx="981">
                  <c:v>270.10000000000002</c:v>
                </c:pt>
                <c:pt idx="982">
                  <c:v>270.19</c:v>
                </c:pt>
                <c:pt idx="983">
                  <c:v>270.24</c:v>
                </c:pt>
                <c:pt idx="984">
                  <c:v>269.98999999999955</c:v>
                </c:pt>
                <c:pt idx="985">
                  <c:v>270.69</c:v>
                </c:pt>
                <c:pt idx="986">
                  <c:v>269.5</c:v>
                </c:pt>
                <c:pt idx="987">
                  <c:v>270.60000000000002</c:v>
                </c:pt>
                <c:pt idx="988">
                  <c:v>270.01</c:v>
                </c:pt>
                <c:pt idx="989">
                  <c:v>270.47000000000003</c:v>
                </c:pt>
                <c:pt idx="990">
                  <c:v>270.04000000000002</c:v>
                </c:pt>
                <c:pt idx="991">
                  <c:v>270.08</c:v>
                </c:pt>
                <c:pt idx="992">
                  <c:v>269.89</c:v>
                </c:pt>
                <c:pt idx="993">
                  <c:v>269.77</c:v>
                </c:pt>
                <c:pt idx="994">
                  <c:v>270.19</c:v>
                </c:pt>
                <c:pt idx="995">
                  <c:v>270.41999999999962</c:v>
                </c:pt>
                <c:pt idx="996">
                  <c:v>268.27</c:v>
                </c:pt>
                <c:pt idx="997">
                  <c:v>267.44</c:v>
                </c:pt>
                <c:pt idx="998">
                  <c:v>268.32</c:v>
                </c:pt>
                <c:pt idx="999">
                  <c:v>267.97000000000003</c:v>
                </c:pt>
                <c:pt idx="1000">
                  <c:v>267.64000000000038</c:v>
                </c:pt>
                <c:pt idx="1001">
                  <c:v>267.76</c:v>
                </c:pt>
                <c:pt idx="1002">
                  <c:v>267.95</c:v>
                </c:pt>
                <c:pt idx="1003">
                  <c:v>267.88</c:v>
                </c:pt>
                <c:pt idx="1004">
                  <c:v>267.85000000000002</c:v>
                </c:pt>
                <c:pt idx="1005">
                  <c:v>267.78999999999962</c:v>
                </c:pt>
                <c:pt idx="1006">
                  <c:v>267.91999999999962</c:v>
                </c:pt>
                <c:pt idx="1007">
                  <c:v>268.33999999999969</c:v>
                </c:pt>
                <c:pt idx="1008">
                  <c:v>267.78999999999962</c:v>
                </c:pt>
                <c:pt idx="1009">
                  <c:v>268.08</c:v>
                </c:pt>
                <c:pt idx="1010">
                  <c:v>267.89999999999969</c:v>
                </c:pt>
                <c:pt idx="1011">
                  <c:v>267.89</c:v>
                </c:pt>
                <c:pt idx="1012">
                  <c:v>267.89</c:v>
                </c:pt>
                <c:pt idx="1013">
                  <c:v>267.83999999999969</c:v>
                </c:pt>
                <c:pt idx="1014">
                  <c:v>268.2</c:v>
                </c:pt>
                <c:pt idx="1015">
                  <c:v>268.04000000000002</c:v>
                </c:pt>
                <c:pt idx="1016">
                  <c:v>267.07</c:v>
                </c:pt>
                <c:pt idx="1017">
                  <c:v>267.41000000000003</c:v>
                </c:pt>
                <c:pt idx="1018">
                  <c:v>266.20999999999964</c:v>
                </c:pt>
                <c:pt idx="1019">
                  <c:v>266.94</c:v>
                </c:pt>
                <c:pt idx="1020">
                  <c:v>268.16000000000008</c:v>
                </c:pt>
                <c:pt idx="1021">
                  <c:v>268.87</c:v>
                </c:pt>
                <c:pt idx="1022">
                  <c:v>270.52999999999969</c:v>
                </c:pt>
                <c:pt idx="1023">
                  <c:v>270.52</c:v>
                </c:pt>
                <c:pt idx="1024">
                  <c:v>270.31</c:v>
                </c:pt>
                <c:pt idx="1025">
                  <c:v>270.2</c:v>
                </c:pt>
                <c:pt idx="1026">
                  <c:v>270.33999999999969</c:v>
                </c:pt>
                <c:pt idx="1027">
                  <c:v>270.44</c:v>
                </c:pt>
                <c:pt idx="1028">
                  <c:v>270.82</c:v>
                </c:pt>
                <c:pt idx="1029">
                  <c:v>270.57</c:v>
                </c:pt>
                <c:pt idx="1030">
                  <c:v>268.47000000000003</c:v>
                </c:pt>
                <c:pt idx="1031">
                  <c:v>267.86</c:v>
                </c:pt>
                <c:pt idx="1032">
                  <c:v>267.91000000000003</c:v>
                </c:pt>
                <c:pt idx="1033">
                  <c:v>267.12</c:v>
                </c:pt>
                <c:pt idx="1034">
                  <c:v>266.32</c:v>
                </c:pt>
                <c:pt idx="1035">
                  <c:v>267.64000000000038</c:v>
                </c:pt>
                <c:pt idx="1036">
                  <c:v>267.83999999999969</c:v>
                </c:pt>
                <c:pt idx="1037">
                  <c:v>267.76</c:v>
                </c:pt>
                <c:pt idx="1038">
                  <c:v>267.61</c:v>
                </c:pt>
                <c:pt idx="1039">
                  <c:v>268.55</c:v>
                </c:pt>
                <c:pt idx="1040">
                  <c:v>268.25</c:v>
                </c:pt>
                <c:pt idx="1041">
                  <c:v>268.20999999999964</c:v>
                </c:pt>
                <c:pt idx="1042">
                  <c:v>267.27</c:v>
                </c:pt>
                <c:pt idx="1043">
                  <c:v>266.82</c:v>
                </c:pt>
                <c:pt idx="1044">
                  <c:v>268.28999999999962</c:v>
                </c:pt>
                <c:pt idx="1045">
                  <c:v>268.04000000000002</c:v>
                </c:pt>
                <c:pt idx="1046">
                  <c:v>268.22999999999962</c:v>
                </c:pt>
                <c:pt idx="1047">
                  <c:v>269.41999999999962</c:v>
                </c:pt>
                <c:pt idx="1048">
                  <c:v>270.92999999999955</c:v>
                </c:pt>
                <c:pt idx="1049">
                  <c:v>270.27999999999969</c:v>
                </c:pt>
                <c:pt idx="1050">
                  <c:v>266.91000000000003</c:v>
                </c:pt>
                <c:pt idx="1051">
                  <c:v>270.28999999999962</c:v>
                </c:pt>
                <c:pt idx="1052">
                  <c:v>269.56</c:v>
                </c:pt>
                <c:pt idx="1053">
                  <c:v>269.39</c:v>
                </c:pt>
                <c:pt idx="1054">
                  <c:v>270.19</c:v>
                </c:pt>
                <c:pt idx="1055">
                  <c:v>270.5</c:v>
                </c:pt>
                <c:pt idx="1056">
                  <c:v>269.18</c:v>
                </c:pt>
                <c:pt idx="1057">
                  <c:v>267.97999999999962</c:v>
                </c:pt>
                <c:pt idx="1058">
                  <c:v>266.98999999999955</c:v>
                </c:pt>
                <c:pt idx="1059">
                  <c:v>266.97000000000003</c:v>
                </c:pt>
                <c:pt idx="1060">
                  <c:v>265.83999999999969</c:v>
                </c:pt>
                <c:pt idx="1061">
                  <c:v>267.51</c:v>
                </c:pt>
                <c:pt idx="1062">
                  <c:v>268.12</c:v>
                </c:pt>
                <c:pt idx="1063">
                  <c:v>268.18</c:v>
                </c:pt>
                <c:pt idx="1064">
                  <c:v>268.20999999999964</c:v>
                </c:pt>
                <c:pt idx="1065">
                  <c:v>268.10000000000002</c:v>
                </c:pt>
                <c:pt idx="1066">
                  <c:v>268.39</c:v>
                </c:pt>
                <c:pt idx="1067">
                  <c:v>267.58</c:v>
                </c:pt>
                <c:pt idx="1068">
                  <c:v>268.39</c:v>
                </c:pt>
                <c:pt idx="1069">
                  <c:v>266.12</c:v>
                </c:pt>
                <c:pt idx="1070">
                  <c:v>267.47000000000003</c:v>
                </c:pt>
                <c:pt idx="1071">
                  <c:v>264.95</c:v>
                </c:pt>
                <c:pt idx="1072">
                  <c:v>266.85000000000002</c:v>
                </c:pt>
                <c:pt idx="1073">
                  <c:v>268.02</c:v>
                </c:pt>
                <c:pt idx="1074">
                  <c:v>268.47999999999962</c:v>
                </c:pt>
                <c:pt idx="1075">
                  <c:v>268.83</c:v>
                </c:pt>
                <c:pt idx="1076">
                  <c:v>267.78999999999962</c:v>
                </c:pt>
                <c:pt idx="1077">
                  <c:v>267.56</c:v>
                </c:pt>
                <c:pt idx="1078">
                  <c:v>265.52</c:v>
                </c:pt>
                <c:pt idx="1079">
                  <c:v>268.68</c:v>
                </c:pt>
                <c:pt idx="1080">
                  <c:v>267.7</c:v>
                </c:pt>
                <c:pt idx="1081">
                  <c:v>269.62</c:v>
                </c:pt>
                <c:pt idx="1082">
                  <c:v>270.75</c:v>
                </c:pt>
                <c:pt idx="1083">
                  <c:v>270.83999999999969</c:v>
                </c:pt>
                <c:pt idx="1084">
                  <c:v>270.95999999999964</c:v>
                </c:pt>
                <c:pt idx="1085">
                  <c:v>270.14999999999998</c:v>
                </c:pt>
                <c:pt idx="1086">
                  <c:v>270.98999999999955</c:v>
                </c:pt>
                <c:pt idx="1087">
                  <c:v>270.11</c:v>
                </c:pt>
                <c:pt idx="1088">
                  <c:v>271</c:v>
                </c:pt>
                <c:pt idx="1089">
                  <c:v>270.52999999999969</c:v>
                </c:pt>
                <c:pt idx="1090">
                  <c:v>269.05</c:v>
                </c:pt>
                <c:pt idx="1091">
                  <c:v>267.95999999999964</c:v>
                </c:pt>
                <c:pt idx="1092">
                  <c:v>268.66000000000008</c:v>
                </c:pt>
                <c:pt idx="1093">
                  <c:v>268.74</c:v>
                </c:pt>
                <c:pt idx="1094">
                  <c:v>267.97999999999962</c:v>
                </c:pt>
                <c:pt idx="1095">
                  <c:v>268.7</c:v>
                </c:pt>
                <c:pt idx="1096">
                  <c:v>266.17</c:v>
                </c:pt>
                <c:pt idx="1097">
                  <c:v>268.22000000000003</c:v>
                </c:pt>
                <c:pt idx="1098">
                  <c:v>267.94</c:v>
                </c:pt>
                <c:pt idx="1099">
                  <c:v>268.67</c:v>
                </c:pt>
                <c:pt idx="1100">
                  <c:v>267.20999999999964</c:v>
                </c:pt>
                <c:pt idx="1101">
                  <c:v>267.64999999999998</c:v>
                </c:pt>
                <c:pt idx="1102">
                  <c:v>268.26</c:v>
                </c:pt>
                <c:pt idx="1103">
                  <c:v>267.76</c:v>
                </c:pt>
                <c:pt idx="1104">
                  <c:v>265.69</c:v>
                </c:pt>
                <c:pt idx="1105">
                  <c:v>267.02999999999969</c:v>
                </c:pt>
                <c:pt idx="1106">
                  <c:v>268.45999999999964</c:v>
                </c:pt>
                <c:pt idx="1107">
                  <c:v>268.02</c:v>
                </c:pt>
                <c:pt idx="1108">
                  <c:v>267.57</c:v>
                </c:pt>
                <c:pt idx="1109">
                  <c:v>269.83</c:v>
                </c:pt>
                <c:pt idx="1110">
                  <c:v>271.06</c:v>
                </c:pt>
                <c:pt idx="1111">
                  <c:v>270.19</c:v>
                </c:pt>
                <c:pt idx="1112">
                  <c:v>270.69</c:v>
                </c:pt>
                <c:pt idx="1113">
                  <c:v>268.39</c:v>
                </c:pt>
                <c:pt idx="1114">
                  <c:v>270.41000000000003</c:v>
                </c:pt>
                <c:pt idx="1115">
                  <c:v>269.77</c:v>
                </c:pt>
                <c:pt idx="1116">
                  <c:v>267.54000000000002</c:v>
                </c:pt>
                <c:pt idx="1117">
                  <c:v>268.78999999999962</c:v>
                </c:pt>
                <c:pt idx="1118">
                  <c:v>267.72000000000003</c:v>
                </c:pt>
                <c:pt idx="1119">
                  <c:v>268.78999999999962</c:v>
                </c:pt>
                <c:pt idx="1120">
                  <c:v>268.04000000000002</c:v>
                </c:pt>
                <c:pt idx="1121">
                  <c:v>268.32</c:v>
                </c:pt>
                <c:pt idx="1122">
                  <c:v>268.12</c:v>
                </c:pt>
                <c:pt idx="1123">
                  <c:v>268.52999999999969</c:v>
                </c:pt>
                <c:pt idx="1124">
                  <c:v>268.27999999999969</c:v>
                </c:pt>
                <c:pt idx="1125">
                  <c:v>268.39999999999969</c:v>
                </c:pt>
                <c:pt idx="1126">
                  <c:v>268.58999999999969</c:v>
                </c:pt>
                <c:pt idx="1127">
                  <c:v>267.75</c:v>
                </c:pt>
                <c:pt idx="1128">
                  <c:v>268.81</c:v>
                </c:pt>
                <c:pt idx="1129">
                  <c:v>268.36</c:v>
                </c:pt>
                <c:pt idx="1130">
                  <c:v>268.41999999999962</c:v>
                </c:pt>
                <c:pt idx="1131">
                  <c:v>268.20999999999964</c:v>
                </c:pt>
                <c:pt idx="1132">
                  <c:v>268.27</c:v>
                </c:pt>
                <c:pt idx="1133">
                  <c:v>268.25</c:v>
                </c:pt>
                <c:pt idx="1134">
                  <c:v>266.64999999999998</c:v>
                </c:pt>
                <c:pt idx="1135">
                  <c:v>266.04000000000002</c:v>
                </c:pt>
                <c:pt idx="1136">
                  <c:v>268.06</c:v>
                </c:pt>
                <c:pt idx="1137">
                  <c:v>266.05</c:v>
                </c:pt>
                <c:pt idx="1138">
                  <c:v>268.07</c:v>
                </c:pt>
                <c:pt idx="1139">
                  <c:v>268.74</c:v>
                </c:pt>
                <c:pt idx="1140">
                  <c:v>268.22000000000003</c:v>
                </c:pt>
                <c:pt idx="1141">
                  <c:v>269.22000000000003</c:v>
                </c:pt>
                <c:pt idx="1142">
                  <c:v>270.74</c:v>
                </c:pt>
                <c:pt idx="1143">
                  <c:v>270.85000000000002</c:v>
                </c:pt>
                <c:pt idx="1144">
                  <c:v>270.66000000000008</c:v>
                </c:pt>
                <c:pt idx="1145">
                  <c:v>270.69</c:v>
                </c:pt>
                <c:pt idx="1146">
                  <c:v>271.31</c:v>
                </c:pt>
                <c:pt idx="1147">
                  <c:v>270.38</c:v>
                </c:pt>
                <c:pt idx="1148">
                  <c:v>270.78999999999962</c:v>
                </c:pt>
                <c:pt idx="1149">
                  <c:v>270.94</c:v>
                </c:pt>
                <c:pt idx="1150">
                  <c:v>268.41999999999962</c:v>
                </c:pt>
                <c:pt idx="1151">
                  <c:v>268.33999999999969</c:v>
                </c:pt>
                <c:pt idx="1152">
                  <c:v>268.48999999999955</c:v>
                </c:pt>
                <c:pt idx="1153">
                  <c:v>266.95999999999964</c:v>
                </c:pt>
                <c:pt idx="1154">
                  <c:v>268.22000000000003</c:v>
                </c:pt>
                <c:pt idx="1155">
                  <c:v>265.24</c:v>
                </c:pt>
                <c:pt idx="1156">
                  <c:v>265.64999999999998</c:v>
                </c:pt>
                <c:pt idx="1157">
                  <c:v>268.8</c:v>
                </c:pt>
                <c:pt idx="1158">
                  <c:v>267.16000000000008</c:v>
                </c:pt>
                <c:pt idx="1159">
                  <c:v>267.27</c:v>
                </c:pt>
                <c:pt idx="1160">
                  <c:v>267.69</c:v>
                </c:pt>
                <c:pt idx="1161">
                  <c:v>268.2</c:v>
                </c:pt>
                <c:pt idx="1162">
                  <c:v>268.27999999999969</c:v>
                </c:pt>
                <c:pt idx="1163">
                  <c:v>268.33</c:v>
                </c:pt>
                <c:pt idx="1164">
                  <c:v>268.47999999999962</c:v>
                </c:pt>
                <c:pt idx="1165">
                  <c:v>268.39</c:v>
                </c:pt>
                <c:pt idx="1166">
                  <c:v>268.47000000000003</c:v>
                </c:pt>
                <c:pt idx="1167">
                  <c:v>270.28999999999962</c:v>
                </c:pt>
                <c:pt idx="1168">
                  <c:v>270.95</c:v>
                </c:pt>
                <c:pt idx="1169">
                  <c:v>270.89</c:v>
                </c:pt>
                <c:pt idx="1170">
                  <c:v>270.87</c:v>
                </c:pt>
                <c:pt idx="1171">
                  <c:v>270.74</c:v>
                </c:pt>
                <c:pt idx="1172">
                  <c:v>270.3</c:v>
                </c:pt>
                <c:pt idx="1173">
                  <c:v>270.91999999999962</c:v>
                </c:pt>
                <c:pt idx="1174">
                  <c:v>269.28999999999962</c:v>
                </c:pt>
                <c:pt idx="1175">
                  <c:v>269.14000000000038</c:v>
                </c:pt>
                <c:pt idx="1176">
                  <c:v>271.05</c:v>
                </c:pt>
                <c:pt idx="1177">
                  <c:v>270.44</c:v>
                </c:pt>
                <c:pt idx="1178">
                  <c:v>270.95999999999964</c:v>
                </c:pt>
                <c:pt idx="1179">
                  <c:v>270.88</c:v>
                </c:pt>
                <c:pt idx="1180">
                  <c:v>269.77</c:v>
                </c:pt>
                <c:pt idx="1181">
                  <c:v>270.88</c:v>
                </c:pt>
                <c:pt idx="1182">
                  <c:v>268.51</c:v>
                </c:pt>
                <c:pt idx="1183">
                  <c:v>268.58</c:v>
                </c:pt>
                <c:pt idx="1184">
                  <c:v>268.60000000000002</c:v>
                </c:pt>
                <c:pt idx="1185">
                  <c:v>268.17</c:v>
                </c:pt>
                <c:pt idx="1186">
                  <c:v>268.45</c:v>
                </c:pt>
                <c:pt idx="1187">
                  <c:v>268.95</c:v>
                </c:pt>
                <c:pt idx="1188">
                  <c:v>267.87</c:v>
                </c:pt>
                <c:pt idx="1189">
                  <c:v>268.88</c:v>
                </c:pt>
                <c:pt idx="1190">
                  <c:v>268.54000000000002</c:v>
                </c:pt>
                <c:pt idx="1191">
                  <c:v>268.57</c:v>
                </c:pt>
                <c:pt idx="1192">
                  <c:v>270.67</c:v>
                </c:pt>
                <c:pt idx="1193">
                  <c:v>270.76</c:v>
                </c:pt>
                <c:pt idx="1194">
                  <c:v>271.08</c:v>
                </c:pt>
                <c:pt idx="1195">
                  <c:v>270.33999999999969</c:v>
                </c:pt>
                <c:pt idx="1196">
                  <c:v>271.11</c:v>
                </c:pt>
                <c:pt idx="1197">
                  <c:v>270.42999999999955</c:v>
                </c:pt>
                <c:pt idx="1198">
                  <c:v>271.08</c:v>
                </c:pt>
                <c:pt idx="1199">
                  <c:v>270.17</c:v>
                </c:pt>
                <c:pt idx="1200">
                  <c:v>271.39999999999969</c:v>
                </c:pt>
                <c:pt idx="1201">
                  <c:v>269.87</c:v>
                </c:pt>
                <c:pt idx="1202">
                  <c:v>270.72000000000003</c:v>
                </c:pt>
                <c:pt idx="1203">
                  <c:v>270.76</c:v>
                </c:pt>
                <c:pt idx="1204">
                  <c:v>270.72999999999962</c:v>
                </c:pt>
                <c:pt idx="1205">
                  <c:v>271.07</c:v>
                </c:pt>
                <c:pt idx="1206">
                  <c:v>270.47999999999962</c:v>
                </c:pt>
                <c:pt idx="1207">
                  <c:v>271.45999999999964</c:v>
                </c:pt>
                <c:pt idx="1208">
                  <c:v>268.90041799999955</c:v>
                </c:pt>
                <c:pt idx="1281">
                  <c:v>260.27999999999969</c:v>
                </c:pt>
                <c:pt idx="1282">
                  <c:v>266.3</c:v>
                </c:pt>
                <c:pt idx="1283">
                  <c:v>265.25</c:v>
                </c:pt>
                <c:pt idx="1284">
                  <c:v>261.39999999999969</c:v>
                </c:pt>
                <c:pt idx="1285">
                  <c:v>259.10000000000002</c:v>
                </c:pt>
                <c:pt idx="1286">
                  <c:v>264.01</c:v>
                </c:pt>
                <c:pt idx="1287">
                  <c:v>259.2</c:v>
                </c:pt>
                <c:pt idx="1288">
                  <c:v>254.89000000000001</c:v>
                </c:pt>
                <c:pt idx="1289">
                  <c:v>263.18</c:v>
                </c:pt>
                <c:pt idx="1290">
                  <c:v>259.54000000000002</c:v>
                </c:pt>
                <c:pt idx="1291">
                  <c:v>261.19</c:v>
                </c:pt>
                <c:pt idx="1292">
                  <c:v>263.22000000000003</c:v>
                </c:pt>
                <c:pt idx="1293">
                  <c:v>260.61</c:v>
                </c:pt>
                <c:pt idx="1294">
                  <c:v>262.32</c:v>
                </c:pt>
                <c:pt idx="1295">
                  <c:v>262.19</c:v>
                </c:pt>
                <c:pt idx="1296">
                  <c:v>260.7</c:v>
                </c:pt>
                <c:pt idx="1297">
                  <c:v>263.78999999999962</c:v>
                </c:pt>
                <c:pt idx="1298">
                  <c:v>260.33</c:v>
                </c:pt>
                <c:pt idx="1299">
                  <c:v>258.42999999999955</c:v>
                </c:pt>
                <c:pt idx="1300">
                  <c:v>260.44</c:v>
                </c:pt>
                <c:pt idx="1301">
                  <c:v>257.95999999999964</c:v>
                </c:pt>
                <c:pt idx="1302">
                  <c:v>257.68</c:v>
                </c:pt>
                <c:pt idx="1303">
                  <c:v>259.64999999999998</c:v>
                </c:pt>
                <c:pt idx="1304">
                  <c:v>261.81</c:v>
                </c:pt>
                <c:pt idx="1305">
                  <c:v>257.27999999999969</c:v>
                </c:pt>
                <c:pt idx="1306">
                  <c:v>259.08999999999969</c:v>
                </c:pt>
                <c:pt idx="1307">
                  <c:v>264.26</c:v>
                </c:pt>
                <c:pt idx="1308">
                  <c:v>257.87</c:v>
                </c:pt>
                <c:pt idx="1309">
                  <c:v>263.08</c:v>
                </c:pt>
                <c:pt idx="1310">
                  <c:v>259.63</c:v>
                </c:pt>
                <c:pt idx="1311">
                  <c:v>263.62</c:v>
                </c:pt>
                <c:pt idx="1312">
                  <c:v>263.82</c:v>
                </c:pt>
                <c:pt idx="1313">
                  <c:v>260.55</c:v>
                </c:pt>
                <c:pt idx="1314">
                  <c:v>257.22000000000003</c:v>
                </c:pt>
                <c:pt idx="1315">
                  <c:v>253.81</c:v>
                </c:pt>
                <c:pt idx="1316">
                  <c:v>257.64000000000038</c:v>
                </c:pt>
                <c:pt idx="1317">
                  <c:v>260.78999999999962</c:v>
                </c:pt>
                <c:pt idx="1318">
                  <c:v>254.05</c:v>
                </c:pt>
                <c:pt idx="1319">
                  <c:v>258.08999999999969</c:v>
                </c:pt>
                <c:pt idx="1320">
                  <c:v>264.69</c:v>
                </c:pt>
                <c:pt idx="1321">
                  <c:v>259.88</c:v>
                </c:pt>
                <c:pt idx="1322">
                  <c:v>260.01</c:v>
                </c:pt>
                <c:pt idx="1323">
                  <c:v>262.95999999999964</c:v>
                </c:pt>
                <c:pt idx="1324">
                  <c:v>262.85000000000002</c:v>
                </c:pt>
                <c:pt idx="1325">
                  <c:v>256.16000000000008</c:v>
                </c:pt>
                <c:pt idx="1326">
                  <c:v>256.12</c:v>
                </c:pt>
                <c:pt idx="1327">
                  <c:v>256.2</c:v>
                </c:pt>
                <c:pt idx="1328">
                  <c:v>252.86</c:v>
                </c:pt>
                <c:pt idx="1329">
                  <c:v>259.75</c:v>
                </c:pt>
                <c:pt idx="1330">
                  <c:v>258.77999999999969</c:v>
                </c:pt>
                <c:pt idx="1331">
                  <c:v>261.48999999999955</c:v>
                </c:pt>
                <c:pt idx="1332">
                  <c:v>258.54000000000002</c:v>
                </c:pt>
                <c:pt idx="1333">
                  <c:v>262.33999999999969</c:v>
                </c:pt>
                <c:pt idx="1334">
                  <c:v>255.28</c:v>
                </c:pt>
                <c:pt idx="1335">
                  <c:v>254.91</c:v>
                </c:pt>
                <c:pt idx="1336">
                  <c:v>263.45</c:v>
                </c:pt>
                <c:pt idx="1337">
                  <c:v>258.22999999999962</c:v>
                </c:pt>
                <c:pt idx="1338">
                  <c:v>257.16000000000008</c:v>
                </c:pt>
                <c:pt idx="1339">
                  <c:v>251.47</c:v>
                </c:pt>
                <c:pt idx="1340">
                  <c:v>260.89</c:v>
                </c:pt>
                <c:pt idx="1341">
                  <c:v>262.33</c:v>
                </c:pt>
                <c:pt idx="1342">
                  <c:v>256.41000000000003</c:v>
                </c:pt>
                <c:pt idx="1343">
                  <c:v>256.5</c:v>
                </c:pt>
                <c:pt idx="1344">
                  <c:v>261.72999999999962</c:v>
                </c:pt>
                <c:pt idx="1345">
                  <c:v>261.57</c:v>
                </c:pt>
                <c:pt idx="1346">
                  <c:v>259.57</c:v>
                </c:pt>
                <c:pt idx="1347">
                  <c:v>260.94</c:v>
                </c:pt>
                <c:pt idx="1348">
                  <c:v>257.33999999999969</c:v>
                </c:pt>
                <c:pt idx="1349">
                  <c:v>262.68</c:v>
                </c:pt>
                <c:pt idx="1350">
                  <c:v>267.18</c:v>
                </c:pt>
                <c:pt idx="1351">
                  <c:v>260.37</c:v>
                </c:pt>
                <c:pt idx="1352">
                  <c:v>253.79</c:v>
                </c:pt>
                <c:pt idx="1353">
                  <c:v>263.91999999999962</c:v>
                </c:pt>
                <c:pt idx="1354">
                  <c:v>260.62</c:v>
                </c:pt>
                <c:pt idx="1355">
                  <c:v>256.74</c:v>
                </c:pt>
                <c:pt idx="1356">
                  <c:v>266.67</c:v>
                </c:pt>
                <c:pt idx="1357">
                  <c:v>261.52</c:v>
                </c:pt>
                <c:pt idx="1358">
                  <c:v>255.84</c:v>
                </c:pt>
                <c:pt idx="1359">
                  <c:v>253.42000000000004</c:v>
                </c:pt>
                <c:pt idx="1360">
                  <c:v>258.31</c:v>
                </c:pt>
                <c:pt idx="1361">
                  <c:v>260.22999999999962</c:v>
                </c:pt>
                <c:pt idx="1362">
                  <c:v>262.27</c:v>
                </c:pt>
                <c:pt idx="1363">
                  <c:v>259.35000000000002</c:v>
                </c:pt>
                <c:pt idx="1364">
                  <c:v>258.78999999999962</c:v>
                </c:pt>
                <c:pt idx="1365">
                  <c:v>258.48999999999955</c:v>
                </c:pt>
                <c:pt idx="1366">
                  <c:v>257.25</c:v>
                </c:pt>
                <c:pt idx="1367">
                  <c:v>256.18</c:v>
                </c:pt>
                <c:pt idx="1368">
                  <c:v>259.64000000000038</c:v>
                </c:pt>
                <c:pt idx="1369">
                  <c:v>255.39000000000001</c:v>
                </c:pt>
                <c:pt idx="1370">
                  <c:v>257.01</c:v>
                </c:pt>
                <c:pt idx="1371">
                  <c:v>253.39000000000001</c:v>
                </c:pt>
                <c:pt idx="1372">
                  <c:v>258.95999999999964</c:v>
                </c:pt>
                <c:pt idx="1373">
                  <c:v>259.95</c:v>
                </c:pt>
                <c:pt idx="1374">
                  <c:v>255.34</c:v>
                </c:pt>
                <c:pt idx="1375">
                  <c:v>258.05</c:v>
                </c:pt>
                <c:pt idx="1376">
                  <c:v>251.13</c:v>
                </c:pt>
                <c:pt idx="1377">
                  <c:v>255.88000000000019</c:v>
                </c:pt>
                <c:pt idx="1378">
                  <c:v>259.47999999999962</c:v>
                </c:pt>
                <c:pt idx="1379">
                  <c:v>255.75</c:v>
                </c:pt>
                <c:pt idx="1380">
                  <c:v>256.39</c:v>
                </c:pt>
                <c:pt idx="1381">
                  <c:v>259.20999999999964</c:v>
                </c:pt>
                <c:pt idx="1382">
                  <c:v>257.89999999999969</c:v>
                </c:pt>
                <c:pt idx="1383">
                  <c:v>252.2</c:v>
                </c:pt>
                <c:pt idx="1384">
                  <c:v>248.37</c:v>
                </c:pt>
                <c:pt idx="1385">
                  <c:v>260.17</c:v>
                </c:pt>
                <c:pt idx="1386">
                  <c:v>258.08999999999969</c:v>
                </c:pt>
                <c:pt idx="1387">
                  <c:v>255.48000000000019</c:v>
                </c:pt>
                <c:pt idx="1388">
                  <c:v>263.74</c:v>
                </c:pt>
                <c:pt idx="1389">
                  <c:v>260.08999999999969</c:v>
                </c:pt>
                <c:pt idx="1390">
                  <c:v>257.26</c:v>
                </c:pt>
                <c:pt idx="1391">
                  <c:v>259.86</c:v>
                </c:pt>
                <c:pt idx="1392">
                  <c:v>257.64000000000038</c:v>
                </c:pt>
                <c:pt idx="1393">
                  <c:v>255.31</c:v>
                </c:pt>
                <c:pt idx="1394">
                  <c:v>251.76999999999998</c:v>
                </c:pt>
                <c:pt idx="1395">
                  <c:v>255.38000000000019</c:v>
                </c:pt>
                <c:pt idx="1396">
                  <c:v>250.25</c:v>
                </c:pt>
                <c:pt idx="1397">
                  <c:v>250.53</c:v>
                </c:pt>
                <c:pt idx="1398">
                  <c:v>255.03</c:v>
                </c:pt>
                <c:pt idx="1399">
                  <c:v>261.97999999999962</c:v>
                </c:pt>
                <c:pt idx="1400">
                  <c:v>261.2</c:v>
                </c:pt>
                <c:pt idx="1401">
                  <c:v>259.56</c:v>
                </c:pt>
                <c:pt idx="1402">
                  <c:v>256.89999999999969</c:v>
                </c:pt>
                <c:pt idx="1403">
                  <c:v>261.72999999999962</c:v>
                </c:pt>
                <c:pt idx="1404">
                  <c:v>260.69</c:v>
                </c:pt>
                <c:pt idx="1405">
                  <c:v>258.48999999999955</c:v>
                </c:pt>
                <c:pt idx="1406">
                  <c:v>258.88</c:v>
                </c:pt>
                <c:pt idx="1407">
                  <c:v>262.24</c:v>
                </c:pt>
                <c:pt idx="1408">
                  <c:v>257.2</c:v>
                </c:pt>
                <c:pt idx="1409">
                  <c:v>258.89999999999969</c:v>
                </c:pt>
                <c:pt idx="1410">
                  <c:v>256.52</c:v>
                </c:pt>
                <c:pt idx="1411">
                  <c:v>261.11</c:v>
                </c:pt>
                <c:pt idx="1412">
                  <c:v>259.22999999999962</c:v>
                </c:pt>
                <c:pt idx="1413">
                  <c:v>257.91999999999962</c:v>
                </c:pt>
                <c:pt idx="1414">
                  <c:v>257.47999999999962</c:v>
                </c:pt>
                <c:pt idx="1415">
                  <c:v>259.02999999999969</c:v>
                </c:pt>
                <c:pt idx="1416">
                  <c:v>259.28999999999962</c:v>
                </c:pt>
                <c:pt idx="1417">
                  <c:v>259.17</c:v>
                </c:pt>
                <c:pt idx="1418">
                  <c:v>261.41999999999962</c:v>
                </c:pt>
                <c:pt idx="1419">
                  <c:v>262.68</c:v>
                </c:pt>
                <c:pt idx="1420">
                  <c:v>264.57</c:v>
                </c:pt>
                <c:pt idx="1421">
                  <c:v>258.87</c:v>
                </c:pt>
                <c:pt idx="1422">
                  <c:v>258.87</c:v>
                </c:pt>
                <c:pt idx="1423">
                  <c:v>253.67</c:v>
                </c:pt>
                <c:pt idx="1424">
                  <c:v>259.63</c:v>
                </c:pt>
                <c:pt idx="1425">
                  <c:v>262.66000000000008</c:v>
                </c:pt>
                <c:pt idx="1426">
                  <c:v>258.35000000000002</c:v>
                </c:pt>
                <c:pt idx="1427">
                  <c:v>258.85000000000002</c:v>
                </c:pt>
                <c:pt idx="1428">
                  <c:v>259.52</c:v>
                </c:pt>
                <c:pt idx="1429">
                  <c:v>258.2</c:v>
                </c:pt>
                <c:pt idx="1430">
                  <c:v>260.56</c:v>
                </c:pt>
                <c:pt idx="1431">
                  <c:v>256.83999999999969</c:v>
                </c:pt>
                <c:pt idx="1432">
                  <c:v>254.07</c:v>
                </c:pt>
                <c:pt idx="1433">
                  <c:v>256.3</c:v>
                </c:pt>
                <c:pt idx="1434">
                  <c:v>255.84</c:v>
                </c:pt>
                <c:pt idx="1435">
                  <c:v>255.17</c:v>
                </c:pt>
                <c:pt idx="1436">
                  <c:v>264.47000000000003</c:v>
                </c:pt>
                <c:pt idx="1437">
                  <c:v>255.23</c:v>
                </c:pt>
                <c:pt idx="1438">
                  <c:v>258.67</c:v>
                </c:pt>
                <c:pt idx="1439">
                  <c:v>256.36</c:v>
                </c:pt>
                <c:pt idx="1440">
                  <c:v>258.94</c:v>
                </c:pt>
                <c:pt idx="1441">
                  <c:v>264.16000000000008</c:v>
                </c:pt>
                <c:pt idx="1442">
                  <c:v>261.69</c:v>
                </c:pt>
                <c:pt idx="1443">
                  <c:v>257.41000000000003</c:v>
                </c:pt>
                <c:pt idx="1444">
                  <c:v>258.33999999999969</c:v>
                </c:pt>
                <c:pt idx="1445">
                  <c:v>262.55</c:v>
                </c:pt>
                <c:pt idx="1446">
                  <c:v>259.27999999999969</c:v>
                </c:pt>
                <c:pt idx="1447">
                  <c:v>262.08999999999969</c:v>
                </c:pt>
                <c:pt idx="1448">
                  <c:v>254.42000000000004</c:v>
                </c:pt>
                <c:pt idx="1449">
                  <c:v>256.74</c:v>
                </c:pt>
                <c:pt idx="1450">
                  <c:v>256.86</c:v>
                </c:pt>
                <c:pt idx="1451">
                  <c:v>261.45</c:v>
                </c:pt>
                <c:pt idx="1452">
                  <c:v>259.39</c:v>
                </c:pt>
                <c:pt idx="1453">
                  <c:v>258.17</c:v>
                </c:pt>
                <c:pt idx="1454">
                  <c:v>255.65</c:v>
                </c:pt>
                <c:pt idx="1455">
                  <c:v>264.02</c:v>
                </c:pt>
                <c:pt idx="1456">
                  <c:v>261.47000000000003</c:v>
                </c:pt>
                <c:pt idx="1457">
                  <c:v>262.13</c:v>
                </c:pt>
                <c:pt idx="1458">
                  <c:v>250.76</c:v>
                </c:pt>
                <c:pt idx="1459">
                  <c:v>260.04000000000002</c:v>
                </c:pt>
                <c:pt idx="1460">
                  <c:v>257.12</c:v>
                </c:pt>
                <c:pt idx="1461">
                  <c:v>263.04000000000002</c:v>
                </c:pt>
                <c:pt idx="1462">
                  <c:v>252.5</c:v>
                </c:pt>
                <c:pt idx="1463">
                  <c:v>259.69</c:v>
                </c:pt>
                <c:pt idx="1464">
                  <c:v>258.86</c:v>
                </c:pt>
                <c:pt idx="1465">
                  <c:v>260.86</c:v>
                </c:pt>
                <c:pt idx="1466">
                  <c:v>257.17</c:v>
                </c:pt>
                <c:pt idx="1467">
                  <c:v>254.33</c:v>
                </c:pt>
                <c:pt idx="1468">
                  <c:v>261.24</c:v>
                </c:pt>
                <c:pt idx="1469">
                  <c:v>263.28999999999962</c:v>
                </c:pt>
                <c:pt idx="1470">
                  <c:v>263.04000000000002</c:v>
                </c:pt>
                <c:pt idx="1471">
                  <c:v>261.87</c:v>
                </c:pt>
                <c:pt idx="1472">
                  <c:v>251.60999999999999</c:v>
                </c:pt>
                <c:pt idx="1473">
                  <c:v>259.39999999999969</c:v>
                </c:pt>
                <c:pt idx="1474">
                  <c:v>250.81</c:v>
                </c:pt>
                <c:pt idx="1475">
                  <c:v>258.97999999999962</c:v>
                </c:pt>
                <c:pt idx="1476">
                  <c:v>253.28</c:v>
                </c:pt>
                <c:pt idx="1477">
                  <c:v>258.74</c:v>
                </c:pt>
                <c:pt idx="1478">
                  <c:v>263.02999999999969</c:v>
                </c:pt>
                <c:pt idx="1479">
                  <c:v>254.75</c:v>
                </c:pt>
                <c:pt idx="1480">
                  <c:v>262.25</c:v>
                </c:pt>
                <c:pt idx="1481">
                  <c:v>263.62</c:v>
                </c:pt>
                <c:pt idx="1482">
                  <c:v>262.42999999999955</c:v>
                </c:pt>
                <c:pt idx="1483">
                  <c:v>258.78999999999962</c:v>
                </c:pt>
                <c:pt idx="1484">
                  <c:v>259.26</c:v>
                </c:pt>
                <c:pt idx="1485">
                  <c:v>258.06</c:v>
                </c:pt>
                <c:pt idx="1486">
                  <c:v>259.17</c:v>
                </c:pt>
                <c:pt idx="1487">
                  <c:v>260.77999999999969</c:v>
                </c:pt>
                <c:pt idx="1488">
                  <c:v>255.86</c:v>
                </c:pt>
                <c:pt idx="1489">
                  <c:v>256.77</c:v>
                </c:pt>
                <c:pt idx="1490">
                  <c:v>260.41999999999962</c:v>
                </c:pt>
                <c:pt idx="1491">
                  <c:v>250.01</c:v>
                </c:pt>
                <c:pt idx="1492">
                  <c:v>257.66000000000008</c:v>
                </c:pt>
                <c:pt idx="1493">
                  <c:v>261.33999999999969</c:v>
                </c:pt>
                <c:pt idx="1494">
                  <c:v>256.24</c:v>
                </c:pt>
                <c:pt idx="1495">
                  <c:v>253.95000000000007</c:v>
                </c:pt>
                <c:pt idx="1496">
                  <c:v>252.32000000000019</c:v>
                </c:pt>
                <c:pt idx="1497">
                  <c:v>257.94</c:v>
                </c:pt>
                <c:pt idx="1498">
                  <c:v>253.36</c:v>
                </c:pt>
                <c:pt idx="1499">
                  <c:v>258.20999999999964</c:v>
                </c:pt>
                <c:pt idx="1500">
                  <c:v>261.47000000000003</c:v>
                </c:pt>
                <c:pt idx="1501">
                  <c:v>259.72999999999962</c:v>
                </c:pt>
                <c:pt idx="1502">
                  <c:v>253.68</c:v>
                </c:pt>
                <c:pt idx="1503">
                  <c:v>255.53</c:v>
                </c:pt>
                <c:pt idx="1504">
                  <c:v>258</c:v>
                </c:pt>
                <c:pt idx="1505">
                  <c:v>259.07</c:v>
                </c:pt>
                <c:pt idx="1506">
                  <c:v>255.65</c:v>
                </c:pt>
                <c:pt idx="1507">
                  <c:v>252.79</c:v>
                </c:pt>
                <c:pt idx="1508">
                  <c:v>260.2</c:v>
                </c:pt>
                <c:pt idx="1509">
                  <c:v>264.22999999999962</c:v>
                </c:pt>
                <c:pt idx="1510">
                  <c:v>254.97</c:v>
                </c:pt>
                <c:pt idx="1511">
                  <c:v>255.52</c:v>
                </c:pt>
                <c:pt idx="1512">
                  <c:v>260.83</c:v>
                </c:pt>
                <c:pt idx="1513">
                  <c:v>260.91999999999962</c:v>
                </c:pt>
                <c:pt idx="1514">
                  <c:v>256.22999999999962</c:v>
                </c:pt>
                <c:pt idx="1515">
                  <c:v>260.75</c:v>
                </c:pt>
                <c:pt idx="1516">
                  <c:v>262.14999999999998</c:v>
                </c:pt>
                <c:pt idx="1517">
                  <c:v>263.77</c:v>
                </c:pt>
                <c:pt idx="1518">
                  <c:v>260.08999999999969</c:v>
                </c:pt>
                <c:pt idx="1519">
                  <c:v>258.07</c:v>
                </c:pt>
                <c:pt idx="1520">
                  <c:v>255.70999999999998</c:v>
                </c:pt>
                <c:pt idx="1521">
                  <c:v>258.76045800000003</c:v>
                </c:pt>
                <c:pt idx="1594">
                  <c:v>247.75</c:v>
                </c:pt>
                <c:pt idx="1595">
                  <c:v>245.94</c:v>
                </c:pt>
                <c:pt idx="1596">
                  <c:v>251.49</c:v>
                </c:pt>
                <c:pt idx="1597">
                  <c:v>242.19</c:v>
                </c:pt>
                <c:pt idx="1598">
                  <c:v>240.62</c:v>
                </c:pt>
                <c:pt idx="1599">
                  <c:v>246.93</c:v>
                </c:pt>
                <c:pt idx="1600">
                  <c:v>244.65</c:v>
                </c:pt>
                <c:pt idx="1601">
                  <c:v>250.79</c:v>
                </c:pt>
                <c:pt idx="1602">
                  <c:v>246.63</c:v>
                </c:pt>
                <c:pt idx="1603">
                  <c:v>253.81</c:v>
                </c:pt>
                <c:pt idx="1604">
                  <c:v>249.23999999999998</c:v>
                </c:pt>
                <c:pt idx="1605">
                  <c:v>249.54</c:v>
                </c:pt>
                <c:pt idx="1606">
                  <c:v>248.02</c:v>
                </c:pt>
                <c:pt idx="1607">
                  <c:v>239.94</c:v>
                </c:pt>
                <c:pt idx="1608">
                  <c:v>243.04</c:v>
                </c:pt>
                <c:pt idx="1609">
                  <c:v>246.04</c:v>
                </c:pt>
                <c:pt idx="1610">
                  <c:v>239.66</c:v>
                </c:pt>
                <c:pt idx="1611">
                  <c:v>243.89000000000001</c:v>
                </c:pt>
                <c:pt idx="1612">
                  <c:v>237.73999999999998</c:v>
                </c:pt>
                <c:pt idx="1613">
                  <c:v>247.43</c:v>
                </c:pt>
                <c:pt idx="1614">
                  <c:v>257.95999999999964</c:v>
                </c:pt>
                <c:pt idx="1615">
                  <c:v>248.42000000000004</c:v>
                </c:pt>
                <c:pt idx="1616">
                  <c:v>238.03</c:v>
                </c:pt>
                <c:pt idx="1617">
                  <c:v>241.15</c:v>
                </c:pt>
                <c:pt idx="1618">
                  <c:v>236.48000000000019</c:v>
                </c:pt>
                <c:pt idx="1619">
                  <c:v>248.19</c:v>
                </c:pt>
                <c:pt idx="1620">
                  <c:v>246.48000000000019</c:v>
                </c:pt>
                <c:pt idx="1621">
                  <c:v>242.32000000000019</c:v>
                </c:pt>
                <c:pt idx="1622">
                  <c:v>245.16</c:v>
                </c:pt>
                <c:pt idx="1623">
                  <c:v>245.68</c:v>
                </c:pt>
                <c:pt idx="1624">
                  <c:v>247.26999999999998</c:v>
                </c:pt>
                <c:pt idx="1625">
                  <c:v>241.10999999999999</c:v>
                </c:pt>
                <c:pt idx="1626">
                  <c:v>242.81</c:v>
                </c:pt>
                <c:pt idx="1627">
                  <c:v>250.69</c:v>
                </c:pt>
                <c:pt idx="1628">
                  <c:v>247.58</c:v>
                </c:pt>
                <c:pt idx="1629">
                  <c:v>243.60999999999999</c:v>
                </c:pt>
                <c:pt idx="1630">
                  <c:v>245.39000000000001</c:v>
                </c:pt>
                <c:pt idx="1631">
                  <c:v>248.1</c:v>
                </c:pt>
                <c:pt idx="1632">
                  <c:v>240.78</c:v>
                </c:pt>
                <c:pt idx="1633">
                  <c:v>255.87</c:v>
                </c:pt>
                <c:pt idx="1634">
                  <c:v>249.06</c:v>
                </c:pt>
                <c:pt idx="1635">
                  <c:v>251.66</c:v>
                </c:pt>
                <c:pt idx="1636">
                  <c:v>249.46</c:v>
                </c:pt>
                <c:pt idx="1637">
                  <c:v>247.82000000000019</c:v>
                </c:pt>
                <c:pt idx="1638">
                  <c:v>242.73</c:v>
                </c:pt>
                <c:pt idx="1639">
                  <c:v>244.12</c:v>
                </c:pt>
                <c:pt idx="1640">
                  <c:v>241.73</c:v>
                </c:pt>
                <c:pt idx="1641">
                  <c:v>241.62</c:v>
                </c:pt>
                <c:pt idx="1642">
                  <c:v>245.44</c:v>
                </c:pt>
                <c:pt idx="1643">
                  <c:v>244.60999999999999</c:v>
                </c:pt>
                <c:pt idx="1644">
                  <c:v>250.95000000000007</c:v>
                </c:pt>
                <c:pt idx="1645">
                  <c:v>244.7</c:v>
                </c:pt>
                <c:pt idx="1646">
                  <c:v>247.17</c:v>
                </c:pt>
                <c:pt idx="1647">
                  <c:v>245.7</c:v>
                </c:pt>
                <c:pt idx="1648">
                  <c:v>250.84</c:v>
                </c:pt>
                <c:pt idx="1649">
                  <c:v>247.96</c:v>
                </c:pt>
                <c:pt idx="1650">
                  <c:v>244.46</c:v>
                </c:pt>
                <c:pt idx="1651">
                  <c:v>246.35000000000019</c:v>
                </c:pt>
                <c:pt idx="1652">
                  <c:v>242.76</c:v>
                </c:pt>
                <c:pt idx="1653">
                  <c:v>245.44</c:v>
                </c:pt>
                <c:pt idx="1654">
                  <c:v>241.64</c:v>
                </c:pt>
                <c:pt idx="1655">
                  <c:v>251.06</c:v>
                </c:pt>
                <c:pt idx="1656">
                  <c:v>253.03</c:v>
                </c:pt>
                <c:pt idx="1657">
                  <c:v>241.75</c:v>
                </c:pt>
                <c:pt idx="1658">
                  <c:v>252.60999999999999</c:v>
                </c:pt>
                <c:pt idx="1659">
                  <c:v>251.89000000000001</c:v>
                </c:pt>
                <c:pt idx="1660">
                  <c:v>253.5</c:v>
                </c:pt>
                <c:pt idx="1661">
                  <c:v>248.53</c:v>
                </c:pt>
                <c:pt idx="1662">
                  <c:v>245.16</c:v>
                </c:pt>
                <c:pt idx="1663">
                  <c:v>244.02</c:v>
                </c:pt>
                <c:pt idx="1664">
                  <c:v>242.47</c:v>
                </c:pt>
                <c:pt idx="1665">
                  <c:v>246.51</c:v>
                </c:pt>
                <c:pt idx="1666">
                  <c:v>244.09</c:v>
                </c:pt>
                <c:pt idx="1667">
                  <c:v>251.1</c:v>
                </c:pt>
                <c:pt idx="1668">
                  <c:v>247.23999999999998</c:v>
                </c:pt>
                <c:pt idx="1669">
                  <c:v>250.82000000000019</c:v>
                </c:pt>
                <c:pt idx="1670">
                  <c:v>248.60999999999999</c:v>
                </c:pt>
                <c:pt idx="1671">
                  <c:v>247.35000000000019</c:v>
                </c:pt>
                <c:pt idx="1672">
                  <c:v>240.46</c:v>
                </c:pt>
                <c:pt idx="1673">
                  <c:v>240.66</c:v>
                </c:pt>
                <c:pt idx="1674">
                  <c:v>248.23</c:v>
                </c:pt>
                <c:pt idx="1675">
                  <c:v>245.62</c:v>
                </c:pt>
                <c:pt idx="1676">
                  <c:v>248.46</c:v>
                </c:pt>
                <c:pt idx="1677">
                  <c:v>250.83</c:v>
                </c:pt>
                <c:pt idx="1678">
                  <c:v>250.79</c:v>
                </c:pt>
                <c:pt idx="1679">
                  <c:v>244.62</c:v>
                </c:pt>
                <c:pt idx="1680">
                  <c:v>253.84</c:v>
                </c:pt>
                <c:pt idx="1681">
                  <c:v>249.04</c:v>
                </c:pt>
                <c:pt idx="1682">
                  <c:v>242.95000000000007</c:v>
                </c:pt>
                <c:pt idx="1683">
                  <c:v>245.17</c:v>
                </c:pt>
                <c:pt idx="1684">
                  <c:v>250.78</c:v>
                </c:pt>
                <c:pt idx="1685">
                  <c:v>251.17</c:v>
                </c:pt>
                <c:pt idx="1686">
                  <c:v>246.38000000000019</c:v>
                </c:pt>
                <c:pt idx="1687">
                  <c:v>244.03</c:v>
                </c:pt>
                <c:pt idx="1688">
                  <c:v>253.02</c:v>
                </c:pt>
                <c:pt idx="1689">
                  <c:v>255.2</c:v>
                </c:pt>
                <c:pt idx="1690">
                  <c:v>248.22</c:v>
                </c:pt>
                <c:pt idx="1691">
                  <c:v>255.29</c:v>
                </c:pt>
                <c:pt idx="1692">
                  <c:v>236.82000000000019</c:v>
                </c:pt>
                <c:pt idx="1693">
                  <c:v>249.84</c:v>
                </c:pt>
                <c:pt idx="1694">
                  <c:v>236.85000000000019</c:v>
                </c:pt>
                <c:pt idx="1695">
                  <c:v>242.70999999999998</c:v>
                </c:pt>
                <c:pt idx="1696">
                  <c:v>251.75</c:v>
                </c:pt>
                <c:pt idx="1697">
                  <c:v>256.64999999999998</c:v>
                </c:pt>
                <c:pt idx="1698">
                  <c:v>245.76</c:v>
                </c:pt>
                <c:pt idx="1699">
                  <c:v>245.98000000000019</c:v>
                </c:pt>
                <c:pt idx="1700">
                  <c:v>245.69</c:v>
                </c:pt>
                <c:pt idx="1701">
                  <c:v>243.91</c:v>
                </c:pt>
                <c:pt idx="1702">
                  <c:v>245.36</c:v>
                </c:pt>
                <c:pt idx="1703">
                  <c:v>246.48000000000019</c:v>
                </c:pt>
                <c:pt idx="1704">
                  <c:v>245.23</c:v>
                </c:pt>
                <c:pt idx="1705">
                  <c:v>245.28</c:v>
                </c:pt>
                <c:pt idx="1706">
                  <c:v>242.01</c:v>
                </c:pt>
                <c:pt idx="1707">
                  <c:v>250.81</c:v>
                </c:pt>
                <c:pt idx="1708">
                  <c:v>252.82000000000019</c:v>
                </c:pt>
                <c:pt idx="1709">
                  <c:v>246.65</c:v>
                </c:pt>
                <c:pt idx="1710">
                  <c:v>245.72</c:v>
                </c:pt>
                <c:pt idx="1711">
                  <c:v>244.19</c:v>
                </c:pt>
                <c:pt idx="1712">
                  <c:v>252.84</c:v>
                </c:pt>
                <c:pt idx="1713">
                  <c:v>250.88000000000019</c:v>
                </c:pt>
                <c:pt idx="1714">
                  <c:v>241.87</c:v>
                </c:pt>
                <c:pt idx="1715">
                  <c:v>243.68</c:v>
                </c:pt>
                <c:pt idx="1716">
                  <c:v>249.23999999999998</c:v>
                </c:pt>
                <c:pt idx="1717">
                  <c:v>251.19</c:v>
                </c:pt>
                <c:pt idx="1718">
                  <c:v>247.46</c:v>
                </c:pt>
                <c:pt idx="1719">
                  <c:v>254.95000000000007</c:v>
                </c:pt>
                <c:pt idx="1720">
                  <c:v>255</c:v>
                </c:pt>
                <c:pt idx="1721">
                  <c:v>245</c:v>
                </c:pt>
                <c:pt idx="1722">
                  <c:v>243.06</c:v>
                </c:pt>
                <c:pt idx="1723">
                  <c:v>244.57</c:v>
                </c:pt>
                <c:pt idx="1724">
                  <c:v>248.38000000000019</c:v>
                </c:pt>
                <c:pt idx="1725">
                  <c:v>250.75</c:v>
                </c:pt>
                <c:pt idx="1726">
                  <c:v>248.52</c:v>
                </c:pt>
                <c:pt idx="1727">
                  <c:v>243</c:v>
                </c:pt>
                <c:pt idx="1728">
                  <c:v>243.01</c:v>
                </c:pt>
                <c:pt idx="1729">
                  <c:v>253.7</c:v>
                </c:pt>
                <c:pt idx="1730">
                  <c:v>244.25</c:v>
                </c:pt>
                <c:pt idx="1731">
                  <c:v>247.91</c:v>
                </c:pt>
                <c:pt idx="1732">
                  <c:v>250.79</c:v>
                </c:pt>
                <c:pt idx="1733">
                  <c:v>248.72</c:v>
                </c:pt>
                <c:pt idx="1734">
                  <c:v>248.48000000000019</c:v>
                </c:pt>
                <c:pt idx="1735">
                  <c:v>239.13</c:v>
                </c:pt>
                <c:pt idx="1736">
                  <c:v>243.76999999999998</c:v>
                </c:pt>
                <c:pt idx="1737">
                  <c:v>248.76999999999998</c:v>
                </c:pt>
                <c:pt idx="1738">
                  <c:v>251.81</c:v>
                </c:pt>
                <c:pt idx="1739">
                  <c:v>244.58</c:v>
                </c:pt>
                <c:pt idx="1740">
                  <c:v>252.54</c:v>
                </c:pt>
                <c:pt idx="1741">
                  <c:v>246.26</c:v>
                </c:pt>
                <c:pt idx="1742">
                  <c:v>253.04</c:v>
                </c:pt>
                <c:pt idx="1743">
                  <c:v>261.06</c:v>
                </c:pt>
                <c:pt idx="1744">
                  <c:v>248.89000000000001</c:v>
                </c:pt>
                <c:pt idx="1745">
                  <c:v>253.75</c:v>
                </c:pt>
                <c:pt idx="1746">
                  <c:v>240.59</c:v>
                </c:pt>
                <c:pt idx="1747">
                  <c:v>242.7</c:v>
                </c:pt>
                <c:pt idx="1748">
                  <c:v>245.59</c:v>
                </c:pt>
                <c:pt idx="1749">
                  <c:v>242.23</c:v>
                </c:pt>
                <c:pt idx="1750">
                  <c:v>246.07</c:v>
                </c:pt>
                <c:pt idx="1751">
                  <c:v>245.58</c:v>
                </c:pt>
                <c:pt idx="1752">
                  <c:v>245.82000000000019</c:v>
                </c:pt>
                <c:pt idx="1753">
                  <c:v>253.20999999999998</c:v>
                </c:pt>
                <c:pt idx="1754">
                  <c:v>254.08</c:v>
                </c:pt>
                <c:pt idx="1755">
                  <c:v>250.02</c:v>
                </c:pt>
                <c:pt idx="1756">
                  <c:v>251.35000000000019</c:v>
                </c:pt>
                <c:pt idx="1757">
                  <c:v>248.89000000000001</c:v>
                </c:pt>
                <c:pt idx="1758">
                  <c:v>242.87</c:v>
                </c:pt>
                <c:pt idx="1759">
                  <c:v>247.26</c:v>
                </c:pt>
                <c:pt idx="1760">
                  <c:v>246.26</c:v>
                </c:pt>
                <c:pt idx="1761">
                  <c:v>241.51</c:v>
                </c:pt>
                <c:pt idx="1762">
                  <c:v>246.39000000000001</c:v>
                </c:pt>
                <c:pt idx="1763">
                  <c:v>244.34</c:v>
                </c:pt>
                <c:pt idx="1764">
                  <c:v>234.66</c:v>
                </c:pt>
                <c:pt idx="1765">
                  <c:v>242.04</c:v>
                </c:pt>
                <c:pt idx="1766">
                  <c:v>246.33</c:v>
                </c:pt>
                <c:pt idx="1767">
                  <c:v>251.96</c:v>
                </c:pt>
                <c:pt idx="1768">
                  <c:v>243.65</c:v>
                </c:pt>
                <c:pt idx="1769">
                  <c:v>246.88000000000019</c:v>
                </c:pt>
                <c:pt idx="1770">
                  <c:v>245.76999999999998</c:v>
                </c:pt>
                <c:pt idx="1771">
                  <c:v>252.26999999999998</c:v>
                </c:pt>
                <c:pt idx="1772">
                  <c:v>247.28</c:v>
                </c:pt>
                <c:pt idx="1773">
                  <c:v>252.73999999999998</c:v>
                </c:pt>
                <c:pt idx="1774">
                  <c:v>254.14</c:v>
                </c:pt>
                <c:pt idx="1775">
                  <c:v>251.85000000000019</c:v>
                </c:pt>
                <c:pt idx="1776">
                  <c:v>250.47</c:v>
                </c:pt>
                <c:pt idx="1777">
                  <c:v>250.14</c:v>
                </c:pt>
                <c:pt idx="1778">
                  <c:v>247.99</c:v>
                </c:pt>
                <c:pt idx="1779">
                  <c:v>257.01</c:v>
                </c:pt>
                <c:pt idx="1780">
                  <c:v>250.23999999999998</c:v>
                </c:pt>
                <c:pt idx="1781">
                  <c:v>248.22</c:v>
                </c:pt>
                <c:pt idx="1782">
                  <c:v>257.47000000000003</c:v>
                </c:pt>
                <c:pt idx="1783">
                  <c:v>257.07</c:v>
                </c:pt>
                <c:pt idx="1784">
                  <c:v>253.7</c:v>
                </c:pt>
                <c:pt idx="1785">
                  <c:v>256.22000000000003</c:v>
                </c:pt>
                <c:pt idx="1786">
                  <c:v>249.97</c:v>
                </c:pt>
                <c:pt idx="1787">
                  <c:v>244.25</c:v>
                </c:pt>
                <c:pt idx="1788">
                  <c:v>245.29</c:v>
                </c:pt>
                <c:pt idx="1789">
                  <c:v>251.68</c:v>
                </c:pt>
                <c:pt idx="1790">
                  <c:v>249.17</c:v>
                </c:pt>
                <c:pt idx="1791">
                  <c:v>252.36</c:v>
                </c:pt>
                <c:pt idx="1792">
                  <c:v>250.95000000000007</c:v>
                </c:pt>
                <c:pt idx="1793">
                  <c:v>246.8</c:v>
                </c:pt>
                <c:pt idx="1794">
                  <c:v>243.12</c:v>
                </c:pt>
                <c:pt idx="1795">
                  <c:v>247.65</c:v>
                </c:pt>
                <c:pt idx="1796">
                  <c:v>247.92000000000004</c:v>
                </c:pt>
                <c:pt idx="1797">
                  <c:v>255.47</c:v>
                </c:pt>
                <c:pt idx="1798">
                  <c:v>249.73999999999998</c:v>
                </c:pt>
                <c:pt idx="1799">
                  <c:v>253.72</c:v>
                </c:pt>
                <c:pt idx="1800">
                  <c:v>247.73999999999998</c:v>
                </c:pt>
                <c:pt idx="1801">
                  <c:v>251.31</c:v>
                </c:pt>
                <c:pt idx="1802">
                  <c:v>248.54</c:v>
                </c:pt>
                <c:pt idx="1803">
                  <c:v>241.5</c:v>
                </c:pt>
                <c:pt idx="1804">
                  <c:v>248.26999999999998</c:v>
                </c:pt>
                <c:pt idx="1805">
                  <c:v>249.83</c:v>
                </c:pt>
                <c:pt idx="1806">
                  <c:v>246.73</c:v>
                </c:pt>
                <c:pt idx="1807">
                  <c:v>253.28</c:v>
                </c:pt>
                <c:pt idx="1808">
                  <c:v>248.54</c:v>
                </c:pt>
                <c:pt idx="1809">
                  <c:v>245.42000000000004</c:v>
                </c:pt>
                <c:pt idx="1810">
                  <c:v>252.06</c:v>
                </c:pt>
                <c:pt idx="1811">
                  <c:v>248.38000000000019</c:v>
                </c:pt>
                <c:pt idx="1812">
                  <c:v>244.56</c:v>
                </c:pt>
                <c:pt idx="1813">
                  <c:v>252.44</c:v>
                </c:pt>
                <c:pt idx="1814">
                  <c:v>249</c:v>
                </c:pt>
                <c:pt idx="1815">
                  <c:v>250.65</c:v>
                </c:pt>
                <c:pt idx="1816">
                  <c:v>245.03</c:v>
                </c:pt>
                <c:pt idx="1817">
                  <c:v>241.84</c:v>
                </c:pt>
                <c:pt idx="1818">
                  <c:v>252.26999999999998</c:v>
                </c:pt>
                <c:pt idx="1819">
                  <c:v>251.95000000000007</c:v>
                </c:pt>
                <c:pt idx="1820">
                  <c:v>248.42000000000004</c:v>
                </c:pt>
                <c:pt idx="1821">
                  <c:v>241.26</c:v>
                </c:pt>
                <c:pt idx="1822">
                  <c:v>251.44</c:v>
                </c:pt>
                <c:pt idx="1823">
                  <c:v>252.37</c:v>
                </c:pt>
                <c:pt idx="1824">
                  <c:v>250.81</c:v>
                </c:pt>
                <c:pt idx="1825">
                  <c:v>244.18</c:v>
                </c:pt>
                <c:pt idx="1826">
                  <c:v>246.67</c:v>
                </c:pt>
                <c:pt idx="1827">
                  <c:v>248.7</c:v>
                </c:pt>
                <c:pt idx="1828">
                  <c:v>243.49</c:v>
                </c:pt>
                <c:pt idx="1829">
                  <c:v>243.5</c:v>
                </c:pt>
                <c:pt idx="1830">
                  <c:v>247.25</c:v>
                </c:pt>
                <c:pt idx="1831">
                  <c:v>238.08</c:v>
                </c:pt>
                <c:pt idx="1832">
                  <c:v>245.44</c:v>
                </c:pt>
                <c:pt idx="1833">
                  <c:v>247.42305399999998</c:v>
                </c:pt>
                <c:pt idx="1906">
                  <c:v>238.01</c:v>
                </c:pt>
                <c:pt idx="1907">
                  <c:v>240.65</c:v>
                </c:pt>
                <c:pt idx="1908">
                  <c:v>240.72</c:v>
                </c:pt>
                <c:pt idx="1909">
                  <c:v>246.45000000000007</c:v>
                </c:pt>
                <c:pt idx="1910">
                  <c:v>238.84</c:v>
                </c:pt>
                <c:pt idx="1911">
                  <c:v>238.06</c:v>
                </c:pt>
                <c:pt idx="1912">
                  <c:v>235.25</c:v>
                </c:pt>
                <c:pt idx="1913">
                  <c:v>230.52</c:v>
                </c:pt>
                <c:pt idx="1914">
                  <c:v>239.41</c:v>
                </c:pt>
                <c:pt idx="1915">
                  <c:v>233.85000000000019</c:v>
                </c:pt>
                <c:pt idx="1916">
                  <c:v>241.1</c:v>
                </c:pt>
                <c:pt idx="1917">
                  <c:v>242.93</c:v>
                </c:pt>
                <c:pt idx="1918">
                  <c:v>250.39000000000001</c:v>
                </c:pt>
                <c:pt idx="1919">
                  <c:v>244.54</c:v>
                </c:pt>
                <c:pt idx="1920">
                  <c:v>233.91</c:v>
                </c:pt>
                <c:pt idx="1921">
                  <c:v>240.60999999999999</c:v>
                </c:pt>
                <c:pt idx="1922">
                  <c:v>239.83</c:v>
                </c:pt>
                <c:pt idx="1923">
                  <c:v>242.53</c:v>
                </c:pt>
                <c:pt idx="1924">
                  <c:v>232.02</c:v>
                </c:pt>
                <c:pt idx="1925">
                  <c:v>243.69</c:v>
                </c:pt>
                <c:pt idx="1926">
                  <c:v>238.64</c:v>
                </c:pt>
                <c:pt idx="1927">
                  <c:v>236.72</c:v>
                </c:pt>
                <c:pt idx="1928">
                  <c:v>237.01</c:v>
                </c:pt>
                <c:pt idx="1929">
                  <c:v>235.22</c:v>
                </c:pt>
                <c:pt idx="1930">
                  <c:v>231.02</c:v>
                </c:pt>
                <c:pt idx="1931">
                  <c:v>226.63</c:v>
                </c:pt>
                <c:pt idx="1932">
                  <c:v>234.37</c:v>
                </c:pt>
                <c:pt idx="1933">
                  <c:v>225.01</c:v>
                </c:pt>
                <c:pt idx="1934">
                  <c:v>244.45000000000007</c:v>
                </c:pt>
                <c:pt idx="1935">
                  <c:v>238.01</c:v>
                </c:pt>
                <c:pt idx="1936">
                  <c:v>235.20999999999998</c:v>
                </c:pt>
                <c:pt idx="1937">
                  <c:v>235.10999999999999</c:v>
                </c:pt>
                <c:pt idx="1938">
                  <c:v>243.53</c:v>
                </c:pt>
                <c:pt idx="1939">
                  <c:v>231.23999999999998</c:v>
                </c:pt>
                <c:pt idx="1940">
                  <c:v>234.9</c:v>
                </c:pt>
                <c:pt idx="1941">
                  <c:v>235.06</c:v>
                </c:pt>
                <c:pt idx="1942">
                  <c:v>235.9</c:v>
                </c:pt>
                <c:pt idx="1943">
                  <c:v>232.81</c:v>
                </c:pt>
                <c:pt idx="1944">
                  <c:v>227.97</c:v>
                </c:pt>
                <c:pt idx="1945">
                  <c:v>236.36</c:v>
                </c:pt>
                <c:pt idx="1946">
                  <c:v>240.78</c:v>
                </c:pt>
                <c:pt idx="1947">
                  <c:v>237.7</c:v>
                </c:pt>
                <c:pt idx="1948">
                  <c:v>238.57</c:v>
                </c:pt>
                <c:pt idx="1949">
                  <c:v>248.13</c:v>
                </c:pt>
                <c:pt idx="1950">
                  <c:v>243.87</c:v>
                </c:pt>
                <c:pt idx="1951">
                  <c:v>233.73</c:v>
                </c:pt>
                <c:pt idx="1952">
                  <c:v>234.85000000000019</c:v>
                </c:pt>
                <c:pt idx="1953">
                  <c:v>248.76999999999998</c:v>
                </c:pt>
                <c:pt idx="1954">
                  <c:v>227.49</c:v>
                </c:pt>
                <c:pt idx="1955">
                  <c:v>233.53</c:v>
                </c:pt>
                <c:pt idx="1956">
                  <c:v>240.92000000000004</c:v>
                </c:pt>
                <c:pt idx="1957">
                  <c:v>240.96</c:v>
                </c:pt>
                <c:pt idx="1958">
                  <c:v>236.01</c:v>
                </c:pt>
                <c:pt idx="1959">
                  <c:v>249.95000000000007</c:v>
                </c:pt>
                <c:pt idx="1960">
                  <c:v>240.72</c:v>
                </c:pt>
                <c:pt idx="1961">
                  <c:v>234.49</c:v>
                </c:pt>
                <c:pt idx="1962">
                  <c:v>239.70999999999998</c:v>
                </c:pt>
                <c:pt idx="1963">
                  <c:v>242.4</c:v>
                </c:pt>
                <c:pt idx="1964">
                  <c:v>232.68</c:v>
                </c:pt>
                <c:pt idx="1965">
                  <c:v>236.56</c:v>
                </c:pt>
                <c:pt idx="1966">
                  <c:v>231.59</c:v>
                </c:pt>
                <c:pt idx="1967">
                  <c:v>233.18</c:v>
                </c:pt>
                <c:pt idx="1968">
                  <c:v>236.51</c:v>
                </c:pt>
                <c:pt idx="1969">
                  <c:v>236.95000000000007</c:v>
                </c:pt>
                <c:pt idx="1970">
                  <c:v>227.22</c:v>
                </c:pt>
                <c:pt idx="1971">
                  <c:v>239.78</c:v>
                </c:pt>
                <c:pt idx="1972">
                  <c:v>235.49</c:v>
                </c:pt>
                <c:pt idx="1973">
                  <c:v>241.94</c:v>
                </c:pt>
                <c:pt idx="1974">
                  <c:v>242.45000000000007</c:v>
                </c:pt>
                <c:pt idx="1975">
                  <c:v>244.09</c:v>
                </c:pt>
                <c:pt idx="1976">
                  <c:v>246.55</c:v>
                </c:pt>
                <c:pt idx="1977">
                  <c:v>233.36</c:v>
                </c:pt>
                <c:pt idx="1978">
                  <c:v>245.07</c:v>
                </c:pt>
                <c:pt idx="1979">
                  <c:v>238.53</c:v>
                </c:pt>
                <c:pt idx="1980">
                  <c:v>241.31</c:v>
                </c:pt>
                <c:pt idx="1981">
                  <c:v>240.10999999999999</c:v>
                </c:pt>
                <c:pt idx="1982">
                  <c:v>243.51</c:v>
                </c:pt>
                <c:pt idx="1983">
                  <c:v>229.25</c:v>
                </c:pt>
                <c:pt idx="1984">
                  <c:v>235.92000000000004</c:v>
                </c:pt>
                <c:pt idx="1985">
                  <c:v>235.97</c:v>
                </c:pt>
                <c:pt idx="1986">
                  <c:v>233.47</c:v>
                </c:pt>
                <c:pt idx="1987">
                  <c:v>233.87</c:v>
                </c:pt>
                <c:pt idx="1988">
                  <c:v>243.92000000000004</c:v>
                </c:pt>
                <c:pt idx="1989">
                  <c:v>241.65</c:v>
                </c:pt>
                <c:pt idx="1990">
                  <c:v>239.42000000000004</c:v>
                </c:pt>
                <c:pt idx="1991">
                  <c:v>238.08</c:v>
                </c:pt>
                <c:pt idx="1992">
                  <c:v>237.48000000000019</c:v>
                </c:pt>
                <c:pt idx="1993">
                  <c:v>237.97</c:v>
                </c:pt>
                <c:pt idx="1994">
                  <c:v>238.23999999999998</c:v>
                </c:pt>
                <c:pt idx="1995">
                  <c:v>233.42000000000004</c:v>
                </c:pt>
                <c:pt idx="1996">
                  <c:v>239.73</c:v>
                </c:pt>
                <c:pt idx="1997">
                  <c:v>244.66</c:v>
                </c:pt>
                <c:pt idx="1998">
                  <c:v>234.01</c:v>
                </c:pt>
                <c:pt idx="1999">
                  <c:v>236.91</c:v>
                </c:pt>
                <c:pt idx="2000">
                  <c:v>239.93</c:v>
                </c:pt>
                <c:pt idx="2001">
                  <c:v>243.6</c:v>
                </c:pt>
                <c:pt idx="2002">
                  <c:v>233.15</c:v>
                </c:pt>
                <c:pt idx="2003">
                  <c:v>242.8</c:v>
                </c:pt>
                <c:pt idx="2004">
                  <c:v>243.56</c:v>
                </c:pt>
                <c:pt idx="2005">
                  <c:v>242.54</c:v>
                </c:pt>
                <c:pt idx="2006">
                  <c:v>234.20999999999998</c:v>
                </c:pt>
                <c:pt idx="2007">
                  <c:v>247.88000000000019</c:v>
                </c:pt>
                <c:pt idx="2008">
                  <c:v>233.84</c:v>
                </c:pt>
                <c:pt idx="2009">
                  <c:v>241.67</c:v>
                </c:pt>
                <c:pt idx="2010">
                  <c:v>240.07</c:v>
                </c:pt>
                <c:pt idx="2011">
                  <c:v>235.45000000000007</c:v>
                </c:pt>
                <c:pt idx="2012">
                  <c:v>235.51</c:v>
                </c:pt>
                <c:pt idx="2013">
                  <c:v>231.52</c:v>
                </c:pt>
                <c:pt idx="2014">
                  <c:v>234.96</c:v>
                </c:pt>
                <c:pt idx="2015">
                  <c:v>239.37</c:v>
                </c:pt>
                <c:pt idx="2016">
                  <c:v>233</c:v>
                </c:pt>
                <c:pt idx="2017">
                  <c:v>240.45000000000007</c:v>
                </c:pt>
                <c:pt idx="2018">
                  <c:v>241.92000000000004</c:v>
                </c:pt>
                <c:pt idx="2019">
                  <c:v>227.75</c:v>
                </c:pt>
                <c:pt idx="2020">
                  <c:v>234.05</c:v>
                </c:pt>
                <c:pt idx="2021">
                  <c:v>233.18</c:v>
                </c:pt>
                <c:pt idx="2022">
                  <c:v>237.8</c:v>
                </c:pt>
                <c:pt idx="2023">
                  <c:v>233.91</c:v>
                </c:pt>
                <c:pt idx="2024">
                  <c:v>243.48000000000019</c:v>
                </c:pt>
                <c:pt idx="2025">
                  <c:v>234.07</c:v>
                </c:pt>
                <c:pt idx="2026">
                  <c:v>237.56</c:v>
                </c:pt>
                <c:pt idx="2027">
                  <c:v>227.99</c:v>
                </c:pt>
                <c:pt idx="2028">
                  <c:v>234.89000000000001</c:v>
                </c:pt>
                <c:pt idx="2029">
                  <c:v>233.83</c:v>
                </c:pt>
                <c:pt idx="2030">
                  <c:v>241.34</c:v>
                </c:pt>
                <c:pt idx="2031">
                  <c:v>236.88000000000019</c:v>
                </c:pt>
                <c:pt idx="2032">
                  <c:v>233.55</c:v>
                </c:pt>
                <c:pt idx="2033">
                  <c:v>225.68</c:v>
                </c:pt>
                <c:pt idx="2034">
                  <c:v>228.49</c:v>
                </c:pt>
                <c:pt idx="2035">
                  <c:v>245.1</c:v>
                </c:pt>
                <c:pt idx="2036">
                  <c:v>244.84</c:v>
                </c:pt>
                <c:pt idx="2037">
                  <c:v>241.15</c:v>
                </c:pt>
                <c:pt idx="2038">
                  <c:v>227.92000000000004</c:v>
                </c:pt>
                <c:pt idx="2039">
                  <c:v>232.06</c:v>
                </c:pt>
                <c:pt idx="2040">
                  <c:v>241.23</c:v>
                </c:pt>
                <c:pt idx="2041">
                  <c:v>237.79</c:v>
                </c:pt>
                <c:pt idx="2042">
                  <c:v>234.23999999999998</c:v>
                </c:pt>
                <c:pt idx="2043">
                  <c:v>238.15</c:v>
                </c:pt>
                <c:pt idx="2044">
                  <c:v>239.02</c:v>
                </c:pt>
                <c:pt idx="2045">
                  <c:v>233.26</c:v>
                </c:pt>
                <c:pt idx="2046">
                  <c:v>247.81</c:v>
                </c:pt>
                <c:pt idx="2047">
                  <c:v>236.97</c:v>
                </c:pt>
                <c:pt idx="2048">
                  <c:v>226.09</c:v>
                </c:pt>
                <c:pt idx="2049">
                  <c:v>239.52</c:v>
                </c:pt>
                <c:pt idx="2050">
                  <c:v>237.59</c:v>
                </c:pt>
                <c:pt idx="2051">
                  <c:v>240.85000000000019</c:v>
                </c:pt>
                <c:pt idx="2052">
                  <c:v>234.07</c:v>
                </c:pt>
                <c:pt idx="2053">
                  <c:v>243.85000000000019</c:v>
                </c:pt>
                <c:pt idx="2054">
                  <c:v>244.09</c:v>
                </c:pt>
                <c:pt idx="2055">
                  <c:v>239.52</c:v>
                </c:pt>
                <c:pt idx="2056">
                  <c:v>237.1</c:v>
                </c:pt>
                <c:pt idx="2057">
                  <c:v>239.89000000000001</c:v>
                </c:pt>
                <c:pt idx="2058">
                  <c:v>235.63</c:v>
                </c:pt>
                <c:pt idx="2059">
                  <c:v>239.34</c:v>
                </c:pt>
                <c:pt idx="2060">
                  <c:v>220.69</c:v>
                </c:pt>
                <c:pt idx="2061">
                  <c:v>245.62</c:v>
                </c:pt>
                <c:pt idx="2062">
                  <c:v>254.4</c:v>
                </c:pt>
                <c:pt idx="2063">
                  <c:v>249.1</c:v>
                </c:pt>
                <c:pt idx="2064">
                  <c:v>233.97</c:v>
                </c:pt>
                <c:pt idx="2065">
                  <c:v>232.26999999999998</c:v>
                </c:pt>
                <c:pt idx="2066">
                  <c:v>235.54</c:v>
                </c:pt>
                <c:pt idx="2067">
                  <c:v>242.08</c:v>
                </c:pt>
                <c:pt idx="2068">
                  <c:v>229.94</c:v>
                </c:pt>
                <c:pt idx="2069">
                  <c:v>232.1</c:v>
                </c:pt>
                <c:pt idx="2070">
                  <c:v>243.04</c:v>
                </c:pt>
                <c:pt idx="2071">
                  <c:v>225.57</c:v>
                </c:pt>
                <c:pt idx="2072">
                  <c:v>234.23</c:v>
                </c:pt>
                <c:pt idx="2073">
                  <c:v>234.62</c:v>
                </c:pt>
                <c:pt idx="2074">
                  <c:v>235.45000000000007</c:v>
                </c:pt>
                <c:pt idx="2075">
                  <c:v>240.26999999999998</c:v>
                </c:pt>
                <c:pt idx="2076">
                  <c:v>242.46</c:v>
                </c:pt>
                <c:pt idx="2077">
                  <c:v>238.62</c:v>
                </c:pt>
                <c:pt idx="2078">
                  <c:v>240.29</c:v>
                </c:pt>
                <c:pt idx="2079">
                  <c:v>240.43</c:v>
                </c:pt>
                <c:pt idx="2080">
                  <c:v>239.41</c:v>
                </c:pt>
                <c:pt idx="2081">
                  <c:v>244.3</c:v>
                </c:pt>
                <c:pt idx="2082">
                  <c:v>244.09</c:v>
                </c:pt>
                <c:pt idx="2083">
                  <c:v>241.35000000000019</c:v>
                </c:pt>
                <c:pt idx="2084">
                  <c:v>234.49</c:v>
                </c:pt>
                <c:pt idx="2085">
                  <c:v>233.75</c:v>
                </c:pt>
                <c:pt idx="2086">
                  <c:v>240.82000000000019</c:v>
                </c:pt>
                <c:pt idx="2087">
                  <c:v>235.95000000000007</c:v>
                </c:pt>
                <c:pt idx="2088">
                  <c:v>239.81</c:v>
                </c:pt>
                <c:pt idx="2089">
                  <c:v>243.28</c:v>
                </c:pt>
                <c:pt idx="2090">
                  <c:v>245.60999999999999</c:v>
                </c:pt>
                <c:pt idx="2091">
                  <c:v>235.14</c:v>
                </c:pt>
                <c:pt idx="2092">
                  <c:v>237.13</c:v>
                </c:pt>
                <c:pt idx="2093">
                  <c:v>237.65</c:v>
                </c:pt>
                <c:pt idx="2094">
                  <c:v>238.9</c:v>
                </c:pt>
                <c:pt idx="2095">
                  <c:v>230.57</c:v>
                </c:pt>
                <c:pt idx="2096">
                  <c:v>240.13</c:v>
                </c:pt>
                <c:pt idx="2097">
                  <c:v>239.14</c:v>
                </c:pt>
                <c:pt idx="2098">
                  <c:v>239.9</c:v>
                </c:pt>
                <c:pt idx="2099">
                  <c:v>235.62</c:v>
                </c:pt>
                <c:pt idx="2100">
                  <c:v>235.56</c:v>
                </c:pt>
                <c:pt idx="2101">
                  <c:v>236.19</c:v>
                </c:pt>
                <c:pt idx="2102">
                  <c:v>227.70999999999998</c:v>
                </c:pt>
                <c:pt idx="2103">
                  <c:v>241.9</c:v>
                </c:pt>
                <c:pt idx="2104">
                  <c:v>235.23999999999998</c:v>
                </c:pt>
                <c:pt idx="2105">
                  <c:v>236.85000000000019</c:v>
                </c:pt>
                <c:pt idx="2106">
                  <c:v>231.89000000000001</c:v>
                </c:pt>
                <c:pt idx="2107">
                  <c:v>230.45000000000007</c:v>
                </c:pt>
                <c:pt idx="2108">
                  <c:v>244.73</c:v>
                </c:pt>
                <c:pt idx="2109">
                  <c:v>242.05</c:v>
                </c:pt>
                <c:pt idx="2110">
                  <c:v>232.65</c:v>
                </c:pt>
                <c:pt idx="2111">
                  <c:v>228.9</c:v>
                </c:pt>
                <c:pt idx="2112">
                  <c:v>235.68</c:v>
                </c:pt>
                <c:pt idx="2113">
                  <c:v>241.38000000000019</c:v>
                </c:pt>
                <c:pt idx="2114">
                  <c:v>240.49</c:v>
                </c:pt>
                <c:pt idx="2115">
                  <c:v>236.35000000000019</c:v>
                </c:pt>
                <c:pt idx="2116">
                  <c:v>241.73999999999998</c:v>
                </c:pt>
                <c:pt idx="2117">
                  <c:v>244.53</c:v>
                </c:pt>
                <c:pt idx="2118">
                  <c:v>234.6</c:v>
                </c:pt>
                <c:pt idx="2119">
                  <c:v>236.82000000000019</c:v>
                </c:pt>
                <c:pt idx="2120">
                  <c:v>244.79</c:v>
                </c:pt>
                <c:pt idx="2121">
                  <c:v>234.9</c:v>
                </c:pt>
                <c:pt idx="2122">
                  <c:v>233.72</c:v>
                </c:pt>
                <c:pt idx="2123">
                  <c:v>231.70999999999998</c:v>
                </c:pt>
                <c:pt idx="2124">
                  <c:v>231.8</c:v>
                </c:pt>
                <c:pt idx="2125">
                  <c:v>237.37</c:v>
                </c:pt>
                <c:pt idx="2126">
                  <c:v>234.26</c:v>
                </c:pt>
                <c:pt idx="2127">
                  <c:v>238.97</c:v>
                </c:pt>
                <c:pt idx="2128">
                  <c:v>231.42000000000004</c:v>
                </c:pt>
                <c:pt idx="2129">
                  <c:v>242.48000000000019</c:v>
                </c:pt>
                <c:pt idx="2130">
                  <c:v>232.41</c:v>
                </c:pt>
                <c:pt idx="2131">
                  <c:v>230.85000000000019</c:v>
                </c:pt>
                <c:pt idx="2132">
                  <c:v>240.69</c:v>
                </c:pt>
                <c:pt idx="2133">
                  <c:v>236.51</c:v>
                </c:pt>
                <c:pt idx="2134">
                  <c:v>235.60999999999999</c:v>
                </c:pt>
                <c:pt idx="2135">
                  <c:v>240.5</c:v>
                </c:pt>
                <c:pt idx="2136">
                  <c:v>240.44</c:v>
                </c:pt>
                <c:pt idx="2137">
                  <c:v>239.09</c:v>
                </c:pt>
                <c:pt idx="2138">
                  <c:v>241.46</c:v>
                </c:pt>
                <c:pt idx="2139">
                  <c:v>235.87</c:v>
                </c:pt>
                <c:pt idx="2140">
                  <c:v>233.39000000000001</c:v>
                </c:pt>
                <c:pt idx="2141">
                  <c:v>234.51</c:v>
                </c:pt>
                <c:pt idx="2142">
                  <c:v>226.63</c:v>
                </c:pt>
                <c:pt idx="2143">
                  <c:v>239.68</c:v>
                </c:pt>
                <c:pt idx="2144">
                  <c:v>247.32000000000019</c:v>
                </c:pt>
                <c:pt idx="2145">
                  <c:v>236.85000000000019</c:v>
                </c:pt>
                <c:pt idx="2146">
                  <c:v>237.56745800000004</c:v>
                </c:pt>
                <c:pt idx="2219">
                  <c:v>224.98000000000019</c:v>
                </c:pt>
                <c:pt idx="2220">
                  <c:v>218.46</c:v>
                </c:pt>
                <c:pt idx="2221">
                  <c:v>223.68</c:v>
                </c:pt>
                <c:pt idx="2222">
                  <c:v>226.59</c:v>
                </c:pt>
                <c:pt idx="2223">
                  <c:v>226.48000000000019</c:v>
                </c:pt>
                <c:pt idx="2224">
                  <c:v>225.43</c:v>
                </c:pt>
                <c:pt idx="2225">
                  <c:v>221.28</c:v>
                </c:pt>
                <c:pt idx="2226">
                  <c:v>227.51</c:v>
                </c:pt>
                <c:pt idx="2227">
                  <c:v>226.85000000000019</c:v>
                </c:pt>
                <c:pt idx="2228">
                  <c:v>226.78</c:v>
                </c:pt>
                <c:pt idx="2229">
                  <c:v>219.22</c:v>
                </c:pt>
                <c:pt idx="2230">
                  <c:v>217.16</c:v>
                </c:pt>
                <c:pt idx="2231">
                  <c:v>236</c:v>
                </c:pt>
                <c:pt idx="2232">
                  <c:v>235.89000000000001</c:v>
                </c:pt>
                <c:pt idx="2233">
                  <c:v>225.08</c:v>
                </c:pt>
                <c:pt idx="2234">
                  <c:v>224.63</c:v>
                </c:pt>
                <c:pt idx="2235">
                  <c:v>226.37</c:v>
                </c:pt>
                <c:pt idx="2236">
                  <c:v>221.85000000000019</c:v>
                </c:pt>
                <c:pt idx="2237">
                  <c:v>218.02</c:v>
                </c:pt>
                <c:pt idx="2238">
                  <c:v>230.1</c:v>
                </c:pt>
                <c:pt idx="2239">
                  <c:v>224.38000000000019</c:v>
                </c:pt>
                <c:pt idx="2240">
                  <c:v>229.5</c:v>
                </c:pt>
                <c:pt idx="2241">
                  <c:v>213.39000000000001</c:v>
                </c:pt>
                <c:pt idx="2242">
                  <c:v>222.01</c:v>
                </c:pt>
                <c:pt idx="2243">
                  <c:v>217.95000000000007</c:v>
                </c:pt>
                <c:pt idx="2244">
                  <c:v>226.4</c:v>
                </c:pt>
                <c:pt idx="2245">
                  <c:v>221.46</c:v>
                </c:pt>
                <c:pt idx="2246">
                  <c:v>228.26999999999998</c:v>
                </c:pt>
                <c:pt idx="2247">
                  <c:v>226.43</c:v>
                </c:pt>
                <c:pt idx="2248">
                  <c:v>223.60999999999999</c:v>
                </c:pt>
                <c:pt idx="2249">
                  <c:v>218.38000000000019</c:v>
                </c:pt>
                <c:pt idx="2250">
                  <c:v>222.45000000000007</c:v>
                </c:pt>
                <c:pt idx="2251">
                  <c:v>221.15</c:v>
                </c:pt>
                <c:pt idx="2252">
                  <c:v>217.79</c:v>
                </c:pt>
                <c:pt idx="2253">
                  <c:v>227.70999999999998</c:v>
                </c:pt>
                <c:pt idx="2254">
                  <c:v>223.83</c:v>
                </c:pt>
                <c:pt idx="2255">
                  <c:v>221.29</c:v>
                </c:pt>
                <c:pt idx="2256">
                  <c:v>229.91</c:v>
                </c:pt>
                <c:pt idx="2257">
                  <c:v>226.73999999999998</c:v>
                </c:pt>
                <c:pt idx="2258">
                  <c:v>221.76</c:v>
                </c:pt>
                <c:pt idx="2259">
                  <c:v>225.36</c:v>
                </c:pt>
                <c:pt idx="2260">
                  <c:v>224.46</c:v>
                </c:pt>
                <c:pt idx="2261">
                  <c:v>230.06</c:v>
                </c:pt>
                <c:pt idx="2262">
                  <c:v>225.37</c:v>
                </c:pt>
                <c:pt idx="2263">
                  <c:v>221.08</c:v>
                </c:pt>
                <c:pt idx="2264">
                  <c:v>220.25</c:v>
                </c:pt>
                <c:pt idx="2265">
                  <c:v>236.26</c:v>
                </c:pt>
                <c:pt idx="2266">
                  <c:v>224.03</c:v>
                </c:pt>
                <c:pt idx="2267">
                  <c:v>227.97</c:v>
                </c:pt>
                <c:pt idx="2268">
                  <c:v>221.06</c:v>
                </c:pt>
                <c:pt idx="2269">
                  <c:v>230.44</c:v>
                </c:pt>
                <c:pt idx="2270">
                  <c:v>220.76</c:v>
                </c:pt>
                <c:pt idx="2271">
                  <c:v>235.1</c:v>
                </c:pt>
                <c:pt idx="2272">
                  <c:v>222.39000000000001</c:v>
                </c:pt>
                <c:pt idx="2273">
                  <c:v>221.88000000000019</c:v>
                </c:pt>
                <c:pt idx="2274">
                  <c:v>226.33</c:v>
                </c:pt>
                <c:pt idx="2275">
                  <c:v>226.53</c:v>
                </c:pt>
                <c:pt idx="2276">
                  <c:v>228.46</c:v>
                </c:pt>
                <c:pt idx="2277">
                  <c:v>228.78</c:v>
                </c:pt>
                <c:pt idx="2278">
                  <c:v>218.57</c:v>
                </c:pt>
                <c:pt idx="2279">
                  <c:v>219.51</c:v>
                </c:pt>
                <c:pt idx="2280">
                  <c:v>223.81</c:v>
                </c:pt>
                <c:pt idx="2281">
                  <c:v>224.58</c:v>
                </c:pt>
                <c:pt idx="2282">
                  <c:v>225.45000000000007</c:v>
                </c:pt>
                <c:pt idx="2283">
                  <c:v>227.20999999999998</c:v>
                </c:pt>
                <c:pt idx="2284">
                  <c:v>218.16</c:v>
                </c:pt>
                <c:pt idx="2285">
                  <c:v>224.69</c:v>
                </c:pt>
                <c:pt idx="2286">
                  <c:v>226.48000000000019</c:v>
                </c:pt>
                <c:pt idx="2287">
                  <c:v>232.10999999999999</c:v>
                </c:pt>
                <c:pt idx="2288">
                  <c:v>219.29</c:v>
                </c:pt>
                <c:pt idx="2289">
                  <c:v>226.33</c:v>
                </c:pt>
                <c:pt idx="2290">
                  <c:v>226.76999999999998</c:v>
                </c:pt>
                <c:pt idx="2291">
                  <c:v>222.03</c:v>
                </c:pt>
                <c:pt idx="2292">
                  <c:v>232.14</c:v>
                </c:pt>
                <c:pt idx="2293">
                  <c:v>229.05</c:v>
                </c:pt>
                <c:pt idx="2294">
                  <c:v>225.75</c:v>
                </c:pt>
                <c:pt idx="2295">
                  <c:v>227.69</c:v>
                </c:pt>
                <c:pt idx="2296">
                  <c:v>224.12</c:v>
                </c:pt>
                <c:pt idx="2297">
                  <c:v>230.2</c:v>
                </c:pt>
                <c:pt idx="2298">
                  <c:v>220.72</c:v>
                </c:pt>
                <c:pt idx="2299">
                  <c:v>217.59</c:v>
                </c:pt>
                <c:pt idx="2300">
                  <c:v>221.85000000000019</c:v>
                </c:pt>
                <c:pt idx="2301">
                  <c:v>223.88000000000019</c:v>
                </c:pt>
                <c:pt idx="2302">
                  <c:v>226.3</c:v>
                </c:pt>
                <c:pt idx="2303">
                  <c:v>227.03</c:v>
                </c:pt>
                <c:pt idx="2304">
                  <c:v>224.63</c:v>
                </c:pt>
                <c:pt idx="2305">
                  <c:v>219.29</c:v>
                </c:pt>
                <c:pt idx="2306">
                  <c:v>224.26999999999998</c:v>
                </c:pt>
                <c:pt idx="2307">
                  <c:v>221.07</c:v>
                </c:pt>
                <c:pt idx="2308">
                  <c:v>221.65</c:v>
                </c:pt>
                <c:pt idx="2309">
                  <c:v>223.01</c:v>
                </c:pt>
                <c:pt idx="2310">
                  <c:v>222.88000000000019</c:v>
                </c:pt>
                <c:pt idx="2311">
                  <c:v>226.03</c:v>
                </c:pt>
                <c:pt idx="2312">
                  <c:v>223.18</c:v>
                </c:pt>
                <c:pt idx="2313">
                  <c:v>225.53</c:v>
                </c:pt>
                <c:pt idx="2314">
                  <c:v>224.57</c:v>
                </c:pt>
                <c:pt idx="2315">
                  <c:v>227.51</c:v>
                </c:pt>
                <c:pt idx="2316">
                  <c:v>218.44</c:v>
                </c:pt>
                <c:pt idx="2317">
                  <c:v>221.26</c:v>
                </c:pt>
                <c:pt idx="2318">
                  <c:v>224.92000000000004</c:v>
                </c:pt>
                <c:pt idx="2319">
                  <c:v>228.69</c:v>
                </c:pt>
                <c:pt idx="2320">
                  <c:v>231.97</c:v>
                </c:pt>
                <c:pt idx="2321">
                  <c:v>224.5</c:v>
                </c:pt>
                <c:pt idx="2322">
                  <c:v>228.43</c:v>
                </c:pt>
                <c:pt idx="2323">
                  <c:v>217.72</c:v>
                </c:pt>
                <c:pt idx="2324">
                  <c:v>223.46</c:v>
                </c:pt>
                <c:pt idx="2325">
                  <c:v>230.35000000000019</c:v>
                </c:pt>
                <c:pt idx="2326">
                  <c:v>231.76999999999998</c:v>
                </c:pt>
                <c:pt idx="2327">
                  <c:v>224.36</c:v>
                </c:pt>
                <c:pt idx="2328">
                  <c:v>220</c:v>
                </c:pt>
                <c:pt idx="2329">
                  <c:v>223.68</c:v>
                </c:pt>
                <c:pt idx="2330">
                  <c:v>227.72</c:v>
                </c:pt>
                <c:pt idx="2331">
                  <c:v>219.72</c:v>
                </c:pt>
                <c:pt idx="2332">
                  <c:v>223.44</c:v>
                </c:pt>
                <c:pt idx="2333">
                  <c:v>222.9</c:v>
                </c:pt>
                <c:pt idx="2334">
                  <c:v>222.91</c:v>
                </c:pt>
                <c:pt idx="2335">
                  <c:v>230.46</c:v>
                </c:pt>
                <c:pt idx="2336">
                  <c:v>223.26</c:v>
                </c:pt>
                <c:pt idx="2337">
                  <c:v>222.88000000000019</c:v>
                </c:pt>
                <c:pt idx="2338">
                  <c:v>228.32000000000019</c:v>
                </c:pt>
                <c:pt idx="2339">
                  <c:v>222.75</c:v>
                </c:pt>
                <c:pt idx="2340">
                  <c:v>229.64</c:v>
                </c:pt>
                <c:pt idx="2341">
                  <c:v>220.2</c:v>
                </c:pt>
                <c:pt idx="2342">
                  <c:v>228.4</c:v>
                </c:pt>
                <c:pt idx="2343">
                  <c:v>220.70999999999998</c:v>
                </c:pt>
                <c:pt idx="2344">
                  <c:v>217.47</c:v>
                </c:pt>
                <c:pt idx="2345">
                  <c:v>219.73</c:v>
                </c:pt>
                <c:pt idx="2346">
                  <c:v>228.7</c:v>
                </c:pt>
                <c:pt idx="2347">
                  <c:v>222.73</c:v>
                </c:pt>
                <c:pt idx="2348">
                  <c:v>227.53</c:v>
                </c:pt>
                <c:pt idx="2349">
                  <c:v>220.08</c:v>
                </c:pt>
                <c:pt idx="2350">
                  <c:v>228.17</c:v>
                </c:pt>
                <c:pt idx="2351">
                  <c:v>228.13</c:v>
                </c:pt>
                <c:pt idx="2352">
                  <c:v>226.43</c:v>
                </c:pt>
                <c:pt idx="2353">
                  <c:v>236.95000000000007</c:v>
                </c:pt>
                <c:pt idx="2354">
                  <c:v>229.76</c:v>
                </c:pt>
                <c:pt idx="2355">
                  <c:v>229.76999999999998</c:v>
                </c:pt>
                <c:pt idx="2356">
                  <c:v>229.39000000000001</c:v>
                </c:pt>
                <c:pt idx="2357">
                  <c:v>233.48000000000019</c:v>
                </c:pt>
                <c:pt idx="2358">
                  <c:v>233.73999999999998</c:v>
                </c:pt>
                <c:pt idx="2359">
                  <c:v>228.15</c:v>
                </c:pt>
                <c:pt idx="2360">
                  <c:v>217.34</c:v>
                </c:pt>
                <c:pt idx="2361">
                  <c:v>220.6</c:v>
                </c:pt>
                <c:pt idx="2362">
                  <c:v>222.62</c:v>
                </c:pt>
                <c:pt idx="2363">
                  <c:v>222.33</c:v>
                </c:pt>
                <c:pt idx="2364">
                  <c:v>226.19</c:v>
                </c:pt>
                <c:pt idx="2365">
                  <c:v>224.12</c:v>
                </c:pt>
                <c:pt idx="2366">
                  <c:v>240.26999999999998</c:v>
                </c:pt>
                <c:pt idx="2367">
                  <c:v>221.10999999999999</c:v>
                </c:pt>
                <c:pt idx="2368">
                  <c:v>225.02</c:v>
                </c:pt>
                <c:pt idx="2369">
                  <c:v>226.18</c:v>
                </c:pt>
                <c:pt idx="2370">
                  <c:v>228.08</c:v>
                </c:pt>
                <c:pt idx="2371">
                  <c:v>228.79</c:v>
                </c:pt>
                <c:pt idx="2372">
                  <c:v>231.84</c:v>
                </c:pt>
                <c:pt idx="2373">
                  <c:v>221.39000000000001</c:v>
                </c:pt>
                <c:pt idx="2374">
                  <c:v>208.41</c:v>
                </c:pt>
                <c:pt idx="2375">
                  <c:v>227.13</c:v>
                </c:pt>
                <c:pt idx="2376">
                  <c:v>232.51</c:v>
                </c:pt>
                <c:pt idx="2377">
                  <c:v>225.45000000000007</c:v>
                </c:pt>
                <c:pt idx="2378">
                  <c:v>220.58</c:v>
                </c:pt>
                <c:pt idx="2379">
                  <c:v>226.76999999999998</c:v>
                </c:pt>
                <c:pt idx="2380">
                  <c:v>232.10999999999999</c:v>
                </c:pt>
                <c:pt idx="2381">
                  <c:v>226.37</c:v>
                </c:pt>
                <c:pt idx="2382">
                  <c:v>223.87</c:v>
                </c:pt>
                <c:pt idx="2383">
                  <c:v>230.69</c:v>
                </c:pt>
                <c:pt idx="2384">
                  <c:v>223.28</c:v>
                </c:pt>
                <c:pt idx="2385">
                  <c:v>222.82000000000019</c:v>
                </c:pt>
                <c:pt idx="2386">
                  <c:v>226.86</c:v>
                </c:pt>
                <c:pt idx="2387">
                  <c:v>226.43</c:v>
                </c:pt>
                <c:pt idx="2388">
                  <c:v>226.62</c:v>
                </c:pt>
                <c:pt idx="2389">
                  <c:v>224.57</c:v>
                </c:pt>
                <c:pt idx="2390">
                  <c:v>229.62</c:v>
                </c:pt>
                <c:pt idx="2391">
                  <c:v>228.76999999999998</c:v>
                </c:pt>
                <c:pt idx="2392">
                  <c:v>223.8</c:v>
                </c:pt>
                <c:pt idx="2393">
                  <c:v>223.91</c:v>
                </c:pt>
                <c:pt idx="2394">
                  <c:v>232.76999999999998</c:v>
                </c:pt>
                <c:pt idx="2395">
                  <c:v>225.56</c:v>
                </c:pt>
                <c:pt idx="2396">
                  <c:v>225.9</c:v>
                </c:pt>
                <c:pt idx="2397">
                  <c:v>224.22</c:v>
                </c:pt>
                <c:pt idx="2398">
                  <c:v>223.45000000000007</c:v>
                </c:pt>
                <c:pt idx="2399">
                  <c:v>217.39000000000001</c:v>
                </c:pt>
                <c:pt idx="2400">
                  <c:v>228.17</c:v>
                </c:pt>
                <c:pt idx="2401">
                  <c:v>221.56</c:v>
                </c:pt>
                <c:pt idx="2402">
                  <c:v>225.20999999999998</c:v>
                </c:pt>
                <c:pt idx="2403">
                  <c:v>230.65</c:v>
                </c:pt>
                <c:pt idx="2404">
                  <c:v>223.66</c:v>
                </c:pt>
                <c:pt idx="2405">
                  <c:v>222.35000000000019</c:v>
                </c:pt>
                <c:pt idx="2406">
                  <c:v>224.68</c:v>
                </c:pt>
                <c:pt idx="2407">
                  <c:v>223.31</c:v>
                </c:pt>
                <c:pt idx="2408">
                  <c:v>227.87</c:v>
                </c:pt>
                <c:pt idx="2409">
                  <c:v>223.82000000000019</c:v>
                </c:pt>
                <c:pt idx="2410">
                  <c:v>226.23999999999998</c:v>
                </c:pt>
                <c:pt idx="2411">
                  <c:v>233.09</c:v>
                </c:pt>
                <c:pt idx="2412">
                  <c:v>232.04</c:v>
                </c:pt>
                <c:pt idx="2413">
                  <c:v>228.95000000000007</c:v>
                </c:pt>
                <c:pt idx="2414">
                  <c:v>227.91</c:v>
                </c:pt>
                <c:pt idx="2415">
                  <c:v>229.34</c:v>
                </c:pt>
                <c:pt idx="2416">
                  <c:v>226.87</c:v>
                </c:pt>
                <c:pt idx="2417">
                  <c:v>228.08</c:v>
                </c:pt>
                <c:pt idx="2418">
                  <c:v>228.23999999999998</c:v>
                </c:pt>
                <c:pt idx="2419">
                  <c:v>220.34</c:v>
                </c:pt>
                <c:pt idx="2420">
                  <c:v>228.23999999999998</c:v>
                </c:pt>
                <c:pt idx="2421">
                  <c:v>216.64</c:v>
                </c:pt>
                <c:pt idx="2422">
                  <c:v>228.47</c:v>
                </c:pt>
                <c:pt idx="2423">
                  <c:v>233.22</c:v>
                </c:pt>
                <c:pt idx="2424">
                  <c:v>226.33</c:v>
                </c:pt>
                <c:pt idx="2425">
                  <c:v>223.54</c:v>
                </c:pt>
                <c:pt idx="2426">
                  <c:v>213.81</c:v>
                </c:pt>
                <c:pt idx="2427">
                  <c:v>217.76</c:v>
                </c:pt>
                <c:pt idx="2428">
                  <c:v>225.44</c:v>
                </c:pt>
                <c:pt idx="2429">
                  <c:v>221.86</c:v>
                </c:pt>
                <c:pt idx="2430">
                  <c:v>225.67</c:v>
                </c:pt>
                <c:pt idx="2431">
                  <c:v>222.75</c:v>
                </c:pt>
                <c:pt idx="2432">
                  <c:v>228.76</c:v>
                </c:pt>
                <c:pt idx="2433">
                  <c:v>230.15</c:v>
                </c:pt>
                <c:pt idx="2434">
                  <c:v>225.3</c:v>
                </c:pt>
                <c:pt idx="2435">
                  <c:v>216.73999999999998</c:v>
                </c:pt>
                <c:pt idx="2436">
                  <c:v>223.22</c:v>
                </c:pt>
                <c:pt idx="2437">
                  <c:v>224.20999999999998</c:v>
                </c:pt>
                <c:pt idx="2438">
                  <c:v>223.86</c:v>
                </c:pt>
                <c:pt idx="2439">
                  <c:v>225.49</c:v>
                </c:pt>
                <c:pt idx="2440">
                  <c:v>228.54</c:v>
                </c:pt>
                <c:pt idx="2441">
                  <c:v>221.85000000000019</c:v>
                </c:pt>
                <c:pt idx="2442">
                  <c:v>227.46</c:v>
                </c:pt>
                <c:pt idx="2443">
                  <c:v>228.57</c:v>
                </c:pt>
                <c:pt idx="2444">
                  <c:v>229.31</c:v>
                </c:pt>
                <c:pt idx="2445">
                  <c:v>225.98000000000019</c:v>
                </c:pt>
                <c:pt idx="2446">
                  <c:v>224.54</c:v>
                </c:pt>
                <c:pt idx="2447">
                  <c:v>225.23</c:v>
                </c:pt>
                <c:pt idx="2448">
                  <c:v>228.4</c:v>
                </c:pt>
                <c:pt idx="2449">
                  <c:v>227.42000000000004</c:v>
                </c:pt>
                <c:pt idx="2450">
                  <c:v>225.23</c:v>
                </c:pt>
                <c:pt idx="2451">
                  <c:v>227.20999999999998</c:v>
                </c:pt>
                <c:pt idx="2452">
                  <c:v>222.25</c:v>
                </c:pt>
                <c:pt idx="2453">
                  <c:v>221.6</c:v>
                </c:pt>
                <c:pt idx="2454">
                  <c:v>228.69</c:v>
                </c:pt>
                <c:pt idx="2455">
                  <c:v>222.88000000000019</c:v>
                </c:pt>
                <c:pt idx="2456">
                  <c:v>217.13</c:v>
                </c:pt>
                <c:pt idx="2457">
                  <c:v>229.34</c:v>
                </c:pt>
                <c:pt idx="2458">
                  <c:v>225.15539700000019</c:v>
                </c:pt>
                <c:pt idx="2531">
                  <c:v>221.56</c:v>
                </c:pt>
                <c:pt idx="2532">
                  <c:v>206.92000000000004</c:v>
                </c:pt>
                <c:pt idx="2533">
                  <c:v>212</c:v>
                </c:pt>
                <c:pt idx="2534">
                  <c:v>217.78</c:v>
                </c:pt>
                <c:pt idx="2535">
                  <c:v>213.16</c:v>
                </c:pt>
                <c:pt idx="2536">
                  <c:v>208.01</c:v>
                </c:pt>
                <c:pt idx="2537">
                  <c:v>213.54</c:v>
                </c:pt>
                <c:pt idx="2538">
                  <c:v>209</c:v>
                </c:pt>
                <c:pt idx="2539">
                  <c:v>210.48000000000019</c:v>
                </c:pt>
                <c:pt idx="2540">
                  <c:v>209</c:v>
                </c:pt>
                <c:pt idx="2541">
                  <c:v>213</c:v>
                </c:pt>
                <c:pt idx="2542">
                  <c:v>216.31</c:v>
                </c:pt>
                <c:pt idx="2543">
                  <c:v>205.06</c:v>
                </c:pt>
                <c:pt idx="2544">
                  <c:v>216.64</c:v>
                </c:pt>
                <c:pt idx="2545">
                  <c:v>212.26</c:v>
                </c:pt>
                <c:pt idx="2546">
                  <c:v>219.65</c:v>
                </c:pt>
                <c:pt idx="2547">
                  <c:v>224.59</c:v>
                </c:pt>
                <c:pt idx="2548">
                  <c:v>212.89000000000001</c:v>
                </c:pt>
                <c:pt idx="2549">
                  <c:v>220.8</c:v>
                </c:pt>
                <c:pt idx="2550">
                  <c:v>215.37</c:v>
                </c:pt>
                <c:pt idx="2551">
                  <c:v>216.42000000000004</c:v>
                </c:pt>
                <c:pt idx="2552">
                  <c:v>217.31</c:v>
                </c:pt>
                <c:pt idx="2553">
                  <c:v>222.79</c:v>
                </c:pt>
                <c:pt idx="2554">
                  <c:v>213.97</c:v>
                </c:pt>
                <c:pt idx="2555">
                  <c:v>221.31</c:v>
                </c:pt>
                <c:pt idx="2556">
                  <c:v>211.09</c:v>
                </c:pt>
                <c:pt idx="2557">
                  <c:v>208.66</c:v>
                </c:pt>
                <c:pt idx="2558">
                  <c:v>210.62</c:v>
                </c:pt>
                <c:pt idx="2559">
                  <c:v>212.38000000000019</c:v>
                </c:pt>
                <c:pt idx="2560">
                  <c:v>212.91</c:v>
                </c:pt>
                <c:pt idx="2561">
                  <c:v>216.89000000000001</c:v>
                </c:pt>
                <c:pt idx="2562">
                  <c:v>223.06</c:v>
                </c:pt>
                <c:pt idx="2563">
                  <c:v>215.08</c:v>
                </c:pt>
                <c:pt idx="2564">
                  <c:v>211.37</c:v>
                </c:pt>
                <c:pt idx="2565">
                  <c:v>222.52</c:v>
                </c:pt>
                <c:pt idx="2566">
                  <c:v>221.28</c:v>
                </c:pt>
                <c:pt idx="2567">
                  <c:v>214.05</c:v>
                </c:pt>
                <c:pt idx="2568">
                  <c:v>226.55</c:v>
                </c:pt>
                <c:pt idx="2569">
                  <c:v>215.8</c:v>
                </c:pt>
                <c:pt idx="2570">
                  <c:v>210.87</c:v>
                </c:pt>
                <c:pt idx="2571">
                  <c:v>220.2</c:v>
                </c:pt>
                <c:pt idx="2572">
                  <c:v>212.10999999999999</c:v>
                </c:pt>
                <c:pt idx="2573">
                  <c:v>214.47</c:v>
                </c:pt>
                <c:pt idx="2574">
                  <c:v>215.66</c:v>
                </c:pt>
                <c:pt idx="2575">
                  <c:v>214.16</c:v>
                </c:pt>
                <c:pt idx="2576">
                  <c:v>210.20999999999998</c:v>
                </c:pt>
                <c:pt idx="2577">
                  <c:v>214.19</c:v>
                </c:pt>
                <c:pt idx="2578">
                  <c:v>216.84</c:v>
                </c:pt>
                <c:pt idx="2579">
                  <c:v>217.14</c:v>
                </c:pt>
                <c:pt idx="2580">
                  <c:v>210.88000000000019</c:v>
                </c:pt>
                <c:pt idx="2581">
                  <c:v>228.22</c:v>
                </c:pt>
                <c:pt idx="2582">
                  <c:v>215.19</c:v>
                </c:pt>
                <c:pt idx="2583">
                  <c:v>216.07</c:v>
                </c:pt>
                <c:pt idx="2584">
                  <c:v>212.49</c:v>
                </c:pt>
                <c:pt idx="2585">
                  <c:v>213.73</c:v>
                </c:pt>
                <c:pt idx="2586">
                  <c:v>217.85000000000019</c:v>
                </c:pt>
                <c:pt idx="2587">
                  <c:v>221.82000000000019</c:v>
                </c:pt>
                <c:pt idx="2588">
                  <c:v>210.44</c:v>
                </c:pt>
                <c:pt idx="2589">
                  <c:v>217.75</c:v>
                </c:pt>
                <c:pt idx="2590">
                  <c:v>215.53</c:v>
                </c:pt>
                <c:pt idx="2591">
                  <c:v>215.2</c:v>
                </c:pt>
                <c:pt idx="2592">
                  <c:v>209.35000000000019</c:v>
                </c:pt>
                <c:pt idx="2593">
                  <c:v>209.19</c:v>
                </c:pt>
                <c:pt idx="2594">
                  <c:v>212.12</c:v>
                </c:pt>
                <c:pt idx="2595">
                  <c:v>211.51</c:v>
                </c:pt>
                <c:pt idx="2596">
                  <c:v>206.87</c:v>
                </c:pt>
                <c:pt idx="2597">
                  <c:v>223.38000000000019</c:v>
                </c:pt>
                <c:pt idx="2598">
                  <c:v>215.78</c:v>
                </c:pt>
                <c:pt idx="2599">
                  <c:v>207.15</c:v>
                </c:pt>
                <c:pt idx="2600">
                  <c:v>211.92000000000004</c:v>
                </c:pt>
                <c:pt idx="2601">
                  <c:v>217.20999999999998</c:v>
                </c:pt>
                <c:pt idx="2602">
                  <c:v>216.01</c:v>
                </c:pt>
                <c:pt idx="2603">
                  <c:v>213.64</c:v>
                </c:pt>
                <c:pt idx="2604">
                  <c:v>215.97</c:v>
                </c:pt>
                <c:pt idx="2605">
                  <c:v>215.73999999999998</c:v>
                </c:pt>
                <c:pt idx="2606">
                  <c:v>209.67</c:v>
                </c:pt>
                <c:pt idx="2607">
                  <c:v>213.45000000000007</c:v>
                </c:pt>
                <c:pt idx="2608">
                  <c:v>214.47</c:v>
                </c:pt>
                <c:pt idx="2609">
                  <c:v>216.42000000000004</c:v>
                </c:pt>
                <c:pt idx="2610">
                  <c:v>212.18</c:v>
                </c:pt>
                <c:pt idx="2611">
                  <c:v>211.56</c:v>
                </c:pt>
                <c:pt idx="2612">
                  <c:v>219.01</c:v>
                </c:pt>
                <c:pt idx="2613">
                  <c:v>221.19</c:v>
                </c:pt>
                <c:pt idx="2614">
                  <c:v>213.26999999999998</c:v>
                </c:pt>
                <c:pt idx="2615">
                  <c:v>216.19</c:v>
                </c:pt>
                <c:pt idx="2616">
                  <c:v>212.15</c:v>
                </c:pt>
                <c:pt idx="2617">
                  <c:v>224.12</c:v>
                </c:pt>
                <c:pt idx="2618">
                  <c:v>212.38000000000019</c:v>
                </c:pt>
                <c:pt idx="2619">
                  <c:v>215.93</c:v>
                </c:pt>
                <c:pt idx="2620">
                  <c:v>212.31</c:v>
                </c:pt>
                <c:pt idx="2621">
                  <c:v>210.63</c:v>
                </c:pt>
                <c:pt idx="2622">
                  <c:v>214.9</c:v>
                </c:pt>
                <c:pt idx="2623">
                  <c:v>207.16</c:v>
                </c:pt>
                <c:pt idx="2624">
                  <c:v>213.53</c:v>
                </c:pt>
                <c:pt idx="2625">
                  <c:v>207.23999999999998</c:v>
                </c:pt>
                <c:pt idx="2626">
                  <c:v>212.83</c:v>
                </c:pt>
                <c:pt idx="2627">
                  <c:v>214.58</c:v>
                </c:pt>
                <c:pt idx="2628">
                  <c:v>211.37</c:v>
                </c:pt>
                <c:pt idx="2629">
                  <c:v>215.87</c:v>
                </c:pt>
                <c:pt idx="2630">
                  <c:v>212.55</c:v>
                </c:pt>
                <c:pt idx="2631">
                  <c:v>212.25</c:v>
                </c:pt>
                <c:pt idx="2632">
                  <c:v>219.88000000000019</c:v>
                </c:pt>
                <c:pt idx="2633">
                  <c:v>215.62</c:v>
                </c:pt>
                <c:pt idx="2634">
                  <c:v>217.20999999999998</c:v>
                </c:pt>
                <c:pt idx="2635">
                  <c:v>216.87</c:v>
                </c:pt>
                <c:pt idx="2636">
                  <c:v>217.44</c:v>
                </c:pt>
                <c:pt idx="2637">
                  <c:v>212.35000000000019</c:v>
                </c:pt>
                <c:pt idx="2638">
                  <c:v>212.06</c:v>
                </c:pt>
                <c:pt idx="2639">
                  <c:v>211.98000000000019</c:v>
                </c:pt>
                <c:pt idx="2640">
                  <c:v>214.78</c:v>
                </c:pt>
                <c:pt idx="2641">
                  <c:v>214.31</c:v>
                </c:pt>
                <c:pt idx="2642">
                  <c:v>210.72</c:v>
                </c:pt>
                <c:pt idx="2643">
                  <c:v>207.25</c:v>
                </c:pt>
                <c:pt idx="2644">
                  <c:v>214.19</c:v>
                </c:pt>
                <c:pt idx="2645">
                  <c:v>213.48000000000019</c:v>
                </c:pt>
                <c:pt idx="2646">
                  <c:v>220.46</c:v>
                </c:pt>
                <c:pt idx="2647">
                  <c:v>208.7</c:v>
                </c:pt>
                <c:pt idx="2648">
                  <c:v>208.1</c:v>
                </c:pt>
                <c:pt idx="2649">
                  <c:v>213.83</c:v>
                </c:pt>
                <c:pt idx="2650">
                  <c:v>217</c:v>
                </c:pt>
                <c:pt idx="2651">
                  <c:v>212.94</c:v>
                </c:pt>
                <c:pt idx="2652">
                  <c:v>214.39000000000001</c:v>
                </c:pt>
                <c:pt idx="2653">
                  <c:v>216.18</c:v>
                </c:pt>
                <c:pt idx="2654">
                  <c:v>208.51</c:v>
                </c:pt>
                <c:pt idx="2655">
                  <c:v>214.34</c:v>
                </c:pt>
                <c:pt idx="2656">
                  <c:v>210.87</c:v>
                </c:pt>
                <c:pt idx="2657">
                  <c:v>210.54</c:v>
                </c:pt>
                <c:pt idx="2658">
                  <c:v>210.32000000000019</c:v>
                </c:pt>
                <c:pt idx="2659">
                  <c:v>211.18</c:v>
                </c:pt>
                <c:pt idx="2660">
                  <c:v>210.62</c:v>
                </c:pt>
                <c:pt idx="2661">
                  <c:v>212.79</c:v>
                </c:pt>
                <c:pt idx="2662">
                  <c:v>217.34</c:v>
                </c:pt>
                <c:pt idx="2663">
                  <c:v>207.49</c:v>
                </c:pt>
                <c:pt idx="2664">
                  <c:v>210.65</c:v>
                </c:pt>
                <c:pt idx="2665">
                  <c:v>210.52</c:v>
                </c:pt>
                <c:pt idx="2666">
                  <c:v>216.28</c:v>
                </c:pt>
                <c:pt idx="2667">
                  <c:v>213.93</c:v>
                </c:pt>
                <c:pt idx="2668">
                  <c:v>211.32000000000019</c:v>
                </c:pt>
                <c:pt idx="2669">
                  <c:v>208.03</c:v>
                </c:pt>
                <c:pt idx="2670">
                  <c:v>215.46</c:v>
                </c:pt>
                <c:pt idx="2671">
                  <c:v>215.65</c:v>
                </c:pt>
                <c:pt idx="2672">
                  <c:v>206.99</c:v>
                </c:pt>
                <c:pt idx="2673">
                  <c:v>209.89000000000001</c:v>
                </c:pt>
                <c:pt idx="2674">
                  <c:v>213.48000000000019</c:v>
                </c:pt>
                <c:pt idx="2675">
                  <c:v>219.53</c:v>
                </c:pt>
                <c:pt idx="2676">
                  <c:v>208.76</c:v>
                </c:pt>
                <c:pt idx="2677">
                  <c:v>218.12</c:v>
                </c:pt>
                <c:pt idx="2678">
                  <c:v>215.28</c:v>
                </c:pt>
                <c:pt idx="2679">
                  <c:v>220.69</c:v>
                </c:pt>
                <c:pt idx="2680">
                  <c:v>217.02</c:v>
                </c:pt>
                <c:pt idx="2681">
                  <c:v>220.69</c:v>
                </c:pt>
                <c:pt idx="2682">
                  <c:v>219.29</c:v>
                </c:pt>
                <c:pt idx="2683">
                  <c:v>210.73999999999998</c:v>
                </c:pt>
                <c:pt idx="2684">
                  <c:v>221.06</c:v>
                </c:pt>
                <c:pt idx="2685">
                  <c:v>217.53</c:v>
                </c:pt>
                <c:pt idx="2686">
                  <c:v>211.14</c:v>
                </c:pt>
                <c:pt idx="2687">
                  <c:v>212.37</c:v>
                </c:pt>
                <c:pt idx="2688">
                  <c:v>214.13</c:v>
                </c:pt>
                <c:pt idx="2689">
                  <c:v>217.42000000000004</c:v>
                </c:pt>
                <c:pt idx="2690">
                  <c:v>221.92000000000004</c:v>
                </c:pt>
                <c:pt idx="2691">
                  <c:v>215.23999999999998</c:v>
                </c:pt>
                <c:pt idx="2692">
                  <c:v>221.1</c:v>
                </c:pt>
                <c:pt idx="2693">
                  <c:v>214.55</c:v>
                </c:pt>
                <c:pt idx="2694">
                  <c:v>217.22</c:v>
                </c:pt>
                <c:pt idx="2695">
                  <c:v>213.1</c:v>
                </c:pt>
                <c:pt idx="2696">
                  <c:v>211.96</c:v>
                </c:pt>
                <c:pt idx="2697">
                  <c:v>223.73999999999998</c:v>
                </c:pt>
                <c:pt idx="2698">
                  <c:v>215.73999999999998</c:v>
                </c:pt>
                <c:pt idx="2699">
                  <c:v>216.29</c:v>
                </c:pt>
                <c:pt idx="2700">
                  <c:v>210.57</c:v>
                </c:pt>
                <c:pt idx="2701">
                  <c:v>206.13</c:v>
                </c:pt>
                <c:pt idx="2702">
                  <c:v>208.79</c:v>
                </c:pt>
                <c:pt idx="2703">
                  <c:v>207.91</c:v>
                </c:pt>
                <c:pt idx="2704">
                  <c:v>211.73999999999998</c:v>
                </c:pt>
                <c:pt idx="2705">
                  <c:v>215.9</c:v>
                </c:pt>
                <c:pt idx="2706">
                  <c:v>214.67</c:v>
                </c:pt>
                <c:pt idx="2707">
                  <c:v>217.23</c:v>
                </c:pt>
                <c:pt idx="2708">
                  <c:v>212.1</c:v>
                </c:pt>
                <c:pt idx="2709">
                  <c:v>213.73999999999998</c:v>
                </c:pt>
                <c:pt idx="2710">
                  <c:v>216.69</c:v>
                </c:pt>
                <c:pt idx="2711">
                  <c:v>215.35000000000019</c:v>
                </c:pt>
                <c:pt idx="2712">
                  <c:v>208.76999999999998</c:v>
                </c:pt>
                <c:pt idx="2713">
                  <c:v>208.96</c:v>
                </c:pt>
                <c:pt idx="2714">
                  <c:v>210.58</c:v>
                </c:pt>
                <c:pt idx="2715">
                  <c:v>220.26999999999998</c:v>
                </c:pt>
                <c:pt idx="2716">
                  <c:v>215.38000000000019</c:v>
                </c:pt>
                <c:pt idx="2717">
                  <c:v>224.51</c:v>
                </c:pt>
                <c:pt idx="2718">
                  <c:v>218.53</c:v>
                </c:pt>
                <c:pt idx="2719">
                  <c:v>216.94</c:v>
                </c:pt>
                <c:pt idx="2720">
                  <c:v>214.49</c:v>
                </c:pt>
                <c:pt idx="2721">
                  <c:v>213.51</c:v>
                </c:pt>
                <c:pt idx="2722">
                  <c:v>221.91</c:v>
                </c:pt>
                <c:pt idx="2723">
                  <c:v>204.17</c:v>
                </c:pt>
                <c:pt idx="2724">
                  <c:v>212.64</c:v>
                </c:pt>
                <c:pt idx="2725">
                  <c:v>206.43</c:v>
                </c:pt>
                <c:pt idx="2726">
                  <c:v>219.33</c:v>
                </c:pt>
                <c:pt idx="2727">
                  <c:v>216.3</c:v>
                </c:pt>
                <c:pt idx="2728">
                  <c:v>218.82000000000019</c:v>
                </c:pt>
                <c:pt idx="2729">
                  <c:v>219.06</c:v>
                </c:pt>
                <c:pt idx="2730">
                  <c:v>212.13</c:v>
                </c:pt>
                <c:pt idx="2731">
                  <c:v>217.23999999999998</c:v>
                </c:pt>
                <c:pt idx="2732">
                  <c:v>207.78</c:v>
                </c:pt>
                <c:pt idx="2733">
                  <c:v>212.66</c:v>
                </c:pt>
                <c:pt idx="2734">
                  <c:v>209.32000000000019</c:v>
                </c:pt>
                <c:pt idx="2735">
                  <c:v>210.95000000000007</c:v>
                </c:pt>
                <c:pt idx="2736">
                  <c:v>213.32000000000019</c:v>
                </c:pt>
                <c:pt idx="2737">
                  <c:v>208.19</c:v>
                </c:pt>
                <c:pt idx="2738">
                  <c:v>209.52</c:v>
                </c:pt>
                <c:pt idx="2739">
                  <c:v>216.67</c:v>
                </c:pt>
                <c:pt idx="2740">
                  <c:v>216.59</c:v>
                </c:pt>
                <c:pt idx="2741">
                  <c:v>215.2</c:v>
                </c:pt>
                <c:pt idx="2742">
                  <c:v>215.85000000000019</c:v>
                </c:pt>
                <c:pt idx="2743">
                  <c:v>214.13</c:v>
                </c:pt>
                <c:pt idx="2744">
                  <c:v>216.73999999999998</c:v>
                </c:pt>
                <c:pt idx="2745">
                  <c:v>213.88000000000019</c:v>
                </c:pt>
                <c:pt idx="2746">
                  <c:v>224.10999999999999</c:v>
                </c:pt>
                <c:pt idx="2747">
                  <c:v>221.17</c:v>
                </c:pt>
                <c:pt idx="2748">
                  <c:v>210.31</c:v>
                </c:pt>
                <c:pt idx="2749">
                  <c:v>212.03</c:v>
                </c:pt>
                <c:pt idx="2750">
                  <c:v>210.34</c:v>
                </c:pt>
                <c:pt idx="2751">
                  <c:v>218.82000000000019</c:v>
                </c:pt>
                <c:pt idx="2752">
                  <c:v>209.06</c:v>
                </c:pt>
                <c:pt idx="2753">
                  <c:v>209.44</c:v>
                </c:pt>
                <c:pt idx="2754">
                  <c:v>210.85000000000019</c:v>
                </c:pt>
                <c:pt idx="2755">
                  <c:v>211.01</c:v>
                </c:pt>
                <c:pt idx="2756">
                  <c:v>209.2</c:v>
                </c:pt>
                <c:pt idx="2757">
                  <c:v>211.28</c:v>
                </c:pt>
                <c:pt idx="2758">
                  <c:v>220.46</c:v>
                </c:pt>
                <c:pt idx="2759">
                  <c:v>208.92000000000004</c:v>
                </c:pt>
                <c:pt idx="2760">
                  <c:v>215.82000000000019</c:v>
                </c:pt>
                <c:pt idx="2761">
                  <c:v>215.76999999999998</c:v>
                </c:pt>
                <c:pt idx="2762">
                  <c:v>211.84</c:v>
                </c:pt>
                <c:pt idx="2763">
                  <c:v>210.03</c:v>
                </c:pt>
                <c:pt idx="2764">
                  <c:v>211.35000000000019</c:v>
                </c:pt>
                <c:pt idx="2765">
                  <c:v>213.91</c:v>
                </c:pt>
                <c:pt idx="2766">
                  <c:v>212.43</c:v>
                </c:pt>
                <c:pt idx="2767">
                  <c:v>222.3</c:v>
                </c:pt>
                <c:pt idx="2768">
                  <c:v>219.04</c:v>
                </c:pt>
                <c:pt idx="2769">
                  <c:v>215.62</c:v>
                </c:pt>
                <c:pt idx="2770">
                  <c:v>209.83</c:v>
                </c:pt>
                <c:pt idx="2771">
                  <c:v>214.20695799999999</c:v>
                </c:pt>
                <c:pt idx="2844">
                  <c:v>206.35000000000019</c:v>
                </c:pt>
                <c:pt idx="2845">
                  <c:v>202.41</c:v>
                </c:pt>
                <c:pt idx="2846">
                  <c:v>207.68</c:v>
                </c:pt>
                <c:pt idx="2847">
                  <c:v>200.07</c:v>
                </c:pt>
                <c:pt idx="2848">
                  <c:v>212.26</c:v>
                </c:pt>
                <c:pt idx="2849">
                  <c:v>206.04</c:v>
                </c:pt>
                <c:pt idx="2850">
                  <c:v>203.64</c:v>
                </c:pt>
                <c:pt idx="2851">
                  <c:v>208.86</c:v>
                </c:pt>
                <c:pt idx="2852">
                  <c:v>205.19</c:v>
                </c:pt>
                <c:pt idx="2853">
                  <c:v>205.51</c:v>
                </c:pt>
                <c:pt idx="2854">
                  <c:v>201.5</c:v>
                </c:pt>
                <c:pt idx="2855">
                  <c:v>203.72</c:v>
                </c:pt>
                <c:pt idx="2856">
                  <c:v>208.82000000000019</c:v>
                </c:pt>
                <c:pt idx="2857">
                  <c:v>204.2</c:v>
                </c:pt>
                <c:pt idx="2858">
                  <c:v>205.70999999999998</c:v>
                </c:pt>
                <c:pt idx="2859">
                  <c:v>205.47</c:v>
                </c:pt>
                <c:pt idx="2860">
                  <c:v>200.14</c:v>
                </c:pt>
                <c:pt idx="2861">
                  <c:v>198.38000000000019</c:v>
                </c:pt>
                <c:pt idx="2862">
                  <c:v>202.52</c:v>
                </c:pt>
                <c:pt idx="2863">
                  <c:v>204.44</c:v>
                </c:pt>
                <c:pt idx="2864">
                  <c:v>206.16</c:v>
                </c:pt>
                <c:pt idx="2865">
                  <c:v>207.45000000000007</c:v>
                </c:pt>
                <c:pt idx="2866">
                  <c:v>207.03</c:v>
                </c:pt>
                <c:pt idx="2867">
                  <c:v>201.15</c:v>
                </c:pt>
                <c:pt idx="2868">
                  <c:v>203.37</c:v>
                </c:pt>
                <c:pt idx="2869">
                  <c:v>205.7</c:v>
                </c:pt>
                <c:pt idx="2870">
                  <c:v>198</c:v>
                </c:pt>
                <c:pt idx="2871">
                  <c:v>201.53</c:v>
                </c:pt>
                <c:pt idx="2872">
                  <c:v>204.8</c:v>
                </c:pt>
                <c:pt idx="2873">
                  <c:v>205.48000000000019</c:v>
                </c:pt>
                <c:pt idx="2874">
                  <c:v>206.34</c:v>
                </c:pt>
                <c:pt idx="2875">
                  <c:v>204.38000000000019</c:v>
                </c:pt>
                <c:pt idx="2876">
                  <c:v>204.72</c:v>
                </c:pt>
                <c:pt idx="2877">
                  <c:v>199.45000000000007</c:v>
                </c:pt>
                <c:pt idx="2878">
                  <c:v>198.84</c:v>
                </c:pt>
                <c:pt idx="2879">
                  <c:v>205.19</c:v>
                </c:pt>
                <c:pt idx="2880">
                  <c:v>196.1</c:v>
                </c:pt>
                <c:pt idx="2881">
                  <c:v>196.56</c:v>
                </c:pt>
                <c:pt idx="2882">
                  <c:v>200.70999999999998</c:v>
                </c:pt>
                <c:pt idx="2883">
                  <c:v>209.7</c:v>
                </c:pt>
                <c:pt idx="2884">
                  <c:v>200.23</c:v>
                </c:pt>
                <c:pt idx="2885">
                  <c:v>204.13</c:v>
                </c:pt>
                <c:pt idx="2886">
                  <c:v>201.07</c:v>
                </c:pt>
                <c:pt idx="2887">
                  <c:v>193.73</c:v>
                </c:pt>
                <c:pt idx="2888">
                  <c:v>198.2</c:v>
                </c:pt>
                <c:pt idx="2889">
                  <c:v>205.04</c:v>
                </c:pt>
                <c:pt idx="2890">
                  <c:v>200.34</c:v>
                </c:pt>
                <c:pt idx="2891">
                  <c:v>199.37</c:v>
                </c:pt>
                <c:pt idx="2892">
                  <c:v>206.70999999999998</c:v>
                </c:pt>
                <c:pt idx="2893">
                  <c:v>205.38000000000019</c:v>
                </c:pt>
                <c:pt idx="2894">
                  <c:v>205.88000000000019</c:v>
                </c:pt>
                <c:pt idx="2895">
                  <c:v>202.45000000000007</c:v>
                </c:pt>
                <c:pt idx="2896">
                  <c:v>203.1</c:v>
                </c:pt>
                <c:pt idx="2897">
                  <c:v>204.87</c:v>
                </c:pt>
                <c:pt idx="2898">
                  <c:v>206.83</c:v>
                </c:pt>
                <c:pt idx="2899">
                  <c:v>208.06</c:v>
                </c:pt>
                <c:pt idx="2900">
                  <c:v>203.81</c:v>
                </c:pt>
                <c:pt idx="2901">
                  <c:v>203.41</c:v>
                </c:pt>
                <c:pt idx="2902">
                  <c:v>211</c:v>
                </c:pt>
                <c:pt idx="2903">
                  <c:v>203.53</c:v>
                </c:pt>
                <c:pt idx="2904">
                  <c:v>199.25</c:v>
                </c:pt>
                <c:pt idx="2905">
                  <c:v>201.20999999999998</c:v>
                </c:pt>
                <c:pt idx="2906">
                  <c:v>197.96</c:v>
                </c:pt>
                <c:pt idx="2907">
                  <c:v>199.26</c:v>
                </c:pt>
                <c:pt idx="2908">
                  <c:v>201.45000000000007</c:v>
                </c:pt>
                <c:pt idx="2909">
                  <c:v>200.59</c:v>
                </c:pt>
                <c:pt idx="2910">
                  <c:v>203.66</c:v>
                </c:pt>
                <c:pt idx="2911">
                  <c:v>200.42000000000004</c:v>
                </c:pt>
                <c:pt idx="2912">
                  <c:v>201.39000000000001</c:v>
                </c:pt>
                <c:pt idx="2913">
                  <c:v>205.92000000000004</c:v>
                </c:pt>
                <c:pt idx="2914">
                  <c:v>198.5</c:v>
                </c:pt>
                <c:pt idx="2915">
                  <c:v>198.8</c:v>
                </c:pt>
                <c:pt idx="2916">
                  <c:v>206.62</c:v>
                </c:pt>
                <c:pt idx="2917">
                  <c:v>199.75</c:v>
                </c:pt>
                <c:pt idx="2918">
                  <c:v>201.52</c:v>
                </c:pt>
                <c:pt idx="2919">
                  <c:v>197.70999999999998</c:v>
                </c:pt>
                <c:pt idx="2920">
                  <c:v>204.95000000000007</c:v>
                </c:pt>
                <c:pt idx="2921">
                  <c:v>197.39000000000001</c:v>
                </c:pt>
                <c:pt idx="2922">
                  <c:v>207.17</c:v>
                </c:pt>
                <c:pt idx="2923">
                  <c:v>209.2</c:v>
                </c:pt>
                <c:pt idx="2924">
                  <c:v>208.07</c:v>
                </c:pt>
                <c:pt idx="2925">
                  <c:v>200.49</c:v>
                </c:pt>
                <c:pt idx="2926">
                  <c:v>199.88000000000019</c:v>
                </c:pt>
                <c:pt idx="2927">
                  <c:v>205.56</c:v>
                </c:pt>
                <c:pt idx="2928">
                  <c:v>209.75</c:v>
                </c:pt>
                <c:pt idx="2929">
                  <c:v>202.06</c:v>
                </c:pt>
                <c:pt idx="2930">
                  <c:v>207.39000000000001</c:v>
                </c:pt>
                <c:pt idx="2931">
                  <c:v>200.26999999999998</c:v>
                </c:pt>
                <c:pt idx="2932">
                  <c:v>205.1</c:v>
                </c:pt>
                <c:pt idx="2933">
                  <c:v>200.55</c:v>
                </c:pt>
                <c:pt idx="2934">
                  <c:v>199.60999999999999</c:v>
                </c:pt>
                <c:pt idx="2935">
                  <c:v>205.01</c:v>
                </c:pt>
                <c:pt idx="2936">
                  <c:v>193.85000000000019</c:v>
                </c:pt>
                <c:pt idx="2937">
                  <c:v>204.01</c:v>
                </c:pt>
                <c:pt idx="2938">
                  <c:v>201.89000000000001</c:v>
                </c:pt>
                <c:pt idx="2939">
                  <c:v>198.92000000000004</c:v>
                </c:pt>
                <c:pt idx="2940">
                  <c:v>199.36</c:v>
                </c:pt>
                <c:pt idx="2941">
                  <c:v>204.8</c:v>
                </c:pt>
                <c:pt idx="2942">
                  <c:v>199.76999999999998</c:v>
                </c:pt>
                <c:pt idx="2943">
                  <c:v>193.33</c:v>
                </c:pt>
                <c:pt idx="2944">
                  <c:v>200.66</c:v>
                </c:pt>
                <c:pt idx="2945">
                  <c:v>203.8</c:v>
                </c:pt>
                <c:pt idx="2946">
                  <c:v>208.23999999999998</c:v>
                </c:pt>
                <c:pt idx="2947">
                  <c:v>200.07</c:v>
                </c:pt>
                <c:pt idx="2948">
                  <c:v>207.65</c:v>
                </c:pt>
                <c:pt idx="2949">
                  <c:v>204.08</c:v>
                </c:pt>
                <c:pt idx="2950">
                  <c:v>204.02</c:v>
                </c:pt>
                <c:pt idx="2951">
                  <c:v>199.17</c:v>
                </c:pt>
                <c:pt idx="2952">
                  <c:v>195.29</c:v>
                </c:pt>
                <c:pt idx="2953">
                  <c:v>192.34</c:v>
                </c:pt>
                <c:pt idx="2954">
                  <c:v>204.58</c:v>
                </c:pt>
                <c:pt idx="2955">
                  <c:v>199.83</c:v>
                </c:pt>
                <c:pt idx="2956">
                  <c:v>194.99</c:v>
                </c:pt>
                <c:pt idx="2957">
                  <c:v>203.32000000000019</c:v>
                </c:pt>
                <c:pt idx="2958">
                  <c:v>204.82000000000019</c:v>
                </c:pt>
                <c:pt idx="2959">
                  <c:v>204.68</c:v>
                </c:pt>
                <c:pt idx="2960">
                  <c:v>199.60999999999999</c:v>
                </c:pt>
                <c:pt idx="2961">
                  <c:v>207.87</c:v>
                </c:pt>
                <c:pt idx="2962">
                  <c:v>198</c:v>
                </c:pt>
                <c:pt idx="2963">
                  <c:v>199.57</c:v>
                </c:pt>
                <c:pt idx="2964">
                  <c:v>208</c:v>
                </c:pt>
                <c:pt idx="2965">
                  <c:v>197.57</c:v>
                </c:pt>
                <c:pt idx="2966">
                  <c:v>198.94</c:v>
                </c:pt>
                <c:pt idx="2967">
                  <c:v>200.46</c:v>
                </c:pt>
                <c:pt idx="2968">
                  <c:v>196.3</c:v>
                </c:pt>
                <c:pt idx="2969">
                  <c:v>203.99</c:v>
                </c:pt>
                <c:pt idx="2970">
                  <c:v>207.15</c:v>
                </c:pt>
                <c:pt idx="2971">
                  <c:v>196.85000000000019</c:v>
                </c:pt>
                <c:pt idx="2972">
                  <c:v>192.99</c:v>
                </c:pt>
                <c:pt idx="2973">
                  <c:v>199.60999999999999</c:v>
                </c:pt>
                <c:pt idx="2974">
                  <c:v>198.16</c:v>
                </c:pt>
                <c:pt idx="2975">
                  <c:v>206.63</c:v>
                </c:pt>
                <c:pt idx="2976">
                  <c:v>196.14</c:v>
                </c:pt>
                <c:pt idx="2977">
                  <c:v>202.31</c:v>
                </c:pt>
                <c:pt idx="2978">
                  <c:v>197.68</c:v>
                </c:pt>
                <c:pt idx="2979">
                  <c:v>203.86</c:v>
                </c:pt>
                <c:pt idx="2980">
                  <c:v>203.55</c:v>
                </c:pt>
                <c:pt idx="2981">
                  <c:v>202.92000000000004</c:v>
                </c:pt>
                <c:pt idx="2982">
                  <c:v>198.72</c:v>
                </c:pt>
                <c:pt idx="2983">
                  <c:v>203.97</c:v>
                </c:pt>
                <c:pt idx="2984">
                  <c:v>201.23999999999998</c:v>
                </c:pt>
                <c:pt idx="2985">
                  <c:v>202.81</c:v>
                </c:pt>
                <c:pt idx="2986">
                  <c:v>212.07</c:v>
                </c:pt>
                <c:pt idx="2987">
                  <c:v>212.85000000000019</c:v>
                </c:pt>
                <c:pt idx="2988">
                  <c:v>202.83</c:v>
                </c:pt>
                <c:pt idx="2989">
                  <c:v>205.57</c:v>
                </c:pt>
                <c:pt idx="2990">
                  <c:v>206.51</c:v>
                </c:pt>
                <c:pt idx="2991">
                  <c:v>204.49</c:v>
                </c:pt>
                <c:pt idx="2992">
                  <c:v>204.48000000000019</c:v>
                </c:pt>
                <c:pt idx="2993">
                  <c:v>198.36</c:v>
                </c:pt>
                <c:pt idx="2994">
                  <c:v>197.02</c:v>
                </c:pt>
                <c:pt idx="2995">
                  <c:v>205.10999999999999</c:v>
                </c:pt>
                <c:pt idx="2996">
                  <c:v>201.46</c:v>
                </c:pt>
                <c:pt idx="2997">
                  <c:v>198.65</c:v>
                </c:pt>
                <c:pt idx="2998">
                  <c:v>207.20999999999998</c:v>
                </c:pt>
                <c:pt idx="2999">
                  <c:v>202.14</c:v>
                </c:pt>
                <c:pt idx="3000">
                  <c:v>208.17</c:v>
                </c:pt>
                <c:pt idx="3001">
                  <c:v>204.81</c:v>
                </c:pt>
                <c:pt idx="3002">
                  <c:v>199.76999999999998</c:v>
                </c:pt>
                <c:pt idx="3003">
                  <c:v>198.9</c:v>
                </c:pt>
                <c:pt idx="3004">
                  <c:v>194.63</c:v>
                </c:pt>
                <c:pt idx="3005">
                  <c:v>204.19</c:v>
                </c:pt>
                <c:pt idx="3006">
                  <c:v>199.1</c:v>
                </c:pt>
                <c:pt idx="3007">
                  <c:v>195.75</c:v>
                </c:pt>
                <c:pt idx="3008">
                  <c:v>189.60999999999999</c:v>
                </c:pt>
                <c:pt idx="3009">
                  <c:v>200.6</c:v>
                </c:pt>
                <c:pt idx="3010">
                  <c:v>203.2</c:v>
                </c:pt>
                <c:pt idx="3011">
                  <c:v>207.5</c:v>
                </c:pt>
                <c:pt idx="3012">
                  <c:v>203.49</c:v>
                </c:pt>
                <c:pt idx="3013">
                  <c:v>204.1</c:v>
                </c:pt>
                <c:pt idx="3014">
                  <c:v>203.62</c:v>
                </c:pt>
                <c:pt idx="3015">
                  <c:v>203.36</c:v>
                </c:pt>
                <c:pt idx="3016">
                  <c:v>209.66</c:v>
                </c:pt>
                <c:pt idx="3017">
                  <c:v>205.14</c:v>
                </c:pt>
                <c:pt idx="3018">
                  <c:v>204.9</c:v>
                </c:pt>
                <c:pt idx="3019">
                  <c:v>200.10999999999999</c:v>
                </c:pt>
                <c:pt idx="3020">
                  <c:v>197.19</c:v>
                </c:pt>
                <c:pt idx="3021">
                  <c:v>198.94</c:v>
                </c:pt>
                <c:pt idx="3022">
                  <c:v>203.15</c:v>
                </c:pt>
                <c:pt idx="3023">
                  <c:v>206.39000000000001</c:v>
                </c:pt>
                <c:pt idx="3024">
                  <c:v>198.18</c:v>
                </c:pt>
                <c:pt idx="3025">
                  <c:v>204.94</c:v>
                </c:pt>
                <c:pt idx="3026">
                  <c:v>205.46</c:v>
                </c:pt>
                <c:pt idx="3027">
                  <c:v>197.98000000000019</c:v>
                </c:pt>
                <c:pt idx="3028">
                  <c:v>206.22</c:v>
                </c:pt>
                <c:pt idx="3029">
                  <c:v>200.95000000000007</c:v>
                </c:pt>
                <c:pt idx="3030">
                  <c:v>204.64</c:v>
                </c:pt>
                <c:pt idx="3031">
                  <c:v>212.56</c:v>
                </c:pt>
                <c:pt idx="3032">
                  <c:v>204.28</c:v>
                </c:pt>
                <c:pt idx="3033">
                  <c:v>206.17</c:v>
                </c:pt>
                <c:pt idx="3034">
                  <c:v>206.42000000000004</c:v>
                </c:pt>
                <c:pt idx="3035">
                  <c:v>203.67</c:v>
                </c:pt>
                <c:pt idx="3036">
                  <c:v>200.85000000000019</c:v>
                </c:pt>
                <c:pt idx="3037">
                  <c:v>201.47</c:v>
                </c:pt>
                <c:pt idx="3038">
                  <c:v>208.99</c:v>
                </c:pt>
                <c:pt idx="3039">
                  <c:v>199.4</c:v>
                </c:pt>
                <c:pt idx="3040">
                  <c:v>207.14</c:v>
                </c:pt>
                <c:pt idx="3041">
                  <c:v>200.48000000000019</c:v>
                </c:pt>
                <c:pt idx="3042">
                  <c:v>201.20999999999998</c:v>
                </c:pt>
                <c:pt idx="3043">
                  <c:v>200.25</c:v>
                </c:pt>
                <c:pt idx="3044">
                  <c:v>199.03</c:v>
                </c:pt>
                <c:pt idx="3045">
                  <c:v>205.33</c:v>
                </c:pt>
                <c:pt idx="3046">
                  <c:v>205.73</c:v>
                </c:pt>
                <c:pt idx="3047">
                  <c:v>202.49</c:v>
                </c:pt>
                <c:pt idx="3048">
                  <c:v>205.06</c:v>
                </c:pt>
                <c:pt idx="3049">
                  <c:v>195.76</c:v>
                </c:pt>
                <c:pt idx="3050">
                  <c:v>194.39000000000001</c:v>
                </c:pt>
                <c:pt idx="3051">
                  <c:v>201.82000000000019</c:v>
                </c:pt>
                <c:pt idx="3052">
                  <c:v>202.29</c:v>
                </c:pt>
                <c:pt idx="3053">
                  <c:v>198.35000000000019</c:v>
                </c:pt>
                <c:pt idx="3054">
                  <c:v>191.93</c:v>
                </c:pt>
                <c:pt idx="3055">
                  <c:v>197.1</c:v>
                </c:pt>
                <c:pt idx="3056">
                  <c:v>205.15</c:v>
                </c:pt>
                <c:pt idx="3057">
                  <c:v>202.9</c:v>
                </c:pt>
                <c:pt idx="3058">
                  <c:v>197.79</c:v>
                </c:pt>
                <c:pt idx="3059">
                  <c:v>200.03</c:v>
                </c:pt>
                <c:pt idx="3060">
                  <c:v>198.32000000000019</c:v>
                </c:pt>
                <c:pt idx="3061">
                  <c:v>201.51</c:v>
                </c:pt>
                <c:pt idx="3062">
                  <c:v>199.3</c:v>
                </c:pt>
                <c:pt idx="3063">
                  <c:v>205.26999999999998</c:v>
                </c:pt>
                <c:pt idx="3064">
                  <c:v>196.98000000000019</c:v>
                </c:pt>
                <c:pt idx="3065">
                  <c:v>192.33</c:v>
                </c:pt>
                <c:pt idx="3066">
                  <c:v>206.05</c:v>
                </c:pt>
                <c:pt idx="3067">
                  <c:v>202.79</c:v>
                </c:pt>
                <c:pt idx="3068">
                  <c:v>202.85000000000019</c:v>
                </c:pt>
                <c:pt idx="3069">
                  <c:v>204.75</c:v>
                </c:pt>
                <c:pt idx="3070">
                  <c:v>204.42000000000004</c:v>
                </c:pt>
                <c:pt idx="3071">
                  <c:v>205.35000000000019</c:v>
                </c:pt>
                <c:pt idx="3072">
                  <c:v>200.9</c:v>
                </c:pt>
                <c:pt idx="3073">
                  <c:v>202.62</c:v>
                </c:pt>
                <c:pt idx="3074">
                  <c:v>198.88000000000019</c:v>
                </c:pt>
                <c:pt idx="3075">
                  <c:v>207.13</c:v>
                </c:pt>
                <c:pt idx="3076">
                  <c:v>201.7</c:v>
                </c:pt>
                <c:pt idx="3077">
                  <c:v>201.98000000000019</c:v>
                </c:pt>
                <c:pt idx="3078">
                  <c:v>200.32000000000019</c:v>
                </c:pt>
                <c:pt idx="3079">
                  <c:v>203.87</c:v>
                </c:pt>
                <c:pt idx="3080">
                  <c:v>207.99</c:v>
                </c:pt>
                <c:pt idx="3081">
                  <c:v>207.29</c:v>
                </c:pt>
                <c:pt idx="3082">
                  <c:v>201.84</c:v>
                </c:pt>
                <c:pt idx="3083">
                  <c:v>202.422594</c:v>
                </c:pt>
                <c:pt idx="3156">
                  <c:v>202.4</c:v>
                </c:pt>
                <c:pt idx="3157">
                  <c:v>192.14</c:v>
                </c:pt>
                <c:pt idx="3158">
                  <c:v>195.83</c:v>
                </c:pt>
                <c:pt idx="3159">
                  <c:v>191.12</c:v>
                </c:pt>
                <c:pt idx="3160">
                  <c:v>185.91</c:v>
                </c:pt>
                <c:pt idx="3161">
                  <c:v>194.12</c:v>
                </c:pt>
                <c:pt idx="3162">
                  <c:v>194.64</c:v>
                </c:pt>
                <c:pt idx="3163">
                  <c:v>194.95000000000007</c:v>
                </c:pt>
                <c:pt idx="3164">
                  <c:v>188.9</c:v>
                </c:pt>
                <c:pt idx="3165">
                  <c:v>191.73</c:v>
                </c:pt>
                <c:pt idx="3166">
                  <c:v>189.14</c:v>
                </c:pt>
                <c:pt idx="3167">
                  <c:v>192.12</c:v>
                </c:pt>
                <c:pt idx="3168">
                  <c:v>190.45000000000007</c:v>
                </c:pt>
                <c:pt idx="3169">
                  <c:v>189.53</c:v>
                </c:pt>
                <c:pt idx="3170">
                  <c:v>185.49</c:v>
                </c:pt>
                <c:pt idx="3171">
                  <c:v>188.16</c:v>
                </c:pt>
                <c:pt idx="3172">
                  <c:v>192.92000000000004</c:v>
                </c:pt>
                <c:pt idx="3173">
                  <c:v>186.19</c:v>
                </c:pt>
                <c:pt idx="3174">
                  <c:v>194.49</c:v>
                </c:pt>
                <c:pt idx="3175">
                  <c:v>199.44</c:v>
                </c:pt>
                <c:pt idx="3176">
                  <c:v>193.64</c:v>
                </c:pt>
                <c:pt idx="3177">
                  <c:v>198.25</c:v>
                </c:pt>
                <c:pt idx="3178">
                  <c:v>194.06</c:v>
                </c:pt>
                <c:pt idx="3179">
                  <c:v>191.82000000000019</c:v>
                </c:pt>
                <c:pt idx="3180">
                  <c:v>197.94</c:v>
                </c:pt>
                <c:pt idx="3181">
                  <c:v>193.53</c:v>
                </c:pt>
                <c:pt idx="3182">
                  <c:v>191.33</c:v>
                </c:pt>
                <c:pt idx="3183">
                  <c:v>192.31</c:v>
                </c:pt>
                <c:pt idx="3184">
                  <c:v>191.72</c:v>
                </c:pt>
                <c:pt idx="3185">
                  <c:v>190.92000000000004</c:v>
                </c:pt>
                <c:pt idx="3186">
                  <c:v>184.78</c:v>
                </c:pt>
                <c:pt idx="3187">
                  <c:v>194.47</c:v>
                </c:pt>
                <c:pt idx="3188">
                  <c:v>195.54</c:v>
                </c:pt>
                <c:pt idx="3189">
                  <c:v>189.5</c:v>
                </c:pt>
                <c:pt idx="3190">
                  <c:v>188.54</c:v>
                </c:pt>
                <c:pt idx="3191">
                  <c:v>192.41</c:v>
                </c:pt>
                <c:pt idx="3192">
                  <c:v>191.23</c:v>
                </c:pt>
                <c:pt idx="3193">
                  <c:v>187.7</c:v>
                </c:pt>
                <c:pt idx="3194">
                  <c:v>192.13</c:v>
                </c:pt>
                <c:pt idx="3195">
                  <c:v>188.46</c:v>
                </c:pt>
                <c:pt idx="3196">
                  <c:v>189.19</c:v>
                </c:pt>
                <c:pt idx="3197">
                  <c:v>187.7</c:v>
                </c:pt>
                <c:pt idx="3198">
                  <c:v>190.29</c:v>
                </c:pt>
                <c:pt idx="3199">
                  <c:v>189.12</c:v>
                </c:pt>
                <c:pt idx="3200">
                  <c:v>188.63</c:v>
                </c:pt>
                <c:pt idx="3201">
                  <c:v>192.45000000000007</c:v>
                </c:pt>
                <c:pt idx="3202">
                  <c:v>193.52</c:v>
                </c:pt>
                <c:pt idx="3203">
                  <c:v>193.12</c:v>
                </c:pt>
                <c:pt idx="3204">
                  <c:v>191.76999999999998</c:v>
                </c:pt>
                <c:pt idx="3205">
                  <c:v>187.88000000000019</c:v>
                </c:pt>
                <c:pt idx="3206">
                  <c:v>185.82000000000019</c:v>
                </c:pt>
                <c:pt idx="3207">
                  <c:v>189.7</c:v>
                </c:pt>
                <c:pt idx="3208">
                  <c:v>190.84</c:v>
                </c:pt>
                <c:pt idx="3209">
                  <c:v>188.56</c:v>
                </c:pt>
                <c:pt idx="3210">
                  <c:v>191.41</c:v>
                </c:pt>
                <c:pt idx="3211">
                  <c:v>192.4</c:v>
                </c:pt>
                <c:pt idx="3212">
                  <c:v>189.17</c:v>
                </c:pt>
                <c:pt idx="3213">
                  <c:v>193.97</c:v>
                </c:pt>
                <c:pt idx="3214">
                  <c:v>191.85000000000019</c:v>
                </c:pt>
                <c:pt idx="3215">
                  <c:v>184.60999999999999</c:v>
                </c:pt>
                <c:pt idx="3216">
                  <c:v>195.99</c:v>
                </c:pt>
                <c:pt idx="3217">
                  <c:v>188.3</c:v>
                </c:pt>
                <c:pt idx="3218">
                  <c:v>192.03</c:v>
                </c:pt>
                <c:pt idx="3219">
                  <c:v>189.5</c:v>
                </c:pt>
                <c:pt idx="3220">
                  <c:v>191.44</c:v>
                </c:pt>
                <c:pt idx="3221">
                  <c:v>187.99</c:v>
                </c:pt>
                <c:pt idx="3222">
                  <c:v>189.5</c:v>
                </c:pt>
                <c:pt idx="3223">
                  <c:v>189.44</c:v>
                </c:pt>
                <c:pt idx="3224">
                  <c:v>183.36</c:v>
                </c:pt>
                <c:pt idx="3225">
                  <c:v>191.08</c:v>
                </c:pt>
                <c:pt idx="3226">
                  <c:v>186.48000000000019</c:v>
                </c:pt>
                <c:pt idx="3227">
                  <c:v>203.76999999999998</c:v>
                </c:pt>
                <c:pt idx="3228">
                  <c:v>191.13</c:v>
                </c:pt>
                <c:pt idx="3229">
                  <c:v>198.12</c:v>
                </c:pt>
                <c:pt idx="3230">
                  <c:v>195.58</c:v>
                </c:pt>
                <c:pt idx="3231">
                  <c:v>187.68</c:v>
                </c:pt>
                <c:pt idx="3232">
                  <c:v>193.48000000000019</c:v>
                </c:pt>
                <c:pt idx="3233">
                  <c:v>191.70999999999998</c:v>
                </c:pt>
                <c:pt idx="3234">
                  <c:v>190.08</c:v>
                </c:pt>
                <c:pt idx="3235">
                  <c:v>188.45000000000007</c:v>
                </c:pt>
                <c:pt idx="3236">
                  <c:v>187.72</c:v>
                </c:pt>
                <c:pt idx="3237">
                  <c:v>189.04</c:v>
                </c:pt>
                <c:pt idx="3238">
                  <c:v>188.17</c:v>
                </c:pt>
                <c:pt idx="3239">
                  <c:v>191.8</c:v>
                </c:pt>
                <c:pt idx="3240">
                  <c:v>193.6</c:v>
                </c:pt>
                <c:pt idx="3241">
                  <c:v>194.66</c:v>
                </c:pt>
                <c:pt idx="3242">
                  <c:v>187.02</c:v>
                </c:pt>
                <c:pt idx="3243">
                  <c:v>191.72</c:v>
                </c:pt>
                <c:pt idx="3244">
                  <c:v>196.76999999999998</c:v>
                </c:pt>
                <c:pt idx="3245">
                  <c:v>188.44</c:v>
                </c:pt>
                <c:pt idx="3246">
                  <c:v>190.87</c:v>
                </c:pt>
                <c:pt idx="3247">
                  <c:v>190.55</c:v>
                </c:pt>
                <c:pt idx="3248">
                  <c:v>188.5</c:v>
                </c:pt>
                <c:pt idx="3249">
                  <c:v>186.04</c:v>
                </c:pt>
                <c:pt idx="3250">
                  <c:v>191.68</c:v>
                </c:pt>
                <c:pt idx="3251">
                  <c:v>192.41</c:v>
                </c:pt>
                <c:pt idx="3252">
                  <c:v>191.72</c:v>
                </c:pt>
                <c:pt idx="3253">
                  <c:v>188.26999999999998</c:v>
                </c:pt>
                <c:pt idx="3254">
                  <c:v>192.69</c:v>
                </c:pt>
                <c:pt idx="3255">
                  <c:v>193.35000000000019</c:v>
                </c:pt>
                <c:pt idx="3256">
                  <c:v>196.4</c:v>
                </c:pt>
                <c:pt idx="3257">
                  <c:v>189.26</c:v>
                </c:pt>
                <c:pt idx="3258">
                  <c:v>193.06</c:v>
                </c:pt>
                <c:pt idx="3259">
                  <c:v>187.98000000000019</c:v>
                </c:pt>
                <c:pt idx="3260">
                  <c:v>185.62</c:v>
                </c:pt>
                <c:pt idx="3261">
                  <c:v>190.63</c:v>
                </c:pt>
                <c:pt idx="3262">
                  <c:v>188.2</c:v>
                </c:pt>
                <c:pt idx="3263">
                  <c:v>195.92000000000004</c:v>
                </c:pt>
                <c:pt idx="3264">
                  <c:v>194.97</c:v>
                </c:pt>
                <c:pt idx="3265">
                  <c:v>190.3</c:v>
                </c:pt>
                <c:pt idx="3266">
                  <c:v>184.44</c:v>
                </c:pt>
                <c:pt idx="3267">
                  <c:v>186.25</c:v>
                </c:pt>
                <c:pt idx="3268">
                  <c:v>187.04</c:v>
                </c:pt>
                <c:pt idx="3269">
                  <c:v>195.26999999999998</c:v>
                </c:pt>
                <c:pt idx="3270">
                  <c:v>191.25</c:v>
                </c:pt>
                <c:pt idx="3271">
                  <c:v>190.73999999999998</c:v>
                </c:pt>
                <c:pt idx="3272">
                  <c:v>185.78</c:v>
                </c:pt>
                <c:pt idx="3273">
                  <c:v>189.04</c:v>
                </c:pt>
                <c:pt idx="3274">
                  <c:v>193.60999999999999</c:v>
                </c:pt>
                <c:pt idx="3275">
                  <c:v>185.98000000000019</c:v>
                </c:pt>
                <c:pt idx="3276">
                  <c:v>193.44</c:v>
                </c:pt>
                <c:pt idx="3277">
                  <c:v>192.68</c:v>
                </c:pt>
                <c:pt idx="3278">
                  <c:v>185.39000000000001</c:v>
                </c:pt>
                <c:pt idx="3279">
                  <c:v>193.6</c:v>
                </c:pt>
                <c:pt idx="3280">
                  <c:v>186.73</c:v>
                </c:pt>
                <c:pt idx="3281">
                  <c:v>187.94</c:v>
                </c:pt>
                <c:pt idx="3282">
                  <c:v>185.62</c:v>
                </c:pt>
                <c:pt idx="3283">
                  <c:v>185.37</c:v>
                </c:pt>
                <c:pt idx="3284">
                  <c:v>195.25</c:v>
                </c:pt>
                <c:pt idx="3285">
                  <c:v>194.09</c:v>
                </c:pt>
                <c:pt idx="3286">
                  <c:v>195.51</c:v>
                </c:pt>
                <c:pt idx="3287">
                  <c:v>191.86</c:v>
                </c:pt>
                <c:pt idx="3288">
                  <c:v>199.23</c:v>
                </c:pt>
                <c:pt idx="3289">
                  <c:v>189.52</c:v>
                </c:pt>
                <c:pt idx="3290">
                  <c:v>186.75</c:v>
                </c:pt>
                <c:pt idx="3291">
                  <c:v>198.02</c:v>
                </c:pt>
                <c:pt idx="3292">
                  <c:v>185.15</c:v>
                </c:pt>
                <c:pt idx="3293">
                  <c:v>188.34</c:v>
                </c:pt>
                <c:pt idx="3294">
                  <c:v>195.44</c:v>
                </c:pt>
                <c:pt idx="3295">
                  <c:v>193.97</c:v>
                </c:pt>
                <c:pt idx="3296">
                  <c:v>184.99</c:v>
                </c:pt>
                <c:pt idx="3297">
                  <c:v>192.89000000000001</c:v>
                </c:pt>
                <c:pt idx="3298">
                  <c:v>186.09</c:v>
                </c:pt>
                <c:pt idx="3299">
                  <c:v>192.12</c:v>
                </c:pt>
                <c:pt idx="3300">
                  <c:v>186.54</c:v>
                </c:pt>
                <c:pt idx="3301">
                  <c:v>192.72</c:v>
                </c:pt>
                <c:pt idx="3302">
                  <c:v>192</c:v>
                </c:pt>
                <c:pt idx="3303">
                  <c:v>187.65</c:v>
                </c:pt>
                <c:pt idx="3304">
                  <c:v>190.16</c:v>
                </c:pt>
                <c:pt idx="3305">
                  <c:v>193.68</c:v>
                </c:pt>
                <c:pt idx="3306">
                  <c:v>193.2</c:v>
                </c:pt>
                <c:pt idx="3307">
                  <c:v>188.09</c:v>
                </c:pt>
                <c:pt idx="3308">
                  <c:v>191.99</c:v>
                </c:pt>
                <c:pt idx="3309">
                  <c:v>196.8</c:v>
                </c:pt>
                <c:pt idx="3310">
                  <c:v>188.73999999999998</c:v>
                </c:pt>
                <c:pt idx="3311">
                  <c:v>188.22</c:v>
                </c:pt>
                <c:pt idx="3312">
                  <c:v>190.23999999999998</c:v>
                </c:pt>
                <c:pt idx="3313">
                  <c:v>194.47</c:v>
                </c:pt>
                <c:pt idx="3314">
                  <c:v>187.28</c:v>
                </c:pt>
                <c:pt idx="3315">
                  <c:v>190.10999999999999</c:v>
                </c:pt>
                <c:pt idx="3316">
                  <c:v>194.42000000000004</c:v>
                </c:pt>
                <c:pt idx="3317">
                  <c:v>200.42000000000004</c:v>
                </c:pt>
                <c:pt idx="3318">
                  <c:v>195.76999999999998</c:v>
                </c:pt>
                <c:pt idx="3319">
                  <c:v>191.69</c:v>
                </c:pt>
                <c:pt idx="3320">
                  <c:v>195.01</c:v>
                </c:pt>
                <c:pt idx="3321">
                  <c:v>184.15</c:v>
                </c:pt>
                <c:pt idx="3322">
                  <c:v>190.17</c:v>
                </c:pt>
                <c:pt idx="3323">
                  <c:v>187.70999999999998</c:v>
                </c:pt>
                <c:pt idx="3324">
                  <c:v>191.06</c:v>
                </c:pt>
                <c:pt idx="3325">
                  <c:v>182.26</c:v>
                </c:pt>
                <c:pt idx="3326">
                  <c:v>192.6</c:v>
                </c:pt>
                <c:pt idx="3327">
                  <c:v>183.73</c:v>
                </c:pt>
                <c:pt idx="3328">
                  <c:v>196.64</c:v>
                </c:pt>
                <c:pt idx="3329">
                  <c:v>195.01</c:v>
                </c:pt>
                <c:pt idx="3330">
                  <c:v>196.62</c:v>
                </c:pt>
                <c:pt idx="3331">
                  <c:v>191.9</c:v>
                </c:pt>
                <c:pt idx="3332">
                  <c:v>190.07</c:v>
                </c:pt>
                <c:pt idx="3333">
                  <c:v>195.72</c:v>
                </c:pt>
                <c:pt idx="3334">
                  <c:v>191.49</c:v>
                </c:pt>
                <c:pt idx="3335">
                  <c:v>190.17</c:v>
                </c:pt>
                <c:pt idx="3336">
                  <c:v>196.26999999999998</c:v>
                </c:pt>
                <c:pt idx="3337">
                  <c:v>183.33</c:v>
                </c:pt>
                <c:pt idx="3338">
                  <c:v>201.70999999999998</c:v>
                </c:pt>
                <c:pt idx="3339">
                  <c:v>185.26999999999998</c:v>
                </c:pt>
                <c:pt idx="3340">
                  <c:v>184.88000000000019</c:v>
                </c:pt>
                <c:pt idx="3341">
                  <c:v>194.13</c:v>
                </c:pt>
                <c:pt idx="3342">
                  <c:v>196.06</c:v>
                </c:pt>
                <c:pt idx="3343">
                  <c:v>187.5</c:v>
                </c:pt>
                <c:pt idx="3344">
                  <c:v>188.91</c:v>
                </c:pt>
                <c:pt idx="3345">
                  <c:v>197.8</c:v>
                </c:pt>
                <c:pt idx="3346">
                  <c:v>198.34</c:v>
                </c:pt>
                <c:pt idx="3347">
                  <c:v>191.54</c:v>
                </c:pt>
                <c:pt idx="3348">
                  <c:v>194.54</c:v>
                </c:pt>
                <c:pt idx="3349">
                  <c:v>189.67</c:v>
                </c:pt>
                <c:pt idx="3350">
                  <c:v>188.82000000000019</c:v>
                </c:pt>
                <c:pt idx="3351">
                  <c:v>190.82000000000019</c:v>
                </c:pt>
                <c:pt idx="3352">
                  <c:v>193.32000000000019</c:v>
                </c:pt>
                <c:pt idx="3353">
                  <c:v>194.54</c:v>
                </c:pt>
                <c:pt idx="3354">
                  <c:v>188.10999999999999</c:v>
                </c:pt>
                <c:pt idx="3355">
                  <c:v>189.89000000000001</c:v>
                </c:pt>
                <c:pt idx="3356">
                  <c:v>185.67</c:v>
                </c:pt>
                <c:pt idx="3357">
                  <c:v>185.64</c:v>
                </c:pt>
                <c:pt idx="3358">
                  <c:v>186.23999999999998</c:v>
                </c:pt>
                <c:pt idx="3359">
                  <c:v>194.43</c:v>
                </c:pt>
                <c:pt idx="3360">
                  <c:v>190.72</c:v>
                </c:pt>
                <c:pt idx="3361">
                  <c:v>191.18</c:v>
                </c:pt>
                <c:pt idx="3362">
                  <c:v>191.67</c:v>
                </c:pt>
                <c:pt idx="3363">
                  <c:v>188.23</c:v>
                </c:pt>
                <c:pt idx="3364">
                  <c:v>192.94</c:v>
                </c:pt>
                <c:pt idx="3365">
                  <c:v>187.51</c:v>
                </c:pt>
                <c:pt idx="3366">
                  <c:v>191</c:v>
                </c:pt>
                <c:pt idx="3367">
                  <c:v>192</c:v>
                </c:pt>
                <c:pt idx="3368">
                  <c:v>192.51</c:v>
                </c:pt>
                <c:pt idx="3369">
                  <c:v>187.68</c:v>
                </c:pt>
                <c:pt idx="3370">
                  <c:v>184.75</c:v>
                </c:pt>
                <c:pt idx="3371">
                  <c:v>189.32000000000019</c:v>
                </c:pt>
                <c:pt idx="3372">
                  <c:v>190.62</c:v>
                </c:pt>
                <c:pt idx="3373">
                  <c:v>191.01</c:v>
                </c:pt>
                <c:pt idx="3374">
                  <c:v>190.31</c:v>
                </c:pt>
                <c:pt idx="3375">
                  <c:v>187.4</c:v>
                </c:pt>
                <c:pt idx="3376">
                  <c:v>189.81</c:v>
                </c:pt>
                <c:pt idx="3377">
                  <c:v>194.10999999999999</c:v>
                </c:pt>
                <c:pt idx="3378">
                  <c:v>187.76</c:v>
                </c:pt>
                <c:pt idx="3379">
                  <c:v>195.2</c:v>
                </c:pt>
                <c:pt idx="3380">
                  <c:v>192.97</c:v>
                </c:pt>
                <c:pt idx="3381">
                  <c:v>190.58</c:v>
                </c:pt>
                <c:pt idx="3382">
                  <c:v>186.73</c:v>
                </c:pt>
                <c:pt idx="3383">
                  <c:v>189.43</c:v>
                </c:pt>
                <c:pt idx="3384">
                  <c:v>191.86</c:v>
                </c:pt>
                <c:pt idx="3385">
                  <c:v>195.37</c:v>
                </c:pt>
                <c:pt idx="3386">
                  <c:v>191.93</c:v>
                </c:pt>
                <c:pt idx="3387">
                  <c:v>192.78</c:v>
                </c:pt>
                <c:pt idx="3388">
                  <c:v>188.75</c:v>
                </c:pt>
                <c:pt idx="3389">
                  <c:v>188.86</c:v>
                </c:pt>
                <c:pt idx="3390">
                  <c:v>190.64</c:v>
                </c:pt>
                <c:pt idx="3391">
                  <c:v>200.55</c:v>
                </c:pt>
                <c:pt idx="3392">
                  <c:v>189.47</c:v>
                </c:pt>
                <c:pt idx="3393">
                  <c:v>196.18</c:v>
                </c:pt>
                <c:pt idx="3394">
                  <c:v>186.63</c:v>
                </c:pt>
                <c:pt idx="3395">
                  <c:v>193.17</c:v>
                </c:pt>
                <c:pt idx="3396">
                  <c:v>191.00579199999999</c:v>
                </c:pt>
                <c:pt idx="3469">
                  <c:v>180.47</c:v>
                </c:pt>
                <c:pt idx="3470">
                  <c:v>186.89000000000001</c:v>
                </c:pt>
                <c:pt idx="3471">
                  <c:v>182.05</c:v>
                </c:pt>
                <c:pt idx="3472">
                  <c:v>180.02</c:v>
                </c:pt>
                <c:pt idx="3473">
                  <c:v>180.68</c:v>
                </c:pt>
                <c:pt idx="3474">
                  <c:v>175.49</c:v>
                </c:pt>
                <c:pt idx="3475">
                  <c:v>178.28</c:v>
                </c:pt>
                <c:pt idx="3476">
                  <c:v>186.48000000000019</c:v>
                </c:pt>
                <c:pt idx="3477">
                  <c:v>186.9</c:v>
                </c:pt>
                <c:pt idx="3478">
                  <c:v>184.65</c:v>
                </c:pt>
                <c:pt idx="3479">
                  <c:v>183.01</c:v>
                </c:pt>
                <c:pt idx="3480">
                  <c:v>181.12</c:v>
                </c:pt>
                <c:pt idx="3481">
                  <c:v>179.06</c:v>
                </c:pt>
                <c:pt idx="3482">
                  <c:v>186.70999999999998</c:v>
                </c:pt>
                <c:pt idx="3483">
                  <c:v>183.94</c:v>
                </c:pt>
                <c:pt idx="3484">
                  <c:v>182.39000000000001</c:v>
                </c:pt>
                <c:pt idx="3485">
                  <c:v>179.14</c:v>
                </c:pt>
                <c:pt idx="3486">
                  <c:v>180.48000000000019</c:v>
                </c:pt>
                <c:pt idx="3487">
                  <c:v>175</c:v>
                </c:pt>
                <c:pt idx="3488">
                  <c:v>182.31</c:v>
                </c:pt>
                <c:pt idx="3489">
                  <c:v>181.4</c:v>
                </c:pt>
                <c:pt idx="3490">
                  <c:v>184.59</c:v>
                </c:pt>
                <c:pt idx="3491">
                  <c:v>178.43</c:v>
                </c:pt>
                <c:pt idx="3492">
                  <c:v>179.75</c:v>
                </c:pt>
                <c:pt idx="3493">
                  <c:v>183.03</c:v>
                </c:pt>
                <c:pt idx="3494">
                  <c:v>181.94</c:v>
                </c:pt>
                <c:pt idx="3495">
                  <c:v>175.39000000000001</c:v>
                </c:pt>
                <c:pt idx="3496">
                  <c:v>171.62</c:v>
                </c:pt>
                <c:pt idx="3497">
                  <c:v>182.52</c:v>
                </c:pt>
                <c:pt idx="3498">
                  <c:v>179.22</c:v>
                </c:pt>
                <c:pt idx="3499">
                  <c:v>180.46</c:v>
                </c:pt>
                <c:pt idx="3500">
                  <c:v>178.86</c:v>
                </c:pt>
                <c:pt idx="3501">
                  <c:v>178.55</c:v>
                </c:pt>
                <c:pt idx="3502">
                  <c:v>174.41</c:v>
                </c:pt>
                <c:pt idx="3503">
                  <c:v>178.64</c:v>
                </c:pt>
                <c:pt idx="3504">
                  <c:v>176.23</c:v>
                </c:pt>
                <c:pt idx="3505">
                  <c:v>177.29</c:v>
                </c:pt>
                <c:pt idx="3506">
                  <c:v>177.17</c:v>
                </c:pt>
                <c:pt idx="3507">
                  <c:v>175.98000000000019</c:v>
                </c:pt>
                <c:pt idx="3508">
                  <c:v>173.20999999999998</c:v>
                </c:pt>
                <c:pt idx="3509">
                  <c:v>181.42000000000004</c:v>
                </c:pt>
                <c:pt idx="3510">
                  <c:v>183.04</c:v>
                </c:pt>
                <c:pt idx="3511">
                  <c:v>177.68</c:v>
                </c:pt>
                <c:pt idx="3512">
                  <c:v>179.58</c:v>
                </c:pt>
                <c:pt idx="3513">
                  <c:v>177.89000000000001</c:v>
                </c:pt>
                <c:pt idx="3514">
                  <c:v>176.88000000000019</c:v>
                </c:pt>
                <c:pt idx="3515">
                  <c:v>178.93</c:v>
                </c:pt>
                <c:pt idx="3516">
                  <c:v>177.68</c:v>
                </c:pt>
                <c:pt idx="3517">
                  <c:v>178.23</c:v>
                </c:pt>
                <c:pt idx="3518">
                  <c:v>177.84</c:v>
                </c:pt>
                <c:pt idx="3519">
                  <c:v>182.44</c:v>
                </c:pt>
                <c:pt idx="3520">
                  <c:v>181.76999999999998</c:v>
                </c:pt>
                <c:pt idx="3521">
                  <c:v>181.57</c:v>
                </c:pt>
                <c:pt idx="3522">
                  <c:v>183.26999999999998</c:v>
                </c:pt>
                <c:pt idx="3523">
                  <c:v>183.75</c:v>
                </c:pt>
                <c:pt idx="3524">
                  <c:v>181.47</c:v>
                </c:pt>
                <c:pt idx="3525">
                  <c:v>178.66</c:v>
                </c:pt>
                <c:pt idx="3526">
                  <c:v>186.37</c:v>
                </c:pt>
                <c:pt idx="3527">
                  <c:v>179.3</c:v>
                </c:pt>
                <c:pt idx="3528">
                  <c:v>181.07</c:v>
                </c:pt>
                <c:pt idx="3529">
                  <c:v>180.6</c:v>
                </c:pt>
                <c:pt idx="3530">
                  <c:v>179.81</c:v>
                </c:pt>
                <c:pt idx="3531">
                  <c:v>174.76999999999998</c:v>
                </c:pt>
                <c:pt idx="3532">
                  <c:v>180.79</c:v>
                </c:pt>
                <c:pt idx="3533">
                  <c:v>182.65</c:v>
                </c:pt>
                <c:pt idx="3534">
                  <c:v>178.23999999999998</c:v>
                </c:pt>
                <c:pt idx="3535">
                  <c:v>176.76</c:v>
                </c:pt>
                <c:pt idx="3536">
                  <c:v>176.53</c:v>
                </c:pt>
                <c:pt idx="3537">
                  <c:v>173.76</c:v>
                </c:pt>
                <c:pt idx="3538">
                  <c:v>178.3</c:v>
                </c:pt>
                <c:pt idx="3539">
                  <c:v>177.76999999999998</c:v>
                </c:pt>
                <c:pt idx="3540">
                  <c:v>183.12</c:v>
                </c:pt>
                <c:pt idx="3541">
                  <c:v>183.76999999999998</c:v>
                </c:pt>
                <c:pt idx="3542">
                  <c:v>177.33</c:v>
                </c:pt>
                <c:pt idx="3543">
                  <c:v>179.73999999999998</c:v>
                </c:pt>
                <c:pt idx="3544">
                  <c:v>176.18</c:v>
                </c:pt>
                <c:pt idx="3545">
                  <c:v>176.5</c:v>
                </c:pt>
                <c:pt idx="3546">
                  <c:v>176.31</c:v>
                </c:pt>
                <c:pt idx="3547">
                  <c:v>178.57</c:v>
                </c:pt>
                <c:pt idx="3548">
                  <c:v>181.43</c:v>
                </c:pt>
                <c:pt idx="3549">
                  <c:v>179.69</c:v>
                </c:pt>
                <c:pt idx="3550">
                  <c:v>181.26999999999998</c:v>
                </c:pt>
                <c:pt idx="3551">
                  <c:v>179</c:v>
                </c:pt>
                <c:pt idx="3552">
                  <c:v>182.10999999999999</c:v>
                </c:pt>
                <c:pt idx="3553">
                  <c:v>186.33</c:v>
                </c:pt>
                <c:pt idx="3554">
                  <c:v>181.83</c:v>
                </c:pt>
                <c:pt idx="3555">
                  <c:v>182.94</c:v>
                </c:pt>
                <c:pt idx="3556">
                  <c:v>184.88000000000019</c:v>
                </c:pt>
                <c:pt idx="3557">
                  <c:v>179.58</c:v>
                </c:pt>
                <c:pt idx="3558">
                  <c:v>176.15</c:v>
                </c:pt>
                <c:pt idx="3559">
                  <c:v>181.1</c:v>
                </c:pt>
                <c:pt idx="3560">
                  <c:v>175.87</c:v>
                </c:pt>
                <c:pt idx="3561">
                  <c:v>178.10999999999999</c:v>
                </c:pt>
                <c:pt idx="3562">
                  <c:v>181.84</c:v>
                </c:pt>
                <c:pt idx="3563">
                  <c:v>181.29</c:v>
                </c:pt>
                <c:pt idx="3564">
                  <c:v>178.52</c:v>
                </c:pt>
                <c:pt idx="3565">
                  <c:v>172.17</c:v>
                </c:pt>
                <c:pt idx="3566">
                  <c:v>179.76</c:v>
                </c:pt>
                <c:pt idx="3567">
                  <c:v>180.46</c:v>
                </c:pt>
                <c:pt idx="3568">
                  <c:v>181.26</c:v>
                </c:pt>
                <c:pt idx="3569">
                  <c:v>180.87</c:v>
                </c:pt>
                <c:pt idx="3570">
                  <c:v>176.36</c:v>
                </c:pt>
                <c:pt idx="3571">
                  <c:v>177.26999999999998</c:v>
                </c:pt>
                <c:pt idx="3572">
                  <c:v>181.48000000000019</c:v>
                </c:pt>
                <c:pt idx="3573">
                  <c:v>179.09</c:v>
                </c:pt>
                <c:pt idx="3574">
                  <c:v>179.76999999999998</c:v>
                </c:pt>
                <c:pt idx="3575">
                  <c:v>177.64</c:v>
                </c:pt>
                <c:pt idx="3576">
                  <c:v>176.41</c:v>
                </c:pt>
                <c:pt idx="3577">
                  <c:v>179.45000000000007</c:v>
                </c:pt>
                <c:pt idx="3578">
                  <c:v>179.45000000000007</c:v>
                </c:pt>
                <c:pt idx="3579">
                  <c:v>181.54</c:v>
                </c:pt>
                <c:pt idx="3580">
                  <c:v>179.3</c:v>
                </c:pt>
                <c:pt idx="3581">
                  <c:v>175.5</c:v>
                </c:pt>
                <c:pt idx="3582">
                  <c:v>178.3</c:v>
                </c:pt>
                <c:pt idx="3583">
                  <c:v>183.12</c:v>
                </c:pt>
                <c:pt idx="3584">
                  <c:v>176.95000000000007</c:v>
                </c:pt>
                <c:pt idx="3585">
                  <c:v>186.42000000000004</c:v>
                </c:pt>
                <c:pt idx="3586">
                  <c:v>184.23</c:v>
                </c:pt>
                <c:pt idx="3587">
                  <c:v>179.78</c:v>
                </c:pt>
                <c:pt idx="3588">
                  <c:v>178.87</c:v>
                </c:pt>
                <c:pt idx="3589">
                  <c:v>173.19</c:v>
                </c:pt>
                <c:pt idx="3590">
                  <c:v>186.60999999999999</c:v>
                </c:pt>
                <c:pt idx="3591">
                  <c:v>178.01</c:v>
                </c:pt>
                <c:pt idx="3592">
                  <c:v>177.81</c:v>
                </c:pt>
                <c:pt idx="3593">
                  <c:v>179.95000000000007</c:v>
                </c:pt>
                <c:pt idx="3594">
                  <c:v>179.08</c:v>
                </c:pt>
                <c:pt idx="3595">
                  <c:v>177.60999999999999</c:v>
                </c:pt>
                <c:pt idx="3596">
                  <c:v>172.26</c:v>
                </c:pt>
                <c:pt idx="3597">
                  <c:v>179.9</c:v>
                </c:pt>
                <c:pt idx="3598">
                  <c:v>177.81</c:v>
                </c:pt>
                <c:pt idx="3599">
                  <c:v>180.34</c:v>
                </c:pt>
                <c:pt idx="3600">
                  <c:v>182.05</c:v>
                </c:pt>
                <c:pt idx="3601">
                  <c:v>179.9</c:v>
                </c:pt>
                <c:pt idx="3602">
                  <c:v>176.12</c:v>
                </c:pt>
                <c:pt idx="3603">
                  <c:v>184.41</c:v>
                </c:pt>
                <c:pt idx="3604">
                  <c:v>179.64</c:v>
                </c:pt>
                <c:pt idx="3605">
                  <c:v>185.2</c:v>
                </c:pt>
                <c:pt idx="3606">
                  <c:v>180.25</c:v>
                </c:pt>
                <c:pt idx="3607">
                  <c:v>177.67</c:v>
                </c:pt>
                <c:pt idx="3608">
                  <c:v>181.9</c:v>
                </c:pt>
                <c:pt idx="3609">
                  <c:v>180.10999999999999</c:v>
                </c:pt>
                <c:pt idx="3610">
                  <c:v>179.34</c:v>
                </c:pt>
                <c:pt idx="3611">
                  <c:v>172.55</c:v>
                </c:pt>
                <c:pt idx="3612">
                  <c:v>183.33</c:v>
                </c:pt>
                <c:pt idx="3613">
                  <c:v>180.47</c:v>
                </c:pt>
                <c:pt idx="3614">
                  <c:v>184.79</c:v>
                </c:pt>
                <c:pt idx="3615">
                  <c:v>180.19</c:v>
                </c:pt>
                <c:pt idx="3616">
                  <c:v>178.23999999999998</c:v>
                </c:pt>
                <c:pt idx="3617">
                  <c:v>178.48000000000019</c:v>
                </c:pt>
                <c:pt idx="3618">
                  <c:v>184.26999999999998</c:v>
                </c:pt>
                <c:pt idx="3619">
                  <c:v>181.16</c:v>
                </c:pt>
                <c:pt idx="3620">
                  <c:v>176.7</c:v>
                </c:pt>
                <c:pt idx="3621">
                  <c:v>179.92000000000004</c:v>
                </c:pt>
                <c:pt idx="3622">
                  <c:v>179.98000000000019</c:v>
                </c:pt>
                <c:pt idx="3623">
                  <c:v>180.70999999999998</c:v>
                </c:pt>
                <c:pt idx="3624">
                  <c:v>180.32000000000019</c:v>
                </c:pt>
                <c:pt idx="3625">
                  <c:v>177.26</c:v>
                </c:pt>
                <c:pt idx="3626">
                  <c:v>183.35000000000019</c:v>
                </c:pt>
                <c:pt idx="3627">
                  <c:v>179.02</c:v>
                </c:pt>
                <c:pt idx="3628">
                  <c:v>180.83</c:v>
                </c:pt>
                <c:pt idx="3629">
                  <c:v>182.84</c:v>
                </c:pt>
                <c:pt idx="3630">
                  <c:v>178.3</c:v>
                </c:pt>
                <c:pt idx="3631">
                  <c:v>178.81</c:v>
                </c:pt>
                <c:pt idx="3632">
                  <c:v>182.34</c:v>
                </c:pt>
                <c:pt idx="3633">
                  <c:v>178.51</c:v>
                </c:pt>
                <c:pt idx="3634">
                  <c:v>180.86</c:v>
                </c:pt>
                <c:pt idx="3635">
                  <c:v>178.53</c:v>
                </c:pt>
                <c:pt idx="3636">
                  <c:v>177.09</c:v>
                </c:pt>
                <c:pt idx="3637">
                  <c:v>177.73999999999998</c:v>
                </c:pt>
                <c:pt idx="3638">
                  <c:v>179.87</c:v>
                </c:pt>
                <c:pt idx="3639">
                  <c:v>181.43</c:v>
                </c:pt>
                <c:pt idx="3640">
                  <c:v>186.83</c:v>
                </c:pt>
                <c:pt idx="3641">
                  <c:v>180.19</c:v>
                </c:pt>
                <c:pt idx="3642">
                  <c:v>183.04</c:v>
                </c:pt>
                <c:pt idx="3643">
                  <c:v>184.07</c:v>
                </c:pt>
                <c:pt idx="3644">
                  <c:v>178.03</c:v>
                </c:pt>
                <c:pt idx="3645">
                  <c:v>187.89000000000001</c:v>
                </c:pt>
                <c:pt idx="3646">
                  <c:v>184.10999999999999</c:v>
                </c:pt>
                <c:pt idx="3647">
                  <c:v>183.51</c:v>
                </c:pt>
                <c:pt idx="3648">
                  <c:v>183.51</c:v>
                </c:pt>
                <c:pt idx="3649">
                  <c:v>182</c:v>
                </c:pt>
                <c:pt idx="3650">
                  <c:v>180.23</c:v>
                </c:pt>
                <c:pt idx="3651">
                  <c:v>181.53</c:v>
                </c:pt>
                <c:pt idx="3652">
                  <c:v>181.72</c:v>
                </c:pt>
                <c:pt idx="3653">
                  <c:v>179.08</c:v>
                </c:pt>
                <c:pt idx="3654">
                  <c:v>181.34</c:v>
                </c:pt>
                <c:pt idx="3655">
                  <c:v>186.9</c:v>
                </c:pt>
                <c:pt idx="3656">
                  <c:v>186.79</c:v>
                </c:pt>
                <c:pt idx="3657">
                  <c:v>175.02</c:v>
                </c:pt>
                <c:pt idx="3658">
                  <c:v>178.42000000000004</c:v>
                </c:pt>
                <c:pt idx="3659">
                  <c:v>177.9</c:v>
                </c:pt>
                <c:pt idx="3660">
                  <c:v>174.04</c:v>
                </c:pt>
                <c:pt idx="3661">
                  <c:v>173.26999999999998</c:v>
                </c:pt>
                <c:pt idx="3662">
                  <c:v>185.64</c:v>
                </c:pt>
                <c:pt idx="3663">
                  <c:v>175.81</c:v>
                </c:pt>
                <c:pt idx="3664">
                  <c:v>179.17</c:v>
                </c:pt>
                <c:pt idx="3665">
                  <c:v>175.66</c:v>
                </c:pt>
                <c:pt idx="3666">
                  <c:v>179.73</c:v>
                </c:pt>
                <c:pt idx="3667">
                  <c:v>181.03</c:v>
                </c:pt>
                <c:pt idx="3668">
                  <c:v>179.35000000000019</c:v>
                </c:pt>
                <c:pt idx="3669">
                  <c:v>174.28</c:v>
                </c:pt>
                <c:pt idx="3670">
                  <c:v>177.15</c:v>
                </c:pt>
                <c:pt idx="3671">
                  <c:v>181.58</c:v>
                </c:pt>
                <c:pt idx="3672">
                  <c:v>183.98000000000019</c:v>
                </c:pt>
                <c:pt idx="3673">
                  <c:v>179.01</c:v>
                </c:pt>
                <c:pt idx="3674">
                  <c:v>183.9</c:v>
                </c:pt>
                <c:pt idx="3675">
                  <c:v>179.79</c:v>
                </c:pt>
                <c:pt idx="3676">
                  <c:v>189.82000000000019</c:v>
                </c:pt>
                <c:pt idx="3677">
                  <c:v>178.57</c:v>
                </c:pt>
                <c:pt idx="3678">
                  <c:v>181.15</c:v>
                </c:pt>
                <c:pt idx="3679">
                  <c:v>186.45000000000007</c:v>
                </c:pt>
                <c:pt idx="3680">
                  <c:v>180.51</c:v>
                </c:pt>
                <c:pt idx="3681">
                  <c:v>182.84</c:v>
                </c:pt>
                <c:pt idx="3682">
                  <c:v>175.93</c:v>
                </c:pt>
                <c:pt idx="3683">
                  <c:v>181.42000000000004</c:v>
                </c:pt>
                <c:pt idx="3684">
                  <c:v>180.5</c:v>
                </c:pt>
                <c:pt idx="3685">
                  <c:v>175.88000000000019</c:v>
                </c:pt>
                <c:pt idx="3686">
                  <c:v>179.41</c:v>
                </c:pt>
                <c:pt idx="3687">
                  <c:v>181.20999999999998</c:v>
                </c:pt>
                <c:pt idx="3688">
                  <c:v>175.79</c:v>
                </c:pt>
                <c:pt idx="3689">
                  <c:v>177.41</c:v>
                </c:pt>
                <c:pt idx="3690">
                  <c:v>180.23</c:v>
                </c:pt>
                <c:pt idx="3691">
                  <c:v>177.18</c:v>
                </c:pt>
                <c:pt idx="3692">
                  <c:v>178.41</c:v>
                </c:pt>
                <c:pt idx="3693">
                  <c:v>179.29</c:v>
                </c:pt>
                <c:pt idx="3694">
                  <c:v>177.49</c:v>
                </c:pt>
                <c:pt idx="3695">
                  <c:v>181.26999999999998</c:v>
                </c:pt>
                <c:pt idx="3696">
                  <c:v>175.31</c:v>
                </c:pt>
                <c:pt idx="3697">
                  <c:v>179.58</c:v>
                </c:pt>
                <c:pt idx="3698">
                  <c:v>176.47</c:v>
                </c:pt>
                <c:pt idx="3699">
                  <c:v>182.36</c:v>
                </c:pt>
                <c:pt idx="3700">
                  <c:v>173.97</c:v>
                </c:pt>
                <c:pt idx="3701">
                  <c:v>180.26999999999998</c:v>
                </c:pt>
                <c:pt idx="3702">
                  <c:v>175.88000000000019</c:v>
                </c:pt>
                <c:pt idx="3703">
                  <c:v>178.33</c:v>
                </c:pt>
                <c:pt idx="3704">
                  <c:v>180.58</c:v>
                </c:pt>
                <c:pt idx="3705">
                  <c:v>183.29</c:v>
                </c:pt>
                <c:pt idx="3706">
                  <c:v>180.25</c:v>
                </c:pt>
                <c:pt idx="3707">
                  <c:v>179.29</c:v>
                </c:pt>
                <c:pt idx="3708">
                  <c:v>179.903389</c:v>
                </c:pt>
                <c:pt idx="3782">
                  <c:v>169.04</c:v>
                </c:pt>
                <c:pt idx="3783">
                  <c:v>170.18</c:v>
                </c:pt>
                <c:pt idx="3784">
                  <c:v>168.05</c:v>
                </c:pt>
                <c:pt idx="3785">
                  <c:v>168.4</c:v>
                </c:pt>
                <c:pt idx="3786">
                  <c:v>171.07</c:v>
                </c:pt>
                <c:pt idx="3787">
                  <c:v>166.88000000000019</c:v>
                </c:pt>
                <c:pt idx="3788">
                  <c:v>170.29</c:v>
                </c:pt>
                <c:pt idx="3789">
                  <c:v>171.99</c:v>
                </c:pt>
                <c:pt idx="3790">
                  <c:v>171.93</c:v>
                </c:pt>
                <c:pt idx="3791">
                  <c:v>171.98000000000019</c:v>
                </c:pt>
                <c:pt idx="3792">
                  <c:v>168.55</c:v>
                </c:pt>
                <c:pt idx="3793">
                  <c:v>169.69</c:v>
                </c:pt>
                <c:pt idx="3794">
                  <c:v>165</c:v>
                </c:pt>
                <c:pt idx="3795">
                  <c:v>166.49</c:v>
                </c:pt>
                <c:pt idx="3796">
                  <c:v>166.36</c:v>
                </c:pt>
                <c:pt idx="3797">
                  <c:v>169.39000000000001</c:v>
                </c:pt>
                <c:pt idx="3798">
                  <c:v>165.29</c:v>
                </c:pt>
                <c:pt idx="3799">
                  <c:v>161.93</c:v>
                </c:pt>
                <c:pt idx="3800">
                  <c:v>164.99</c:v>
                </c:pt>
                <c:pt idx="3801">
                  <c:v>168.01</c:v>
                </c:pt>
                <c:pt idx="3802">
                  <c:v>162.47999999999999</c:v>
                </c:pt>
                <c:pt idx="3803">
                  <c:v>165.85000000000019</c:v>
                </c:pt>
                <c:pt idx="3804">
                  <c:v>168.28</c:v>
                </c:pt>
                <c:pt idx="3805">
                  <c:v>164.31</c:v>
                </c:pt>
                <c:pt idx="3806">
                  <c:v>162.04</c:v>
                </c:pt>
                <c:pt idx="3807">
                  <c:v>166.92000000000004</c:v>
                </c:pt>
                <c:pt idx="3808">
                  <c:v>166.1</c:v>
                </c:pt>
                <c:pt idx="3809">
                  <c:v>161.94999999999999</c:v>
                </c:pt>
                <c:pt idx="3810">
                  <c:v>167.49</c:v>
                </c:pt>
                <c:pt idx="3811">
                  <c:v>164.14</c:v>
                </c:pt>
                <c:pt idx="3812">
                  <c:v>167.10999999999999</c:v>
                </c:pt>
                <c:pt idx="3813">
                  <c:v>165.8</c:v>
                </c:pt>
                <c:pt idx="3814">
                  <c:v>167.06</c:v>
                </c:pt>
                <c:pt idx="3815">
                  <c:v>160.96</c:v>
                </c:pt>
                <c:pt idx="3816">
                  <c:v>163.19</c:v>
                </c:pt>
                <c:pt idx="3817">
                  <c:v>168.09</c:v>
                </c:pt>
                <c:pt idx="3818">
                  <c:v>166.93</c:v>
                </c:pt>
                <c:pt idx="3819">
                  <c:v>171.07</c:v>
                </c:pt>
                <c:pt idx="3820">
                  <c:v>167.47</c:v>
                </c:pt>
                <c:pt idx="3821">
                  <c:v>161.58000000000001</c:v>
                </c:pt>
                <c:pt idx="3822">
                  <c:v>165.70999999999998</c:v>
                </c:pt>
                <c:pt idx="3823">
                  <c:v>168.64</c:v>
                </c:pt>
                <c:pt idx="3824">
                  <c:v>168.33</c:v>
                </c:pt>
                <c:pt idx="3825">
                  <c:v>166.82000000000019</c:v>
                </c:pt>
                <c:pt idx="3826">
                  <c:v>168.6</c:v>
                </c:pt>
                <c:pt idx="3827">
                  <c:v>168.18</c:v>
                </c:pt>
                <c:pt idx="3828">
                  <c:v>166.56</c:v>
                </c:pt>
                <c:pt idx="3829">
                  <c:v>170.16</c:v>
                </c:pt>
                <c:pt idx="3830">
                  <c:v>163.60999999999999</c:v>
                </c:pt>
                <c:pt idx="3831">
                  <c:v>167.07</c:v>
                </c:pt>
                <c:pt idx="3832">
                  <c:v>162.28</c:v>
                </c:pt>
                <c:pt idx="3833">
                  <c:v>163.12</c:v>
                </c:pt>
                <c:pt idx="3834">
                  <c:v>167.56</c:v>
                </c:pt>
                <c:pt idx="3835">
                  <c:v>169.73999999999998</c:v>
                </c:pt>
                <c:pt idx="3836">
                  <c:v>169.14</c:v>
                </c:pt>
                <c:pt idx="3837">
                  <c:v>165.76999999999998</c:v>
                </c:pt>
                <c:pt idx="3838">
                  <c:v>167.1</c:v>
                </c:pt>
                <c:pt idx="3839">
                  <c:v>161.41999999999999</c:v>
                </c:pt>
                <c:pt idx="3840">
                  <c:v>167.95000000000007</c:v>
                </c:pt>
                <c:pt idx="3841">
                  <c:v>166.9</c:v>
                </c:pt>
                <c:pt idx="3842">
                  <c:v>164.36</c:v>
                </c:pt>
                <c:pt idx="3843">
                  <c:v>163.5</c:v>
                </c:pt>
                <c:pt idx="3844">
                  <c:v>163.51</c:v>
                </c:pt>
                <c:pt idx="3845">
                  <c:v>163.85000000000019</c:v>
                </c:pt>
                <c:pt idx="3846">
                  <c:v>165.26</c:v>
                </c:pt>
                <c:pt idx="3847">
                  <c:v>162.75</c:v>
                </c:pt>
                <c:pt idx="3848">
                  <c:v>161.84</c:v>
                </c:pt>
                <c:pt idx="3849">
                  <c:v>165.29</c:v>
                </c:pt>
                <c:pt idx="3850">
                  <c:v>171.33</c:v>
                </c:pt>
                <c:pt idx="3851">
                  <c:v>166.02</c:v>
                </c:pt>
                <c:pt idx="3852">
                  <c:v>164.69</c:v>
                </c:pt>
                <c:pt idx="3853">
                  <c:v>158.35000000000019</c:v>
                </c:pt>
                <c:pt idx="3854">
                  <c:v>168.46</c:v>
                </c:pt>
                <c:pt idx="3855">
                  <c:v>168.6</c:v>
                </c:pt>
                <c:pt idx="3856">
                  <c:v>166.82000000000019</c:v>
                </c:pt>
                <c:pt idx="3857">
                  <c:v>167.4</c:v>
                </c:pt>
                <c:pt idx="3858">
                  <c:v>169.39000000000001</c:v>
                </c:pt>
                <c:pt idx="3859">
                  <c:v>162.29</c:v>
                </c:pt>
                <c:pt idx="3860">
                  <c:v>168.82000000000019</c:v>
                </c:pt>
                <c:pt idx="3861">
                  <c:v>169.95000000000007</c:v>
                </c:pt>
                <c:pt idx="3862">
                  <c:v>164.75</c:v>
                </c:pt>
                <c:pt idx="3863">
                  <c:v>163.31</c:v>
                </c:pt>
                <c:pt idx="3864">
                  <c:v>165.7</c:v>
                </c:pt>
                <c:pt idx="3865">
                  <c:v>171.8</c:v>
                </c:pt>
                <c:pt idx="3866">
                  <c:v>164.22</c:v>
                </c:pt>
                <c:pt idx="3867">
                  <c:v>165.92000000000004</c:v>
                </c:pt>
                <c:pt idx="3868">
                  <c:v>159.47</c:v>
                </c:pt>
                <c:pt idx="3869">
                  <c:v>169.09</c:v>
                </c:pt>
                <c:pt idx="3870">
                  <c:v>167.93</c:v>
                </c:pt>
                <c:pt idx="3871">
                  <c:v>170.42000000000004</c:v>
                </c:pt>
                <c:pt idx="3872">
                  <c:v>166.73</c:v>
                </c:pt>
                <c:pt idx="3873">
                  <c:v>169.1</c:v>
                </c:pt>
                <c:pt idx="3874">
                  <c:v>169.87</c:v>
                </c:pt>
                <c:pt idx="3875">
                  <c:v>168.37</c:v>
                </c:pt>
                <c:pt idx="3876">
                  <c:v>162.97</c:v>
                </c:pt>
                <c:pt idx="3877">
                  <c:v>166.6</c:v>
                </c:pt>
                <c:pt idx="3878">
                  <c:v>164.76</c:v>
                </c:pt>
                <c:pt idx="3879">
                  <c:v>165.69</c:v>
                </c:pt>
                <c:pt idx="3880">
                  <c:v>167.07</c:v>
                </c:pt>
                <c:pt idx="3881">
                  <c:v>166.97</c:v>
                </c:pt>
                <c:pt idx="3882">
                  <c:v>166.8</c:v>
                </c:pt>
                <c:pt idx="3883">
                  <c:v>166.26</c:v>
                </c:pt>
                <c:pt idx="3884">
                  <c:v>164.09</c:v>
                </c:pt>
                <c:pt idx="3885">
                  <c:v>173.06</c:v>
                </c:pt>
                <c:pt idx="3886">
                  <c:v>168.94</c:v>
                </c:pt>
                <c:pt idx="3887">
                  <c:v>169.20999999999998</c:v>
                </c:pt>
                <c:pt idx="3888">
                  <c:v>166.64</c:v>
                </c:pt>
                <c:pt idx="3889">
                  <c:v>165.75</c:v>
                </c:pt>
                <c:pt idx="3890">
                  <c:v>168.89000000000001</c:v>
                </c:pt>
                <c:pt idx="3891">
                  <c:v>162.26</c:v>
                </c:pt>
                <c:pt idx="3892">
                  <c:v>167.64</c:v>
                </c:pt>
                <c:pt idx="3893">
                  <c:v>168.92000000000004</c:v>
                </c:pt>
                <c:pt idx="3894">
                  <c:v>168.51</c:v>
                </c:pt>
                <c:pt idx="3895">
                  <c:v>170.38000000000019</c:v>
                </c:pt>
                <c:pt idx="3896">
                  <c:v>166.81</c:v>
                </c:pt>
                <c:pt idx="3897">
                  <c:v>170.93</c:v>
                </c:pt>
                <c:pt idx="3898">
                  <c:v>162.69</c:v>
                </c:pt>
                <c:pt idx="3899">
                  <c:v>169.14</c:v>
                </c:pt>
                <c:pt idx="3900">
                  <c:v>165.29</c:v>
                </c:pt>
                <c:pt idx="3901">
                  <c:v>166.59</c:v>
                </c:pt>
                <c:pt idx="3902">
                  <c:v>167.94</c:v>
                </c:pt>
                <c:pt idx="3903">
                  <c:v>166.45000000000007</c:v>
                </c:pt>
                <c:pt idx="3904">
                  <c:v>164.99</c:v>
                </c:pt>
                <c:pt idx="3905">
                  <c:v>156.66999999999999</c:v>
                </c:pt>
                <c:pt idx="3906">
                  <c:v>169.45000000000007</c:v>
                </c:pt>
                <c:pt idx="3907">
                  <c:v>157.44</c:v>
                </c:pt>
                <c:pt idx="3908">
                  <c:v>160.23999999999998</c:v>
                </c:pt>
                <c:pt idx="3909">
                  <c:v>161.43</c:v>
                </c:pt>
                <c:pt idx="3910">
                  <c:v>165.95000000000007</c:v>
                </c:pt>
                <c:pt idx="3911">
                  <c:v>166.22</c:v>
                </c:pt>
                <c:pt idx="3912">
                  <c:v>163.38000000000019</c:v>
                </c:pt>
                <c:pt idx="3913">
                  <c:v>168.47</c:v>
                </c:pt>
                <c:pt idx="3914">
                  <c:v>162.22999999999999</c:v>
                </c:pt>
                <c:pt idx="3915">
                  <c:v>166.94</c:v>
                </c:pt>
                <c:pt idx="3916">
                  <c:v>162.56</c:v>
                </c:pt>
                <c:pt idx="3917">
                  <c:v>165.64</c:v>
                </c:pt>
                <c:pt idx="3918">
                  <c:v>168.04</c:v>
                </c:pt>
                <c:pt idx="3919">
                  <c:v>163.23999999999998</c:v>
                </c:pt>
                <c:pt idx="3920">
                  <c:v>169.44</c:v>
                </c:pt>
                <c:pt idx="3921">
                  <c:v>170.82000000000019</c:v>
                </c:pt>
                <c:pt idx="3922">
                  <c:v>163.43</c:v>
                </c:pt>
                <c:pt idx="3923">
                  <c:v>171.91</c:v>
                </c:pt>
                <c:pt idx="3924">
                  <c:v>168.83</c:v>
                </c:pt>
                <c:pt idx="3925">
                  <c:v>171.69</c:v>
                </c:pt>
                <c:pt idx="3926">
                  <c:v>170.85000000000019</c:v>
                </c:pt>
                <c:pt idx="3927">
                  <c:v>167.49</c:v>
                </c:pt>
                <c:pt idx="3928">
                  <c:v>165.64</c:v>
                </c:pt>
                <c:pt idx="3929">
                  <c:v>162.91</c:v>
                </c:pt>
                <c:pt idx="3930">
                  <c:v>158.39000000000001</c:v>
                </c:pt>
                <c:pt idx="3931">
                  <c:v>163.29</c:v>
                </c:pt>
                <c:pt idx="3932">
                  <c:v>164.54</c:v>
                </c:pt>
                <c:pt idx="3933">
                  <c:v>171.14</c:v>
                </c:pt>
                <c:pt idx="3934">
                  <c:v>167.94</c:v>
                </c:pt>
                <c:pt idx="3935">
                  <c:v>169.87</c:v>
                </c:pt>
                <c:pt idx="3936">
                  <c:v>166.33</c:v>
                </c:pt>
                <c:pt idx="3937">
                  <c:v>164.03</c:v>
                </c:pt>
                <c:pt idx="3938">
                  <c:v>166.37</c:v>
                </c:pt>
                <c:pt idx="3939">
                  <c:v>165.14</c:v>
                </c:pt>
                <c:pt idx="3940">
                  <c:v>167.41</c:v>
                </c:pt>
                <c:pt idx="3941">
                  <c:v>167.79</c:v>
                </c:pt>
                <c:pt idx="3942">
                  <c:v>167.65</c:v>
                </c:pt>
                <c:pt idx="3943">
                  <c:v>169.37</c:v>
                </c:pt>
                <c:pt idx="3944">
                  <c:v>169.73</c:v>
                </c:pt>
                <c:pt idx="3945">
                  <c:v>170.62</c:v>
                </c:pt>
                <c:pt idx="3946">
                  <c:v>170.88000000000019</c:v>
                </c:pt>
                <c:pt idx="3947">
                  <c:v>169.42000000000004</c:v>
                </c:pt>
                <c:pt idx="3948">
                  <c:v>168.59</c:v>
                </c:pt>
                <c:pt idx="3949">
                  <c:v>168.97</c:v>
                </c:pt>
                <c:pt idx="3950">
                  <c:v>172.34</c:v>
                </c:pt>
                <c:pt idx="3951">
                  <c:v>165.06</c:v>
                </c:pt>
                <c:pt idx="3952">
                  <c:v>169.47</c:v>
                </c:pt>
                <c:pt idx="3953">
                  <c:v>171.33</c:v>
                </c:pt>
                <c:pt idx="3954">
                  <c:v>170.51</c:v>
                </c:pt>
                <c:pt idx="3955">
                  <c:v>172.46</c:v>
                </c:pt>
                <c:pt idx="3956">
                  <c:v>166.09</c:v>
                </c:pt>
                <c:pt idx="3957">
                  <c:v>167.02</c:v>
                </c:pt>
                <c:pt idx="3958">
                  <c:v>166.4</c:v>
                </c:pt>
                <c:pt idx="3959">
                  <c:v>172.85000000000019</c:v>
                </c:pt>
                <c:pt idx="3960">
                  <c:v>157.26999999999998</c:v>
                </c:pt>
                <c:pt idx="3961">
                  <c:v>167.94</c:v>
                </c:pt>
                <c:pt idx="3962">
                  <c:v>160.63</c:v>
                </c:pt>
                <c:pt idx="3963">
                  <c:v>166.41</c:v>
                </c:pt>
                <c:pt idx="3964">
                  <c:v>158.60999999999999</c:v>
                </c:pt>
                <c:pt idx="3965">
                  <c:v>168.47</c:v>
                </c:pt>
                <c:pt idx="3966">
                  <c:v>166.01</c:v>
                </c:pt>
                <c:pt idx="3967">
                  <c:v>165.34</c:v>
                </c:pt>
                <c:pt idx="3968">
                  <c:v>162.07</c:v>
                </c:pt>
                <c:pt idx="3969">
                  <c:v>164.22</c:v>
                </c:pt>
                <c:pt idx="3970">
                  <c:v>167.06</c:v>
                </c:pt>
                <c:pt idx="3971">
                  <c:v>168.86</c:v>
                </c:pt>
                <c:pt idx="3972">
                  <c:v>160.70999999999998</c:v>
                </c:pt>
                <c:pt idx="3973">
                  <c:v>159.73999999999998</c:v>
                </c:pt>
                <c:pt idx="3974">
                  <c:v>164.65</c:v>
                </c:pt>
                <c:pt idx="3975">
                  <c:v>162.22999999999999</c:v>
                </c:pt>
                <c:pt idx="3976">
                  <c:v>158.43</c:v>
                </c:pt>
                <c:pt idx="3977">
                  <c:v>161.32000000000019</c:v>
                </c:pt>
                <c:pt idx="3978">
                  <c:v>164.70999999999998</c:v>
                </c:pt>
                <c:pt idx="3979">
                  <c:v>160.15</c:v>
                </c:pt>
                <c:pt idx="3980">
                  <c:v>164.73</c:v>
                </c:pt>
                <c:pt idx="3981">
                  <c:v>171.99</c:v>
                </c:pt>
                <c:pt idx="3982">
                  <c:v>167.02</c:v>
                </c:pt>
                <c:pt idx="3983">
                  <c:v>168.3</c:v>
                </c:pt>
                <c:pt idx="3984">
                  <c:v>168.34</c:v>
                </c:pt>
                <c:pt idx="3985">
                  <c:v>170.35000000000019</c:v>
                </c:pt>
                <c:pt idx="3986">
                  <c:v>168.16</c:v>
                </c:pt>
                <c:pt idx="3987">
                  <c:v>170.75</c:v>
                </c:pt>
                <c:pt idx="3988">
                  <c:v>169.02</c:v>
                </c:pt>
                <c:pt idx="3989">
                  <c:v>164.16</c:v>
                </c:pt>
                <c:pt idx="3990">
                  <c:v>168.64</c:v>
                </c:pt>
                <c:pt idx="3991">
                  <c:v>169.55</c:v>
                </c:pt>
                <c:pt idx="3992">
                  <c:v>167.54</c:v>
                </c:pt>
                <c:pt idx="3993">
                  <c:v>160.69999999999999</c:v>
                </c:pt>
                <c:pt idx="3994">
                  <c:v>165.97</c:v>
                </c:pt>
                <c:pt idx="3995">
                  <c:v>170.06</c:v>
                </c:pt>
                <c:pt idx="3996">
                  <c:v>160.13</c:v>
                </c:pt>
                <c:pt idx="3997">
                  <c:v>164.16</c:v>
                </c:pt>
                <c:pt idx="3998">
                  <c:v>162.43</c:v>
                </c:pt>
                <c:pt idx="3999">
                  <c:v>166.28</c:v>
                </c:pt>
                <c:pt idx="4000">
                  <c:v>164.08</c:v>
                </c:pt>
                <c:pt idx="4001">
                  <c:v>164.37</c:v>
                </c:pt>
                <c:pt idx="4002">
                  <c:v>169.13</c:v>
                </c:pt>
                <c:pt idx="4003">
                  <c:v>164.15</c:v>
                </c:pt>
                <c:pt idx="4004">
                  <c:v>168.05</c:v>
                </c:pt>
                <c:pt idx="4005">
                  <c:v>165.41</c:v>
                </c:pt>
                <c:pt idx="4006">
                  <c:v>165.15</c:v>
                </c:pt>
                <c:pt idx="4007">
                  <c:v>168</c:v>
                </c:pt>
                <c:pt idx="4008">
                  <c:v>160.13999999999999</c:v>
                </c:pt>
                <c:pt idx="4009">
                  <c:v>166.14</c:v>
                </c:pt>
                <c:pt idx="4010">
                  <c:v>160.31</c:v>
                </c:pt>
                <c:pt idx="4011">
                  <c:v>171.17</c:v>
                </c:pt>
                <c:pt idx="4012">
                  <c:v>166.9</c:v>
                </c:pt>
                <c:pt idx="4013">
                  <c:v>169.3</c:v>
                </c:pt>
                <c:pt idx="4014">
                  <c:v>171.58</c:v>
                </c:pt>
                <c:pt idx="4015">
                  <c:v>163.46</c:v>
                </c:pt>
                <c:pt idx="4016">
                  <c:v>168.47</c:v>
                </c:pt>
                <c:pt idx="4017">
                  <c:v>168.44</c:v>
                </c:pt>
                <c:pt idx="4018">
                  <c:v>156.87</c:v>
                </c:pt>
                <c:pt idx="4019">
                  <c:v>166.62</c:v>
                </c:pt>
                <c:pt idx="4020">
                  <c:v>171.65</c:v>
                </c:pt>
                <c:pt idx="4021">
                  <c:v>166.43355599999975</c:v>
                </c:pt>
                <c:pt idx="4095">
                  <c:v>139.9</c:v>
                </c:pt>
                <c:pt idx="4096">
                  <c:v>139.93</c:v>
                </c:pt>
                <c:pt idx="4097">
                  <c:v>139.89000000000001</c:v>
                </c:pt>
                <c:pt idx="4098">
                  <c:v>139.93</c:v>
                </c:pt>
                <c:pt idx="4099">
                  <c:v>139.82000000000019</c:v>
                </c:pt>
                <c:pt idx="4100">
                  <c:v>140.06</c:v>
                </c:pt>
                <c:pt idx="4101">
                  <c:v>139.97999999999999</c:v>
                </c:pt>
                <c:pt idx="4102">
                  <c:v>139.9</c:v>
                </c:pt>
                <c:pt idx="4103">
                  <c:v>139.91</c:v>
                </c:pt>
                <c:pt idx="4104">
                  <c:v>139.83000000000001</c:v>
                </c:pt>
                <c:pt idx="4105">
                  <c:v>139.82000000000019</c:v>
                </c:pt>
                <c:pt idx="4106">
                  <c:v>140.01</c:v>
                </c:pt>
                <c:pt idx="4107">
                  <c:v>140.03</c:v>
                </c:pt>
                <c:pt idx="4108">
                  <c:v>140</c:v>
                </c:pt>
                <c:pt idx="4109">
                  <c:v>139.84</c:v>
                </c:pt>
                <c:pt idx="4110">
                  <c:v>139.85000000000019</c:v>
                </c:pt>
                <c:pt idx="4111">
                  <c:v>139.76999999999998</c:v>
                </c:pt>
                <c:pt idx="4112">
                  <c:v>139.76</c:v>
                </c:pt>
                <c:pt idx="4113">
                  <c:v>139.73999999999998</c:v>
                </c:pt>
                <c:pt idx="4114">
                  <c:v>139.22</c:v>
                </c:pt>
                <c:pt idx="4115">
                  <c:v>137.47999999999999</c:v>
                </c:pt>
                <c:pt idx="4116">
                  <c:v>137.5</c:v>
                </c:pt>
                <c:pt idx="4117">
                  <c:v>137.47</c:v>
                </c:pt>
                <c:pt idx="4118">
                  <c:v>137.51</c:v>
                </c:pt>
                <c:pt idx="4119">
                  <c:v>137.53</c:v>
                </c:pt>
                <c:pt idx="4120">
                  <c:v>137.54</c:v>
                </c:pt>
                <c:pt idx="4121">
                  <c:v>137.49</c:v>
                </c:pt>
                <c:pt idx="4122">
                  <c:v>137.53</c:v>
                </c:pt>
                <c:pt idx="4123">
                  <c:v>137.53</c:v>
                </c:pt>
                <c:pt idx="4124">
                  <c:v>137.54</c:v>
                </c:pt>
                <c:pt idx="4125">
                  <c:v>137.51</c:v>
                </c:pt>
                <c:pt idx="4126">
                  <c:v>137.54</c:v>
                </c:pt>
                <c:pt idx="4127">
                  <c:v>137.51</c:v>
                </c:pt>
                <c:pt idx="4128">
                  <c:v>137.53</c:v>
                </c:pt>
                <c:pt idx="4129">
                  <c:v>137.51</c:v>
                </c:pt>
                <c:pt idx="4130">
                  <c:v>137.53</c:v>
                </c:pt>
                <c:pt idx="4131">
                  <c:v>138.58000000000001</c:v>
                </c:pt>
                <c:pt idx="4132">
                  <c:v>139.97</c:v>
                </c:pt>
                <c:pt idx="4133">
                  <c:v>139.91999999999999</c:v>
                </c:pt>
                <c:pt idx="4134">
                  <c:v>139.85000000000019</c:v>
                </c:pt>
                <c:pt idx="4135">
                  <c:v>139.78</c:v>
                </c:pt>
                <c:pt idx="4136">
                  <c:v>139.73999999999998</c:v>
                </c:pt>
                <c:pt idx="4137">
                  <c:v>139.75</c:v>
                </c:pt>
                <c:pt idx="4138">
                  <c:v>139.76999999999998</c:v>
                </c:pt>
                <c:pt idx="4139">
                  <c:v>139.73999999999998</c:v>
                </c:pt>
                <c:pt idx="4140">
                  <c:v>138.99</c:v>
                </c:pt>
                <c:pt idx="4141">
                  <c:v>137.5</c:v>
                </c:pt>
                <c:pt idx="4142">
                  <c:v>137.52000000000001</c:v>
                </c:pt>
                <c:pt idx="4143">
                  <c:v>137.46</c:v>
                </c:pt>
                <c:pt idx="4144">
                  <c:v>137.47</c:v>
                </c:pt>
                <c:pt idx="4145">
                  <c:v>137.46</c:v>
                </c:pt>
                <c:pt idx="4146">
                  <c:v>137.47</c:v>
                </c:pt>
                <c:pt idx="4147">
                  <c:v>137.44</c:v>
                </c:pt>
                <c:pt idx="4148">
                  <c:v>137.49</c:v>
                </c:pt>
                <c:pt idx="4149">
                  <c:v>137.49</c:v>
                </c:pt>
                <c:pt idx="4150">
                  <c:v>137.53</c:v>
                </c:pt>
                <c:pt idx="4151">
                  <c:v>137.47</c:v>
                </c:pt>
                <c:pt idx="4152">
                  <c:v>137.47</c:v>
                </c:pt>
                <c:pt idx="4153">
                  <c:v>137.46</c:v>
                </c:pt>
                <c:pt idx="4154">
                  <c:v>137.47999999999999</c:v>
                </c:pt>
                <c:pt idx="4155">
                  <c:v>137.46</c:v>
                </c:pt>
                <c:pt idx="4156">
                  <c:v>137.44999999999999</c:v>
                </c:pt>
                <c:pt idx="4157">
                  <c:v>137.43</c:v>
                </c:pt>
                <c:pt idx="4158">
                  <c:v>137.47</c:v>
                </c:pt>
                <c:pt idx="4159">
                  <c:v>137.46</c:v>
                </c:pt>
                <c:pt idx="4160">
                  <c:v>137.47999999999999</c:v>
                </c:pt>
                <c:pt idx="4161">
                  <c:v>137.4</c:v>
                </c:pt>
                <c:pt idx="4162">
                  <c:v>137.41</c:v>
                </c:pt>
                <c:pt idx="4163">
                  <c:v>137.41999999999999</c:v>
                </c:pt>
                <c:pt idx="4164">
                  <c:v>137.4</c:v>
                </c:pt>
                <c:pt idx="4165">
                  <c:v>137.4</c:v>
                </c:pt>
                <c:pt idx="4166">
                  <c:v>139.63999999999999</c:v>
                </c:pt>
                <c:pt idx="4167">
                  <c:v>139.78</c:v>
                </c:pt>
                <c:pt idx="4168">
                  <c:v>139.80000000000001</c:v>
                </c:pt>
                <c:pt idx="4169">
                  <c:v>139.68</c:v>
                </c:pt>
                <c:pt idx="4170">
                  <c:v>139.69999999999999</c:v>
                </c:pt>
                <c:pt idx="4171">
                  <c:v>139.66999999999999</c:v>
                </c:pt>
                <c:pt idx="4172">
                  <c:v>139.65</c:v>
                </c:pt>
                <c:pt idx="4173">
                  <c:v>139.65</c:v>
                </c:pt>
                <c:pt idx="4174">
                  <c:v>139.16</c:v>
                </c:pt>
                <c:pt idx="4175">
                  <c:v>137.37</c:v>
                </c:pt>
                <c:pt idx="4176">
                  <c:v>137.38000000000019</c:v>
                </c:pt>
                <c:pt idx="4177">
                  <c:v>137.33000000000001</c:v>
                </c:pt>
                <c:pt idx="4178">
                  <c:v>137.37</c:v>
                </c:pt>
                <c:pt idx="4179">
                  <c:v>137.33000000000001</c:v>
                </c:pt>
                <c:pt idx="4180">
                  <c:v>137.36000000000001</c:v>
                </c:pt>
                <c:pt idx="4181">
                  <c:v>137.37</c:v>
                </c:pt>
                <c:pt idx="4182">
                  <c:v>137.4</c:v>
                </c:pt>
                <c:pt idx="4183">
                  <c:v>137.38000000000019</c:v>
                </c:pt>
                <c:pt idx="4184">
                  <c:v>137.35000000000019</c:v>
                </c:pt>
                <c:pt idx="4185">
                  <c:v>137.34</c:v>
                </c:pt>
                <c:pt idx="4186">
                  <c:v>137.35000000000019</c:v>
                </c:pt>
                <c:pt idx="4187">
                  <c:v>137.32000000000019</c:v>
                </c:pt>
                <c:pt idx="4188">
                  <c:v>137.36000000000001</c:v>
                </c:pt>
                <c:pt idx="4189">
                  <c:v>137.34</c:v>
                </c:pt>
                <c:pt idx="4190">
                  <c:v>138.47</c:v>
                </c:pt>
                <c:pt idx="4191">
                  <c:v>139.76999999999998</c:v>
                </c:pt>
                <c:pt idx="4192">
                  <c:v>139.73999999999998</c:v>
                </c:pt>
                <c:pt idx="4193">
                  <c:v>139.63</c:v>
                </c:pt>
                <c:pt idx="4194">
                  <c:v>139.58000000000001</c:v>
                </c:pt>
                <c:pt idx="4195">
                  <c:v>139.53</c:v>
                </c:pt>
                <c:pt idx="4196">
                  <c:v>139.59</c:v>
                </c:pt>
                <c:pt idx="4197">
                  <c:v>139.6</c:v>
                </c:pt>
                <c:pt idx="4198">
                  <c:v>139.65</c:v>
                </c:pt>
                <c:pt idx="4199">
                  <c:v>138.86000000000001</c:v>
                </c:pt>
                <c:pt idx="4200">
                  <c:v>137.4</c:v>
                </c:pt>
                <c:pt idx="4201">
                  <c:v>137.35000000000019</c:v>
                </c:pt>
                <c:pt idx="4202">
                  <c:v>137.38000000000019</c:v>
                </c:pt>
                <c:pt idx="4203">
                  <c:v>137.34</c:v>
                </c:pt>
                <c:pt idx="4204">
                  <c:v>137.38000000000019</c:v>
                </c:pt>
                <c:pt idx="4205">
                  <c:v>137.35000000000019</c:v>
                </c:pt>
                <c:pt idx="4206">
                  <c:v>137.38000000000019</c:v>
                </c:pt>
                <c:pt idx="4207">
                  <c:v>138.86000000000001</c:v>
                </c:pt>
                <c:pt idx="4208">
                  <c:v>139.79</c:v>
                </c:pt>
                <c:pt idx="4209">
                  <c:v>139.80000000000001</c:v>
                </c:pt>
                <c:pt idx="4210">
                  <c:v>139.66999999999999</c:v>
                </c:pt>
                <c:pt idx="4211">
                  <c:v>139.60999999999999</c:v>
                </c:pt>
                <c:pt idx="4212">
                  <c:v>139.6</c:v>
                </c:pt>
                <c:pt idx="4213">
                  <c:v>139.60999999999999</c:v>
                </c:pt>
                <c:pt idx="4214">
                  <c:v>139.62</c:v>
                </c:pt>
                <c:pt idx="4215">
                  <c:v>139.63999999999999</c:v>
                </c:pt>
                <c:pt idx="4216">
                  <c:v>138.44</c:v>
                </c:pt>
                <c:pt idx="4217">
                  <c:v>137.36000000000001</c:v>
                </c:pt>
                <c:pt idx="4218">
                  <c:v>137.37</c:v>
                </c:pt>
                <c:pt idx="4219">
                  <c:v>137.31</c:v>
                </c:pt>
                <c:pt idx="4220">
                  <c:v>137.36000000000001</c:v>
                </c:pt>
                <c:pt idx="4221">
                  <c:v>139.55000000000001</c:v>
                </c:pt>
                <c:pt idx="4222">
                  <c:v>139.70999999999998</c:v>
                </c:pt>
                <c:pt idx="4223">
                  <c:v>139.69999999999999</c:v>
                </c:pt>
                <c:pt idx="4224">
                  <c:v>139.6</c:v>
                </c:pt>
                <c:pt idx="4225">
                  <c:v>139.62</c:v>
                </c:pt>
                <c:pt idx="4226">
                  <c:v>139.59</c:v>
                </c:pt>
                <c:pt idx="4227">
                  <c:v>139.59</c:v>
                </c:pt>
                <c:pt idx="4228">
                  <c:v>139.62</c:v>
                </c:pt>
                <c:pt idx="4229">
                  <c:v>139.13</c:v>
                </c:pt>
                <c:pt idx="4230">
                  <c:v>137.38000000000019</c:v>
                </c:pt>
                <c:pt idx="4231">
                  <c:v>137.37</c:v>
                </c:pt>
                <c:pt idx="4232">
                  <c:v>137.36000000000001</c:v>
                </c:pt>
                <c:pt idx="4233">
                  <c:v>137.33000000000001</c:v>
                </c:pt>
                <c:pt idx="4234">
                  <c:v>137.29</c:v>
                </c:pt>
                <c:pt idx="4235">
                  <c:v>137.26999999999998</c:v>
                </c:pt>
                <c:pt idx="4236">
                  <c:v>137.31</c:v>
                </c:pt>
                <c:pt idx="4237">
                  <c:v>137.26999999999998</c:v>
                </c:pt>
                <c:pt idx="4238">
                  <c:v>137.29</c:v>
                </c:pt>
                <c:pt idx="4239">
                  <c:v>137.29</c:v>
                </c:pt>
                <c:pt idx="4240">
                  <c:v>137.28</c:v>
                </c:pt>
                <c:pt idx="4241">
                  <c:v>139.6</c:v>
                </c:pt>
                <c:pt idx="4242">
                  <c:v>139.79</c:v>
                </c:pt>
                <c:pt idx="4243">
                  <c:v>139.80000000000001</c:v>
                </c:pt>
                <c:pt idx="4244">
                  <c:v>139.60999999999999</c:v>
                </c:pt>
                <c:pt idx="4245">
                  <c:v>139.63999999999999</c:v>
                </c:pt>
                <c:pt idx="4246">
                  <c:v>139.6</c:v>
                </c:pt>
                <c:pt idx="4247">
                  <c:v>139.57</c:v>
                </c:pt>
                <c:pt idx="4248">
                  <c:v>139.6</c:v>
                </c:pt>
                <c:pt idx="4249">
                  <c:v>139.91999999999999</c:v>
                </c:pt>
                <c:pt idx="4250">
                  <c:v>137.53</c:v>
                </c:pt>
                <c:pt idx="4251">
                  <c:v>138.41999999999999</c:v>
                </c:pt>
                <c:pt idx="4252">
                  <c:v>139.81</c:v>
                </c:pt>
                <c:pt idx="4253">
                  <c:v>139.80000000000001</c:v>
                </c:pt>
                <c:pt idx="4254">
                  <c:v>139.68</c:v>
                </c:pt>
                <c:pt idx="4255">
                  <c:v>139.58000000000001</c:v>
                </c:pt>
                <c:pt idx="4256">
                  <c:v>139.58000000000001</c:v>
                </c:pt>
                <c:pt idx="4257">
                  <c:v>139.59</c:v>
                </c:pt>
                <c:pt idx="4258">
                  <c:v>139.55000000000001</c:v>
                </c:pt>
                <c:pt idx="4259">
                  <c:v>139.56</c:v>
                </c:pt>
                <c:pt idx="4260">
                  <c:v>138.88000000000019</c:v>
                </c:pt>
                <c:pt idx="4261">
                  <c:v>137.33000000000001</c:v>
                </c:pt>
                <c:pt idx="4262">
                  <c:v>137.33000000000001</c:v>
                </c:pt>
                <c:pt idx="4263">
                  <c:v>137.33000000000001</c:v>
                </c:pt>
                <c:pt idx="4264">
                  <c:v>137.32000000000019</c:v>
                </c:pt>
                <c:pt idx="4265">
                  <c:v>137.33000000000001</c:v>
                </c:pt>
                <c:pt idx="4266">
                  <c:v>137.35000000000019</c:v>
                </c:pt>
                <c:pt idx="4267">
                  <c:v>137.37</c:v>
                </c:pt>
                <c:pt idx="4268">
                  <c:v>137.35000000000019</c:v>
                </c:pt>
                <c:pt idx="4269">
                  <c:v>137.33000000000001</c:v>
                </c:pt>
                <c:pt idx="4270">
                  <c:v>137.33000000000001</c:v>
                </c:pt>
                <c:pt idx="4271">
                  <c:v>137.34</c:v>
                </c:pt>
                <c:pt idx="4272">
                  <c:v>137.33000000000001</c:v>
                </c:pt>
                <c:pt idx="4273">
                  <c:v>137.33000000000001</c:v>
                </c:pt>
                <c:pt idx="4274">
                  <c:v>137.26999999999998</c:v>
                </c:pt>
                <c:pt idx="4275">
                  <c:v>137.29</c:v>
                </c:pt>
                <c:pt idx="4276">
                  <c:v>137.32000000000019</c:v>
                </c:pt>
                <c:pt idx="4277">
                  <c:v>137.25</c:v>
                </c:pt>
                <c:pt idx="4278">
                  <c:v>137.26999999999998</c:v>
                </c:pt>
                <c:pt idx="4279">
                  <c:v>137.23999999999998</c:v>
                </c:pt>
                <c:pt idx="4280">
                  <c:v>137.28</c:v>
                </c:pt>
                <c:pt idx="4281">
                  <c:v>137.30000000000001</c:v>
                </c:pt>
                <c:pt idx="4282">
                  <c:v>137.30000000000001</c:v>
                </c:pt>
                <c:pt idx="4283">
                  <c:v>137.25</c:v>
                </c:pt>
                <c:pt idx="4284">
                  <c:v>137.25</c:v>
                </c:pt>
                <c:pt idx="4285">
                  <c:v>137.23999999999998</c:v>
                </c:pt>
                <c:pt idx="4286">
                  <c:v>139.41999999999999</c:v>
                </c:pt>
                <c:pt idx="4287">
                  <c:v>139.66999999999999</c:v>
                </c:pt>
                <c:pt idx="4288">
                  <c:v>139.69999999999999</c:v>
                </c:pt>
                <c:pt idx="4289">
                  <c:v>139.56</c:v>
                </c:pt>
                <c:pt idx="4290">
                  <c:v>139.59</c:v>
                </c:pt>
                <c:pt idx="4291">
                  <c:v>139.56</c:v>
                </c:pt>
                <c:pt idx="4292">
                  <c:v>139.54</c:v>
                </c:pt>
                <c:pt idx="4293">
                  <c:v>139.57</c:v>
                </c:pt>
                <c:pt idx="4294">
                  <c:v>138.94999999999999</c:v>
                </c:pt>
                <c:pt idx="4295">
                  <c:v>137.22999999999999</c:v>
                </c:pt>
                <c:pt idx="4296">
                  <c:v>137.26</c:v>
                </c:pt>
                <c:pt idx="4297">
                  <c:v>137.28</c:v>
                </c:pt>
                <c:pt idx="4298">
                  <c:v>137.30000000000001</c:v>
                </c:pt>
                <c:pt idx="4299">
                  <c:v>137.26</c:v>
                </c:pt>
                <c:pt idx="4300">
                  <c:v>137.22999999999999</c:v>
                </c:pt>
                <c:pt idx="4301">
                  <c:v>137.29</c:v>
                </c:pt>
                <c:pt idx="4302">
                  <c:v>137.29</c:v>
                </c:pt>
                <c:pt idx="4303">
                  <c:v>137.32000000000019</c:v>
                </c:pt>
                <c:pt idx="4304">
                  <c:v>137.29</c:v>
                </c:pt>
                <c:pt idx="4305">
                  <c:v>137.32000000000019</c:v>
                </c:pt>
                <c:pt idx="4306">
                  <c:v>137.31</c:v>
                </c:pt>
                <c:pt idx="4307">
                  <c:v>137.32000000000019</c:v>
                </c:pt>
                <c:pt idx="4308">
                  <c:v>137.31</c:v>
                </c:pt>
                <c:pt idx="4309">
                  <c:v>137.30000000000001</c:v>
                </c:pt>
                <c:pt idx="4310">
                  <c:v>137.29</c:v>
                </c:pt>
                <c:pt idx="4311">
                  <c:v>138.44999999999999</c:v>
                </c:pt>
                <c:pt idx="4312">
                  <c:v>139.72999999999999</c:v>
                </c:pt>
                <c:pt idx="4313">
                  <c:v>139.72999999999999</c:v>
                </c:pt>
                <c:pt idx="4314">
                  <c:v>139.63</c:v>
                </c:pt>
                <c:pt idx="4315">
                  <c:v>139.53</c:v>
                </c:pt>
                <c:pt idx="4316">
                  <c:v>139.51</c:v>
                </c:pt>
                <c:pt idx="4317">
                  <c:v>139.55000000000001</c:v>
                </c:pt>
                <c:pt idx="4318">
                  <c:v>139.57</c:v>
                </c:pt>
                <c:pt idx="4319">
                  <c:v>139.58000000000001</c:v>
                </c:pt>
                <c:pt idx="4320">
                  <c:v>138.78</c:v>
                </c:pt>
                <c:pt idx="4321">
                  <c:v>137.26</c:v>
                </c:pt>
                <c:pt idx="4322">
                  <c:v>137.22999999999999</c:v>
                </c:pt>
                <c:pt idx="4323">
                  <c:v>137.25</c:v>
                </c:pt>
                <c:pt idx="4324">
                  <c:v>137.23999999999998</c:v>
                </c:pt>
                <c:pt idx="4325">
                  <c:v>137.26</c:v>
                </c:pt>
                <c:pt idx="4326">
                  <c:v>137.22999999999999</c:v>
                </c:pt>
                <c:pt idx="4327">
                  <c:v>137.25</c:v>
                </c:pt>
                <c:pt idx="4328">
                  <c:v>137.23999999999998</c:v>
                </c:pt>
                <c:pt idx="4329">
                  <c:v>137.23999999999998</c:v>
                </c:pt>
                <c:pt idx="4330">
                  <c:v>137.23999999999998</c:v>
                </c:pt>
                <c:pt idx="4331">
                  <c:v>137.30000000000001</c:v>
                </c:pt>
                <c:pt idx="4332">
                  <c:v>137.28</c:v>
                </c:pt>
                <c:pt idx="4333">
                  <c:v>137.33000000000001</c:v>
                </c:pt>
                <c:pt idx="4334">
                  <c:v>138.34062800000001</c:v>
                </c:pt>
              </c:numCache>
            </c:numRef>
          </c:val>
        </c:ser>
        <c:marker val="1"/>
        <c:axId val="54885376"/>
        <c:axId val="55198464"/>
      </c:lineChart>
      <c:catAx>
        <c:axId val="54885376"/>
        <c:scaling>
          <c:orientation val="minMax"/>
        </c:scaling>
        <c:axPos val="b"/>
        <c:numFmt formatCode="#,##0" sourceLinked="0"/>
        <c:tickLblPos val="nextTo"/>
        <c:crossAx val="55198464"/>
        <c:crosses val="autoZero"/>
        <c:auto val="1"/>
        <c:lblAlgn val="ctr"/>
        <c:lblOffset val="100"/>
        <c:tickLblSkip val="100"/>
        <c:tickMarkSkip val="100"/>
      </c:catAx>
      <c:valAx>
        <c:axId val="55198464"/>
        <c:scaling>
          <c:orientation val="minMax"/>
        </c:scaling>
        <c:delete val="1"/>
        <c:axPos val="l"/>
        <c:majorGridlines/>
        <c:numFmt formatCode="General" sourceLinked="1"/>
        <c:tickLblPos val="nextTo"/>
        <c:crossAx val="54885376"/>
        <c:crosses val="autoZero"/>
        <c:crossBetween val="between"/>
      </c:valAx>
    </c:plotArea>
    <c:plotVisOnly val="1"/>
    <c:dispBlanksAs val="gap"/>
  </c:chart>
  <c:externalData r:id="rId1"/>
  <c:userShapes r:id="rId2"/>
</c:chartSpace>
</file>

<file path=ppt/drawings/drawing1.xml><?xml version="1.0" encoding="utf-8"?>
<c:userShapes xmlns:c="http://schemas.openxmlformats.org/drawingml/2006/chart">
  <cdr:relSizeAnchor xmlns:cdr="http://schemas.openxmlformats.org/drawingml/2006/chartDrawing">
    <cdr:from>
      <cdr:x>0.0813</cdr:x>
      <cdr:y>0.32319</cdr:y>
    </cdr:from>
    <cdr:to>
      <cdr:x>0.25517</cdr:x>
      <cdr:y>0.3969</cdr:y>
    </cdr:to>
    <cdr:sp macro="" textlink="">
      <cdr:nvSpPr>
        <cdr:cNvPr id="2" name="Left-Right Arrow 1"/>
        <cdr:cNvSpPr/>
      </cdr:nvSpPr>
      <cdr:spPr>
        <a:xfrm xmlns:a="http://schemas.openxmlformats.org/drawingml/2006/main">
          <a:off x="656453" y="1738994"/>
          <a:ext cx="1403870" cy="396613"/>
        </a:xfrm>
        <a:prstGeom xmlns:a="http://schemas.openxmlformats.org/drawingml/2006/main" prst="leftRightArrow">
          <a:avLst/>
        </a:prstGeom>
      </cdr:spPr>
      <cdr:style>
        <a:lnRef xmlns:a="http://schemas.openxmlformats.org/drawingml/2006/main" idx="0">
          <a:schemeClr val="accent2"/>
        </a:lnRef>
        <a:fillRef xmlns:a="http://schemas.openxmlformats.org/drawingml/2006/main" idx="3">
          <a:schemeClr val="accent2"/>
        </a:fillRef>
        <a:effectRef xmlns:a="http://schemas.openxmlformats.org/drawingml/2006/main" idx="3">
          <a:schemeClr val="accent2"/>
        </a:effectRef>
        <a:fontRef xmlns:a="http://schemas.openxmlformats.org/drawingml/2006/main" idx="minor">
          <a:schemeClr val="lt1"/>
        </a:fontRef>
      </cdr:style>
      <cdr:txBody>
        <a:bodyPr xmlns:a="http://schemas.openxmlformats.org/drawingml/2006/main"/>
        <a:lstStyle xmlns:a="http://schemas.openxmlformats.org/drawingml/2006/main"/>
        <a:p xmlns:a="http://schemas.openxmlformats.org/drawingml/2006/main">
          <a:pPr algn="l" rtl="1">
            <a:defRPr sz="1000"/>
          </a:pPr>
          <a:r>
            <a:rPr lang="en-US" sz="900" b="0" i="0" strike="noStrike" dirty="0">
              <a:solidFill>
                <a:srgbClr val="000000"/>
              </a:solidFill>
              <a:latin typeface="Trebuchet MS" pitchFamily="34" charset="0"/>
            </a:rPr>
            <a:t> </a:t>
          </a:r>
          <a:r>
            <a:rPr lang="en-US" sz="900" b="0" i="0" strike="noStrike" dirty="0" smtClean="0">
              <a:solidFill>
                <a:srgbClr val="000000"/>
              </a:solidFill>
              <a:latin typeface="Trebuchet MS" pitchFamily="34" charset="0"/>
            </a:rPr>
            <a:t>Calibration Phase</a:t>
          </a:r>
          <a:endParaRPr lang="en-US" sz="900" b="0" i="0" strike="noStrike" dirty="0">
            <a:solidFill>
              <a:srgbClr val="000000"/>
            </a:solidFill>
            <a:latin typeface="Trebuchet MS" pitchFamily="34" charset="0"/>
          </a:endParaRPr>
        </a:p>
      </cdr:txBody>
    </cdr:sp>
  </cdr:relSizeAnchor>
  <cdr:relSizeAnchor xmlns:cdr="http://schemas.openxmlformats.org/drawingml/2006/chartDrawing">
    <cdr:from>
      <cdr:x>0.26571</cdr:x>
      <cdr:y>0.33711</cdr:y>
    </cdr:from>
    <cdr:to>
      <cdr:x>0.33541</cdr:x>
      <cdr:y>0.44013</cdr:y>
    </cdr:to>
    <cdr:sp macro="" textlink="">
      <cdr:nvSpPr>
        <cdr:cNvPr id="4" name="Up Arrow Callout 3"/>
        <cdr:cNvSpPr/>
      </cdr:nvSpPr>
      <cdr:spPr>
        <a:xfrm xmlns:a="http://schemas.openxmlformats.org/drawingml/2006/main">
          <a:off x="2145403" y="1813893"/>
          <a:ext cx="562775" cy="554322"/>
        </a:xfrm>
        <a:prstGeom xmlns:a="http://schemas.openxmlformats.org/drawingml/2006/main" prst="upArrowCallout">
          <a:avLst>
            <a:gd name="adj1" fmla="val 14996"/>
            <a:gd name="adj2" fmla="val 14995"/>
            <a:gd name="adj3" fmla="val 25000"/>
            <a:gd name="adj4" fmla="val 37151"/>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p xmlns:a="http://schemas.openxmlformats.org/drawingml/2006/main">
          <a:r>
            <a:rPr lang="en-US" sz="1000" dirty="0">
              <a:solidFill>
                <a:sysClr val="windowText" lastClr="000000"/>
              </a:solidFill>
              <a:latin typeface="Trebuchet MS" pitchFamily="34" charset="0"/>
            </a:rPr>
            <a:t> </a:t>
          </a:r>
          <a:r>
            <a:rPr lang="en-US" sz="1000" dirty="0" smtClean="0">
              <a:solidFill>
                <a:sysClr val="windowText" lastClr="000000"/>
              </a:solidFill>
              <a:latin typeface="Trebuchet MS" pitchFamily="34" charset="0"/>
            </a:rPr>
            <a:t>100%</a:t>
          </a:r>
          <a:endParaRPr lang="en-US" sz="1000" dirty="0">
            <a:solidFill>
              <a:sysClr val="windowText" lastClr="000000"/>
            </a:solidFill>
            <a:latin typeface="Trebuchet MS" pitchFamily="34" charset="0"/>
          </a:endParaRPr>
        </a:p>
      </cdr:txBody>
    </cdr:sp>
  </cdr:relSizeAnchor>
  <cdr:relSizeAnchor xmlns:cdr="http://schemas.openxmlformats.org/drawingml/2006/chartDrawing">
    <cdr:from>
      <cdr:x>0.58654</cdr:x>
      <cdr:y>0.45677</cdr:y>
    </cdr:from>
    <cdr:to>
      <cdr:x>0.65649</cdr:x>
      <cdr:y>0.55786</cdr:y>
    </cdr:to>
    <cdr:sp macro="" textlink="">
      <cdr:nvSpPr>
        <cdr:cNvPr id="5" name="Up Arrow Callout 4"/>
        <cdr:cNvSpPr/>
      </cdr:nvSpPr>
      <cdr:spPr>
        <a:xfrm xmlns:a="http://schemas.openxmlformats.org/drawingml/2006/main">
          <a:off x="4735848" y="2457751"/>
          <a:ext cx="564794" cy="543936"/>
        </a:xfrm>
        <a:prstGeom xmlns:a="http://schemas.openxmlformats.org/drawingml/2006/main" prst="upArrowCallout">
          <a:avLst>
            <a:gd name="adj1" fmla="val 14996"/>
            <a:gd name="adj2" fmla="val 14995"/>
            <a:gd name="adj3" fmla="val 25000"/>
            <a:gd name="adj4" fmla="val 37151"/>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000" dirty="0">
              <a:solidFill>
                <a:sysClr val="windowText" lastClr="000000"/>
              </a:solidFill>
              <a:latin typeface="Trebuchet MS" pitchFamily="34" charset="0"/>
            </a:rPr>
            <a:t>  </a:t>
          </a:r>
          <a:r>
            <a:rPr lang="en-US" sz="1000" dirty="0" smtClean="0">
              <a:solidFill>
                <a:sysClr val="windowText" lastClr="000000"/>
              </a:solidFill>
              <a:latin typeface="Trebuchet MS" pitchFamily="34" charset="0"/>
            </a:rPr>
            <a:t>50%</a:t>
          </a:r>
          <a:endParaRPr lang="en-US" sz="1000" dirty="0">
            <a:solidFill>
              <a:sysClr val="windowText" lastClr="000000"/>
            </a:solidFill>
            <a:latin typeface="Trebuchet MS" pitchFamily="34" charset="0"/>
          </a:endParaRPr>
        </a:p>
      </cdr:txBody>
    </cdr:sp>
  </cdr:relSizeAnchor>
  <cdr:relSizeAnchor xmlns:cdr="http://schemas.openxmlformats.org/drawingml/2006/chartDrawing">
    <cdr:from>
      <cdr:x>0.88924</cdr:x>
      <cdr:y>0.61138</cdr:y>
    </cdr:from>
    <cdr:to>
      <cdr:x>0.99476</cdr:x>
      <cdr:y>0.72731</cdr:y>
    </cdr:to>
    <cdr:sp macro="" textlink="">
      <cdr:nvSpPr>
        <cdr:cNvPr id="6" name="Up Arrow Callout 5"/>
        <cdr:cNvSpPr/>
      </cdr:nvSpPr>
      <cdr:spPr>
        <a:xfrm xmlns:a="http://schemas.openxmlformats.org/drawingml/2006/main">
          <a:off x="7012757" y="3109010"/>
          <a:ext cx="832147" cy="589533"/>
        </a:xfrm>
        <a:prstGeom xmlns:a="http://schemas.openxmlformats.org/drawingml/2006/main" prst="upArrowCallout">
          <a:avLst>
            <a:gd name="adj1" fmla="val 14996"/>
            <a:gd name="adj2" fmla="val 16246"/>
            <a:gd name="adj3" fmla="val 25000"/>
            <a:gd name="adj4" fmla="val 39131"/>
          </a:avLst>
        </a:prstGeom>
      </cdr:spPr>
      <cdr:style>
        <a:lnRef xmlns:a="http://schemas.openxmlformats.org/drawingml/2006/main" idx="1">
          <a:schemeClr val="accent4"/>
        </a:lnRef>
        <a:fillRef xmlns:a="http://schemas.openxmlformats.org/drawingml/2006/main" idx="2">
          <a:schemeClr val="accent4"/>
        </a:fillRef>
        <a:effectRef xmlns:a="http://schemas.openxmlformats.org/drawingml/2006/main" idx="1">
          <a:schemeClr val="accent4"/>
        </a:effectRef>
        <a:fontRef xmlns:a="http://schemas.openxmlformats.org/drawingml/2006/main" idx="minor">
          <a:schemeClr val="dk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r>
            <a:rPr lang="en-US" sz="1000" dirty="0" smtClean="0">
              <a:solidFill>
                <a:sysClr val="windowText" lastClr="000000"/>
              </a:solidFill>
              <a:latin typeface="Trebuchet MS" pitchFamily="34" charset="0"/>
            </a:rPr>
            <a:t>Active </a:t>
          </a:r>
          <a:r>
            <a:rPr lang="en-US" sz="1000" baseline="0" dirty="0" smtClean="0">
              <a:solidFill>
                <a:sysClr val="windowText" lastClr="000000"/>
              </a:solidFill>
              <a:latin typeface="Trebuchet MS" pitchFamily="34" charset="0"/>
            </a:rPr>
            <a:t>Idle</a:t>
          </a:r>
          <a:endParaRPr lang="en-US" sz="1000" baseline="0" dirty="0">
            <a:solidFill>
              <a:sysClr val="windowText" lastClr="000000"/>
            </a:solidFill>
            <a:latin typeface="Trebuchet MS"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Trebuchet MS" pitchFamily="34" charset="0"/>
              </a:defRPr>
            </a:lvl1pPr>
          </a:lstStyle>
          <a:p>
            <a:pPr>
              <a:defRPr/>
            </a:pPr>
            <a:r>
              <a:rPr lang="en-US"/>
              <a:t>WinHEC 2008</a:t>
            </a: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Trebuchet MS" pitchFamily="34" charset="0"/>
              </a:defRPr>
            </a:lvl1pPr>
          </a:lstStyle>
          <a:p>
            <a:pPr>
              <a:defRPr/>
            </a:pPr>
            <a:fld id="{31A68D4B-8A59-4B4C-9B31-B8AA4AA5945F}" type="datetimeFigureOut">
              <a:rPr lang="en-US"/>
              <a:pPr>
                <a:defRPr/>
              </a:pPr>
              <a:t>11/11/2008</a:t>
            </a:fld>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Trebuchet MS" pitchFamily="34" charset="0"/>
              </a:defRPr>
            </a:lvl1pPr>
          </a:lstStyle>
          <a:p>
            <a:pPr>
              <a:defRPr/>
            </a:pPr>
            <a:fld id="{132F041C-8754-4BA9-8C92-4021354F4DB6}" type="slidenum">
              <a:rPr lang="en-US"/>
              <a:pPr>
                <a:defRPr/>
              </a:pPr>
              <a:t>‹#›</a:t>
            </a:fld>
            <a:endParaRPr lang="en-US" dirty="0"/>
          </a:p>
        </p:txBody>
      </p:sp>
      <p:sp>
        <p:nvSpPr>
          <p:cNvPr id="6" name="Footer Placeholder 5"/>
          <p:cNvSpPr txBox="1">
            <a:spLocks/>
          </p:cNvSpPr>
          <p:nvPr/>
        </p:nvSpPr>
        <p:spPr>
          <a:xfrm>
            <a:off x="0" y="8686800"/>
            <a:ext cx="6172200" cy="457200"/>
          </a:xfrm>
          <a:prstGeom prst="rect">
            <a:avLst/>
          </a:prstGeom>
        </p:spPr>
        <p:txBody>
          <a:bodyPr anchor="b"/>
          <a:lstStyle>
            <a:lvl1pPr algn="l">
              <a:defRPr sz="500">
                <a:latin typeface="Segoe" pitchFamily="34" charset="0"/>
              </a:defRPr>
            </a:lvl1pPr>
          </a:lstStyle>
          <a:p>
            <a:pPr fontAlgn="auto">
              <a:spcBef>
                <a:spcPts val="0"/>
              </a:spcBef>
              <a:spcAft>
                <a:spcPts val="0"/>
              </a:spcAft>
              <a:defRPr/>
            </a:pPr>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pPr fontAlgn="auto">
              <a:spcBef>
                <a:spcPts val="0"/>
              </a:spcBef>
              <a:spcAft>
                <a:spcPts val="0"/>
              </a:spcAft>
              <a:defRPr/>
            </a:pPr>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Trebuchet MS" pitchFamily="34" charset="0"/>
              </a:defRPr>
            </a:lvl1pPr>
          </a:lstStyle>
          <a:p>
            <a:pPr>
              <a:defRPr/>
            </a:pPr>
            <a:r>
              <a:rPr lang="en-US"/>
              <a:t>WinHEC 2008</a:t>
            </a: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Trebuchet MS" pitchFamily="34" charset="0"/>
              </a:defRPr>
            </a:lvl1pPr>
          </a:lstStyle>
          <a:p>
            <a:pPr>
              <a:defRPr/>
            </a:pPr>
            <a:fld id="{9286D9F2-DAD0-4278-A2F0-1CB79B8F22DF}" type="datetimeFigureOut">
              <a:rPr lang="en-US"/>
              <a:pPr>
                <a:defRPr/>
              </a:pPr>
              <a:t>11/11/2008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Trebuchet MS" pitchFamily="34" charset="0"/>
              </a:defRPr>
            </a:lvl1pPr>
          </a:lstStyle>
          <a:p>
            <a:pPr>
              <a:defRPr/>
            </a:pPr>
            <a:fld id="{8B69BCB5-EC78-4E3D-8E2A-E7C70D3A53FD}" type="slidenum">
              <a:rPr lang="en-US"/>
              <a:pPr>
                <a:defRPr/>
              </a:pPr>
              <a:t>‹#›</a:t>
            </a:fld>
            <a:endParaRPr lang="en-US" dirty="0"/>
          </a:p>
        </p:txBody>
      </p:sp>
      <p:sp>
        <p:nvSpPr>
          <p:cNvPr id="8" name="Footer Placeholder 5"/>
          <p:cNvSpPr txBox="1">
            <a:spLocks/>
          </p:cNvSpPr>
          <p:nvPr/>
        </p:nvSpPr>
        <p:spPr>
          <a:xfrm>
            <a:off x="0" y="8686800"/>
            <a:ext cx="6172200" cy="457200"/>
          </a:xfrm>
          <a:prstGeom prst="rect">
            <a:avLst/>
          </a:prstGeom>
        </p:spPr>
        <p:txBody>
          <a:bodyPr anchor="b"/>
          <a:lstStyle>
            <a:lvl1pPr algn="l">
              <a:defRPr sz="500">
                <a:latin typeface="Segoe" pitchFamily="34" charset="0"/>
              </a:defRPr>
            </a:lvl1pPr>
          </a:lstStyle>
          <a:p>
            <a:pPr fontAlgn="auto">
              <a:spcBef>
                <a:spcPts val="0"/>
              </a:spcBef>
              <a:spcAft>
                <a:spcPts val="0"/>
              </a:spcAft>
              <a:defRPr/>
            </a:pPr>
            <a:r>
              <a:rPr lang="en-US" dirty="0" smtClean="0">
                <a:solidFill>
                  <a:srgbClr val="000000"/>
                </a:solidFill>
                <a:latin typeface="Trebuchet MS" pitchFamily="34" charset="0"/>
              </a:rPr>
              <a:t>© 2008 Microsoft Corporation. All rights reserved. Microsoft, Windows, Windows Vista and other product names are or may be registered trademarks and/or trademarks in the U.S. and/or other countries.</a:t>
            </a:r>
          </a:p>
          <a:p>
            <a:pPr fontAlgn="auto">
              <a:spcBef>
                <a:spcPts val="0"/>
              </a:spcBef>
              <a:spcAft>
                <a:spcPts val="0"/>
              </a:spcAft>
              <a:defRPr/>
            </a:pPr>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 Target="../slides/slide25.xml"/><Relationship Id="rId1" Type="http://schemas.openxmlformats.org/officeDocument/2006/relationships/notesMaster" Target="../notesMasters/notesMaster1.xml"/><Relationship Id="rId5" Type="http://schemas.openxmlformats.org/officeDocument/2006/relationships/image" Target="../media/image31.jpeg"/><Relationship Id="rId4" Type="http://schemas.openxmlformats.org/officeDocument/2006/relationships/image" Target="../media/image30.png"/></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7" name="Header Placeholder 3"/>
          <p:cNvSpPr>
            <a:spLocks noGrp="1"/>
          </p:cNvSpPr>
          <p:nvPr>
            <p:ph type="hdr" sz="quarter"/>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endParaRPr lang="en-US" smtClean="0"/>
          </a:p>
        </p:txBody>
      </p:sp>
      <p:sp>
        <p:nvSpPr>
          <p:cNvPr id="16388" name="Date Placeholder 4"/>
          <p:cNvSpPr>
            <a:spLocks noGrp="1"/>
          </p:cNvSpPr>
          <p:nvPr>
            <p:ph type="dt" sz="quarter" idx="1"/>
          </p:nvPr>
        </p:nvSpPr>
        <p:spPr bwMode="auto">
          <a:noFill/>
          <a:ln>
            <a:miter lim="800000"/>
            <a:headEnd/>
            <a:tailEnd/>
          </a:ln>
        </p:spPr>
        <p:txBody>
          <a:bodyPr wrap="square" numCol="1" anchor="t" anchorCtr="0" compatLnSpc="1">
            <a:prstTxWarp prst="textNoShape">
              <a:avLst/>
            </a:prstTxWarp>
          </a:bodyPr>
          <a:lstStyle/>
          <a:p>
            <a:pPr fontAlgn="base">
              <a:spcBef>
                <a:spcPct val="0"/>
              </a:spcBef>
              <a:spcAft>
                <a:spcPct val="0"/>
              </a:spcAft>
            </a:pPr>
            <a:fld id="{9C4A0B50-651D-4CA7-8D41-C1890B20B60F}" type="datetime8">
              <a:rPr lang="en-US" smtClean="0"/>
              <a:pPr fontAlgn="base">
                <a:spcBef>
                  <a:spcPct val="0"/>
                </a:spcBef>
                <a:spcAft>
                  <a:spcPct val="0"/>
                </a:spcAft>
              </a:pPr>
              <a:t>11/11/2008 9:48 PM</a:t>
            </a:fld>
            <a:endParaRPr lang="en-US" smtClean="0"/>
          </a:p>
        </p:txBody>
      </p:sp>
      <p:sp>
        <p:nvSpPr>
          <p:cNvPr id="16389" name="Footer Placeholder 5"/>
          <p:cNvSpPr>
            <a:spLocks noGrp="1"/>
          </p:cNvSpPr>
          <p:nvPr>
            <p:ph type="ftr" sz="quarter" idx="4294967295"/>
          </p:nvPr>
        </p:nvSpPr>
        <p:spPr bwMode="auto">
          <a:xfrm>
            <a:off x="0" y="8685213"/>
            <a:ext cx="6281738" cy="457200"/>
          </a:xfrm>
          <a:prstGeom prst="rect">
            <a:avLst/>
          </a:prstGeom>
          <a:noFill/>
          <a:ln>
            <a:miter lim="800000"/>
            <a:headEnd/>
            <a:tailEnd/>
          </a:ln>
        </p:spPr>
        <p:txBody>
          <a:bodyPr/>
          <a:lstStyle/>
          <a:p>
            <a:r>
              <a:rPr lang="en-US">
                <a:latin typeface="Trebuchet MS" pitchFamily="34" charset="0"/>
              </a:rPr>
              <a:t>© 2006 Microsoft Corporation. All rights reserved. Microsoft, Windows, Windows Vista and other product names are or may be registered trademarks and/or trademarks in the U.S. and/or other countries.</a:t>
            </a:r>
          </a:p>
          <a:p>
            <a:r>
              <a:rPr lang="en-US">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atin typeface="Trebuchet MS" pitchFamily="34" charset="0"/>
              </a:rPr>
            </a:br>
            <a:r>
              <a:rPr lang="en-US">
                <a:latin typeface="Trebuchet MS" pitchFamily="34" charset="0"/>
              </a:rPr>
              <a:t>MICROSOFT MAKES NO WARRANTIES, EXPRESS, IMPLIED OR STATUTORY, AS TO THE INFORMATION IN THIS PRESENTATION.</a:t>
            </a:r>
          </a:p>
        </p:txBody>
      </p:sp>
      <p:sp>
        <p:nvSpPr>
          <p:cNvPr id="16390" name="Slide Number Placeholder 6"/>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EBFBBED-2392-46F6-B971-6BDCA4E80266}" type="slidenum">
              <a:rPr lang="en-US" smtClean="0"/>
              <a:pPr fontAlgn="base">
                <a:spcBef>
                  <a:spcPct val="0"/>
                </a:spcBef>
                <a:spcAft>
                  <a:spcPct val="0"/>
                </a:spcAft>
              </a:pPr>
              <a:t>18</a:t>
            </a:fld>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11/11/2008 9:48 PM</a:t>
            </a:fld>
            <a:endParaRPr lang="en-US"/>
          </a:p>
        </p:txBody>
      </p:sp>
      <p:sp>
        <p:nvSpPr>
          <p:cNvPr id="6" name="Footer Placeholder 5"/>
          <p:cNvSpPr>
            <a:spLocks noGrp="1"/>
          </p:cNvSpPr>
          <p:nvPr>
            <p:ph type="ftr" sz="quarter" idx="12"/>
          </p:nvPr>
        </p:nvSpPr>
        <p:spPr>
          <a:xfrm>
            <a:off x="0" y="8685213"/>
            <a:ext cx="6281530" cy="457200"/>
          </a:xfrm>
          <a:prstGeom prst="rect">
            <a:avLst/>
          </a:prstGeom>
        </p:spPr>
        <p:txBody>
          <a:bodyPr lIns="91430" tIns="45715" rIns="91430" bIns="45715"/>
          <a:lstStyle/>
          <a:p>
            <a:r>
              <a:rPr lang="en-US" dirty="0" smtClean="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smtClean="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latin typeface="Trebuchet MS" pitchFamily="34" charset="0"/>
              </a:rPr>
            </a:br>
            <a:r>
              <a:rPr lang="en-US" dirty="0" smtClean="0">
                <a:latin typeface="Trebuchet MS" pitchFamily="34" charset="0"/>
              </a:rPr>
              <a:t>MICROSOFT MAKES NO WARRANTIES, EXPRESS, IMPLIED OR STATUTORY, AS TO THE INFORMATION IN THIS PRESENTATION.</a:t>
            </a:r>
            <a:endParaRPr lang="en-US" dirty="0">
              <a:latin typeface="Trebuchet MS" pitchFamily="34" charset="0"/>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8"/>
          <p:cNvSpPr txBox="1">
            <a:spLocks noGrp="1" noChangeArrowheads="1"/>
          </p:cNvSpPr>
          <p:nvPr/>
        </p:nvSpPr>
        <p:spPr bwMode="auto">
          <a:xfrm>
            <a:off x="284163" y="227013"/>
            <a:ext cx="2535237" cy="304800"/>
          </a:xfrm>
          <a:prstGeom prst="rect">
            <a:avLst/>
          </a:prstGeom>
          <a:noFill/>
          <a:ln w="9525">
            <a:noFill/>
            <a:miter lim="800000"/>
            <a:headEnd/>
            <a:tailEnd/>
          </a:ln>
        </p:spPr>
        <p:txBody>
          <a:bodyPr/>
          <a:lstStyle/>
          <a:p>
            <a:r>
              <a:rPr lang="en-US" sz="1000">
                <a:latin typeface="Futura Hv" pitchFamily="34" charset="0"/>
              </a:rPr>
              <a:t>Presentation Title</a:t>
            </a:r>
          </a:p>
        </p:txBody>
      </p:sp>
      <p:sp>
        <p:nvSpPr>
          <p:cNvPr id="21506" name="Rectangle 11"/>
          <p:cNvSpPr txBox="1">
            <a:spLocks noGrp="1" noChangeArrowheads="1"/>
          </p:cNvSpPr>
          <p:nvPr/>
        </p:nvSpPr>
        <p:spPr bwMode="auto">
          <a:xfrm>
            <a:off x="3884613" y="8685213"/>
            <a:ext cx="2971800" cy="457200"/>
          </a:xfrm>
          <a:prstGeom prst="rect">
            <a:avLst/>
          </a:prstGeom>
          <a:noFill/>
          <a:ln w="9525">
            <a:noFill/>
            <a:miter lim="800000"/>
            <a:headEnd/>
            <a:tailEnd/>
          </a:ln>
        </p:spPr>
        <p:txBody>
          <a:bodyPr/>
          <a:lstStyle/>
          <a:p>
            <a:fld id="{EBF9FE6E-DD89-424C-8103-8EE35A3779AA}" type="slidenum">
              <a:rPr lang="en-US" sz="1600">
                <a:latin typeface="Calibri" pitchFamily="34" charset="0"/>
              </a:rPr>
              <a:pPr/>
              <a:t>20</a:t>
            </a:fld>
            <a:endParaRPr lang="en-US" sz="1600">
              <a:latin typeface="Calibri" pitchFamily="34" charset="0"/>
            </a:endParaRPr>
          </a:p>
        </p:txBody>
      </p:sp>
      <p:sp>
        <p:nvSpPr>
          <p:cNvPr id="21507" name="Rectangle 2"/>
          <p:cNvSpPr>
            <a:spLocks noGrp="1" noRot="1" noChangeAspect="1" noChangeArrowheads="1" noTextEdit="1"/>
          </p:cNvSpPr>
          <p:nvPr>
            <p:ph type="sldImg"/>
          </p:nvPr>
        </p:nvSpPr>
        <p:spPr bwMode="auto">
          <a:xfrm>
            <a:off x="2908300" y="223838"/>
            <a:ext cx="3646488" cy="2735262"/>
          </a:xfrm>
          <a:noFill/>
          <a:ln>
            <a:solidFill>
              <a:srgbClr val="000000"/>
            </a:solidFill>
            <a:miter lim="800000"/>
            <a:headEnd/>
            <a:tailEnd/>
          </a:ln>
        </p:spPr>
      </p:sp>
      <p:sp>
        <p:nvSpPr>
          <p:cNvPr id="21508" name="Rectangle 3"/>
          <p:cNvSpPr>
            <a:spLocks noGrp="1" noChangeArrowheads="1"/>
          </p:cNvSpPr>
          <p:nvPr>
            <p:ph type="body" idx="1"/>
          </p:nvPr>
        </p:nvSpPr>
        <p:spPr bwMode="auto">
          <a:xfrm>
            <a:off x="250825" y="3198813"/>
            <a:ext cx="6289675" cy="5627687"/>
          </a:xfrm>
          <a:noFill/>
        </p:spPr>
        <p:txBody>
          <a:bodyPr wrap="square" lIns="90249" tIns="45125" rIns="90249" bIns="45125" numCol="1" anchor="t" anchorCtr="0" compatLnSpc="1">
            <a:prstTxWarp prst="textNoShape">
              <a:avLst/>
            </a:prstTxWarp>
          </a:bodyPr>
          <a:lstStyle/>
          <a:p>
            <a:pPr lvl="2" eaLnBrk="1" hangingPunct="1">
              <a:spcBef>
                <a:spcPct val="0"/>
              </a:spcBef>
            </a:pPr>
            <a:endParaRPr lang="en-US"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8"/>
          <p:cNvSpPr txBox="1">
            <a:spLocks noGrp="1" noChangeArrowheads="1"/>
          </p:cNvSpPr>
          <p:nvPr/>
        </p:nvSpPr>
        <p:spPr bwMode="auto">
          <a:xfrm>
            <a:off x="0" y="0"/>
            <a:ext cx="2971800" cy="457200"/>
          </a:xfrm>
          <a:prstGeom prst="rect">
            <a:avLst/>
          </a:prstGeom>
          <a:noFill/>
          <a:ln w="9525">
            <a:noFill/>
            <a:miter lim="800000"/>
            <a:headEnd/>
            <a:tailEnd/>
          </a:ln>
        </p:spPr>
        <p:txBody>
          <a:bodyPr lIns="89373" tIns="44687" rIns="89373" bIns="44687"/>
          <a:lstStyle/>
          <a:p>
            <a:pPr defTabSz="893763"/>
            <a:r>
              <a:rPr lang="en-US" sz="1200">
                <a:latin typeface="Calibri" pitchFamily="34" charset="0"/>
              </a:rPr>
              <a:t>Presentation Title</a:t>
            </a:r>
          </a:p>
        </p:txBody>
      </p:sp>
      <p:sp>
        <p:nvSpPr>
          <p:cNvPr id="23554" name="Rectangle 11"/>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373" tIns="44687" rIns="89373" bIns="44687" anchor="b"/>
          <a:lstStyle/>
          <a:p>
            <a:pPr algn="r" defTabSz="893763"/>
            <a:fld id="{75AC3402-F23D-40B4-8F7B-53E5E9C7A30D}" type="slidenum">
              <a:rPr lang="en-US" sz="1200">
                <a:latin typeface="Calibri" pitchFamily="34" charset="0"/>
              </a:rPr>
              <a:pPr algn="r" defTabSz="893763"/>
              <a:t>21</a:t>
            </a:fld>
            <a:endParaRPr lang="en-US" sz="1200">
              <a:latin typeface="Calibri" pitchFamily="34" charset="0"/>
            </a:endParaRPr>
          </a:p>
        </p:txBody>
      </p:sp>
      <p:sp>
        <p:nvSpPr>
          <p:cNvPr id="23555" name="Rectangle 2"/>
          <p:cNvSpPr>
            <a:spLocks noGrp="1" noRot="1" noChangeAspect="1" noChangeArrowheads="1" noTextEdit="1"/>
          </p:cNvSpPr>
          <p:nvPr>
            <p:ph type="sldImg"/>
          </p:nvPr>
        </p:nvSpPr>
        <p:spPr bwMode="auto">
          <a:xfrm>
            <a:off x="2909888" y="227013"/>
            <a:ext cx="3640137" cy="2730500"/>
          </a:xfrm>
          <a:noFill/>
          <a:ln>
            <a:solidFill>
              <a:srgbClr val="000000"/>
            </a:solidFill>
            <a:miter lim="800000"/>
            <a:headEnd/>
            <a:tailEnd/>
          </a:ln>
        </p:spPr>
      </p:sp>
      <p:sp>
        <p:nvSpPr>
          <p:cNvPr id="23556" name="Rectangle 3"/>
          <p:cNvSpPr>
            <a:spLocks noGrp="1" noChangeArrowheads="1"/>
          </p:cNvSpPr>
          <p:nvPr>
            <p:ph type="body" idx="1"/>
          </p:nvPr>
        </p:nvSpPr>
        <p:spPr bwMode="auto">
          <a:xfrm>
            <a:off x="250825" y="3201988"/>
            <a:ext cx="6291263" cy="5622925"/>
          </a:xfrm>
          <a:noFill/>
        </p:spPr>
        <p:txBody>
          <a:bodyPr wrap="square" lIns="91071" tIns="45536" rIns="91071" bIns="45536" numCol="1" anchor="t" anchorCtr="0" compatLnSpc="1">
            <a:prstTxWarp prst="textNoShape">
              <a:avLst/>
            </a:prstTxWarp>
          </a:bodyPr>
          <a:lstStyle/>
          <a:p>
            <a:pPr eaLnBrk="1" hangingPunct="1">
              <a:lnSpc>
                <a:spcPts val="2000"/>
              </a:lnSpc>
              <a:spcBef>
                <a:spcPct val="20000"/>
              </a:spcBef>
              <a:buClr>
                <a:schemeClr val="tx1"/>
              </a:buClr>
              <a:buSzPct val="90000"/>
            </a:pPr>
            <a:endParaRPr lang="en-US" sz="700" b="1"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8"/>
          <p:cNvSpPr txBox="1">
            <a:spLocks noGrp="1" noChangeArrowheads="1"/>
          </p:cNvSpPr>
          <p:nvPr/>
        </p:nvSpPr>
        <p:spPr bwMode="auto">
          <a:xfrm>
            <a:off x="284163" y="227013"/>
            <a:ext cx="2535237" cy="304800"/>
          </a:xfrm>
          <a:prstGeom prst="rect">
            <a:avLst/>
          </a:prstGeom>
          <a:noFill/>
          <a:ln w="9525">
            <a:noFill/>
            <a:miter lim="800000"/>
            <a:headEnd/>
            <a:tailEnd/>
          </a:ln>
        </p:spPr>
        <p:txBody>
          <a:bodyPr/>
          <a:lstStyle/>
          <a:p>
            <a:r>
              <a:rPr lang="en-US" sz="1000">
                <a:latin typeface="Futura Hv" pitchFamily="34" charset="0"/>
              </a:rPr>
              <a:t>Presentation Title</a:t>
            </a:r>
          </a:p>
        </p:txBody>
      </p:sp>
      <p:sp>
        <p:nvSpPr>
          <p:cNvPr id="25602" name="Rectangle 11"/>
          <p:cNvSpPr txBox="1">
            <a:spLocks noGrp="1" noChangeArrowheads="1"/>
          </p:cNvSpPr>
          <p:nvPr/>
        </p:nvSpPr>
        <p:spPr bwMode="auto">
          <a:xfrm>
            <a:off x="3884613" y="8685213"/>
            <a:ext cx="2971800" cy="457200"/>
          </a:xfrm>
          <a:prstGeom prst="rect">
            <a:avLst/>
          </a:prstGeom>
          <a:noFill/>
          <a:ln w="9525">
            <a:noFill/>
            <a:miter lim="800000"/>
            <a:headEnd/>
            <a:tailEnd/>
          </a:ln>
        </p:spPr>
        <p:txBody>
          <a:bodyPr/>
          <a:lstStyle/>
          <a:p>
            <a:fld id="{B14C84AD-0943-4135-AA63-B73FCA0DD40F}" type="slidenum">
              <a:rPr lang="en-US" sz="1600">
                <a:latin typeface="Calibri" pitchFamily="34" charset="0"/>
              </a:rPr>
              <a:pPr/>
              <a:t>22</a:t>
            </a:fld>
            <a:endParaRPr lang="en-US" sz="1600">
              <a:latin typeface="Calibri" pitchFamily="34" charset="0"/>
            </a:endParaRPr>
          </a:p>
        </p:txBody>
      </p:sp>
      <p:sp>
        <p:nvSpPr>
          <p:cNvPr id="25603" name="Rectangle 2"/>
          <p:cNvSpPr>
            <a:spLocks noGrp="1" noRot="1" noChangeAspect="1" noChangeArrowheads="1" noTextEdit="1"/>
          </p:cNvSpPr>
          <p:nvPr>
            <p:ph type="sldImg"/>
          </p:nvPr>
        </p:nvSpPr>
        <p:spPr bwMode="auto">
          <a:xfrm>
            <a:off x="2911475" y="227013"/>
            <a:ext cx="3640138" cy="2730500"/>
          </a:xfrm>
          <a:noFill/>
          <a:ln>
            <a:solidFill>
              <a:srgbClr val="000000"/>
            </a:solidFill>
            <a:miter lim="800000"/>
            <a:headEnd/>
            <a:tailEnd/>
          </a:ln>
        </p:spPr>
      </p:sp>
      <p:grpSp>
        <p:nvGrpSpPr>
          <p:cNvPr id="25604" name="Group 97"/>
          <p:cNvGrpSpPr>
            <a:grpSpLocks/>
          </p:cNvGrpSpPr>
          <p:nvPr/>
        </p:nvGrpSpPr>
        <p:grpSpPr bwMode="auto">
          <a:xfrm>
            <a:off x="476250" y="3248025"/>
            <a:ext cx="4733925" cy="4275138"/>
            <a:chOff x="304800" y="1371600"/>
            <a:chExt cx="3759200" cy="5184805"/>
          </a:xfrm>
        </p:grpSpPr>
        <p:sp>
          <p:nvSpPr>
            <p:cNvPr id="25605" name="Text Box 3"/>
            <p:cNvSpPr txBox="1">
              <a:spLocks noChangeArrowheads="1"/>
            </p:cNvSpPr>
            <p:nvPr/>
          </p:nvSpPr>
          <p:spPr bwMode="auto">
            <a:xfrm>
              <a:off x="304800" y="5660626"/>
              <a:ext cx="1871120" cy="895779"/>
            </a:xfrm>
            <a:prstGeom prst="rect">
              <a:avLst/>
            </a:prstGeom>
            <a:noFill/>
            <a:ln w="9525">
              <a:noFill/>
              <a:miter lim="800000"/>
              <a:headEnd/>
              <a:tailEnd/>
            </a:ln>
          </p:spPr>
          <p:txBody>
            <a:bodyPr>
              <a:spAutoFit/>
            </a:bodyPr>
            <a:lstStyle/>
            <a:p>
              <a:pPr eaLnBrk="0" hangingPunct="0">
                <a:spcBef>
                  <a:spcPct val="20000"/>
                </a:spcBef>
              </a:pPr>
              <a:r>
                <a:rPr lang="en-US">
                  <a:latin typeface="Calibri" pitchFamily="34" charset="0"/>
                </a:rPr>
                <a:t>Premier Bankcard</a:t>
              </a:r>
              <a:br>
                <a:rPr lang="en-US">
                  <a:latin typeface="Calibri" pitchFamily="34" charset="0"/>
                </a:rPr>
              </a:br>
              <a:r>
                <a:rPr lang="en-US" sz="800">
                  <a:latin typeface="Calibri" pitchFamily="34" charset="0"/>
                </a:rPr>
                <a:t/>
              </a:r>
              <a:br>
                <a:rPr lang="en-US" sz="800">
                  <a:latin typeface="Calibri" pitchFamily="34" charset="0"/>
                </a:rPr>
              </a:br>
              <a:r>
                <a:rPr lang="en-US" sz="400">
                  <a:latin typeface="Calibri" pitchFamily="34" charset="0"/>
                </a:rPr>
                <a:t/>
              </a:r>
              <a:br>
                <a:rPr lang="en-US" sz="400">
                  <a:latin typeface="Calibri" pitchFamily="34" charset="0"/>
                </a:rPr>
              </a:br>
              <a:r>
                <a:rPr lang="en-CA" sz="1200" i="1">
                  <a:solidFill>
                    <a:schemeClr val="hlink"/>
                  </a:solidFill>
                  <a:latin typeface="Calibri" pitchFamily="34" charset="0"/>
                </a:rPr>
                <a:t>FSI, North America</a:t>
              </a:r>
              <a:endParaRPr lang="en-US" sz="1200" i="1">
                <a:solidFill>
                  <a:schemeClr val="hlink"/>
                </a:solidFill>
                <a:latin typeface="Calibri" pitchFamily="34" charset="0"/>
              </a:endParaRPr>
            </a:p>
          </p:txBody>
        </p:sp>
        <p:sp>
          <p:nvSpPr>
            <p:cNvPr id="25606" name="Text Box 4"/>
            <p:cNvSpPr txBox="1">
              <a:spLocks noChangeArrowheads="1"/>
            </p:cNvSpPr>
            <p:nvPr/>
          </p:nvSpPr>
          <p:spPr bwMode="auto">
            <a:xfrm>
              <a:off x="331242" y="3615817"/>
              <a:ext cx="1871119" cy="716623"/>
            </a:xfrm>
            <a:prstGeom prst="rect">
              <a:avLst/>
            </a:prstGeom>
            <a:noFill/>
            <a:ln w="9525">
              <a:noFill/>
              <a:miter lim="800000"/>
              <a:headEnd/>
              <a:tailEnd/>
            </a:ln>
          </p:spPr>
          <p:txBody>
            <a:bodyPr>
              <a:spAutoFit/>
            </a:bodyPr>
            <a:lstStyle/>
            <a:p>
              <a:pPr eaLnBrk="0" hangingPunct="0">
                <a:lnSpc>
                  <a:spcPct val="85000"/>
                </a:lnSpc>
                <a:spcBef>
                  <a:spcPct val="10000"/>
                </a:spcBef>
              </a:pPr>
              <a:r>
                <a:rPr lang="en-US">
                  <a:latin typeface="Calibri" pitchFamily="34" charset="0"/>
                </a:rPr>
                <a:t>Indigo Lighthouse</a:t>
              </a:r>
              <a:br>
                <a:rPr lang="en-US">
                  <a:latin typeface="Calibri" pitchFamily="34" charset="0"/>
                </a:rPr>
              </a:br>
              <a:endParaRPr lang="en-US" sz="600">
                <a:latin typeface="Calibri" pitchFamily="34" charset="0"/>
              </a:endParaRPr>
            </a:p>
            <a:p>
              <a:r>
                <a:rPr lang="en-CA" sz="1200" i="1">
                  <a:solidFill>
                    <a:schemeClr val="hlink"/>
                  </a:solidFill>
                  <a:latin typeface="Calibri" pitchFamily="34" charset="0"/>
                </a:rPr>
                <a:t>Computer Services, UK</a:t>
              </a:r>
              <a:endParaRPr lang="en-US" sz="1600">
                <a:latin typeface="Calibri" pitchFamily="34" charset="0"/>
              </a:endParaRPr>
            </a:p>
          </p:txBody>
        </p:sp>
        <p:sp>
          <p:nvSpPr>
            <p:cNvPr id="25607" name="Rectangle 5"/>
            <p:cNvSpPr>
              <a:spLocks noChangeArrowheads="1"/>
            </p:cNvSpPr>
            <p:nvPr/>
          </p:nvSpPr>
          <p:spPr bwMode="auto">
            <a:xfrm>
              <a:off x="374793" y="1371600"/>
              <a:ext cx="1564710" cy="223897"/>
            </a:xfrm>
            <a:prstGeom prst="rect">
              <a:avLst/>
            </a:prstGeom>
            <a:solidFill>
              <a:schemeClr val="hlink"/>
            </a:solidFill>
            <a:ln w="9525" algn="ctr">
              <a:noFill/>
              <a:miter lim="800000"/>
              <a:headEnd/>
              <a:tailEnd/>
            </a:ln>
          </p:spPr>
          <p:txBody>
            <a:bodyPr wrap="none" anchor="ctr"/>
            <a:lstStyle/>
            <a:p>
              <a:pPr>
                <a:spcBef>
                  <a:spcPct val="30000"/>
                </a:spcBef>
                <a:buClr>
                  <a:srgbClr val="B2B3B5"/>
                </a:buClr>
              </a:pPr>
              <a:r>
                <a:rPr lang="en-US" b="1">
                  <a:latin typeface="Calibri" pitchFamily="34" charset="0"/>
                </a:rPr>
                <a:t>Consolidation</a:t>
              </a:r>
            </a:p>
          </p:txBody>
        </p:sp>
        <p:sp>
          <p:nvSpPr>
            <p:cNvPr id="25608" name="Rectangle 6"/>
            <p:cNvSpPr>
              <a:spLocks noChangeArrowheads="1"/>
            </p:cNvSpPr>
            <p:nvPr/>
          </p:nvSpPr>
          <p:spPr bwMode="auto">
            <a:xfrm>
              <a:off x="374793" y="3363933"/>
              <a:ext cx="1580264" cy="223897"/>
            </a:xfrm>
            <a:prstGeom prst="rect">
              <a:avLst/>
            </a:prstGeom>
            <a:solidFill>
              <a:schemeClr val="folHlink"/>
            </a:solidFill>
            <a:ln w="9525" algn="ctr">
              <a:noFill/>
              <a:miter lim="800000"/>
              <a:headEnd/>
              <a:tailEnd/>
            </a:ln>
          </p:spPr>
          <p:txBody>
            <a:bodyPr wrap="none" anchor="ctr"/>
            <a:lstStyle/>
            <a:p>
              <a:pPr>
                <a:spcBef>
                  <a:spcPct val="30000"/>
                </a:spcBef>
                <a:buClr>
                  <a:srgbClr val="B2B3B5"/>
                </a:buClr>
              </a:pPr>
              <a:r>
                <a:rPr lang="en-US" b="1">
                  <a:latin typeface="Calibri" pitchFamily="34" charset="0"/>
                </a:rPr>
                <a:t>Line of Business</a:t>
              </a:r>
            </a:p>
          </p:txBody>
        </p:sp>
        <p:sp>
          <p:nvSpPr>
            <p:cNvPr id="66" name="Rectangle 16"/>
            <p:cNvSpPr>
              <a:spLocks noChangeArrowheads="1"/>
            </p:cNvSpPr>
            <p:nvPr/>
          </p:nvSpPr>
          <p:spPr bwMode="auto">
            <a:xfrm>
              <a:off x="1970093" y="1371600"/>
              <a:ext cx="1977929" cy="577587"/>
            </a:xfrm>
            <a:prstGeom prst="rect">
              <a:avLst/>
            </a:prstGeom>
            <a:noFill/>
            <a:ln w="25400">
              <a:noFill/>
              <a:miter lim="800000"/>
              <a:headEnd/>
              <a:tailEnd type="none" w="lg" len="sm"/>
            </a:ln>
          </p:spPr>
          <p:txBody>
            <a:bodyPr tIns="91440" bIns="91440"/>
            <a:lstStyle/>
            <a:p>
              <a:pPr marL="107950" indent="-107950" defTabSz="742950" fontAlgn="auto">
                <a:lnSpc>
                  <a:spcPct val="80000"/>
                </a:lnSpc>
                <a:spcBef>
                  <a:spcPct val="10000"/>
                </a:spcBef>
                <a:spcAft>
                  <a:spcPts val="0"/>
                </a:spcAft>
                <a:buClr>
                  <a:srgbClr val="808080"/>
                </a:buClr>
                <a:buSzPct val="75000"/>
                <a:buFont typeface="Wingdings" pitchFamily="2" charset="2"/>
                <a:buChar char="§"/>
                <a:defRPr/>
              </a:pPr>
              <a:r>
                <a:rPr lang="en-US" sz="1200">
                  <a:latin typeface="+mj-lt"/>
                </a:rPr>
                <a:t>9 rx7640s and rx4640s </a:t>
              </a:r>
            </a:p>
            <a:p>
              <a:pPr marL="107950" indent="-107950" defTabSz="742950" fontAlgn="auto">
                <a:lnSpc>
                  <a:spcPct val="80000"/>
                </a:lnSpc>
                <a:spcBef>
                  <a:spcPct val="10000"/>
                </a:spcBef>
                <a:spcAft>
                  <a:spcPts val="0"/>
                </a:spcAft>
                <a:buClr>
                  <a:srgbClr val="808080"/>
                </a:buClr>
                <a:buSzPct val="75000"/>
                <a:buFont typeface="Wingdings" pitchFamily="2" charset="2"/>
                <a:buChar char="§"/>
                <a:defRPr/>
              </a:pPr>
              <a:r>
                <a:rPr lang="en-US" sz="1200">
                  <a:latin typeface="+mj-lt"/>
                </a:rPr>
                <a:t>SQL Server 2000/SAP</a:t>
              </a:r>
            </a:p>
            <a:p>
              <a:pPr marL="107950" indent="-107950" defTabSz="742950" fontAlgn="auto">
                <a:lnSpc>
                  <a:spcPct val="80000"/>
                </a:lnSpc>
                <a:spcBef>
                  <a:spcPct val="10000"/>
                </a:spcBef>
                <a:spcAft>
                  <a:spcPts val="0"/>
                </a:spcAft>
                <a:buClr>
                  <a:srgbClr val="808080"/>
                </a:buClr>
                <a:buSzPct val="75000"/>
                <a:buFont typeface="Wingdings" pitchFamily="2" charset="2"/>
                <a:buChar char="§"/>
                <a:defRPr/>
              </a:pPr>
              <a:r>
                <a:rPr lang="en-US" altLang="ja-JP" sz="1200">
                  <a:latin typeface="+mj-lt"/>
                </a:rPr>
                <a:t>HP Services for deployment</a:t>
              </a:r>
            </a:p>
          </p:txBody>
        </p:sp>
        <p:sp>
          <p:nvSpPr>
            <p:cNvPr id="67" name="Rectangle 17"/>
            <p:cNvSpPr>
              <a:spLocks noChangeArrowheads="1"/>
            </p:cNvSpPr>
            <p:nvPr/>
          </p:nvSpPr>
          <p:spPr bwMode="blackWhite">
            <a:xfrm>
              <a:off x="2000348" y="1371600"/>
              <a:ext cx="1859430" cy="808622"/>
            </a:xfrm>
            <a:prstGeom prst="rect">
              <a:avLst/>
            </a:prstGeom>
            <a:noFill/>
            <a:ln w="9525">
              <a:noFill/>
              <a:miter lim="800000"/>
              <a:headEnd/>
              <a:tailEnd/>
            </a:ln>
          </p:spPr>
          <p:txBody>
            <a:bodyPr wrap="none" anchor="ctr"/>
            <a:lstStyle/>
            <a:p>
              <a:pPr fontAlgn="auto">
                <a:spcAft>
                  <a:spcPts val="0"/>
                </a:spcAft>
                <a:defRPr/>
              </a:pPr>
              <a:endParaRPr lang="en-US" sz="1600">
                <a:latin typeface="+mj-lt"/>
              </a:endParaRPr>
            </a:p>
          </p:txBody>
        </p:sp>
        <p:sp>
          <p:nvSpPr>
            <p:cNvPr id="68" name="Rectangle 18"/>
            <p:cNvSpPr>
              <a:spLocks noChangeArrowheads="1"/>
            </p:cNvSpPr>
            <p:nvPr/>
          </p:nvSpPr>
          <p:spPr bwMode="blackWhite">
            <a:xfrm>
              <a:off x="2000348" y="2365049"/>
              <a:ext cx="1859430" cy="804771"/>
            </a:xfrm>
            <a:prstGeom prst="rect">
              <a:avLst/>
            </a:prstGeom>
            <a:noFill/>
            <a:ln w="9525">
              <a:noFill/>
              <a:miter lim="800000"/>
              <a:headEnd/>
              <a:tailEnd/>
            </a:ln>
          </p:spPr>
          <p:txBody>
            <a:bodyPr wrap="none" anchor="ctr"/>
            <a:lstStyle/>
            <a:p>
              <a:pPr fontAlgn="auto">
                <a:spcAft>
                  <a:spcPts val="0"/>
                </a:spcAft>
                <a:defRPr/>
              </a:pPr>
              <a:endParaRPr lang="en-US" sz="1600">
                <a:latin typeface="+mj-lt"/>
              </a:endParaRPr>
            </a:p>
          </p:txBody>
        </p:sp>
        <p:sp>
          <p:nvSpPr>
            <p:cNvPr id="69" name="Rectangle 19"/>
            <p:cNvSpPr>
              <a:spLocks noChangeArrowheads="1"/>
            </p:cNvSpPr>
            <p:nvPr/>
          </p:nvSpPr>
          <p:spPr bwMode="blackWhite">
            <a:xfrm>
              <a:off x="2000348" y="3362349"/>
              <a:ext cx="1859430" cy="810547"/>
            </a:xfrm>
            <a:prstGeom prst="rect">
              <a:avLst/>
            </a:prstGeom>
            <a:noFill/>
            <a:ln w="9525">
              <a:noFill/>
              <a:miter lim="800000"/>
              <a:headEnd/>
              <a:tailEnd/>
            </a:ln>
          </p:spPr>
          <p:txBody>
            <a:bodyPr wrap="none" anchor="ctr"/>
            <a:lstStyle/>
            <a:p>
              <a:pPr fontAlgn="auto">
                <a:spcAft>
                  <a:spcPts val="0"/>
                </a:spcAft>
                <a:defRPr/>
              </a:pPr>
              <a:endParaRPr lang="en-US" sz="1600">
                <a:latin typeface="+mj-lt"/>
              </a:endParaRPr>
            </a:p>
          </p:txBody>
        </p:sp>
        <p:sp>
          <p:nvSpPr>
            <p:cNvPr id="70" name="Rectangle 20"/>
            <p:cNvSpPr>
              <a:spLocks noChangeArrowheads="1"/>
            </p:cNvSpPr>
            <p:nvPr/>
          </p:nvSpPr>
          <p:spPr bwMode="blackWhite">
            <a:xfrm>
              <a:off x="2000348" y="3362349"/>
              <a:ext cx="1853127" cy="918364"/>
            </a:xfrm>
            <a:prstGeom prst="rect">
              <a:avLst/>
            </a:prstGeom>
            <a:noFill/>
            <a:ln w="9525">
              <a:solidFill>
                <a:schemeClr val="accent1"/>
              </a:solidFill>
              <a:miter lim="800000"/>
              <a:headEnd/>
              <a:tailEnd/>
            </a:ln>
          </p:spPr>
          <p:txBody>
            <a:bodyPr wrap="none" anchor="ctr"/>
            <a:lstStyle/>
            <a:p>
              <a:pPr fontAlgn="auto">
                <a:lnSpc>
                  <a:spcPct val="75000"/>
                </a:lnSpc>
                <a:spcBef>
                  <a:spcPct val="10000"/>
                </a:spcBef>
                <a:spcAft>
                  <a:spcPts val="0"/>
                </a:spcAft>
                <a:defRPr/>
              </a:pPr>
              <a:endParaRPr lang="en-US" altLang="ja-JP" sz="1200">
                <a:latin typeface="+mj-lt"/>
              </a:endParaRPr>
            </a:p>
          </p:txBody>
        </p:sp>
        <p:sp>
          <p:nvSpPr>
            <p:cNvPr id="71" name="Rectangle 21"/>
            <p:cNvSpPr>
              <a:spLocks noChangeArrowheads="1"/>
            </p:cNvSpPr>
            <p:nvPr/>
          </p:nvSpPr>
          <p:spPr bwMode="blackWhite">
            <a:xfrm>
              <a:off x="2000348" y="1371600"/>
              <a:ext cx="1859430" cy="825950"/>
            </a:xfrm>
            <a:prstGeom prst="rect">
              <a:avLst/>
            </a:prstGeom>
            <a:noFill/>
            <a:ln w="9525">
              <a:noFill/>
              <a:miter lim="800000"/>
              <a:headEnd/>
              <a:tailEnd/>
            </a:ln>
          </p:spPr>
          <p:txBody>
            <a:bodyPr wrap="none" anchor="ctr"/>
            <a:lstStyle/>
            <a:p>
              <a:pPr fontAlgn="auto">
                <a:spcAft>
                  <a:spcPts val="0"/>
                </a:spcAft>
                <a:defRPr/>
              </a:pPr>
              <a:endParaRPr lang="en-US" sz="1600">
                <a:latin typeface="+mj-lt"/>
              </a:endParaRPr>
            </a:p>
          </p:txBody>
        </p:sp>
        <p:sp>
          <p:nvSpPr>
            <p:cNvPr id="72" name="Rectangle 22"/>
            <p:cNvSpPr>
              <a:spLocks noChangeArrowheads="1"/>
            </p:cNvSpPr>
            <p:nvPr/>
          </p:nvSpPr>
          <p:spPr bwMode="blackWhite">
            <a:xfrm>
              <a:off x="2000348" y="1371600"/>
              <a:ext cx="1853127" cy="918364"/>
            </a:xfrm>
            <a:prstGeom prst="rect">
              <a:avLst/>
            </a:prstGeom>
            <a:noFill/>
            <a:ln w="9525">
              <a:solidFill>
                <a:schemeClr val="accent1"/>
              </a:solidFill>
              <a:miter lim="800000"/>
              <a:headEnd/>
              <a:tailEnd/>
            </a:ln>
          </p:spPr>
          <p:txBody>
            <a:bodyPr wrap="none" anchor="ctr"/>
            <a:lstStyle/>
            <a:p>
              <a:pPr fontAlgn="auto">
                <a:lnSpc>
                  <a:spcPct val="75000"/>
                </a:lnSpc>
                <a:spcBef>
                  <a:spcPct val="10000"/>
                </a:spcBef>
                <a:spcAft>
                  <a:spcPts val="0"/>
                </a:spcAft>
                <a:defRPr/>
              </a:pPr>
              <a:endParaRPr lang="en-US" altLang="ja-JP" sz="1200">
                <a:latin typeface="+mj-lt"/>
              </a:endParaRPr>
            </a:p>
          </p:txBody>
        </p:sp>
        <p:sp>
          <p:nvSpPr>
            <p:cNvPr id="73" name="Rectangle 23"/>
            <p:cNvSpPr>
              <a:spLocks noChangeArrowheads="1"/>
            </p:cNvSpPr>
            <p:nvPr/>
          </p:nvSpPr>
          <p:spPr bwMode="blackWhite">
            <a:xfrm>
              <a:off x="2000348" y="5372351"/>
              <a:ext cx="1859430" cy="808622"/>
            </a:xfrm>
            <a:prstGeom prst="rect">
              <a:avLst/>
            </a:prstGeom>
            <a:noFill/>
            <a:ln w="9525">
              <a:noFill/>
              <a:miter lim="800000"/>
              <a:headEnd/>
              <a:tailEnd/>
            </a:ln>
          </p:spPr>
          <p:txBody>
            <a:bodyPr wrap="none" anchor="ctr"/>
            <a:lstStyle/>
            <a:p>
              <a:pPr fontAlgn="auto">
                <a:spcAft>
                  <a:spcPts val="0"/>
                </a:spcAft>
                <a:defRPr/>
              </a:pPr>
              <a:endParaRPr lang="en-US" sz="1600">
                <a:latin typeface="+mj-lt"/>
              </a:endParaRPr>
            </a:p>
          </p:txBody>
        </p:sp>
        <p:sp>
          <p:nvSpPr>
            <p:cNvPr id="74" name="Rectangle 24"/>
            <p:cNvSpPr>
              <a:spLocks noChangeArrowheads="1"/>
            </p:cNvSpPr>
            <p:nvPr/>
          </p:nvSpPr>
          <p:spPr bwMode="blackWhite">
            <a:xfrm>
              <a:off x="2000348" y="5372351"/>
              <a:ext cx="1853127" cy="997300"/>
            </a:xfrm>
            <a:prstGeom prst="rect">
              <a:avLst/>
            </a:prstGeom>
            <a:noFill/>
            <a:ln w="9525">
              <a:solidFill>
                <a:schemeClr val="accent1"/>
              </a:solidFill>
              <a:miter lim="800000"/>
              <a:headEnd/>
              <a:tailEnd/>
            </a:ln>
          </p:spPr>
          <p:txBody>
            <a:bodyPr wrap="none" anchor="ctr"/>
            <a:lstStyle/>
            <a:p>
              <a:pPr fontAlgn="auto">
                <a:lnSpc>
                  <a:spcPct val="75000"/>
                </a:lnSpc>
                <a:spcBef>
                  <a:spcPct val="10000"/>
                </a:spcBef>
                <a:spcAft>
                  <a:spcPts val="0"/>
                </a:spcAft>
                <a:defRPr/>
              </a:pPr>
              <a:endParaRPr lang="en-US" altLang="ja-JP" sz="1200">
                <a:latin typeface="+mj-lt"/>
              </a:endParaRPr>
            </a:p>
          </p:txBody>
        </p:sp>
        <p:sp>
          <p:nvSpPr>
            <p:cNvPr id="75" name="Rectangle 25"/>
            <p:cNvSpPr>
              <a:spLocks noChangeArrowheads="1"/>
            </p:cNvSpPr>
            <p:nvPr/>
          </p:nvSpPr>
          <p:spPr bwMode="auto">
            <a:xfrm>
              <a:off x="1960008" y="5341547"/>
              <a:ext cx="2103992" cy="577587"/>
            </a:xfrm>
            <a:prstGeom prst="rect">
              <a:avLst/>
            </a:prstGeom>
            <a:noFill/>
            <a:ln w="25400">
              <a:noFill/>
              <a:miter lim="800000"/>
              <a:headEnd/>
              <a:tailEnd type="none" w="lg" len="sm"/>
            </a:ln>
          </p:spPr>
          <p:txBody>
            <a:bodyPr tIns="91440" bIns="91440"/>
            <a:lstStyle/>
            <a:p>
              <a:pPr marL="107950" indent="-107950" defTabSz="742950" fontAlgn="auto">
                <a:lnSpc>
                  <a:spcPct val="95000"/>
                </a:lnSpc>
                <a:spcBef>
                  <a:spcPct val="5000"/>
                </a:spcBef>
                <a:spcAft>
                  <a:spcPct val="5000"/>
                </a:spcAft>
                <a:buClr>
                  <a:srgbClr val="777777"/>
                </a:buClr>
                <a:buSzPct val="75000"/>
                <a:buFontTx/>
                <a:buChar char="•"/>
                <a:defRPr/>
              </a:pPr>
              <a:r>
                <a:rPr lang="en-US" sz="1200" dirty="0">
                  <a:latin typeface="+mj-lt"/>
                </a:rPr>
                <a:t>x86 to rx8620</a:t>
              </a:r>
            </a:p>
            <a:p>
              <a:pPr marL="107950" indent="-107950" defTabSz="742950" fontAlgn="auto">
                <a:lnSpc>
                  <a:spcPct val="95000"/>
                </a:lnSpc>
                <a:spcBef>
                  <a:spcPct val="5000"/>
                </a:spcBef>
                <a:spcAft>
                  <a:spcPct val="5000"/>
                </a:spcAft>
                <a:buClr>
                  <a:srgbClr val="777777"/>
                </a:buClr>
                <a:buSzPct val="75000"/>
                <a:buFontTx/>
                <a:buChar char="•"/>
                <a:defRPr/>
              </a:pPr>
              <a:r>
                <a:rPr lang="en-US" sz="1200" dirty="0">
                  <a:latin typeface="+mj-lt"/>
                </a:rPr>
                <a:t>SQL Serve 2005/SAS</a:t>
              </a:r>
            </a:p>
            <a:p>
              <a:pPr marL="107950" indent="-107950" defTabSz="742950" fontAlgn="auto">
                <a:lnSpc>
                  <a:spcPct val="95000"/>
                </a:lnSpc>
                <a:spcBef>
                  <a:spcPct val="5000"/>
                </a:spcBef>
                <a:spcAft>
                  <a:spcPct val="5000"/>
                </a:spcAft>
                <a:buClr>
                  <a:srgbClr val="777777"/>
                </a:buClr>
                <a:buSzPct val="75000"/>
                <a:buFontTx/>
                <a:buChar char="•"/>
                <a:defRPr/>
              </a:pPr>
              <a:r>
                <a:rPr lang="en-US" sz="1200" dirty="0">
                  <a:latin typeface="+mj-lt"/>
                </a:rPr>
                <a:t>Proactive 24hr support</a:t>
              </a:r>
            </a:p>
            <a:p>
              <a:pPr marL="107950" indent="-107950" defTabSz="742950" eaLnBrk="0" fontAlgn="auto" hangingPunct="0">
                <a:lnSpc>
                  <a:spcPct val="95000"/>
                </a:lnSpc>
                <a:spcBef>
                  <a:spcPct val="5000"/>
                </a:spcBef>
                <a:spcAft>
                  <a:spcPct val="5000"/>
                </a:spcAft>
                <a:buClr>
                  <a:srgbClr val="777777"/>
                </a:buClr>
                <a:buSzPct val="75000"/>
                <a:buFontTx/>
                <a:buChar char="•"/>
                <a:defRPr/>
              </a:pPr>
              <a:r>
                <a:rPr lang="en-US" sz="1200" dirty="0">
                  <a:latin typeface="+mj-lt"/>
                </a:rPr>
                <a:t>EVA expansion and XP24000</a:t>
              </a:r>
              <a:endParaRPr lang="en-US" altLang="ja-JP" sz="1200" dirty="0">
                <a:latin typeface="+mj-lt"/>
              </a:endParaRPr>
            </a:p>
          </p:txBody>
        </p:sp>
        <p:sp>
          <p:nvSpPr>
            <p:cNvPr id="76" name="Rectangle 26"/>
            <p:cNvSpPr>
              <a:spLocks noChangeArrowheads="1"/>
            </p:cNvSpPr>
            <p:nvPr/>
          </p:nvSpPr>
          <p:spPr bwMode="auto">
            <a:xfrm>
              <a:off x="1965051" y="3335395"/>
              <a:ext cx="2011966" cy="577587"/>
            </a:xfrm>
            <a:prstGeom prst="rect">
              <a:avLst/>
            </a:prstGeom>
            <a:noFill/>
            <a:ln w="25400">
              <a:noFill/>
              <a:miter lim="800000"/>
              <a:headEnd/>
              <a:tailEnd type="none" w="lg" len="sm"/>
            </a:ln>
          </p:spPr>
          <p:txBody>
            <a:bodyPr tIns="91440" bIns="91440"/>
            <a:lstStyle/>
            <a:p>
              <a:pPr marL="107950" indent="-107950" defTabSz="742950" fontAlgn="auto">
                <a:lnSpc>
                  <a:spcPct val="85000"/>
                </a:lnSpc>
                <a:spcBef>
                  <a:spcPct val="10000"/>
                </a:spcBef>
                <a:spcAft>
                  <a:spcPts val="0"/>
                </a:spcAft>
                <a:buClr>
                  <a:srgbClr val="777777"/>
                </a:buClr>
                <a:buSzPct val="75000"/>
                <a:buFontTx/>
                <a:buChar char="•"/>
                <a:defRPr/>
              </a:pPr>
              <a:r>
                <a:rPr lang="en-US" sz="1200">
                  <a:latin typeface="+mj-lt"/>
                </a:rPr>
                <a:t>Integrity servers for database and SAP</a:t>
              </a:r>
            </a:p>
            <a:p>
              <a:pPr marL="107950" indent="-107950" defTabSz="742950" fontAlgn="auto">
                <a:lnSpc>
                  <a:spcPct val="85000"/>
                </a:lnSpc>
                <a:spcBef>
                  <a:spcPct val="10000"/>
                </a:spcBef>
                <a:spcAft>
                  <a:spcPts val="0"/>
                </a:spcAft>
                <a:buClr>
                  <a:srgbClr val="777777"/>
                </a:buClr>
                <a:buSzPct val="75000"/>
                <a:buFontTx/>
                <a:buChar char="•"/>
                <a:defRPr/>
              </a:pPr>
              <a:r>
                <a:rPr lang="en-US" sz="1200">
                  <a:latin typeface="+mj-lt"/>
                </a:rPr>
                <a:t>SQL Server 2005 </a:t>
              </a:r>
            </a:p>
            <a:p>
              <a:pPr marL="107950" indent="-107950" defTabSz="742950" fontAlgn="auto">
                <a:lnSpc>
                  <a:spcPct val="85000"/>
                </a:lnSpc>
                <a:spcBef>
                  <a:spcPct val="10000"/>
                </a:spcBef>
                <a:spcAft>
                  <a:spcPts val="0"/>
                </a:spcAft>
                <a:buClr>
                  <a:srgbClr val="777777"/>
                </a:buClr>
                <a:buSzPct val="75000"/>
                <a:buFontTx/>
                <a:buChar char="•"/>
                <a:defRPr/>
              </a:pPr>
              <a:r>
                <a:rPr lang="en-GB" sz="1200">
                  <a:latin typeface="+mj-lt"/>
                </a:rPr>
                <a:t>HP EVA and ESL storage</a:t>
              </a:r>
            </a:p>
          </p:txBody>
        </p:sp>
        <p:sp>
          <p:nvSpPr>
            <p:cNvPr id="77" name="Rectangle 27"/>
            <p:cNvSpPr>
              <a:spLocks noChangeArrowheads="1"/>
            </p:cNvSpPr>
            <p:nvPr/>
          </p:nvSpPr>
          <p:spPr bwMode="auto">
            <a:xfrm>
              <a:off x="1952444" y="4324994"/>
              <a:ext cx="2009445" cy="573736"/>
            </a:xfrm>
            <a:prstGeom prst="rect">
              <a:avLst/>
            </a:prstGeom>
            <a:noFill/>
            <a:ln w="25400">
              <a:noFill/>
              <a:miter lim="800000"/>
              <a:headEnd/>
              <a:tailEnd type="none" w="lg" len="sm"/>
            </a:ln>
          </p:spPr>
          <p:txBody>
            <a:bodyPr tIns="91440" bIns="91440"/>
            <a:lstStyle/>
            <a:p>
              <a:pPr marL="107950" indent="-107950" defTabSz="742950" fontAlgn="auto">
                <a:lnSpc>
                  <a:spcPct val="85000"/>
                </a:lnSpc>
                <a:spcBef>
                  <a:spcPct val="15000"/>
                </a:spcBef>
                <a:spcAft>
                  <a:spcPct val="15000"/>
                </a:spcAft>
                <a:buClr>
                  <a:srgbClr val="777777"/>
                </a:buClr>
                <a:buSzPct val="75000"/>
                <a:buFontTx/>
                <a:buChar char="•"/>
                <a:defRPr/>
              </a:pPr>
              <a:r>
                <a:rPr lang="en-US" sz="1200">
                  <a:latin typeface="+mj-lt"/>
                </a:rPr>
                <a:t>HP servers for 64-bit SAP environment</a:t>
              </a:r>
            </a:p>
            <a:p>
              <a:pPr marL="107950" indent="-107950" defTabSz="742950" fontAlgn="auto">
                <a:lnSpc>
                  <a:spcPct val="85000"/>
                </a:lnSpc>
                <a:spcBef>
                  <a:spcPct val="15000"/>
                </a:spcBef>
                <a:spcAft>
                  <a:spcPct val="15000"/>
                </a:spcAft>
                <a:buClr>
                  <a:srgbClr val="777777"/>
                </a:buClr>
                <a:buSzPct val="75000"/>
                <a:buFontTx/>
                <a:buChar char="•"/>
                <a:defRPr/>
              </a:pPr>
              <a:r>
                <a:rPr lang="en-US" sz="1200">
                  <a:latin typeface="+mj-lt"/>
                </a:rPr>
                <a:t>SQL Server 2000/SAP</a:t>
              </a:r>
            </a:p>
            <a:p>
              <a:pPr marL="107950" indent="-107950" defTabSz="742950" fontAlgn="auto">
                <a:lnSpc>
                  <a:spcPct val="85000"/>
                </a:lnSpc>
                <a:spcBef>
                  <a:spcPct val="15000"/>
                </a:spcBef>
                <a:spcAft>
                  <a:spcPct val="15000"/>
                </a:spcAft>
                <a:buClr>
                  <a:srgbClr val="777777"/>
                </a:buClr>
                <a:buSzPct val="75000"/>
                <a:buFontTx/>
                <a:buChar char="•"/>
                <a:defRPr/>
              </a:pPr>
              <a:r>
                <a:rPr lang="en-US" sz="1200">
                  <a:latin typeface="+mj-lt"/>
                </a:rPr>
                <a:t>HP EVA</a:t>
              </a:r>
              <a:endParaRPr lang="en-US" altLang="ja-JP" sz="1200" b="1">
                <a:latin typeface="+mj-lt"/>
              </a:endParaRPr>
            </a:p>
          </p:txBody>
        </p:sp>
        <p:sp>
          <p:nvSpPr>
            <p:cNvPr id="78" name="Rectangle 28"/>
            <p:cNvSpPr>
              <a:spLocks noChangeArrowheads="1"/>
            </p:cNvSpPr>
            <p:nvPr/>
          </p:nvSpPr>
          <p:spPr bwMode="blackWhite">
            <a:xfrm>
              <a:off x="2000348" y="4355799"/>
              <a:ext cx="1859430" cy="806697"/>
            </a:xfrm>
            <a:prstGeom prst="rect">
              <a:avLst/>
            </a:prstGeom>
            <a:noFill/>
            <a:ln w="9525">
              <a:noFill/>
              <a:miter lim="800000"/>
              <a:headEnd/>
              <a:tailEnd/>
            </a:ln>
          </p:spPr>
          <p:txBody>
            <a:bodyPr wrap="none" anchor="ctr"/>
            <a:lstStyle/>
            <a:p>
              <a:pPr fontAlgn="auto">
                <a:spcAft>
                  <a:spcPts val="0"/>
                </a:spcAft>
                <a:defRPr/>
              </a:pPr>
              <a:endParaRPr lang="en-US" sz="1600">
                <a:latin typeface="+mj-lt"/>
              </a:endParaRPr>
            </a:p>
          </p:txBody>
        </p:sp>
        <p:sp>
          <p:nvSpPr>
            <p:cNvPr id="79" name="Rectangle 29"/>
            <p:cNvSpPr>
              <a:spLocks noChangeArrowheads="1"/>
            </p:cNvSpPr>
            <p:nvPr/>
          </p:nvSpPr>
          <p:spPr bwMode="blackWhite">
            <a:xfrm>
              <a:off x="2000348" y="4355799"/>
              <a:ext cx="1853127" cy="945318"/>
            </a:xfrm>
            <a:prstGeom prst="rect">
              <a:avLst/>
            </a:prstGeom>
            <a:noFill/>
            <a:ln w="9525">
              <a:solidFill>
                <a:schemeClr val="accent1"/>
              </a:solidFill>
              <a:miter lim="800000"/>
              <a:headEnd/>
              <a:tailEnd/>
            </a:ln>
          </p:spPr>
          <p:txBody>
            <a:bodyPr wrap="none" anchor="ctr"/>
            <a:lstStyle/>
            <a:p>
              <a:pPr fontAlgn="auto">
                <a:lnSpc>
                  <a:spcPct val="75000"/>
                </a:lnSpc>
                <a:spcBef>
                  <a:spcPct val="10000"/>
                </a:spcBef>
                <a:spcAft>
                  <a:spcPts val="0"/>
                </a:spcAft>
                <a:defRPr/>
              </a:pPr>
              <a:endParaRPr lang="en-US" altLang="ja-JP" sz="1200">
                <a:latin typeface="+mj-lt"/>
              </a:endParaRPr>
            </a:p>
          </p:txBody>
        </p:sp>
        <p:sp>
          <p:nvSpPr>
            <p:cNvPr id="80" name="Rectangle 30"/>
            <p:cNvSpPr>
              <a:spLocks noChangeArrowheads="1"/>
            </p:cNvSpPr>
            <p:nvPr/>
          </p:nvSpPr>
          <p:spPr bwMode="blackWhite">
            <a:xfrm>
              <a:off x="2054555" y="4355799"/>
              <a:ext cx="1861952" cy="770116"/>
            </a:xfrm>
            <a:prstGeom prst="rect">
              <a:avLst/>
            </a:prstGeom>
            <a:noFill/>
            <a:ln w="9525">
              <a:noFill/>
              <a:miter lim="800000"/>
              <a:headEnd/>
              <a:tailEnd/>
            </a:ln>
          </p:spPr>
          <p:txBody>
            <a:bodyPr wrap="none" anchor="ctr"/>
            <a:lstStyle/>
            <a:p>
              <a:pPr fontAlgn="auto">
                <a:spcAft>
                  <a:spcPts val="0"/>
                </a:spcAft>
                <a:defRPr/>
              </a:pPr>
              <a:endParaRPr lang="en-US" sz="1600">
                <a:latin typeface="+mj-lt"/>
              </a:endParaRPr>
            </a:p>
          </p:txBody>
        </p:sp>
        <p:sp>
          <p:nvSpPr>
            <p:cNvPr id="25624" name="Text Box 31"/>
            <p:cNvSpPr txBox="1">
              <a:spLocks noChangeArrowheads="1"/>
            </p:cNvSpPr>
            <p:nvPr/>
          </p:nvSpPr>
          <p:spPr bwMode="auto">
            <a:xfrm>
              <a:off x="360794" y="4621603"/>
              <a:ext cx="1872675" cy="778208"/>
            </a:xfrm>
            <a:prstGeom prst="rect">
              <a:avLst/>
            </a:prstGeom>
            <a:noFill/>
            <a:ln w="9525">
              <a:noFill/>
              <a:miter lim="800000"/>
              <a:headEnd/>
              <a:tailEnd/>
            </a:ln>
          </p:spPr>
          <p:txBody>
            <a:bodyPr>
              <a:spAutoFit/>
            </a:bodyPr>
            <a:lstStyle/>
            <a:p>
              <a:pPr eaLnBrk="0" hangingPunct="0">
                <a:lnSpc>
                  <a:spcPct val="85000"/>
                </a:lnSpc>
                <a:spcBef>
                  <a:spcPct val="15000"/>
                </a:spcBef>
              </a:pPr>
              <a:r>
                <a:rPr lang="en-US">
                  <a:latin typeface="Calibri" pitchFamily="34" charset="0"/>
                </a:rPr>
                <a:t>HTL International</a:t>
              </a:r>
              <a:r>
                <a:rPr lang="en-US" sz="600">
                  <a:latin typeface="Calibri" pitchFamily="34" charset="0"/>
                </a:rPr>
                <a:t> </a:t>
              </a:r>
              <a:br>
                <a:rPr lang="en-US" sz="600">
                  <a:latin typeface="Calibri" pitchFamily="34" charset="0"/>
                </a:rPr>
              </a:br>
              <a:r>
                <a:rPr lang="en-US" sz="600">
                  <a:latin typeface="Calibri" pitchFamily="34" charset="0"/>
                </a:rPr>
                <a:t/>
              </a:r>
              <a:br>
                <a:rPr lang="en-US" sz="600">
                  <a:latin typeface="Calibri" pitchFamily="34" charset="0"/>
                </a:rPr>
              </a:br>
              <a:r>
                <a:rPr lang="en-US" sz="600">
                  <a:latin typeface="Calibri" pitchFamily="34" charset="0"/>
                </a:rPr>
                <a:t/>
              </a:r>
              <a:br>
                <a:rPr lang="en-US" sz="600">
                  <a:latin typeface="Calibri" pitchFamily="34" charset="0"/>
                </a:rPr>
              </a:br>
              <a:r>
                <a:rPr lang="en-CA" sz="1200" i="1">
                  <a:solidFill>
                    <a:schemeClr val="hlink"/>
                  </a:solidFill>
                  <a:latin typeface="Calibri" pitchFamily="34" charset="0"/>
                </a:rPr>
                <a:t>Manufacturing, AP</a:t>
              </a:r>
              <a:endParaRPr lang="en-US" sz="1200" i="1">
                <a:solidFill>
                  <a:schemeClr val="hlink"/>
                </a:solidFill>
                <a:latin typeface="Calibri" pitchFamily="34" charset="0"/>
              </a:endParaRPr>
            </a:p>
          </p:txBody>
        </p:sp>
        <p:sp>
          <p:nvSpPr>
            <p:cNvPr id="25625" name="Rectangle 32"/>
            <p:cNvSpPr>
              <a:spLocks noChangeArrowheads="1"/>
            </p:cNvSpPr>
            <p:nvPr/>
          </p:nvSpPr>
          <p:spPr bwMode="auto">
            <a:xfrm>
              <a:off x="374793" y="4338234"/>
              <a:ext cx="1580264" cy="223897"/>
            </a:xfrm>
            <a:prstGeom prst="rect">
              <a:avLst/>
            </a:prstGeom>
            <a:solidFill>
              <a:srgbClr val="023FA2"/>
            </a:solidFill>
            <a:ln w="9525" algn="ctr">
              <a:noFill/>
              <a:miter lim="800000"/>
              <a:headEnd/>
              <a:tailEnd/>
            </a:ln>
          </p:spPr>
          <p:txBody>
            <a:bodyPr wrap="none" anchor="ctr"/>
            <a:lstStyle/>
            <a:p>
              <a:pPr>
                <a:spcBef>
                  <a:spcPct val="30000"/>
                </a:spcBef>
                <a:buClr>
                  <a:srgbClr val="B2B3B5"/>
                </a:buClr>
              </a:pPr>
              <a:r>
                <a:rPr lang="en-US" b="1">
                  <a:latin typeface="Calibri" pitchFamily="34" charset="0"/>
                </a:rPr>
                <a:t>Scale-up </a:t>
              </a:r>
            </a:p>
          </p:txBody>
        </p:sp>
        <p:sp>
          <p:nvSpPr>
            <p:cNvPr id="25626" name="Rectangle 33"/>
            <p:cNvSpPr>
              <a:spLocks noChangeArrowheads="1"/>
            </p:cNvSpPr>
            <p:nvPr/>
          </p:nvSpPr>
          <p:spPr bwMode="auto">
            <a:xfrm>
              <a:off x="374793" y="5356266"/>
              <a:ext cx="1578708" cy="225647"/>
            </a:xfrm>
            <a:prstGeom prst="rect">
              <a:avLst/>
            </a:prstGeom>
            <a:solidFill>
              <a:srgbClr val="FFCC00"/>
            </a:solidFill>
            <a:ln w="9525" algn="ctr">
              <a:noFill/>
              <a:miter lim="800000"/>
              <a:headEnd/>
              <a:tailEnd/>
            </a:ln>
          </p:spPr>
          <p:txBody>
            <a:bodyPr wrap="none" anchor="ctr"/>
            <a:lstStyle/>
            <a:p>
              <a:pPr>
                <a:spcBef>
                  <a:spcPct val="30000"/>
                </a:spcBef>
                <a:buClr>
                  <a:srgbClr val="B2B3B5"/>
                </a:buClr>
              </a:pPr>
              <a:r>
                <a:rPr lang="en-US" b="1">
                  <a:latin typeface="Calibri" pitchFamily="34" charset="0"/>
                </a:rPr>
                <a:t>BI</a:t>
              </a:r>
            </a:p>
          </p:txBody>
        </p:sp>
        <p:sp>
          <p:nvSpPr>
            <p:cNvPr id="25627" name="Line 34"/>
            <p:cNvSpPr>
              <a:spLocks noChangeShapeType="1"/>
            </p:cNvSpPr>
            <p:nvPr/>
          </p:nvSpPr>
          <p:spPr bwMode="auto">
            <a:xfrm flipH="1">
              <a:off x="374793" y="5293295"/>
              <a:ext cx="1541379" cy="0"/>
            </a:xfrm>
            <a:prstGeom prst="line">
              <a:avLst/>
            </a:prstGeom>
            <a:noFill/>
            <a:ln w="19050">
              <a:solidFill>
                <a:schemeClr val="accent1"/>
              </a:solidFill>
              <a:round/>
              <a:headEnd/>
              <a:tailEnd/>
            </a:ln>
          </p:spPr>
          <p:txBody>
            <a:bodyPr/>
            <a:lstStyle/>
            <a:p>
              <a:endParaRPr lang="en-US"/>
            </a:p>
          </p:txBody>
        </p:sp>
        <p:sp>
          <p:nvSpPr>
            <p:cNvPr id="25628" name="Line 35"/>
            <p:cNvSpPr>
              <a:spLocks noChangeShapeType="1"/>
            </p:cNvSpPr>
            <p:nvPr/>
          </p:nvSpPr>
          <p:spPr bwMode="auto">
            <a:xfrm flipH="1">
              <a:off x="374793" y="2293426"/>
              <a:ext cx="1541379" cy="0"/>
            </a:xfrm>
            <a:prstGeom prst="line">
              <a:avLst/>
            </a:prstGeom>
            <a:noFill/>
            <a:ln w="19050">
              <a:solidFill>
                <a:schemeClr val="accent1"/>
              </a:solidFill>
              <a:round/>
              <a:headEnd/>
              <a:tailEnd/>
            </a:ln>
          </p:spPr>
          <p:txBody>
            <a:bodyPr/>
            <a:lstStyle/>
            <a:p>
              <a:endParaRPr lang="en-US"/>
            </a:p>
          </p:txBody>
        </p:sp>
        <p:sp>
          <p:nvSpPr>
            <p:cNvPr id="25629" name="Line 36"/>
            <p:cNvSpPr>
              <a:spLocks noChangeShapeType="1"/>
            </p:cNvSpPr>
            <p:nvPr/>
          </p:nvSpPr>
          <p:spPr bwMode="auto">
            <a:xfrm flipH="1">
              <a:off x="374793" y="6358555"/>
              <a:ext cx="1541379" cy="0"/>
            </a:xfrm>
            <a:prstGeom prst="line">
              <a:avLst/>
            </a:prstGeom>
            <a:noFill/>
            <a:ln w="19050">
              <a:solidFill>
                <a:schemeClr val="accent1"/>
              </a:solidFill>
              <a:round/>
              <a:headEnd/>
              <a:tailEnd/>
            </a:ln>
          </p:spPr>
          <p:txBody>
            <a:bodyPr/>
            <a:lstStyle/>
            <a:p>
              <a:endParaRPr lang="en-US"/>
            </a:p>
          </p:txBody>
        </p:sp>
        <p:sp>
          <p:nvSpPr>
            <p:cNvPr id="25630" name="Line 37"/>
            <p:cNvSpPr>
              <a:spLocks noChangeShapeType="1"/>
            </p:cNvSpPr>
            <p:nvPr/>
          </p:nvSpPr>
          <p:spPr bwMode="auto">
            <a:xfrm flipH="1">
              <a:off x="374793" y="4259521"/>
              <a:ext cx="1541379" cy="0"/>
            </a:xfrm>
            <a:prstGeom prst="line">
              <a:avLst/>
            </a:prstGeom>
            <a:noFill/>
            <a:ln w="19050">
              <a:solidFill>
                <a:schemeClr val="accent1"/>
              </a:solidFill>
              <a:round/>
              <a:headEnd/>
              <a:tailEnd/>
            </a:ln>
          </p:spPr>
          <p:txBody>
            <a:bodyPr/>
            <a:lstStyle/>
            <a:p>
              <a:endParaRPr lang="en-US"/>
            </a:p>
          </p:txBody>
        </p:sp>
        <p:sp>
          <p:nvSpPr>
            <p:cNvPr id="25631" name="Text Box 38"/>
            <p:cNvSpPr txBox="1">
              <a:spLocks noChangeArrowheads="1"/>
            </p:cNvSpPr>
            <p:nvPr/>
          </p:nvSpPr>
          <p:spPr bwMode="auto">
            <a:xfrm>
              <a:off x="342129" y="1873618"/>
              <a:ext cx="1213113" cy="492678"/>
            </a:xfrm>
            <a:prstGeom prst="rect">
              <a:avLst/>
            </a:prstGeom>
            <a:noFill/>
            <a:ln w="9525" algn="ctr">
              <a:noFill/>
              <a:miter lim="800000"/>
              <a:headEnd/>
              <a:tailEnd/>
            </a:ln>
          </p:spPr>
          <p:txBody>
            <a:bodyPr wrap="none">
              <a:spAutoFit/>
            </a:bodyPr>
            <a:lstStyle/>
            <a:p>
              <a:pPr>
                <a:lnSpc>
                  <a:spcPct val="85000"/>
                </a:lnSpc>
                <a:spcBef>
                  <a:spcPct val="15000"/>
                </a:spcBef>
                <a:buClr>
                  <a:srgbClr val="B2B3B5"/>
                </a:buClr>
              </a:pPr>
              <a:r>
                <a:rPr lang="en-CA" sz="1200" i="1">
                  <a:solidFill>
                    <a:schemeClr val="hlink"/>
                  </a:solidFill>
                  <a:latin typeface="Calibri" pitchFamily="34" charset="0"/>
                </a:rPr>
                <a:t>Healthcare/Insurance</a:t>
              </a:r>
              <a:br>
                <a:rPr lang="en-CA" sz="1200" i="1">
                  <a:solidFill>
                    <a:schemeClr val="hlink"/>
                  </a:solidFill>
                  <a:latin typeface="Calibri" pitchFamily="34" charset="0"/>
                </a:rPr>
              </a:br>
              <a:r>
                <a:rPr lang="en-CA" sz="1200" i="1">
                  <a:solidFill>
                    <a:schemeClr val="hlink"/>
                  </a:solidFill>
                  <a:latin typeface="Calibri" pitchFamily="34" charset="0"/>
                </a:rPr>
                <a:t>North America</a:t>
              </a:r>
              <a:endParaRPr lang="en-US" sz="1200" i="1">
                <a:solidFill>
                  <a:schemeClr val="hlink"/>
                </a:solidFill>
                <a:latin typeface="Calibri" pitchFamily="34" charset="0"/>
              </a:endParaRPr>
            </a:p>
          </p:txBody>
        </p:sp>
        <p:sp>
          <p:nvSpPr>
            <p:cNvPr id="25632" name="Rectangle 39"/>
            <p:cNvSpPr>
              <a:spLocks noChangeArrowheads="1"/>
            </p:cNvSpPr>
            <p:nvPr/>
          </p:nvSpPr>
          <p:spPr bwMode="auto">
            <a:xfrm>
              <a:off x="374793" y="2361644"/>
              <a:ext cx="1564710" cy="223897"/>
            </a:xfrm>
            <a:prstGeom prst="rect">
              <a:avLst/>
            </a:prstGeom>
            <a:solidFill>
              <a:schemeClr val="accent2"/>
            </a:solidFill>
            <a:ln w="9525" algn="ctr">
              <a:noFill/>
              <a:miter lim="800000"/>
              <a:headEnd/>
              <a:tailEnd/>
            </a:ln>
          </p:spPr>
          <p:txBody>
            <a:bodyPr wrap="none" anchor="ctr"/>
            <a:lstStyle/>
            <a:p>
              <a:pPr>
                <a:spcBef>
                  <a:spcPct val="30000"/>
                </a:spcBef>
                <a:buClr>
                  <a:srgbClr val="B2B3B5"/>
                </a:buClr>
              </a:pPr>
              <a:r>
                <a:rPr lang="en-US" b="1">
                  <a:latin typeface="Calibri" pitchFamily="34" charset="0"/>
                </a:rPr>
                <a:t>SAP Migration</a:t>
              </a:r>
            </a:p>
          </p:txBody>
        </p:sp>
        <p:sp>
          <p:nvSpPr>
            <p:cNvPr id="90" name="Rectangle 40"/>
            <p:cNvSpPr>
              <a:spLocks noChangeArrowheads="1"/>
            </p:cNvSpPr>
            <p:nvPr/>
          </p:nvSpPr>
          <p:spPr bwMode="blackWhite">
            <a:xfrm>
              <a:off x="2000348" y="4846748"/>
              <a:ext cx="1859430" cy="810546"/>
            </a:xfrm>
            <a:prstGeom prst="rect">
              <a:avLst/>
            </a:prstGeom>
            <a:noFill/>
            <a:ln w="9525">
              <a:noFill/>
              <a:miter lim="800000"/>
              <a:headEnd/>
              <a:tailEnd/>
            </a:ln>
          </p:spPr>
          <p:txBody>
            <a:bodyPr wrap="none" anchor="ctr"/>
            <a:lstStyle/>
            <a:p>
              <a:pPr fontAlgn="auto">
                <a:spcAft>
                  <a:spcPts val="0"/>
                </a:spcAft>
                <a:defRPr/>
              </a:pPr>
              <a:endParaRPr lang="en-US" sz="1600">
                <a:latin typeface="+mj-lt"/>
              </a:endParaRPr>
            </a:p>
          </p:txBody>
        </p:sp>
        <p:sp>
          <p:nvSpPr>
            <p:cNvPr id="25634" name="Text Box 41"/>
            <p:cNvSpPr txBox="1">
              <a:spLocks noChangeArrowheads="1"/>
            </p:cNvSpPr>
            <p:nvPr/>
          </p:nvSpPr>
          <p:spPr bwMode="auto">
            <a:xfrm>
              <a:off x="326575" y="2618776"/>
              <a:ext cx="1871120" cy="752081"/>
            </a:xfrm>
            <a:prstGeom prst="rect">
              <a:avLst/>
            </a:prstGeom>
            <a:noFill/>
            <a:ln w="9525">
              <a:noFill/>
              <a:miter lim="800000"/>
              <a:headEnd/>
              <a:tailEnd/>
            </a:ln>
          </p:spPr>
          <p:txBody>
            <a:bodyPr>
              <a:spAutoFit/>
            </a:bodyPr>
            <a:lstStyle/>
            <a:p>
              <a:pPr eaLnBrk="0" hangingPunct="0">
                <a:lnSpc>
                  <a:spcPct val="85000"/>
                </a:lnSpc>
                <a:spcBef>
                  <a:spcPct val="10000"/>
                </a:spcBef>
              </a:pPr>
              <a:r>
                <a:rPr lang="en-US">
                  <a:latin typeface="Calibri" pitchFamily="34" charset="0"/>
                </a:rPr>
                <a:t>PGGM</a:t>
              </a:r>
              <a:r>
                <a:rPr lang="en-US" sz="1000">
                  <a:latin typeface="Calibri" pitchFamily="34" charset="0"/>
                </a:rPr>
                <a:t> </a:t>
              </a:r>
            </a:p>
            <a:p>
              <a:pPr eaLnBrk="0" hangingPunct="0">
                <a:lnSpc>
                  <a:spcPct val="85000"/>
                </a:lnSpc>
                <a:spcBef>
                  <a:spcPct val="10000"/>
                </a:spcBef>
              </a:pPr>
              <a:endParaRPr lang="en-US" sz="800">
                <a:latin typeface="Calibri" pitchFamily="34" charset="0"/>
              </a:endParaRPr>
            </a:p>
            <a:p>
              <a:pPr eaLnBrk="0" hangingPunct="0">
                <a:lnSpc>
                  <a:spcPct val="85000"/>
                </a:lnSpc>
                <a:spcBef>
                  <a:spcPct val="10000"/>
                </a:spcBef>
              </a:pPr>
              <a:r>
                <a:rPr lang="en-US" sz="1200" i="1">
                  <a:solidFill>
                    <a:schemeClr val="hlink"/>
                  </a:solidFill>
                  <a:latin typeface="Calibri" pitchFamily="34" charset="0"/>
                </a:rPr>
                <a:t>FSI, EMEA</a:t>
              </a:r>
            </a:p>
          </p:txBody>
        </p:sp>
        <p:sp>
          <p:nvSpPr>
            <p:cNvPr id="94" name="Rectangle 44"/>
            <p:cNvSpPr>
              <a:spLocks noChangeArrowheads="1"/>
            </p:cNvSpPr>
            <p:nvPr/>
          </p:nvSpPr>
          <p:spPr bwMode="blackWhite">
            <a:xfrm>
              <a:off x="1989002" y="2366975"/>
              <a:ext cx="1853127" cy="916438"/>
            </a:xfrm>
            <a:prstGeom prst="rect">
              <a:avLst/>
            </a:prstGeom>
            <a:noFill/>
            <a:ln w="9525">
              <a:solidFill>
                <a:schemeClr val="accent1"/>
              </a:solidFill>
              <a:miter lim="800000"/>
              <a:headEnd/>
              <a:tailEnd/>
            </a:ln>
          </p:spPr>
          <p:txBody>
            <a:bodyPr wrap="none" anchor="ctr"/>
            <a:lstStyle/>
            <a:p>
              <a:pPr fontAlgn="auto">
                <a:lnSpc>
                  <a:spcPct val="75000"/>
                </a:lnSpc>
                <a:spcBef>
                  <a:spcPct val="10000"/>
                </a:spcBef>
                <a:spcAft>
                  <a:spcPts val="0"/>
                </a:spcAft>
                <a:defRPr/>
              </a:pPr>
              <a:endParaRPr lang="en-US" altLang="ja-JP" sz="1200">
                <a:latin typeface="+mj-lt"/>
              </a:endParaRPr>
            </a:p>
          </p:txBody>
        </p:sp>
        <p:sp>
          <p:nvSpPr>
            <p:cNvPr id="95" name="Rectangle 45"/>
            <p:cNvSpPr>
              <a:spLocks noChangeArrowheads="1"/>
            </p:cNvSpPr>
            <p:nvPr/>
          </p:nvSpPr>
          <p:spPr bwMode="auto">
            <a:xfrm>
              <a:off x="1957487" y="2324619"/>
              <a:ext cx="2105253" cy="577587"/>
            </a:xfrm>
            <a:prstGeom prst="rect">
              <a:avLst/>
            </a:prstGeom>
            <a:noFill/>
            <a:ln w="25400">
              <a:noFill/>
              <a:miter lim="800000"/>
              <a:headEnd/>
              <a:tailEnd type="none" w="lg" len="sm"/>
            </a:ln>
          </p:spPr>
          <p:txBody>
            <a:bodyPr tIns="91440" bIns="91440"/>
            <a:lstStyle/>
            <a:p>
              <a:pPr marL="107950" indent="-107950" defTabSz="742950" fontAlgn="auto">
                <a:spcBef>
                  <a:spcPct val="15000"/>
                </a:spcBef>
                <a:spcAft>
                  <a:spcPts val="0"/>
                </a:spcAft>
                <a:buClr>
                  <a:srgbClr val="777777"/>
                </a:buClr>
                <a:buSzPct val="95000"/>
                <a:buFontTx/>
                <a:buChar char="•"/>
                <a:defRPr/>
              </a:pPr>
              <a:r>
                <a:rPr lang="en-US" sz="1100">
                  <a:latin typeface="+mj-lt"/>
                </a:rPr>
                <a:t>Rx7620 servers </a:t>
              </a:r>
            </a:p>
            <a:p>
              <a:pPr marL="107950" indent="-107950" defTabSz="742950" fontAlgn="auto">
                <a:spcBef>
                  <a:spcPct val="15000"/>
                </a:spcBef>
                <a:spcAft>
                  <a:spcPts val="0"/>
                </a:spcAft>
                <a:buClr>
                  <a:srgbClr val="777777"/>
                </a:buClr>
                <a:buSzPct val="95000"/>
                <a:buFontTx/>
                <a:buChar char="•"/>
                <a:defRPr/>
              </a:pPr>
              <a:r>
                <a:rPr lang="en-US" sz="1100">
                  <a:latin typeface="+mj-lt"/>
                </a:rPr>
                <a:t>SQL Server/HP Openview</a:t>
              </a:r>
            </a:p>
            <a:p>
              <a:pPr marL="107950" indent="-107950" defTabSz="742950" fontAlgn="auto">
                <a:spcBef>
                  <a:spcPct val="15000"/>
                </a:spcBef>
                <a:spcAft>
                  <a:spcPts val="0"/>
                </a:spcAft>
                <a:buClr>
                  <a:srgbClr val="777777"/>
                </a:buClr>
                <a:buSzPct val="95000"/>
                <a:buFontTx/>
                <a:buChar char="•"/>
                <a:defRPr/>
              </a:pPr>
              <a:r>
                <a:rPr lang="en-US" altLang="ja-JP" sz="1100">
                  <a:latin typeface="+mj-lt"/>
                </a:rPr>
                <a:t>HP outsourcing solution</a:t>
              </a:r>
              <a:br>
                <a:rPr lang="en-US" altLang="ja-JP" sz="1100">
                  <a:latin typeface="+mj-lt"/>
                </a:rPr>
              </a:br>
              <a:r>
                <a:rPr lang="en-US" altLang="ja-JP" sz="1100">
                  <a:latin typeface="+mj-lt"/>
                </a:rPr>
                <a:t>(GDIC)</a:t>
              </a:r>
            </a:p>
          </p:txBody>
        </p:sp>
        <p:sp>
          <p:nvSpPr>
            <p:cNvPr id="25637" name="Line 46"/>
            <p:cNvSpPr>
              <a:spLocks noChangeShapeType="1"/>
            </p:cNvSpPr>
            <p:nvPr/>
          </p:nvSpPr>
          <p:spPr bwMode="auto">
            <a:xfrm flipH="1">
              <a:off x="356128" y="3262480"/>
              <a:ext cx="1541379" cy="0"/>
            </a:xfrm>
            <a:prstGeom prst="line">
              <a:avLst/>
            </a:prstGeom>
            <a:noFill/>
            <a:ln w="19050">
              <a:solidFill>
                <a:schemeClr val="accent1"/>
              </a:solidFill>
              <a:round/>
              <a:headEnd/>
              <a:tailEnd/>
            </a:ln>
          </p:spPr>
          <p:txBody>
            <a:bodyPr/>
            <a:lstStyle/>
            <a:p>
              <a:endParaRPr lang="en-US"/>
            </a:p>
          </p:txBody>
        </p:sp>
        <p:sp>
          <p:nvSpPr>
            <p:cNvPr id="25638" name="Text Box 47"/>
            <p:cNvSpPr txBox="1">
              <a:spLocks noChangeArrowheads="1"/>
            </p:cNvSpPr>
            <p:nvPr/>
          </p:nvSpPr>
          <p:spPr bwMode="auto">
            <a:xfrm>
              <a:off x="354572" y="1650940"/>
              <a:ext cx="1580026" cy="447890"/>
            </a:xfrm>
            <a:prstGeom prst="rect">
              <a:avLst/>
            </a:prstGeom>
            <a:noFill/>
            <a:ln w="9525">
              <a:noFill/>
              <a:miter lim="800000"/>
              <a:headEnd/>
              <a:tailEnd/>
            </a:ln>
          </p:spPr>
          <p:txBody>
            <a:bodyPr wrap="none">
              <a:spAutoFit/>
            </a:bodyPr>
            <a:lstStyle/>
            <a:p>
              <a:r>
                <a:rPr lang="en-US">
                  <a:latin typeface="Calibri" pitchFamily="34" charset="0"/>
                </a:rPr>
                <a:t>Kindred Healthcare</a:t>
              </a:r>
            </a:p>
          </p:txBody>
        </p:sp>
      </p:gr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8"/>
          <p:cNvSpPr txBox="1">
            <a:spLocks noGrp="1" noChangeArrowheads="1"/>
          </p:cNvSpPr>
          <p:nvPr/>
        </p:nvSpPr>
        <p:spPr bwMode="auto">
          <a:xfrm>
            <a:off x="284163" y="227013"/>
            <a:ext cx="2536825" cy="306387"/>
          </a:xfrm>
          <a:prstGeom prst="rect">
            <a:avLst/>
          </a:prstGeom>
          <a:noFill/>
          <a:ln w="9525">
            <a:noFill/>
            <a:miter lim="800000"/>
            <a:headEnd/>
            <a:tailEnd/>
          </a:ln>
        </p:spPr>
        <p:txBody>
          <a:bodyPr lIns="90791" tIns="45396" rIns="90791" bIns="45396"/>
          <a:lstStyle/>
          <a:p>
            <a:pPr defTabSz="908050"/>
            <a:r>
              <a:rPr lang="en-US" sz="1000">
                <a:latin typeface="Futura Hv" pitchFamily="34" charset="0"/>
              </a:rPr>
              <a:t>Windows Integrity Tech Exchange, March 19 - 23, Cupertino CA</a:t>
            </a:r>
          </a:p>
        </p:txBody>
      </p:sp>
      <p:sp>
        <p:nvSpPr>
          <p:cNvPr id="27650" name="Rectangle 2"/>
          <p:cNvSpPr>
            <a:spLocks noGrp="1" noRot="1" noChangeAspect="1" noChangeArrowheads="1" noTextEdit="1"/>
          </p:cNvSpPr>
          <p:nvPr>
            <p:ph type="sldImg"/>
          </p:nvPr>
        </p:nvSpPr>
        <p:spPr bwMode="auto">
          <a:xfrm>
            <a:off x="2908300" y="225425"/>
            <a:ext cx="3644900" cy="2733675"/>
          </a:xfrm>
          <a:noFill/>
          <a:ln>
            <a:solidFill>
              <a:srgbClr val="000000"/>
            </a:solidFill>
            <a:miter lim="800000"/>
            <a:headEnd/>
            <a:tailEnd/>
          </a:ln>
        </p:spPr>
      </p:sp>
      <p:sp>
        <p:nvSpPr>
          <p:cNvPr id="27651" name="Rectangle 3"/>
          <p:cNvSpPr>
            <a:spLocks noGrp="1" noChangeArrowheads="1"/>
          </p:cNvSpPr>
          <p:nvPr>
            <p:ph type="body" idx="1"/>
          </p:nvPr>
        </p:nvSpPr>
        <p:spPr bwMode="auto">
          <a:xfrm>
            <a:off x="250825" y="3200400"/>
            <a:ext cx="6291263" cy="5324475"/>
          </a:xfrm>
          <a:noFill/>
        </p:spPr>
        <p:txBody>
          <a:bodyPr wrap="square" lIns="90791" tIns="45396" rIns="90791" bIns="45396"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8"/>
          <p:cNvSpPr txBox="1">
            <a:spLocks noGrp="1" noChangeArrowheads="1"/>
          </p:cNvSpPr>
          <p:nvPr/>
        </p:nvSpPr>
        <p:spPr bwMode="auto">
          <a:xfrm>
            <a:off x="284163" y="227013"/>
            <a:ext cx="2535237" cy="304800"/>
          </a:xfrm>
          <a:prstGeom prst="rect">
            <a:avLst/>
          </a:prstGeom>
          <a:noFill/>
          <a:ln w="9525">
            <a:noFill/>
            <a:miter lim="800000"/>
            <a:headEnd/>
            <a:tailEnd/>
          </a:ln>
        </p:spPr>
        <p:txBody>
          <a:bodyPr/>
          <a:lstStyle/>
          <a:p>
            <a:r>
              <a:rPr lang="en-US" sz="1000">
                <a:latin typeface="Futura Hv" pitchFamily="34" charset="0"/>
              </a:rPr>
              <a:t>Presentation Title</a:t>
            </a:r>
          </a:p>
        </p:txBody>
      </p:sp>
      <p:sp>
        <p:nvSpPr>
          <p:cNvPr id="10242" name="Rectangle 11"/>
          <p:cNvSpPr txBox="1">
            <a:spLocks noGrp="1" noChangeArrowheads="1"/>
          </p:cNvSpPr>
          <p:nvPr/>
        </p:nvSpPr>
        <p:spPr bwMode="auto">
          <a:xfrm>
            <a:off x="3884613" y="8685213"/>
            <a:ext cx="2971800" cy="457200"/>
          </a:xfrm>
          <a:prstGeom prst="rect">
            <a:avLst/>
          </a:prstGeom>
          <a:noFill/>
          <a:ln w="9525">
            <a:noFill/>
            <a:miter lim="800000"/>
            <a:headEnd/>
            <a:tailEnd/>
          </a:ln>
        </p:spPr>
        <p:txBody>
          <a:bodyPr/>
          <a:lstStyle/>
          <a:p>
            <a:fld id="{B3A755C3-5881-4791-9FDB-0AA5D3190132}" type="slidenum">
              <a:rPr lang="en-US" sz="1600">
                <a:latin typeface="Calibri" pitchFamily="34" charset="0"/>
              </a:rPr>
              <a:pPr/>
              <a:t>24</a:t>
            </a:fld>
            <a:endParaRPr lang="en-US" sz="1600">
              <a:latin typeface="Calibri" pitchFamily="34" charset="0"/>
            </a:endParaRPr>
          </a:p>
        </p:txBody>
      </p:sp>
      <p:sp>
        <p:nvSpPr>
          <p:cNvPr id="10243" name="Rectangle 8"/>
          <p:cNvSpPr txBox="1">
            <a:spLocks noGrp="1" noChangeArrowheads="1"/>
          </p:cNvSpPr>
          <p:nvPr/>
        </p:nvSpPr>
        <p:spPr bwMode="auto">
          <a:xfrm>
            <a:off x="284163" y="227013"/>
            <a:ext cx="2535237" cy="304800"/>
          </a:xfrm>
          <a:prstGeom prst="rect">
            <a:avLst/>
          </a:prstGeom>
          <a:noFill/>
          <a:ln w="9525">
            <a:noFill/>
            <a:miter lim="800000"/>
            <a:headEnd/>
            <a:tailEnd/>
          </a:ln>
        </p:spPr>
        <p:txBody>
          <a:bodyPr/>
          <a:lstStyle/>
          <a:p>
            <a:r>
              <a:rPr lang="en-US" sz="1000">
                <a:latin typeface="Calibri" pitchFamily="34" charset="0"/>
              </a:rPr>
              <a:t>Presentation Title</a:t>
            </a:r>
          </a:p>
        </p:txBody>
      </p:sp>
      <p:sp>
        <p:nvSpPr>
          <p:cNvPr id="10244" name="Rectangle 11"/>
          <p:cNvSpPr txBox="1">
            <a:spLocks noGrp="1" noChangeArrowheads="1"/>
          </p:cNvSpPr>
          <p:nvPr/>
        </p:nvSpPr>
        <p:spPr bwMode="auto">
          <a:xfrm>
            <a:off x="6207125" y="8929688"/>
            <a:ext cx="382588" cy="214312"/>
          </a:xfrm>
          <a:prstGeom prst="rect">
            <a:avLst/>
          </a:prstGeom>
          <a:noFill/>
          <a:ln w="9525">
            <a:noFill/>
            <a:miter lim="800000"/>
            <a:headEnd/>
            <a:tailEnd/>
          </a:ln>
        </p:spPr>
        <p:txBody>
          <a:bodyPr/>
          <a:lstStyle/>
          <a:p>
            <a:pPr algn="r"/>
            <a:fld id="{0A2A6E80-E905-4042-B948-E56BAB73DECB}" type="slidenum">
              <a:rPr lang="en-US" sz="800">
                <a:latin typeface="Calibri" pitchFamily="34" charset="0"/>
              </a:rPr>
              <a:pPr algn="r"/>
              <a:t>24</a:t>
            </a:fld>
            <a:endParaRPr lang="en-US" sz="800">
              <a:latin typeface="Calibri" pitchFamily="34" charset="0"/>
            </a:endParaRPr>
          </a:p>
        </p:txBody>
      </p:sp>
      <p:sp>
        <p:nvSpPr>
          <p:cNvPr id="10245" name="Rectangle 2"/>
          <p:cNvSpPr>
            <a:spLocks noGrp="1" noRot="1" noChangeAspect="1" noChangeArrowheads="1" noTextEdit="1"/>
          </p:cNvSpPr>
          <p:nvPr>
            <p:ph type="sldImg"/>
          </p:nvPr>
        </p:nvSpPr>
        <p:spPr bwMode="auto">
          <a:xfrm>
            <a:off x="2914650" y="260350"/>
            <a:ext cx="3644900" cy="2733675"/>
          </a:xfrm>
          <a:noFill/>
          <a:ln>
            <a:solidFill>
              <a:srgbClr val="000000"/>
            </a:solidFill>
            <a:miter lim="800000"/>
            <a:headEnd/>
            <a:tailEnd/>
          </a:ln>
        </p:spPr>
      </p:sp>
      <p:sp>
        <p:nvSpPr>
          <p:cNvPr id="10246" name="Rectangle 3"/>
          <p:cNvSpPr>
            <a:spLocks noGrp="1" noChangeArrowheads="1"/>
          </p:cNvSpPr>
          <p:nvPr>
            <p:ph type="body" idx="1"/>
          </p:nvPr>
        </p:nvSpPr>
        <p:spPr bwMode="auto">
          <a:xfrm>
            <a:off x="250825" y="3198813"/>
            <a:ext cx="6292850" cy="884237"/>
          </a:xfrm>
          <a:noFill/>
        </p:spPr>
        <p:txBody>
          <a:bodyPr wrap="square" numCol="1" anchor="t" anchorCtr="0" compatLnSpc="1">
            <a:prstTxWarp prst="textNoShape">
              <a:avLst/>
            </a:prstTxWarp>
          </a:bodyPr>
          <a:lstStyle/>
          <a:p>
            <a:pPr eaLnBrk="1" hangingPunct="1">
              <a:spcBef>
                <a:spcPct val="0"/>
              </a:spcBef>
            </a:pPr>
            <a:endParaRPr lang="de-DE"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lstStyle/>
          <a:p>
            <a:fld id="{22C95D85-E2CE-4334-96BF-75BC19D5A2A3}" type="slidenum">
              <a:rPr lang="en-US" sz="1600">
                <a:latin typeface="Calibri" pitchFamily="34" charset="0"/>
              </a:rPr>
              <a:pPr/>
              <a:t>25</a:t>
            </a:fld>
            <a:endParaRPr lang="en-US" sz="1600">
              <a:latin typeface="Calibri" pitchFamily="34" charset="0"/>
            </a:endParaRPr>
          </a:p>
        </p:txBody>
      </p:sp>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xfrm>
            <a:off x="685800" y="4406900"/>
            <a:ext cx="5486400" cy="4117975"/>
          </a:xfrm>
          <a:noFill/>
        </p:spPr>
        <p:txBody>
          <a:bodyPr wrap="square" lIns="91071" tIns="45536" rIns="91071" bIns="45536"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lIns="89373" tIns="44687" rIns="89373" bIns="44687" anchor="b"/>
          <a:lstStyle/>
          <a:p>
            <a:pPr algn="r" defTabSz="893763"/>
            <a:fld id="{3BA499F0-7FA3-4364-A4A0-CE64E577545E}" type="slidenum">
              <a:rPr lang="en-US" sz="1200">
                <a:latin typeface="Calibri" pitchFamily="34" charset="0"/>
              </a:rPr>
              <a:pPr algn="r" defTabSz="893763"/>
              <a:t>25</a:t>
            </a:fld>
            <a:endParaRPr lang="en-US" sz="1200">
              <a:latin typeface="Calibri" pitchFamily="34" charset="0"/>
            </a:endParaRPr>
          </a:p>
        </p:txBody>
      </p:sp>
      <p:grpSp>
        <p:nvGrpSpPr>
          <p:cNvPr id="31749" name="Group 65"/>
          <p:cNvGrpSpPr>
            <a:grpSpLocks/>
          </p:cNvGrpSpPr>
          <p:nvPr/>
        </p:nvGrpSpPr>
        <p:grpSpPr bwMode="auto">
          <a:xfrm>
            <a:off x="830263" y="7180263"/>
            <a:ext cx="2955925" cy="993775"/>
            <a:chOff x="6019201" y="4414573"/>
            <a:chExt cx="3502377" cy="1029080"/>
          </a:xfrm>
        </p:grpSpPr>
        <p:sp>
          <p:nvSpPr>
            <p:cNvPr id="31755" name="TextBox 57"/>
            <p:cNvSpPr txBox="1">
              <a:spLocks noChangeArrowheads="1"/>
            </p:cNvSpPr>
            <p:nvPr/>
          </p:nvSpPr>
          <p:spPr bwMode="auto">
            <a:xfrm>
              <a:off x="6625614" y="4967497"/>
              <a:ext cx="2895964" cy="476156"/>
            </a:xfrm>
            <a:prstGeom prst="rect">
              <a:avLst/>
            </a:prstGeom>
            <a:noFill/>
            <a:ln w="9525">
              <a:noFill/>
              <a:miter lim="800000"/>
              <a:headEnd/>
              <a:tailEnd/>
            </a:ln>
          </p:spPr>
          <p:txBody>
            <a:bodyPr wrap="none" lIns="89366" tIns="44684" rIns="89366" bIns="44684">
              <a:spAutoFit/>
            </a:bodyPr>
            <a:lstStyle/>
            <a:p>
              <a:pPr marL="220663" lvl="4" indent="-220663" defTabSz="893763">
                <a:lnSpc>
                  <a:spcPct val="90000"/>
                </a:lnSpc>
                <a:spcBef>
                  <a:spcPct val="20000"/>
                </a:spcBef>
                <a:buSzPct val="80000"/>
                <a:buFontTx/>
                <a:buBlip>
                  <a:blip r:embed="rId3"/>
                </a:buBlip>
              </a:pPr>
              <a:r>
                <a:rPr lang="en-US" sz="1200">
                  <a:latin typeface="Calibri" pitchFamily="34" charset="0"/>
                  <a:cs typeface="Arial" charset="0"/>
                </a:rPr>
                <a:t>Up to 64 processors, 2 TB</a:t>
              </a:r>
            </a:p>
            <a:p>
              <a:pPr marL="220663" lvl="4" indent="-220663" defTabSz="893763">
                <a:lnSpc>
                  <a:spcPct val="90000"/>
                </a:lnSpc>
                <a:spcBef>
                  <a:spcPct val="20000"/>
                </a:spcBef>
                <a:buSzPct val="80000"/>
                <a:buFontTx/>
                <a:buBlip>
                  <a:blip r:embed="rId3"/>
                </a:buBlip>
              </a:pPr>
              <a:r>
                <a:rPr lang="en-US" sz="1200">
                  <a:latin typeface="Calibri" pitchFamily="34" charset="0"/>
                  <a:cs typeface="Arial" charset="0"/>
                </a:rPr>
                <a:t>Unlimited virtual guest instances</a:t>
              </a:r>
            </a:p>
          </p:txBody>
        </p:sp>
        <p:pic>
          <p:nvPicPr>
            <p:cNvPr id="31756" name="Picture 3" descr="C:\Users\juliuss.REDMOND\Downloads\logos\WS08-Itanium_h_rgb.png"/>
            <p:cNvPicPr>
              <a:picLocks noChangeAspect="1" noChangeArrowheads="1"/>
            </p:cNvPicPr>
            <p:nvPr/>
          </p:nvPicPr>
          <p:blipFill>
            <a:blip r:embed="rId4"/>
            <a:srcRect/>
            <a:stretch>
              <a:fillRect/>
            </a:stretch>
          </p:blipFill>
          <p:spPr bwMode="auto">
            <a:xfrm>
              <a:off x="6019201" y="4414573"/>
              <a:ext cx="2300299" cy="508234"/>
            </a:xfrm>
            <a:prstGeom prst="rect">
              <a:avLst/>
            </a:prstGeom>
            <a:noFill/>
            <a:ln w="9525">
              <a:noFill/>
              <a:miter lim="800000"/>
              <a:headEnd/>
              <a:tailEnd/>
            </a:ln>
          </p:spPr>
        </p:pic>
      </p:grpSp>
      <p:pic>
        <p:nvPicPr>
          <p:cNvPr id="31750" name="Picture 35" descr="WinServer2003_for white background.jpg"/>
          <p:cNvPicPr>
            <a:picLocks noChangeAspect="1"/>
          </p:cNvPicPr>
          <p:nvPr/>
        </p:nvPicPr>
        <p:blipFill>
          <a:blip r:embed="rId5"/>
          <a:srcRect/>
          <a:stretch>
            <a:fillRect/>
          </a:stretch>
        </p:blipFill>
        <p:spPr bwMode="auto">
          <a:xfrm>
            <a:off x="750888" y="4887913"/>
            <a:ext cx="2398712" cy="519112"/>
          </a:xfrm>
          <a:prstGeom prst="rect">
            <a:avLst/>
          </a:prstGeom>
          <a:noFill/>
          <a:ln w="9525">
            <a:noFill/>
            <a:miter lim="800000"/>
            <a:headEnd/>
            <a:tailEnd/>
          </a:ln>
        </p:spPr>
      </p:pic>
      <p:grpSp>
        <p:nvGrpSpPr>
          <p:cNvPr id="31751" name="Group 12"/>
          <p:cNvGrpSpPr>
            <a:grpSpLocks/>
          </p:cNvGrpSpPr>
          <p:nvPr/>
        </p:nvGrpSpPr>
        <p:grpSpPr bwMode="auto">
          <a:xfrm>
            <a:off x="820738" y="5897563"/>
            <a:ext cx="4011612" cy="968375"/>
            <a:chOff x="820107" y="5440363"/>
            <a:chExt cx="4012243" cy="968922"/>
          </a:xfrm>
        </p:grpSpPr>
        <p:sp>
          <p:nvSpPr>
            <p:cNvPr id="31752" name="TextBox 18"/>
            <p:cNvSpPr txBox="1">
              <a:spLocks noChangeArrowheads="1"/>
            </p:cNvSpPr>
            <p:nvPr/>
          </p:nvSpPr>
          <p:spPr bwMode="auto">
            <a:xfrm>
              <a:off x="1319213" y="5949950"/>
              <a:ext cx="3513137" cy="459335"/>
            </a:xfrm>
            <a:prstGeom prst="rect">
              <a:avLst/>
            </a:prstGeom>
            <a:noFill/>
            <a:ln w="9525">
              <a:noFill/>
              <a:miter lim="800000"/>
              <a:headEnd/>
              <a:tailEnd/>
            </a:ln>
          </p:spPr>
          <p:txBody>
            <a:bodyPr lIns="89366" tIns="44684" rIns="89366" bIns="44684">
              <a:spAutoFit/>
            </a:bodyPr>
            <a:lstStyle/>
            <a:p>
              <a:pPr marL="220663" lvl="4" indent="-220663" defTabSz="893763">
                <a:lnSpc>
                  <a:spcPct val="90000"/>
                </a:lnSpc>
                <a:spcBef>
                  <a:spcPct val="20000"/>
                </a:spcBef>
                <a:buSzPct val="80000"/>
                <a:buFontTx/>
                <a:buBlip>
                  <a:blip r:embed="rId3"/>
                </a:buBlip>
              </a:pPr>
              <a:r>
                <a:rPr lang="en-US" sz="1200">
                  <a:latin typeface="Calibri" pitchFamily="34" charset="0"/>
                </a:rPr>
                <a:t>Support for up to 4  processors, 2TB</a:t>
              </a:r>
              <a:endParaRPr lang="en-US" sz="1200">
                <a:latin typeface="Calibri" pitchFamily="34" charset="0"/>
                <a:cs typeface="Arial" charset="0"/>
              </a:endParaRPr>
            </a:p>
            <a:p>
              <a:pPr marL="220663" lvl="4" indent="-220663" defTabSz="893763">
                <a:lnSpc>
                  <a:spcPct val="90000"/>
                </a:lnSpc>
                <a:spcBef>
                  <a:spcPct val="20000"/>
                </a:spcBef>
                <a:buSzPct val="80000"/>
                <a:buFontTx/>
                <a:buBlip>
                  <a:blip r:embed="rId3"/>
                </a:buBlip>
              </a:pPr>
              <a:r>
                <a:rPr lang="en-US" sz="1200">
                  <a:latin typeface="Calibri" pitchFamily="34" charset="0"/>
                  <a:cs typeface="Arial" charset="0"/>
                </a:rPr>
                <a:t>Includes 4 virtual guest instances</a:t>
              </a:r>
            </a:p>
          </p:txBody>
        </p:sp>
        <p:pic>
          <p:nvPicPr>
            <p:cNvPr id="31753" name="Picture 3" descr="C:\Users\juliuss.REDMOND\Downloads\logos\WS08-Itanium_h_rgb.png"/>
            <p:cNvPicPr>
              <a:picLocks noChangeAspect="1" noChangeArrowheads="1"/>
            </p:cNvPicPr>
            <p:nvPr/>
          </p:nvPicPr>
          <p:blipFill>
            <a:blip r:embed="rId4"/>
            <a:srcRect/>
            <a:stretch>
              <a:fillRect/>
            </a:stretch>
          </p:blipFill>
          <p:spPr bwMode="auto">
            <a:xfrm>
              <a:off x="820107" y="5440363"/>
              <a:ext cx="1941455" cy="488967"/>
            </a:xfrm>
            <a:prstGeom prst="rect">
              <a:avLst/>
            </a:prstGeom>
            <a:noFill/>
            <a:ln w="9525">
              <a:noFill/>
              <a:miter lim="800000"/>
              <a:headEnd/>
              <a:tailEnd/>
            </a:ln>
          </p:spPr>
        </p:pic>
        <p:sp>
          <p:nvSpPr>
            <p:cNvPr id="31754" name="Text Box 17"/>
            <p:cNvSpPr txBox="1">
              <a:spLocks noChangeArrowheads="1"/>
            </p:cNvSpPr>
            <p:nvPr/>
          </p:nvSpPr>
          <p:spPr bwMode="auto">
            <a:xfrm>
              <a:off x="1091612" y="5721292"/>
              <a:ext cx="2984969" cy="277807"/>
            </a:xfrm>
            <a:prstGeom prst="rect">
              <a:avLst/>
            </a:prstGeom>
            <a:solidFill>
              <a:srgbClr val="F2F2F2"/>
            </a:solidFill>
            <a:ln w="9525">
              <a:noFill/>
              <a:miter lim="800000"/>
              <a:headEnd/>
              <a:tailEnd/>
            </a:ln>
          </p:spPr>
          <p:txBody>
            <a:bodyPr lIns="89373" tIns="44687" rIns="89373" bIns="44687">
              <a:spAutoFit/>
            </a:bodyPr>
            <a:lstStyle/>
            <a:p>
              <a:pPr defTabSz="893763"/>
              <a:r>
                <a:rPr lang="en-US" sz="1200">
                  <a:latin typeface="Calibri" pitchFamily="34" charset="0"/>
                </a:rPr>
                <a:t>1-4 processor for Itanium-Based Systems</a:t>
              </a:r>
            </a:p>
          </p:txBody>
        </p:sp>
      </p:gr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pPr algn="l" rtl="0"/>
            <a:endParaRPr lang="en-US" sz="1200" kern="1200" dirty="0">
              <a:solidFill>
                <a:prstClr val="black"/>
              </a:solidFill>
              <a:latin typeface="Calibri"/>
              <a:ea typeface="+mn-ea"/>
              <a:cs typeface="+mn-cs"/>
            </a:endParaRPr>
          </a:p>
        </p:txBody>
      </p:sp>
      <p:sp>
        <p:nvSpPr>
          <p:cNvPr id="5" name="Date Placeholder 4"/>
          <p:cNvSpPr>
            <a:spLocks noGrp="1"/>
          </p:cNvSpPr>
          <p:nvPr>
            <p:ph type="dt" idx="11"/>
          </p:nvPr>
        </p:nvSpPr>
        <p:spPr/>
        <p:txBody>
          <a:bodyPr/>
          <a:lstStyle/>
          <a:p>
            <a:pPr algn="r" rtl="0"/>
            <a:fld id="{81331B57-0BE5-4F82-AA58-76F53EFF3ADA}" type="datetime8">
              <a:rPr lang="en-US" sz="1200" kern="1200">
                <a:solidFill>
                  <a:prstClr val="black"/>
                </a:solidFill>
                <a:latin typeface="Calibri"/>
                <a:ea typeface="+mn-ea"/>
                <a:cs typeface="+mn-cs"/>
              </a:rPr>
              <a:pPr algn="r" rtl="0"/>
              <a:t>11/11/2008 9:48 PM</a:t>
            </a:fld>
            <a:endParaRPr lang="en-US" sz="1200" kern="1200">
              <a:solidFill>
                <a:prstClr val="black"/>
              </a:solidFill>
              <a:latin typeface="Calibri"/>
              <a:ea typeface="+mn-ea"/>
              <a:cs typeface="+mn-cs"/>
            </a:endParaRPr>
          </a:p>
        </p:txBody>
      </p:sp>
      <p:sp>
        <p:nvSpPr>
          <p:cNvPr id="6" name="Footer Placeholder 5"/>
          <p:cNvSpPr>
            <a:spLocks noGrp="1"/>
          </p:cNvSpPr>
          <p:nvPr>
            <p:ph type="ftr" sz="quarter" idx="12"/>
          </p:nvPr>
        </p:nvSpPr>
        <p:spPr>
          <a:xfrm>
            <a:off x="0" y="8685213"/>
            <a:ext cx="6281530" cy="457200"/>
          </a:xfrm>
          <a:prstGeom prst="rect">
            <a:avLst/>
          </a:prstGeom>
        </p:spPr>
        <p:txBody>
          <a:bodyPr/>
          <a:lstStyle/>
          <a:p>
            <a:pPr algn="l" rtl="0"/>
            <a:r>
              <a:rPr lang="en-US" sz="1200" kern="1200" dirty="0">
                <a:solidFill>
                  <a:prstClr val="black"/>
                </a:solidFill>
                <a:latin typeface="Trebuchet MS" pitchFamily="34" charset="0"/>
                <a:ea typeface="+mn-ea"/>
                <a:cs typeface="+mn-cs"/>
              </a:rPr>
              <a:t>© 2006 Microsoft Corporation. All rights reserved. Microsoft, Windows, Windows Vista and other product names are or may be registered trademarks and/or trademarks in the U.S. and/or other countries.</a:t>
            </a:r>
          </a:p>
          <a:p>
            <a:pPr algn="l" rtl="0"/>
            <a:r>
              <a:rPr lang="en-US" sz="1200" kern="1200" dirty="0">
                <a:solidFill>
                  <a:prstClr val="black"/>
                </a:solidFill>
                <a:latin typeface="Trebuchet MS" pitchFamily="34" charset="0"/>
                <a:ea typeface="+mn-ea"/>
                <a:cs typeface="+mn-cs"/>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1200" kern="1200" dirty="0">
                <a:solidFill>
                  <a:prstClr val="black"/>
                </a:solidFill>
                <a:latin typeface="Trebuchet MS" pitchFamily="34" charset="0"/>
                <a:ea typeface="+mn-ea"/>
                <a:cs typeface="+mn-cs"/>
              </a:rPr>
            </a:br>
            <a:r>
              <a:rPr lang="en-US" sz="1200" kern="1200" dirty="0">
                <a:solidFill>
                  <a:prstClr val="black"/>
                </a:solidFill>
                <a:latin typeface="Trebuchet MS" pitchFamily="34" charset="0"/>
                <a:ea typeface="+mn-ea"/>
                <a:cs typeface="+mn-cs"/>
              </a:rPr>
              <a:t>MICROSOFT MAKES NO WARRANTIES, EXPRESS, IMPLIED OR STATUTORY, AS TO THE INFORMATION IN THIS PRESENTATION.</a:t>
            </a:r>
          </a:p>
        </p:txBody>
      </p:sp>
      <p:sp>
        <p:nvSpPr>
          <p:cNvPr id="7" name="Slide Number Placeholder 6"/>
          <p:cNvSpPr>
            <a:spLocks noGrp="1"/>
          </p:cNvSpPr>
          <p:nvPr>
            <p:ph type="sldNum" sz="quarter" idx="13"/>
          </p:nvPr>
        </p:nvSpPr>
        <p:spPr/>
        <p:txBody>
          <a:bodyPr/>
          <a:lstStyle/>
          <a:p>
            <a:pPr algn="r" rtl="0"/>
            <a:fld id="{EC87E0CF-87F6-4B58-B8B8-DCAB2DAAF3CA}" type="slidenum">
              <a:rPr lang="en-US" sz="1200" kern="1200">
                <a:solidFill>
                  <a:prstClr val="black"/>
                </a:solidFill>
                <a:latin typeface="Calibri"/>
                <a:ea typeface="+mn-ea"/>
                <a:cs typeface="+mn-cs"/>
              </a:rPr>
              <a:pPr algn="r" rtl="0"/>
              <a:t>27</a:t>
            </a:fld>
            <a:endParaRPr lang="en-US" sz="1200" kern="1200">
              <a:solidFill>
                <a:prstClr val="black"/>
              </a:solidFill>
              <a:latin typeface="Calibri"/>
              <a:ea typeface="+mn-ea"/>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5842" name="Rectangle 3"/>
          <p:cNvSpPr>
            <a:spLocks noGrp="1" noChangeArrowheads="1"/>
          </p:cNvSpPr>
          <p:nvPr>
            <p:ph type="body" idx="1"/>
          </p:nvPr>
        </p:nvSpPr>
        <p:spPr bwMode="auto">
          <a:noFill/>
        </p:spPr>
        <p:txBody>
          <a:bodyPr wrap="square" lIns="91071" tIns="45536" rIns="91071" bIns="45536"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8"/>
          <p:cNvSpPr txBox="1">
            <a:spLocks noGrp="1" noChangeArrowheads="1"/>
          </p:cNvSpPr>
          <p:nvPr/>
        </p:nvSpPr>
        <p:spPr bwMode="auto">
          <a:xfrm>
            <a:off x="0" y="0"/>
            <a:ext cx="2971800" cy="457200"/>
          </a:xfrm>
          <a:prstGeom prst="rect">
            <a:avLst/>
          </a:prstGeom>
          <a:noFill/>
          <a:ln w="9525">
            <a:noFill/>
            <a:miter lim="800000"/>
            <a:headEnd/>
            <a:tailEnd/>
          </a:ln>
        </p:spPr>
        <p:txBody>
          <a:bodyPr lIns="89373" tIns="44687" rIns="89373" bIns="44687"/>
          <a:lstStyle/>
          <a:p>
            <a:pPr defTabSz="893763"/>
            <a:r>
              <a:rPr lang="en-US" sz="1200">
                <a:latin typeface="Calibri" pitchFamily="34" charset="0"/>
              </a:rPr>
              <a:t>Presentation Title</a:t>
            </a:r>
          </a:p>
        </p:txBody>
      </p:sp>
      <p:sp>
        <p:nvSpPr>
          <p:cNvPr id="37890" name="Rectangle 11"/>
          <p:cNvSpPr txBox="1">
            <a:spLocks noGrp="1" noChangeArrowheads="1"/>
          </p:cNvSpPr>
          <p:nvPr/>
        </p:nvSpPr>
        <p:spPr bwMode="auto">
          <a:xfrm>
            <a:off x="3884613" y="8685213"/>
            <a:ext cx="2971800" cy="457200"/>
          </a:xfrm>
          <a:prstGeom prst="rect">
            <a:avLst/>
          </a:prstGeom>
          <a:noFill/>
          <a:ln w="9525">
            <a:noFill/>
            <a:miter lim="800000"/>
            <a:headEnd/>
            <a:tailEnd/>
          </a:ln>
        </p:spPr>
        <p:txBody>
          <a:bodyPr lIns="89373" tIns="44687" rIns="89373" bIns="44687" anchor="b"/>
          <a:lstStyle/>
          <a:p>
            <a:pPr algn="r" defTabSz="893763"/>
            <a:fld id="{1A8A8C7C-853B-42ED-B68E-0FC7BA3BAA97}" type="slidenum">
              <a:rPr lang="en-US" sz="1200">
                <a:latin typeface="Calibri" pitchFamily="34" charset="0"/>
              </a:rPr>
              <a:pPr algn="r" defTabSz="893763"/>
              <a:t>29</a:t>
            </a:fld>
            <a:endParaRPr lang="en-US" sz="1200">
              <a:latin typeface="Calibri" pitchFamily="34" charset="0"/>
            </a:endParaRPr>
          </a:p>
        </p:txBody>
      </p:sp>
      <p:sp>
        <p:nvSpPr>
          <p:cNvPr id="3789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37892" name="Rectangle 3"/>
          <p:cNvSpPr>
            <a:spLocks noGrp="1" noChangeArrowheads="1"/>
          </p:cNvSpPr>
          <p:nvPr>
            <p:ph type="body" idx="1"/>
          </p:nvPr>
        </p:nvSpPr>
        <p:spPr bwMode="auto">
          <a:xfrm>
            <a:off x="250825" y="4468813"/>
            <a:ext cx="6292850" cy="4065587"/>
          </a:xfrm>
          <a:noFill/>
        </p:spPr>
        <p:txBody>
          <a:bodyPr wrap="square" lIns="91071" tIns="45536" rIns="91071" bIns="45536"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11/11/2008 9:48 PM</a:t>
            </a:fld>
            <a:endParaRPr lang="en-US"/>
          </a:p>
        </p:txBody>
      </p:sp>
      <p:sp>
        <p:nvSpPr>
          <p:cNvPr id="6" name="Rectangle 6"/>
          <p:cNvSpPr>
            <a:spLocks noGrp="1" noChangeArrowheads="1"/>
          </p:cNvSpPr>
          <p:nvPr>
            <p:ph type="ftr" sz="quarter" idx="4"/>
          </p:nvPr>
        </p:nvSpPr>
        <p:spPr>
          <a:xfrm>
            <a:off x="0" y="8685213"/>
            <a:ext cx="6281530" cy="457200"/>
          </a:xfrm>
          <a:prstGeom prst="rect">
            <a:avLst/>
          </a:prstGeom>
          <a:ln/>
        </p:spPr>
        <p:txBody>
          <a:bodyPr lIns="91430" tIns="45715" rIns="91430" bIns="45715"/>
          <a:lstStyle/>
          <a:p>
            <a:r>
              <a:rPr lang="en-US" dirty="0">
                <a:latin typeface="Trebuchet MS" pitchFamily="34" charset="0"/>
              </a:rPr>
              <a:t>© 2006 Microsoft Corporation. All rights reserved. Microsoft, Windows, Windows Vista and other product names are or may be registered trademarks and/or trademarks in the U.S. and/or other countries.</a:t>
            </a:r>
          </a:p>
          <a:p>
            <a:r>
              <a:rPr lang="en-US" dirty="0">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a:latin typeface="Trebuchet MS" pitchFamily="34" charset="0"/>
              </a:rPr>
            </a:br>
            <a:r>
              <a:rPr lang="en-US" dirty="0">
                <a:latin typeface="Trebuchet MS" pitchFamily="34" charset="0"/>
              </a:rPr>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3</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bwMode="auto">
          <a:xfrm>
            <a:off x="2903538" y="225425"/>
            <a:ext cx="3644900" cy="2733675"/>
          </a:xfrm>
          <a:noFill/>
          <a:ln>
            <a:solidFill>
              <a:srgbClr val="000000"/>
            </a:solidFill>
            <a:miter lim="800000"/>
            <a:headEnd/>
            <a:tailEnd/>
          </a:ln>
        </p:spPr>
      </p:sp>
      <p:sp>
        <p:nvSpPr>
          <p:cNvPr id="39938" name="Rectangle 3"/>
          <p:cNvSpPr>
            <a:spLocks noGrp="1" noChangeArrowheads="1"/>
          </p:cNvSpPr>
          <p:nvPr>
            <p:ph type="body" idx="1"/>
          </p:nvPr>
        </p:nvSpPr>
        <p:spPr bwMode="auto">
          <a:xfrm>
            <a:off x="250825" y="3200400"/>
            <a:ext cx="6292850" cy="5622925"/>
          </a:xfrm>
          <a:noFill/>
        </p:spPr>
        <p:txBody>
          <a:bodyPr wrap="square" lIns="91071" tIns="45536" rIns="91071" bIns="45536" numCol="1" anchor="t" anchorCtr="0" compatLnSpc="1">
            <a:prstTxWarp prst="textNoShape">
              <a:avLst/>
            </a:prstTxWarp>
          </a:bodyPr>
          <a:lstStyle/>
          <a:p>
            <a:pPr marL="227013" indent="-227013" eaLnBrk="1" hangingPunct="1">
              <a:spcBef>
                <a:spcPct val="0"/>
              </a:spcBef>
            </a:pPr>
            <a:endParaRPr lang="de-DE"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lstStyle/>
          <a:p>
            <a:fld id="{10DA9342-6051-4ABD-A8B3-5D1683F159ED}" type="slidenum">
              <a:rPr lang="en-US" sz="1600">
                <a:latin typeface="Calibri" pitchFamily="34" charset="0"/>
              </a:rPr>
              <a:pPr/>
              <a:t>31</a:t>
            </a:fld>
            <a:endParaRPr lang="en-US" sz="1600">
              <a:latin typeface="Calibri" pitchFamily="34" charset="0"/>
            </a:endParaRPr>
          </a:p>
        </p:txBody>
      </p:sp>
      <p:sp>
        <p:nvSpPr>
          <p:cNvPr id="70659" name="Rectangle 8"/>
          <p:cNvSpPr txBox="1">
            <a:spLocks noGrp="1" noChangeArrowheads="1"/>
          </p:cNvSpPr>
          <p:nvPr/>
        </p:nvSpPr>
        <p:spPr bwMode="auto">
          <a:xfrm>
            <a:off x="0" y="0"/>
            <a:ext cx="2971800" cy="457200"/>
          </a:xfrm>
          <a:prstGeom prst="rect">
            <a:avLst/>
          </a:prstGeom>
          <a:noFill/>
          <a:ln w="9525">
            <a:noFill/>
            <a:miter lim="800000"/>
            <a:headEnd/>
            <a:tailEnd/>
          </a:ln>
        </p:spPr>
        <p:txBody>
          <a:bodyPr/>
          <a:lstStyle/>
          <a:p>
            <a:r>
              <a:rPr lang="en-US" sz="1200">
                <a:latin typeface="Calibri" pitchFamily="34" charset="0"/>
              </a:rPr>
              <a:t>Presentation Title</a:t>
            </a:r>
          </a:p>
        </p:txBody>
      </p:sp>
      <p:sp>
        <p:nvSpPr>
          <p:cNvPr id="70660" name="Rectangle 11"/>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a:fld id="{4059720C-ACD0-4C7B-9CA7-E9AEE800726B}" type="slidenum">
              <a:rPr lang="en-US" sz="1200">
                <a:latin typeface="Calibri" pitchFamily="34" charset="0"/>
              </a:rPr>
              <a:pPr algn="r"/>
              <a:t>31</a:t>
            </a:fld>
            <a:endParaRPr lang="en-US" sz="1200">
              <a:latin typeface="Calibri" pitchFamily="34" charset="0"/>
            </a:endParaRPr>
          </a:p>
        </p:txBody>
      </p:sp>
      <p:sp>
        <p:nvSpPr>
          <p:cNvPr id="70661" name="Rectangle 2"/>
          <p:cNvSpPr>
            <a:spLocks noGrp="1" noRot="1" noChangeAspect="1" noChangeArrowheads="1" noTextEdit="1"/>
          </p:cNvSpPr>
          <p:nvPr>
            <p:ph type="sldImg"/>
          </p:nvPr>
        </p:nvSpPr>
        <p:spPr bwMode="auto">
          <a:xfrm>
            <a:off x="2914650" y="225425"/>
            <a:ext cx="3640138" cy="2732088"/>
          </a:xfrm>
          <a:noFill/>
          <a:ln>
            <a:solidFill>
              <a:srgbClr val="000000"/>
            </a:solidFill>
            <a:miter lim="800000"/>
            <a:headEnd/>
            <a:tailEnd/>
          </a:ln>
        </p:spPr>
      </p:sp>
      <p:sp>
        <p:nvSpPr>
          <p:cNvPr id="70662" name="Rectangle 3"/>
          <p:cNvSpPr>
            <a:spLocks noGrp="1" noChangeArrowheads="1"/>
          </p:cNvSpPr>
          <p:nvPr>
            <p:ph type="body" idx="1"/>
          </p:nvPr>
        </p:nvSpPr>
        <p:spPr bwMode="auto">
          <a:xfrm>
            <a:off x="250825" y="3203575"/>
            <a:ext cx="6292850" cy="5619750"/>
          </a:xfrm>
          <a:noFill/>
        </p:spPr>
        <p:txBody>
          <a:bodyPr wrap="square" numCol="1" anchor="t" anchorCtr="0" compatLnSpc="1">
            <a:prstTxWarp prst="textNoShape">
              <a:avLst/>
            </a:prstTxWarp>
          </a:bodyPr>
          <a:lstStyle/>
          <a:p>
            <a:pPr>
              <a:lnSpc>
                <a:spcPct val="80000"/>
              </a:lnSpc>
              <a:spcBef>
                <a:spcPct val="0"/>
              </a:spcBef>
            </a:pPr>
            <a:endParaRPr lang="en-US" sz="70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noTextEdi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7C3FBCD4-166E-446F-AF18-7D4A0CF9AEF6}" type="datetimeFigureOut">
              <a:rPr lang="en-US" smtClean="0"/>
              <a:pPr/>
              <a:t>11/11/2008</a:t>
            </a:fld>
            <a:endParaRPr lang="en-US"/>
          </a:p>
        </p:txBody>
      </p:sp>
      <p:sp>
        <p:nvSpPr>
          <p:cNvPr id="6" name="Footer Placeholder 5"/>
          <p:cNvSpPr>
            <a:spLocks noGrp="1"/>
          </p:cNvSpPr>
          <p:nvPr>
            <p:ph type="ftr" sz="quarter" idx="12"/>
          </p:nvPr>
        </p:nvSpPr>
        <p:spPr>
          <a:xfrm>
            <a:off x="0" y="8685213"/>
            <a:ext cx="2971800" cy="457200"/>
          </a:xfrm>
          <a:prstGeom prst="rect">
            <a:avLst/>
          </a:prstGeom>
        </p:spPr>
        <p:txBody>
          <a:bodyPr/>
          <a:lstStyle/>
          <a:p>
            <a:r>
              <a:rPr lang="en-US" smtClean="0">
                <a:solidFill>
                  <a:srgbClr val="000000"/>
                </a:solidFill>
              </a:rPr>
              <a:t>© 2008 Microsoft Corporation. All rights reserved. Microsoft, Windows, Windows Vista and other product names are or may be registered trademarks and/or trademarks in the U.S. and/or other countries.</a:t>
            </a:r>
          </a:p>
          <a:p>
            <a:r>
              <a:rPr lang="en-US"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solidFill>
                  <a:srgbClr val="000000"/>
                </a:solidFill>
              </a:rPr>
            </a:br>
            <a:r>
              <a:rPr lang="en-US" smtClean="0">
                <a:solidFill>
                  <a:srgbClr val="000000"/>
                </a:solidFill>
              </a:rPr>
              <a:t>MICROSOFT MAKES NO WARRANTIES, EXPRESS, IMPLIED OR STATUTORY, AS TO THE INFORMATION IN THIS PRESENTATION.</a:t>
            </a:r>
            <a:endParaRPr lang="en-US" dirty="0" smtClean="0">
              <a:solidFill>
                <a:srgbClr val="000000"/>
              </a:solidFill>
            </a:endParaRPr>
          </a:p>
        </p:txBody>
      </p:sp>
      <p:sp>
        <p:nvSpPr>
          <p:cNvPr id="7" name="Slide Number Placeholder 6"/>
          <p:cNvSpPr>
            <a:spLocks noGrp="1"/>
          </p:cNvSpPr>
          <p:nvPr>
            <p:ph type="sldNum" sz="quarter" idx="13"/>
          </p:nvPr>
        </p:nvSpPr>
        <p:spPr/>
        <p:txBody>
          <a:bodyPr/>
          <a:lstStyle/>
          <a:p>
            <a:fld id="{8B263312-38AA-4E1E-B2B5-0F8F122B24F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37</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8B69BCB5-EC78-4E3D-8E2A-E7C70D3A53FD}" type="slidenum">
              <a:rPr lang="en-US" smtClean="0"/>
              <a:pPr>
                <a:defRPr/>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WinHEC_logo.png"/>
          <p:cNvPicPr>
            <a:picLocks noChangeAspect="1"/>
          </p:cNvPicPr>
          <p:nvPr userDrawn="1"/>
        </p:nvPicPr>
        <p:blipFill>
          <a:blip r:embed="rId3"/>
          <a:srcRect l="66154" t="78667"/>
          <a:stretch>
            <a:fillRect/>
          </a:stretch>
        </p:blipFill>
        <p:spPr>
          <a:xfrm>
            <a:off x="7797800" y="6154738"/>
            <a:ext cx="1130300" cy="534987"/>
          </a:xfrm>
          <a:prstGeom prst="rect">
            <a:avLst/>
          </a:prstGeom>
          <a:effectLst>
            <a:outerShdw blurRad="50800" dist="38100" dir="2700000" algn="tl" rotWithShape="0">
              <a:prstClr val="black">
                <a:alpha val="40000"/>
              </a:prstClr>
            </a:outerShdw>
          </a:effectLst>
        </p:spPr>
      </p:pic>
      <p:sp>
        <p:nvSpPr>
          <p:cNvPr id="18434" name="Rectangle 2"/>
          <p:cNvSpPr>
            <a:spLocks noGrp="1" noChangeArrowheads="1"/>
          </p:cNvSpPr>
          <p:nvPr>
            <p:ph type="ctrTitle"/>
          </p:nvPr>
        </p:nvSpPr>
        <p:spPr>
          <a:xfrm>
            <a:off x="1385910" y="1961297"/>
            <a:ext cx="7142634" cy="1495794"/>
          </a:xfrm>
          <a:ln algn="ctr"/>
        </p:spPr>
        <p:txBody>
          <a:bodyPr/>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en-US" dirty="0" smtClean="0"/>
              <a:t>Click to edit Master title style</a:t>
            </a:r>
            <a:endParaRPr lang="en-US" dirty="0"/>
          </a:p>
        </p:txBody>
      </p:sp>
      <p:sp>
        <p:nvSpPr>
          <p:cNvPr id="18435" name="Rectangle 3"/>
          <p:cNvSpPr>
            <a:spLocks noGrp="1" noChangeArrowheads="1"/>
          </p:cNvSpPr>
          <p:nvPr>
            <p:ph type="subTitle" idx="1"/>
          </p:nvPr>
        </p:nvSpPr>
        <p:spPr>
          <a:xfrm>
            <a:off x="2734826" y="3650133"/>
            <a:ext cx="5866482" cy="473207"/>
          </a:xfrm>
        </p:spPr>
        <p:txBody>
          <a:bodyPr/>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1385910" y="1961297"/>
            <a:ext cx="7142634" cy="1495794"/>
          </a:xfrm>
          <a:ln algn="ctr"/>
        </p:spPr>
        <p:txBody>
          <a:bodyPr lIns="0" tIns="0" rIns="0" bIns="0" anchor="t"/>
          <a:lstStyle>
            <a:lvl1pPr algn="l" rtl="0" fontAlgn="base">
              <a:lnSpc>
                <a:spcPct val="90000"/>
              </a:lnSpc>
              <a:spcBef>
                <a:spcPct val="0"/>
              </a:spcBef>
              <a:spcAft>
                <a:spcPct val="0"/>
              </a:spcAft>
              <a:defRPr lang="en-US" sz="54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2734826" y="3650133"/>
            <a:ext cx="5866482" cy="473207"/>
          </a:xfrm>
        </p:spPr>
        <p:txBody>
          <a:bodyPr lIns="0" tIns="0" rIns="0" bIns="0" anchor="t"/>
          <a:lstStyle>
            <a:lvl1pPr marL="0" indent="0">
              <a:spcBef>
                <a:spcPct val="0"/>
              </a:spcBef>
              <a:buFont typeface="Wingdings" pitchFamily="2" charset="2"/>
              <a:buNone/>
              <a:defRPr sz="3300">
                <a:gradFill>
                  <a:gsLst>
                    <a:gs pos="28000">
                      <a:schemeClr val="tx1"/>
                    </a:gs>
                    <a:gs pos="48000">
                      <a:schemeClr val="tx1"/>
                    </a:gs>
                  </a:gsLst>
                  <a:lin ang="5400000" scaled="1"/>
                </a:gradFill>
                <a:effectLst>
                  <a:outerShdw blurRad="38100" dist="38100" dir="2700000" algn="tl">
                    <a:srgbClr val="000000">
                      <a:alpha val="43137"/>
                    </a:srgbClr>
                  </a:outerShdw>
                </a:effectLst>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2556404" y="3228059"/>
            <a:ext cx="5873917" cy="664797"/>
          </a:xfrm>
          <a:ln algn="ctr"/>
        </p:spPr>
        <p:txBody>
          <a:bodyPr lIns="0" tIns="0" rIns="0" bIns="0" anchor="t"/>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dirty="0" smtClean="0"/>
              <a:t>Click to edit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lIns="0" tIns="0" rIns="0" bIns="0" anchor="t"/>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pic>
        <p:nvPicPr>
          <p:cNvPr id="4" name="Picture 3" descr="WinHEC_logo.png"/>
          <p:cNvPicPr>
            <a:picLocks noChangeAspect="1"/>
          </p:cNvPicPr>
          <p:nvPr userDrawn="1"/>
        </p:nvPicPr>
        <p:blipFill>
          <a:blip r:embed="rId3"/>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pic>
        <p:nvPicPr>
          <p:cNvPr id="3" name="Picture 2"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WALKIN - Prints in GRAYSCALE">
    <p:bg bwMode="ltGray">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lgn="l" defTabSz="912777" rtl="0" eaLnBrk="1" fontAlgn="base" hangingPunct="1">
              <a:lnSpc>
                <a:spcPct val="90000"/>
              </a:lnSpc>
              <a:spcBef>
                <a:spcPct val="0"/>
              </a:spcBef>
              <a:spcAft>
                <a:spcPct val="0"/>
              </a:spcAft>
            </a:pPr>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descr="WinHEC_logo.png"/>
          <p:cNvPicPr>
            <a:picLocks noChangeAspect="1"/>
          </p:cNvPicPr>
          <p:nvPr userDrawn="1"/>
        </p:nvPicPr>
        <p:blipFill>
          <a:blip r:embed="rId4"/>
          <a:srcRect l="66154" t="78667"/>
          <a:stretch>
            <a:fillRect/>
          </a:stretch>
        </p:blipFill>
        <p:spPr>
          <a:xfrm>
            <a:off x="7797652" y="6154506"/>
            <a:ext cx="1130825" cy="534572"/>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4" name="Picture 3" descr="WinHEC_logo.png"/>
          <p:cNvPicPr>
            <a:picLocks noChangeAspect="1"/>
          </p:cNvPicPr>
          <p:nvPr userDrawn="1"/>
        </p:nvPicPr>
        <p:blipFill>
          <a:blip r:embed="rId3"/>
          <a:srcRect l="66154" t="78667"/>
          <a:stretch>
            <a:fillRect/>
          </a:stretch>
        </p:blipFill>
        <p:spPr>
          <a:xfrm>
            <a:off x="7797800" y="6154738"/>
            <a:ext cx="1130300" cy="534987"/>
          </a:xfrm>
          <a:prstGeom prst="rect">
            <a:avLst/>
          </a:prstGeom>
          <a:effectLst>
            <a:outerShdw blurRad="50800" dist="38100" dir="2700000" algn="tl" rotWithShape="0">
              <a:prstClr val="black">
                <a:alpha val="40000"/>
              </a:prstClr>
            </a:outerShdw>
          </a:effectLst>
        </p:spPr>
      </p:pic>
      <p:sp>
        <p:nvSpPr>
          <p:cNvPr id="18434" name="Rectangle 2"/>
          <p:cNvSpPr>
            <a:spLocks noGrp="1" noChangeArrowheads="1"/>
          </p:cNvSpPr>
          <p:nvPr>
            <p:ph type="ctrTitle"/>
          </p:nvPr>
        </p:nvSpPr>
        <p:spPr>
          <a:xfrm>
            <a:off x="2556404" y="3228059"/>
            <a:ext cx="5873917" cy="664797"/>
          </a:xfrm>
          <a:ln algn="ctr"/>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en-US" dirty="0" smtClean="0"/>
              <a:t>Click to edit Master title style</a:t>
            </a:r>
            <a:endParaRPr lang="en-US" dirty="0"/>
          </a:p>
        </p:txBody>
      </p:sp>
      <p:sp>
        <p:nvSpPr>
          <p:cNvPr id="18435" name="Rectangle 3"/>
          <p:cNvSpPr>
            <a:spLocks noGrp="1" noChangeArrowheads="1"/>
          </p:cNvSpPr>
          <p:nvPr>
            <p:ph type="subTitle" idx="1"/>
          </p:nvPr>
        </p:nvSpPr>
        <p:spPr>
          <a:xfrm>
            <a:off x="2556405" y="4214106"/>
            <a:ext cx="5970561" cy="443198"/>
          </a:xfrm>
        </p:spPr>
        <p:txBody>
          <a:bodyPr/>
          <a:lstStyle>
            <a:lvl1pPr marL="0" indent="0">
              <a:spcBef>
                <a:spcPct val="0"/>
              </a:spcBef>
              <a:buFont typeface="Wingdings" pitchFamily="2" charset="2"/>
              <a:buNone/>
              <a:defRPr sz="32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ck Slide - no bottom bar">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3" descr="WinHEC_logo.png"/>
          <p:cNvPicPr>
            <a:picLocks noChangeAspect="1"/>
          </p:cNvPicPr>
          <p:nvPr userDrawn="1"/>
        </p:nvPicPr>
        <p:blipFill>
          <a:blip r:embed="rId2"/>
          <a:srcRect l="66154" t="78667"/>
          <a:stretch>
            <a:fillRect/>
          </a:stretch>
        </p:blipFill>
        <p:spPr>
          <a:xfrm>
            <a:off x="7797800" y="6154738"/>
            <a:ext cx="1130300" cy="53498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4" descr="WinHEC_logo.png"/>
          <p:cNvPicPr>
            <a:picLocks noChangeAspect="1"/>
          </p:cNvPicPr>
          <p:nvPr userDrawn="1"/>
        </p:nvPicPr>
        <p:blipFill>
          <a:blip r:embed="rId2"/>
          <a:srcRect l="66154" t="78667"/>
          <a:stretch>
            <a:fillRect/>
          </a:stretch>
        </p:blipFill>
        <p:spPr>
          <a:xfrm>
            <a:off x="7797800" y="6154738"/>
            <a:ext cx="1130300" cy="53498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2" descr="WinHEC_logo.png"/>
          <p:cNvPicPr>
            <a:picLocks noChangeAspect="1"/>
          </p:cNvPicPr>
          <p:nvPr userDrawn="1"/>
        </p:nvPicPr>
        <p:blipFill>
          <a:blip r:embed="rId2"/>
          <a:srcRect l="66154" t="78667"/>
          <a:stretch>
            <a:fillRect/>
          </a:stretch>
        </p:blipFill>
        <p:spPr>
          <a:xfrm>
            <a:off x="7797800" y="6154738"/>
            <a:ext cx="1130300" cy="53498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en-US" smtClean="0"/>
              <a:t>Click to edit Master 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1" descr="WinHEC_logo.png"/>
          <p:cNvPicPr>
            <a:picLocks noChangeAspect="1"/>
          </p:cNvPicPr>
          <p:nvPr userDrawn="1"/>
        </p:nvPicPr>
        <p:blipFill>
          <a:blip r:embed="rId2"/>
          <a:srcRect l="66154" t="78667"/>
          <a:stretch>
            <a:fillRect/>
          </a:stretch>
        </p:blipFill>
        <p:spPr>
          <a:xfrm>
            <a:off x="7797800" y="6154738"/>
            <a:ext cx="1130300" cy="534987"/>
          </a:xfrm>
          <a:prstGeom prst="rect">
            <a:avLst/>
          </a:prstGeom>
          <a:effectLst>
            <a:outerShdw blurRad="50800" dist="38100" dir="2700000" algn="tl" rotWithShape="0">
              <a:prstClr val="black">
                <a:alpha val="40000"/>
              </a:prstClr>
            </a:outerShdw>
          </a:effectLst>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0">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pic>
        <p:nvPicPr>
          <p:cNvPr id="4" name="Picture 3" descr="WinHEC_logo.png"/>
          <p:cNvPicPr>
            <a:picLocks noChangeAspect="1"/>
          </p:cNvPicPr>
          <p:nvPr userDrawn="1"/>
        </p:nvPicPr>
        <p:blipFill>
          <a:blip r:embed="rId2"/>
          <a:srcRect l="66154" t="78667"/>
          <a:stretch>
            <a:fillRect/>
          </a:stretch>
        </p:blipFill>
        <p:spPr>
          <a:xfrm>
            <a:off x="7797800" y="6154738"/>
            <a:ext cx="1130300" cy="534987"/>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p:nvPr>
        </p:nvSpPr>
        <p:spPr>
          <a:xfrm>
            <a:off x="382588" y="228600"/>
            <a:ext cx="8380412" cy="664797"/>
          </a:xfrm>
        </p:spPr>
        <p:txBody>
          <a:bodyPr/>
          <a:lstStyle>
            <a:lvl1pPr algn="l" rtl="0" fontAlgn="base">
              <a:lnSpc>
                <a:spcPct val="90000"/>
              </a:lnSpc>
              <a:spcBef>
                <a:spcPct val="0"/>
              </a:spcBef>
              <a:spcAft>
                <a:spcPct val="0"/>
              </a:spcAft>
              <a:defRPr lang="en-US" sz="4800" b="0" cap="none"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stStyle>
          <a:p>
            <a:pPr lvl="0"/>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p:spPr>
        <p:txBody>
          <a:bodyPr/>
          <a:lstStyle>
            <a:lvl1pPr>
              <a:spcBef>
                <a:spcPts val="1167"/>
              </a:spcBef>
              <a:buFontTx/>
              <a:buBlip>
                <a:blip r:embed="rId3"/>
              </a:buBlip>
              <a:defRPr sz="3300"/>
            </a:lvl1pPr>
            <a:lvl2pPr>
              <a:spcBef>
                <a:spcPts val="1083"/>
              </a:spcBef>
              <a:buFontTx/>
              <a:buBlip>
                <a:blip r:embed="rId4"/>
              </a:buBlip>
              <a:defRPr sz="3000"/>
            </a:lvl2pPr>
            <a:lvl3pPr>
              <a:spcBef>
                <a:spcPts val="1000"/>
              </a:spcBef>
              <a:buFontTx/>
              <a:buBlip>
                <a:blip r:embed="rId4"/>
              </a:buBlip>
              <a:defRPr sz="2700"/>
            </a:lvl3pPr>
            <a:lvl4pPr>
              <a:spcBef>
                <a:spcPts val="917"/>
              </a:spcBef>
              <a:buFontTx/>
              <a:buBlip>
                <a:blip r:embed="rId4"/>
              </a:buBlip>
              <a:defRPr sz="2300"/>
            </a:lvl4pPr>
            <a:lvl5pPr>
              <a:spcBef>
                <a:spcPts val="833"/>
              </a:spcBef>
              <a:buFontTx/>
              <a:buBlip>
                <a:blip r:embed="rId4"/>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otes Slide (you must hide it)">
    <p:bg>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
          <a:xfrm>
            <a:off x="382588" y="228600"/>
            <a:ext cx="8380412" cy="692497"/>
          </a:xfr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Trebuchet MS"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black">
          <a:xfrm>
            <a:off x="382588" y="1414464"/>
            <a:ext cx="8380412" cy="2369879"/>
          </a:xfr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solidFill>
            <a:srgbClr val="FFFF99"/>
          </a:solidFill>
        </p:spPr>
        <p:txBody>
          <a:bodyPr lIns="152394" tIns="76197" rIns="152394" bIns="76197" anchor="b">
            <a:noAutofit/>
          </a:bodyPr>
          <a:lstStyle>
            <a:lvl1pPr algn="r">
              <a:buFont typeface="Arial" pitchFamily="34" charset="0"/>
              <a:buNone/>
              <a:defRPr>
                <a:solidFill>
                  <a:srgbClr val="000000"/>
                </a:solidFill>
                <a:effectLst/>
                <a:latin typeface="Trebuchet MS"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image" Target="../media/image2.png"/><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5" Type="http://schemas.openxmlformats.org/officeDocument/2006/relationships/image" Target="../media/image4.png"/><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516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dirty="0" smtClean="0"/>
              <a:t>Click to edit Title Slide</a:t>
            </a:r>
          </a:p>
        </p:txBody>
      </p:sp>
      <p:sp>
        <p:nvSpPr>
          <p:cNvPr id="1027" name="Rectangle 8"/>
          <p:cNvSpPr>
            <a:spLocks noGrp="1" noChangeArrowheads="1"/>
          </p:cNvSpPr>
          <p:nvPr>
            <p:ph type="body" idx="1"/>
          </p:nvPr>
        </p:nvSpPr>
        <p:spPr bwMode="auto">
          <a:xfrm>
            <a:off x="382588" y="1414463"/>
            <a:ext cx="8380412" cy="237013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Lst>
  <p:transition>
    <p:fade/>
  </p:transition>
  <p:timing>
    <p:tnLst>
      <p:par>
        <p:cTn id="1" dur="indefinite" restart="never" nodeType="tmRoot"/>
      </p:par>
    </p:tnLst>
  </p:timing>
  <p:txStyles>
    <p:titleStyle>
      <a:lvl1pPr algn="l" defTabSz="911225" rtl="0" eaLnBrk="0" fontAlgn="base" hangingPunct="0">
        <a:lnSpc>
          <a:spcPct val="90000"/>
        </a:lnSpc>
        <a:spcBef>
          <a:spcPct val="0"/>
        </a:spcBef>
        <a:spcAft>
          <a:spcPct val="0"/>
        </a:spcAft>
        <a:defRPr lang="en-US" sz="48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1225" rtl="0" eaLnBrk="0" fontAlgn="base" hangingPunct="0">
        <a:lnSpc>
          <a:spcPct val="90000"/>
        </a:lnSpc>
        <a:spcBef>
          <a:spcPct val="0"/>
        </a:spcBef>
        <a:spcAft>
          <a:spcPct val="0"/>
        </a:spcAft>
        <a:defRPr sz="4800">
          <a:solidFill>
            <a:schemeClr val="tx1"/>
          </a:solidFill>
          <a:latin typeface="Trebuchet MS" pitchFamily="34" charset="0"/>
          <a:cs typeface="Arial" charset="0"/>
        </a:defRPr>
      </a:lvl2pPr>
      <a:lvl3pPr algn="l" defTabSz="911225" rtl="0" eaLnBrk="0" fontAlgn="base" hangingPunct="0">
        <a:lnSpc>
          <a:spcPct val="90000"/>
        </a:lnSpc>
        <a:spcBef>
          <a:spcPct val="0"/>
        </a:spcBef>
        <a:spcAft>
          <a:spcPct val="0"/>
        </a:spcAft>
        <a:defRPr sz="4800">
          <a:solidFill>
            <a:schemeClr val="tx1"/>
          </a:solidFill>
          <a:latin typeface="Trebuchet MS" pitchFamily="34" charset="0"/>
          <a:cs typeface="Arial" charset="0"/>
        </a:defRPr>
      </a:lvl3pPr>
      <a:lvl4pPr algn="l" defTabSz="911225" rtl="0" eaLnBrk="0" fontAlgn="base" hangingPunct="0">
        <a:lnSpc>
          <a:spcPct val="90000"/>
        </a:lnSpc>
        <a:spcBef>
          <a:spcPct val="0"/>
        </a:spcBef>
        <a:spcAft>
          <a:spcPct val="0"/>
        </a:spcAft>
        <a:defRPr sz="4800">
          <a:solidFill>
            <a:schemeClr val="tx1"/>
          </a:solidFill>
          <a:latin typeface="Trebuchet MS" pitchFamily="34" charset="0"/>
          <a:cs typeface="Arial" charset="0"/>
        </a:defRPr>
      </a:lvl4pPr>
      <a:lvl5pPr algn="l" defTabSz="911225" rtl="0" eaLnBrk="0" fontAlgn="base" hangingPunct="0">
        <a:lnSpc>
          <a:spcPct val="90000"/>
        </a:lnSpc>
        <a:spcBef>
          <a:spcPct val="0"/>
        </a:spcBef>
        <a:spcAft>
          <a:spcPct val="0"/>
        </a:spcAft>
        <a:defRPr sz="4800">
          <a:solidFill>
            <a:schemeClr val="tx1"/>
          </a:solidFill>
          <a:latin typeface="Trebuchet MS" pitchFamily="34" charset="0"/>
          <a:cs typeface="Arial"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1000" indent="-381000" algn="l" defTabSz="911225" rtl="0" eaLnBrk="0" fontAlgn="base" hangingPunct="0">
        <a:lnSpc>
          <a:spcPct val="90000"/>
        </a:lnSpc>
        <a:spcBef>
          <a:spcPts val="1163"/>
        </a:spcBef>
        <a:spcAft>
          <a:spcPct val="0"/>
        </a:spcAft>
        <a:buClr>
          <a:schemeClr val="tx2"/>
        </a:buClr>
        <a:buSzPct val="95000"/>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3263" indent="-315913" algn="l" defTabSz="911225" rtl="0" eaLnBrk="0" fontAlgn="base" hangingPunct="0">
        <a:lnSpc>
          <a:spcPct val="90000"/>
        </a:lnSpc>
        <a:spcBef>
          <a:spcPts val="1088"/>
        </a:spcBef>
        <a:spcAft>
          <a:spcPct val="0"/>
        </a:spcAft>
        <a:buClr>
          <a:schemeClr val="tx2"/>
        </a:buClr>
        <a:buSzPct val="80000"/>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7425" indent="-280988" algn="l" defTabSz="911225" rtl="0" eaLnBrk="0" fontAlgn="base" hangingPunct="0">
        <a:lnSpc>
          <a:spcPct val="90000"/>
        </a:lnSpc>
        <a:spcBef>
          <a:spcPts val="1000"/>
        </a:spcBef>
        <a:spcAft>
          <a:spcPct val="0"/>
        </a:spcAft>
        <a:buClr>
          <a:schemeClr val="tx2"/>
        </a:buClr>
        <a:buSzPct val="80000"/>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5238" indent="-274638" algn="l" defTabSz="911225" rtl="0" eaLnBrk="0" fontAlgn="base" hangingPunct="0">
        <a:lnSpc>
          <a:spcPct val="90000"/>
        </a:lnSpc>
        <a:spcBef>
          <a:spcPts val="913"/>
        </a:spcBef>
        <a:spcAft>
          <a:spcPct val="0"/>
        </a:spcAft>
        <a:buClr>
          <a:schemeClr val="tx2"/>
        </a:buClr>
        <a:buSzPct val="80000"/>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28763" indent="-258763" algn="l" defTabSz="911225" rtl="0" eaLnBrk="0" fontAlgn="base" hangingPunct="0">
        <a:lnSpc>
          <a:spcPct val="90000"/>
        </a:lnSpc>
        <a:spcBef>
          <a:spcPts val="838"/>
        </a:spcBef>
        <a:spcAft>
          <a:spcPct val="0"/>
        </a:spcAft>
        <a:buClr>
          <a:schemeClr val="tx2"/>
        </a:buClr>
        <a:buSzPct val="80000"/>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2">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82588" y="228600"/>
            <a:ext cx="8380412" cy="664797"/>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lgn="l" defTabSz="912777" rtl="0" eaLnBrk="1" fontAlgn="base" hangingPunct="1">
              <a:lnSpc>
                <a:spcPct val="90000"/>
              </a:lnSpc>
              <a:spcBef>
                <a:spcPct val="0"/>
              </a:spcBef>
              <a:spcAft>
                <a:spcPct val="0"/>
              </a:spcAft>
            </a:pPr>
            <a:r>
              <a:rPr lang="en-US" dirty="0" smtClean="0"/>
              <a:t>Click to edit Title Slide</a:t>
            </a:r>
          </a:p>
        </p:txBody>
      </p:sp>
      <p:sp>
        <p:nvSpPr>
          <p:cNvPr id="1027" name="Rectangle 8"/>
          <p:cNvSpPr>
            <a:spLocks noGrp="1" noChangeArrowheads="1"/>
          </p:cNvSpPr>
          <p:nvPr>
            <p:ph type="body" idx="1"/>
          </p:nvPr>
        </p:nvSpPr>
        <p:spPr bwMode="auto">
          <a:xfrm>
            <a:off x="382588" y="1414464"/>
            <a:ext cx="8380412" cy="236987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cSld>
  <p:clrMap bg1="dk2" tx1="lt1" bg2="dk1"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4800" b="0" cap="none" spc="-125" dirty="0" smtClean="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3"/>
        </a:buBlip>
        <a:defRPr sz="3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4"/>
        </a:buBlip>
        <a:defRPr sz="30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4"/>
        </a:buBlip>
        <a:defRPr sz="27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4"/>
        </a:buBlip>
        <a:defRPr sz="2300">
          <a:gradFill>
            <a:gsLst>
              <a:gs pos="28000">
                <a:schemeClr val="tx1"/>
              </a:gs>
              <a:gs pos="48000">
                <a:schemeClr val="tx1"/>
              </a:gs>
            </a:gsLst>
            <a:lin ang="5400000" scaled="1"/>
          </a:gradFill>
          <a:effectLst>
            <a:outerShdw blurRad="38100" dist="38100" dir="2700000" algn="tl">
              <a:srgbClr val="000000">
                <a:alpha val="43137"/>
              </a:srgbClr>
            </a:outerShdw>
          </a:effectLst>
          <a:latin typeface="Trebuchet MS" pitchFamily="34" charset="0"/>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15"/>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spec.org/power_ssj2008/docs/SPECpower-Methodology.pdf"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www.thegreengrid.org/" TargetMode="External"/><Relationship Id="rId4" Type="http://schemas.openxmlformats.org/officeDocument/2006/relationships/hyperlink" Target="http://spec.org/power_ssj2008/results/"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image" Target="../media/image16.jpeg"/><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www.tpc.org/"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4" Type="http://schemas.openxmlformats.org/officeDocument/2006/relationships/hyperlink" Target="http://www.sap.com/benchmark"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5.xml"/><Relationship Id="rId6" Type="http://schemas.openxmlformats.org/officeDocument/2006/relationships/image" Target="../media/image24.jpeg"/><Relationship Id="rId5" Type="http://schemas.openxmlformats.org/officeDocument/2006/relationships/image" Target="../media/image23.jpeg"/><Relationship Id="rId10" Type="http://schemas.openxmlformats.org/officeDocument/2006/relationships/image" Target="../media/image28.jpeg"/><Relationship Id="rId4" Type="http://schemas.openxmlformats.org/officeDocument/2006/relationships/image" Target="../media/image22.jpeg"/><Relationship Id="rId9" Type="http://schemas.openxmlformats.org/officeDocument/2006/relationships/image" Target="../media/image27.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www.microsoft.com/casestudies/casestudy.aspx?casestudyid=4000001470"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image" Target="../media/image33.png"/><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0.xml"/><Relationship Id="rId1" Type="http://schemas.openxmlformats.org/officeDocument/2006/relationships/slideLayout" Target="../slideLayouts/slideLayout5.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hyperlink" Target="http://www.hp.com/go/integrity/windows" TargetMode="External"/><Relationship Id="rId2" Type="http://schemas.openxmlformats.org/officeDocument/2006/relationships/notesSlide" Target="../notesSlides/notesSlide34.xml"/><Relationship Id="rId1" Type="http://schemas.openxmlformats.org/officeDocument/2006/relationships/slideLayout" Target="../slideLayouts/slideLayout5.xml"/><Relationship Id="rId4" Type="http://schemas.openxmlformats.org/officeDocument/2006/relationships/hyperlink" Target="http://www.hp.com/go/solutiondemoportal" TargetMode="Externa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http://www.winhec2008.com/"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image" Target="../media/image4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09398"/>
          </a:xfrm>
        </p:spPr>
        <p:txBody>
          <a:bodyPr/>
          <a:lstStyle/>
          <a:p>
            <a:r>
              <a:rPr lang="en-US" sz="4400" dirty="0" smtClean="0"/>
              <a:t>More Specific Issues</a:t>
            </a:r>
            <a:endParaRPr lang="en-US" sz="4400" dirty="0"/>
          </a:p>
        </p:txBody>
      </p:sp>
      <p:sp>
        <p:nvSpPr>
          <p:cNvPr id="3" name="Content Placeholder 2"/>
          <p:cNvSpPr>
            <a:spLocks noGrp="1"/>
          </p:cNvSpPr>
          <p:nvPr>
            <p:ph idx="1"/>
          </p:nvPr>
        </p:nvSpPr>
        <p:spPr>
          <a:xfrm>
            <a:off x="382588" y="1237488"/>
            <a:ext cx="8380412" cy="4656659"/>
          </a:xfrm>
        </p:spPr>
        <p:txBody>
          <a:bodyPr/>
          <a:lstStyle/>
          <a:p>
            <a:r>
              <a:rPr lang="en-US" sz="2400" dirty="0" smtClean="0"/>
              <a:t>How to Measure Performance</a:t>
            </a:r>
          </a:p>
          <a:p>
            <a:pPr lvl="2"/>
            <a:r>
              <a:rPr lang="en-US" sz="1800" dirty="0" smtClean="0"/>
              <a:t>Fixed Time or Fixed Workload?</a:t>
            </a:r>
          </a:p>
          <a:p>
            <a:r>
              <a:rPr lang="en-US" sz="2400" dirty="0" smtClean="0"/>
              <a:t>Compare Performance to Power or Energy?</a:t>
            </a:r>
          </a:p>
          <a:p>
            <a:pPr lvl="2"/>
            <a:r>
              <a:rPr lang="en-US" sz="1800" dirty="0" smtClean="0"/>
              <a:t>Often used interchangeably, power and energy are different but related physical quantities</a:t>
            </a:r>
          </a:p>
          <a:p>
            <a:pPr lvl="2"/>
            <a:r>
              <a:rPr lang="en-US" sz="1800" dirty="0" smtClean="0"/>
              <a:t>Which quantity to use is determined by how performance is quantified</a:t>
            </a:r>
          </a:p>
          <a:p>
            <a:r>
              <a:rPr lang="en-US" sz="2400" dirty="0" smtClean="0"/>
              <a:t>Need a methodology to determine peak loading and set intermediate load points</a:t>
            </a:r>
          </a:p>
          <a:p>
            <a:r>
              <a:rPr lang="en-US" sz="2400" dirty="0" smtClean="0"/>
              <a:t>Well defined and reproducible procedure for determining system power at the different load points  </a:t>
            </a:r>
          </a:p>
          <a:p>
            <a:r>
              <a:rPr lang="en-US" sz="2400" dirty="0" smtClean="0"/>
              <a:t>Time correlation of two fundamentally different physical quantities (e.g., performance and power)</a:t>
            </a: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498598"/>
          </a:xfrm>
        </p:spPr>
        <p:txBody>
          <a:bodyPr/>
          <a:lstStyle/>
          <a:p>
            <a:r>
              <a:rPr lang="en-US" sz="3600" dirty="0" smtClean="0"/>
              <a:t>Design Decisions for SPECpower_ssj</a:t>
            </a:r>
            <a:r>
              <a:rPr lang="en-US" sz="3600" baseline="40000" dirty="0" smtClean="0"/>
              <a:t>TM</a:t>
            </a:r>
            <a:r>
              <a:rPr lang="en-US" sz="3600" dirty="0" smtClean="0"/>
              <a:t>2008</a:t>
            </a:r>
            <a:endParaRPr lang="en-US" sz="3600" dirty="0"/>
          </a:p>
        </p:txBody>
      </p:sp>
      <p:sp>
        <p:nvSpPr>
          <p:cNvPr id="3" name="Content Placeholder 2"/>
          <p:cNvSpPr>
            <a:spLocks noGrp="1"/>
          </p:cNvSpPr>
          <p:nvPr>
            <p:ph idx="1"/>
          </p:nvPr>
        </p:nvSpPr>
        <p:spPr>
          <a:xfrm>
            <a:off x="382588" y="1414464"/>
            <a:ext cx="8380412" cy="4683333"/>
          </a:xfrm>
        </p:spPr>
        <p:txBody>
          <a:bodyPr/>
          <a:lstStyle/>
          <a:p>
            <a:r>
              <a:rPr lang="en-US" sz="2400" dirty="0" smtClean="0"/>
              <a:t>Used the fixed time approach to measuring performance</a:t>
            </a:r>
          </a:p>
          <a:p>
            <a:pPr lvl="1"/>
            <a:r>
              <a:rPr lang="en-US" sz="2000" dirty="0" smtClean="0"/>
              <a:t>Performance expressed in </a:t>
            </a:r>
            <a:r>
              <a:rPr lang="en-US" sz="2000" dirty="0" err="1" smtClean="0"/>
              <a:t>ssj_ops</a:t>
            </a:r>
            <a:r>
              <a:rPr lang="en-US" sz="2000" dirty="0" smtClean="0"/>
              <a:t>/sec, therefore measure power, not energy</a:t>
            </a:r>
          </a:p>
          <a:p>
            <a:pPr lvl="1"/>
            <a:r>
              <a:rPr lang="en-US" sz="2000" dirty="0" smtClean="0"/>
              <a:t>Measure total system power (AC input power)</a:t>
            </a:r>
          </a:p>
          <a:p>
            <a:r>
              <a:rPr lang="en-US" sz="2400" dirty="0" smtClean="0"/>
              <a:t>An automation program directs phases of the benchmark and gathers power measurements from power meters</a:t>
            </a:r>
          </a:p>
          <a:p>
            <a:pPr lvl="1"/>
            <a:r>
              <a:rPr lang="en-US" sz="2000" dirty="0" smtClean="0"/>
              <a:t>First phase (calibration) establishes the request rate necessary to obtain the peak performance for the system under test (100% load reference point )</a:t>
            </a:r>
          </a:p>
          <a:p>
            <a:pPr lvl="1"/>
            <a:r>
              <a:rPr lang="en-US" sz="2000" dirty="0" smtClean="0"/>
              <a:t>Sets load levels below 100% by modulating requests</a:t>
            </a:r>
          </a:p>
          <a:p>
            <a:pPr lvl="1"/>
            <a:r>
              <a:rPr lang="en-US" sz="2000" dirty="0" smtClean="0"/>
              <a:t>Automates process of time correlating measurement</a:t>
            </a:r>
          </a:p>
          <a:p>
            <a:endParaRPr lang="en-US" dirty="0"/>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sz="4400" smtClean="0"/>
              <a:t>SPECPower_ssj2008</a:t>
            </a:r>
            <a:r>
              <a:rPr smtClean="0"/>
              <a:t/>
            </a:r>
            <a:br>
              <a:rPr smtClean="0"/>
            </a:br>
            <a:r>
              <a:rPr sz="3600" smtClean="0"/>
              <a:t>Measurement Setup</a:t>
            </a:r>
            <a:endParaRPr lang="en-US" sz="3600" dirty="0"/>
          </a:p>
        </p:txBody>
      </p:sp>
      <p:pic>
        <p:nvPicPr>
          <p:cNvPr id="5" name="Picture 4" descr="SPECPower_setup_Laptop.jpg"/>
          <p:cNvPicPr>
            <a:picLocks noChangeAspect="1"/>
          </p:cNvPicPr>
          <p:nvPr/>
        </p:nvPicPr>
        <p:blipFill>
          <a:blip r:embed="rId3" cstate="print"/>
          <a:stretch>
            <a:fillRect/>
          </a:stretch>
        </p:blipFill>
        <p:spPr>
          <a:xfrm>
            <a:off x="3684239" y="1967268"/>
            <a:ext cx="1750141" cy="1312606"/>
          </a:xfrm>
          <a:prstGeom prst="rect">
            <a:avLst/>
          </a:prstGeom>
        </p:spPr>
      </p:pic>
      <p:grpSp>
        <p:nvGrpSpPr>
          <p:cNvPr id="3" name="Group 19"/>
          <p:cNvGrpSpPr/>
          <p:nvPr/>
        </p:nvGrpSpPr>
        <p:grpSpPr>
          <a:xfrm>
            <a:off x="383844" y="3800314"/>
            <a:ext cx="8398609" cy="1514475"/>
            <a:chOff x="383844" y="3800314"/>
            <a:chExt cx="8398609" cy="1514475"/>
          </a:xfrm>
        </p:grpSpPr>
        <p:grpSp>
          <p:nvGrpSpPr>
            <p:cNvPr id="6" name="Group 10"/>
            <p:cNvGrpSpPr/>
            <p:nvPr/>
          </p:nvGrpSpPr>
          <p:grpSpPr>
            <a:xfrm>
              <a:off x="383844" y="3800314"/>
              <a:ext cx="8398609" cy="1514475"/>
              <a:chOff x="383844" y="2831306"/>
              <a:chExt cx="8398609" cy="1514475"/>
            </a:xfrm>
          </p:grpSpPr>
          <p:pic>
            <p:nvPicPr>
              <p:cNvPr id="4" name="Picture 3" descr="SPECPower_PowerMeter.jpg"/>
              <p:cNvPicPr>
                <a:picLocks noChangeAspect="1"/>
              </p:cNvPicPr>
              <p:nvPr/>
            </p:nvPicPr>
            <p:blipFill>
              <a:blip r:embed="rId4" cstate="print"/>
              <a:srcRect t="9075" b="14116"/>
              <a:stretch>
                <a:fillRect/>
              </a:stretch>
            </p:blipFill>
            <p:spPr>
              <a:xfrm>
                <a:off x="383844" y="2831306"/>
                <a:ext cx="3990250" cy="1514475"/>
              </a:xfrm>
              <a:prstGeom prst="rect">
                <a:avLst/>
              </a:prstGeom>
            </p:spPr>
          </p:pic>
          <p:pic>
            <p:nvPicPr>
              <p:cNvPr id="7" name="Picture 6" descr="SPECPower_2U_SUT.jpg"/>
              <p:cNvPicPr>
                <a:picLocks noChangeAspect="1"/>
              </p:cNvPicPr>
              <p:nvPr/>
            </p:nvPicPr>
            <p:blipFill>
              <a:blip r:embed="rId5" cstate="print"/>
              <a:stretch>
                <a:fillRect/>
              </a:stretch>
            </p:blipFill>
            <p:spPr>
              <a:xfrm>
                <a:off x="4361477" y="2831686"/>
                <a:ext cx="4420976" cy="1511076"/>
              </a:xfrm>
              <a:prstGeom prst="rect">
                <a:avLst/>
              </a:prstGeom>
            </p:spPr>
          </p:pic>
        </p:grpSp>
        <p:sp>
          <p:nvSpPr>
            <p:cNvPr id="10" name="Freeform 9"/>
            <p:cNvSpPr/>
            <p:nvPr/>
          </p:nvSpPr>
          <p:spPr bwMode="auto">
            <a:xfrm>
              <a:off x="4360069" y="4417320"/>
              <a:ext cx="14287" cy="48905"/>
            </a:xfrm>
            <a:custGeom>
              <a:avLst/>
              <a:gdLst>
                <a:gd name="connsiteX0" fmla="*/ 0 w 14287"/>
                <a:gd name="connsiteY0" fmla="*/ 0 h 48905"/>
                <a:gd name="connsiteX1" fmla="*/ 11906 w 14287"/>
                <a:gd name="connsiteY1" fmla="*/ 19050 h 48905"/>
                <a:gd name="connsiteX2" fmla="*/ 14287 w 14287"/>
                <a:gd name="connsiteY2" fmla="*/ 26194 h 48905"/>
                <a:gd name="connsiteX3" fmla="*/ 11906 w 14287"/>
                <a:gd name="connsiteY3" fmla="*/ 38100 h 48905"/>
                <a:gd name="connsiteX4" fmla="*/ 9525 w 14287"/>
                <a:gd name="connsiteY4" fmla="*/ 47625 h 48905"/>
                <a:gd name="connsiteX5" fmla="*/ 2381 w 14287"/>
                <a:gd name="connsiteY5" fmla="*/ 42863 h 48905"/>
                <a:gd name="connsiteX6" fmla="*/ 0 w 14287"/>
                <a:gd name="connsiteY6" fmla="*/ 35719 h 48905"/>
                <a:gd name="connsiteX7" fmla="*/ 0 w 14287"/>
                <a:gd name="connsiteY7" fmla="*/ 0 h 48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287" h="48905">
                  <a:moveTo>
                    <a:pt x="0" y="0"/>
                  </a:moveTo>
                  <a:cubicBezTo>
                    <a:pt x="11321" y="7548"/>
                    <a:pt x="6239" y="2048"/>
                    <a:pt x="11906" y="19050"/>
                  </a:cubicBezTo>
                  <a:lnTo>
                    <a:pt x="14287" y="26194"/>
                  </a:lnTo>
                  <a:cubicBezTo>
                    <a:pt x="13493" y="30163"/>
                    <a:pt x="12784" y="34149"/>
                    <a:pt x="11906" y="38100"/>
                  </a:cubicBezTo>
                  <a:cubicBezTo>
                    <a:pt x="11196" y="41295"/>
                    <a:pt x="12452" y="46161"/>
                    <a:pt x="9525" y="47625"/>
                  </a:cubicBezTo>
                  <a:cubicBezTo>
                    <a:pt x="6965" y="48905"/>
                    <a:pt x="4762" y="44450"/>
                    <a:pt x="2381" y="42863"/>
                  </a:cubicBezTo>
                  <a:cubicBezTo>
                    <a:pt x="1587" y="40482"/>
                    <a:pt x="0" y="38229"/>
                    <a:pt x="0" y="35719"/>
                  </a:cubicBezTo>
                  <a:cubicBezTo>
                    <a:pt x="0" y="26952"/>
                    <a:pt x="2381" y="9525"/>
                    <a:pt x="0" y="0"/>
                  </a:cubicBezTo>
                  <a:close/>
                </a:path>
              </a:pathLst>
            </a:custGeom>
            <a:solidFill>
              <a:schemeClr val="bg2">
                <a:lumMod val="95000"/>
                <a:lumOff val="5000"/>
              </a:schemeClr>
            </a:solidFill>
            <a:ln>
              <a:noFill/>
              <a:headEnd type="none" w="med" len="med"/>
              <a:tailEnd type="none" w="med" len="med"/>
            </a:ln>
          </p:spPr>
          <p:style>
            <a:lnRef idx="2">
              <a:schemeClr val="dk1">
                <a:shade val="50000"/>
              </a:schemeClr>
            </a:lnRef>
            <a:fillRef idx="1">
              <a:schemeClr val="dk1"/>
            </a:fillRef>
            <a:effectRef idx="0">
              <a:schemeClr val="dk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grpSp>
      <p:sp>
        <p:nvSpPr>
          <p:cNvPr id="17" name="TextBox 16"/>
          <p:cNvSpPr txBox="1"/>
          <p:nvPr/>
        </p:nvSpPr>
        <p:spPr>
          <a:xfrm>
            <a:off x="3766782" y="1583141"/>
            <a:ext cx="1595437"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Test Monitor</a:t>
            </a:r>
          </a:p>
        </p:txBody>
      </p:sp>
      <p:sp>
        <p:nvSpPr>
          <p:cNvPr id="18" name="TextBox 17"/>
          <p:cNvSpPr txBox="1"/>
          <p:nvPr/>
        </p:nvSpPr>
        <p:spPr>
          <a:xfrm>
            <a:off x="5595576" y="5336275"/>
            <a:ext cx="2291333"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System Under Test</a:t>
            </a:r>
          </a:p>
        </p:txBody>
      </p:sp>
      <p:sp>
        <p:nvSpPr>
          <p:cNvPr id="19" name="TextBox 18"/>
          <p:cNvSpPr txBox="1"/>
          <p:nvPr/>
        </p:nvSpPr>
        <p:spPr>
          <a:xfrm>
            <a:off x="1637730" y="5336275"/>
            <a:ext cx="1621726" cy="400110"/>
          </a:xfrm>
          <a:prstGeom prst="rect">
            <a:avLst/>
          </a:prstGeom>
          <a:noFill/>
        </p:spPr>
        <p:txBody>
          <a:bodyPr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Power Meter</a:t>
            </a:r>
          </a:p>
        </p:txBody>
      </p:sp>
      <p:sp>
        <p:nvSpPr>
          <p:cNvPr id="21" name="TextBox 20"/>
          <p:cNvSpPr txBox="1"/>
          <p:nvPr/>
        </p:nvSpPr>
        <p:spPr>
          <a:xfrm>
            <a:off x="5868539" y="3152633"/>
            <a:ext cx="987771" cy="338554"/>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Ethernet</a:t>
            </a:r>
          </a:p>
        </p:txBody>
      </p:sp>
      <p:sp>
        <p:nvSpPr>
          <p:cNvPr id="22" name="Freeform 21"/>
          <p:cNvSpPr/>
          <p:nvPr/>
        </p:nvSpPr>
        <p:spPr bwMode="auto">
          <a:xfrm>
            <a:off x="1433015" y="2504364"/>
            <a:ext cx="2606722" cy="1589964"/>
          </a:xfrm>
          <a:custGeom>
            <a:avLst/>
            <a:gdLst>
              <a:gd name="connsiteX0" fmla="*/ 2606722 w 2606722"/>
              <a:gd name="connsiteY0" fmla="*/ 20472 h 1589964"/>
              <a:gd name="connsiteX1" fmla="*/ 2470245 w 2606722"/>
              <a:gd name="connsiteY1" fmla="*/ 75063 h 1589964"/>
              <a:gd name="connsiteX2" fmla="*/ 2374710 w 2606722"/>
              <a:gd name="connsiteY2" fmla="*/ 470848 h 1589964"/>
              <a:gd name="connsiteX3" fmla="*/ 2361063 w 2606722"/>
              <a:gd name="connsiteY3" fmla="*/ 852985 h 1589964"/>
              <a:gd name="connsiteX4" fmla="*/ 1746913 w 2606722"/>
              <a:gd name="connsiteY4" fmla="*/ 921224 h 1589964"/>
              <a:gd name="connsiteX5" fmla="*/ 764275 w 2606722"/>
              <a:gd name="connsiteY5" fmla="*/ 1016758 h 1589964"/>
              <a:gd name="connsiteX6" fmla="*/ 150125 w 2606722"/>
              <a:gd name="connsiteY6" fmla="*/ 1098645 h 1589964"/>
              <a:gd name="connsiteX7" fmla="*/ 0 w 2606722"/>
              <a:gd name="connsiteY7" fmla="*/ 1589964 h 1589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06722" h="1589964">
                <a:moveTo>
                  <a:pt x="2606722" y="20472"/>
                </a:moveTo>
                <a:cubicBezTo>
                  <a:pt x="2557818" y="10236"/>
                  <a:pt x="2508914" y="0"/>
                  <a:pt x="2470245" y="75063"/>
                </a:cubicBezTo>
                <a:cubicBezTo>
                  <a:pt x="2431576" y="150126"/>
                  <a:pt x="2392907" y="341194"/>
                  <a:pt x="2374710" y="470848"/>
                </a:cubicBezTo>
                <a:cubicBezTo>
                  <a:pt x="2356513" y="600502"/>
                  <a:pt x="2465696" y="777922"/>
                  <a:pt x="2361063" y="852985"/>
                </a:cubicBezTo>
                <a:cubicBezTo>
                  <a:pt x="2256430" y="928048"/>
                  <a:pt x="1746913" y="921224"/>
                  <a:pt x="1746913" y="921224"/>
                </a:cubicBezTo>
                <a:lnTo>
                  <a:pt x="764275" y="1016758"/>
                </a:lnTo>
                <a:cubicBezTo>
                  <a:pt x="498144" y="1046328"/>
                  <a:pt x="277504" y="1003111"/>
                  <a:pt x="150125" y="1098645"/>
                </a:cubicBezTo>
                <a:cubicBezTo>
                  <a:pt x="22746" y="1194179"/>
                  <a:pt x="11373" y="1392071"/>
                  <a:pt x="0" y="1589964"/>
                </a:cubicBezTo>
              </a:path>
            </a:pathLst>
          </a:custGeom>
          <a:noFill/>
          <a:ln w="19050" cap="flat" cmpd="sng" algn="ctr">
            <a:solidFill>
              <a:schemeClr val="tx1">
                <a:lumMod val="65000"/>
              </a:schemeClr>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
        <p:nvSpPr>
          <p:cNvPr id="23" name="TextBox 22"/>
          <p:cNvSpPr txBox="1"/>
          <p:nvPr/>
        </p:nvSpPr>
        <p:spPr>
          <a:xfrm>
            <a:off x="2156347" y="3152633"/>
            <a:ext cx="704039" cy="338554"/>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Serial</a:t>
            </a:r>
          </a:p>
        </p:txBody>
      </p:sp>
      <p:sp>
        <p:nvSpPr>
          <p:cNvPr id="24" name="TextBox 23"/>
          <p:cNvSpPr txBox="1"/>
          <p:nvPr/>
        </p:nvSpPr>
        <p:spPr>
          <a:xfrm>
            <a:off x="2947912" y="3753134"/>
            <a:ext cx="1769395" cy="338554"/>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SUT AC Line Cord</a:t>
            </a:r>
          </a:p>
        </p:txBody>
      </p:sp>
      <p:sp>
        <p:nvSpPr>
          <p:cNvPr id="30" name="Freeform 29"/>
          <p:cNvSpPr/>
          <p:nvPr/>
        </p:nvSpPr>
        <p:spPr bwMode="auto">
          <a:xfrm>
            <a:off x="4712758" y="2740025"/>
            <a:ext cx="1178454" cy="1508125"/>
          </a:xfrm>
          <a:custGeom>
            <a:avLst/>
            <a:gdLst>
              <a:gd name="connsiteX0" fmla="*/ 275167 w 1178454"/>
              <a:gd name="connsiteY0" fmla="*/ 0 h 1508125"/>
              <a:gd name="connsiteX1" fmla="*/ 357717 w 1178454"/>
              <a:gd name="connsiteY1" fmla="*/ 31750 h 1508125"/>
              <a:gd name="connsiteX2" fmla="*/ 421217 w 1178454"/>
              <a:gd name="connsiteY2" fmla="*/ 69850 h 1508125"/>
              <a:gd name="connsiteX3" fmla="*/ 522817 w 1178454"/>
              <a:gd name="connsiteY3" fmla="*/ 104775 h 1508125"/>
              <a:gd name="connsiteX4" fmla="*/ 630767 w 1178454"/>
              <a:gd name="connsiteY4" fmla="*/ 127000 h 1508125"/>
              <a:gd name="connsiteX5" fmla="*/ 754592 w 1178454"/>
              <a:gd name="connsiteY5" fmla="*/ 139700 h 1508125"/>
              <a:gd name="connsiteX6" fmla="*/ 1062567 w 1178454"/>
              <a:gd name="connsiteY6" fmla="*/ 187325 h 1508125"/>
              <a:gd name="connsiteX7" fmla="*/ 1173692 w 1178454"/>
              <a:gd name="connsiteY7" fmla="*/ 581025 h 1508125"/>
              <a:gd name="connsiteX8" fmla="*/ 1033992 w 1178454"/>
              <a:gd name="connsiteY8" fmla="*/ 787400 h 1508125"/>
              <a:gd name="connsiteX9" fmla="*/ 398992 w 1178454"/>
              <a:gd name="connsiteY9" fmla="*/ 927100 h 1508125"/>
              <a:gd name="connsiteX10" fmla="*/ 46567 w 1178454"/>
              <a:gd name="connsiteY10" fmla="*/ 1381125 h 1508125"/>
              <a:gd name="connsiteX11" fmla="*/ 119592 w 1178454"/>
              <a:gd name="connsiteY11" fmla="*/ 1508125 h 150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78454" h="1508125">
                <a:moveTo>
                  <a:pt x="275167" y="0"/>
                </a:moveTo>
                <a:cubicBezTo>
                  <a:pt x="304271" y="10054"/>
                  <a:pt x="333375" y="20108"/>
                  <a:pt x="357717" y="31750"/>
                </a:cubicBezTo>
                <a:cubicBezTo>
                  <a:pt x="382059" y="43392"/>
                  <a:pt x="393700" y="57679"/>
                  <a:pt x="421217" y="69850"/>
                </a:cubicBezTo>
                <a:cubicBezTo>
                  <a:pt x="448734" y="82021"/>
                  <a:pt x="487892" y="95250"/>
                  <a:pt x="522817" y="104775"/>
                </a:cubicBezTo>
                <a:cubicBezTo>
                  <a:pt x="557742" y="114300"/>
                  <a:pt x="592138" y="121179"/>
                  <a:pt x="630767" y="127000"/>
                </a:cubicBezTo>
                <a:cubicBezTo>
                  <a:pt x="669396" y="132821"/>
                  <a:pt x="682625" y="129646"/>
                  <a:pt x="754592" y="139700"/>
                </a:cubicBezTo>
                <a:cubicBezTo>
                  <a:pt x="826559" y="149754"/>
                  <a:pt x="992717" y="113771"/>
                  <a:pt x="1062567" y="187325"/>
                </a:cubicBezTo>
                <a:cubicBezTo>
                  <a:pt x="1132417" y="260879"/>
                  <a:pt x="1178454" y="481013"/>
                  <a:pt x="1173692" y="581025"/>
                </a:cubicBezTo>
                <a:cubicBezTo>
                  <a:pt x="1168930" y="681037"/>
                  <a:pt x="1163109" y="729721"/>
                  <a:pt x="1033992" y="787400"/>
                </a:cubicBezTo>
                <a:cubicBezTo>
                  <a:pt x="904875" y="845079"/>
                  <a:pt x="563563" y="828146"/>
                  <a:pt x="398992" y="927100"/>
                </a:cubicBezTo>
                <a:cubicBezTo>
                  <a:pt x="234421" y="1026054"/>
                  <a:pt x="93134" y="1284288"/>
                  <a:pt x="46567" y="1381125"/>
                </a:cubicBezTo>
                <a:cubicBezTo>
                  <a:pt x="0" y="1477963"/>
                  <a:pt x="59796" y="1493044"/>
                  <a:pt x="119592" y="1508125"/>
                </a:cubicBezTo>
              </a:path>
            </a:pathLst>
          </a:custGeom>
          <a:noFill/>
          <a:ln w="12700" cap="flat" cmpd="sng" algn="ctr">
            <a:solidFill>
              <a:srgbClr val="DCD318"/>
            </a:solidFill>
            <a:prstDash val="solid"/>
            <a:round/>
            <a:headEnd type="none" w="med" len="med"/>
            <a:tailEnd type="none" w="med" len="med"/>
          </a:ln>
          <a:effectLst/>
        </p:spPr>
        <p:txBody>
          <a:bodyPr vert="horz" wrap="square" lIns="109728" tIns="54864" rIns="109728" bIns="54864" numCol="1" rtlCol="0" anchor="ctr" anchorCtr="0" compatLnSpc="1">
            <a:prstTxWarp prst="textNoShape">
              <a:avLst/>
            </a:prstTxWarp>
          </a:bodyPr>
          <a:lstStyle/>
          <a:p>
            <a:pPr marL="0" marR="0" indent="0" algn="l"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smtClean="0">
              <a:solidFill>
                <a:schemeClr val="bg2"/>
              </a:solidFill>
              <a:effectLst/>
              <a:latin typeface="Segoe Semibold"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7305" y="321376"/>
            <a:ext cx="8043594" cy="1107996"/>
          </a:xfrm>
        </p:spPr>
        <p:txBody>
          <a:bodyPr/>
          <a:lstStyle/>
          <a:p>
            <a:r>
              <a:rPr sz="4400" smtClean="0"/>
              <a:t>SPECPower_ssj2008</a:t>
            </a:r>
            <a:r>
              <a:rPr smtClean="0"/>
              <a:t/>
            </a:r>
            <a:br>
              <a:rPr smtClean="0"/>
            </a:br>
            <a:r>
              <a:rPr sz="3600" smtClean="0"/>
              <a:t>Typical Run</a:t>
            </a:r>
            <a:endParaRPr lang="en-US" sz="3600" dirty="0"/>
          </a:p>
        </p:txBody>
      </p:sp>
      <p:graphicFrame>
        <p:nvGraphicFramePr>
          <p:cNvPr id="3" name="Chart 2"/>
          <p:cNvGraphicFramePr>
            <a:graphicFrameLocks noGrp="1"/>
          </p:cNvGraphicFramePr>
          <p:nvPr/>
        </p:nvGraphicFramePr>
        <p:xfrm>
          <a:off x="548102" y="996287"/>
          <a:ext cx="7886214" cy="508523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505277" y="2651579"/>
            <a:ext cx="492443" cy="1701043"/>
          </a:xfrm>
          <a:prstGeom prst="rect">
            <a:avLst/>
          </a:prstGeom>
          <a:noFill/>
        </p:spPr>
        <p:txBody>
          <a:bodyPr vert="vert270" wrap="none" rtlCol="0">
            <a:spAutoFit/>
          </a:bodyPr>
          <a:lstStyle/>
          <a:p>
            <a:r>
              <a:rPr lang="en-US" sz="2000" dirty="0" smtClean="0">
                <a:solidFill>
                  <a:schemeClr val="tx1"/>
                </a:solidFill>
                <a:effectLst>
                  <a:outerShdw blurRad="38100" dist="38100" dir="2700000" algn="tl">
                    <a:srgbClr val="000000">
                      <a:alpha val="43137"/>
                    </a:srgbClr>
                  </a:outerShdw>
                </a:effectLst>
                <a:latin typeface="Trebuchet MS" pitchFamily="34" charset="0"/>
              </a:rPr>
              <a:t>Power (Watts)</a:t>
            </a:r>
          </a:p>
        </p:txBody>
      </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052596"/>
          </a:xfrm>
        </p:spPr>
        <p:txBody>
          <a:bodyPr/>
          <a:lstStyle/>
          <a:p>
            <a:r>
              <a:rPr lang="en-US" sz="4000" dirty="0" smtClean="0"/>
              <a:t>SPECpower_ssj2008</a:t>
            </a:r>
            <a:r>
              <a:rPr lang="en-US" dirty="0" smtClean="0"/>
              <a:t/>
            </a:r>
            <a:br>
              <a:rPr lang="en-US" dirty="0" smtClean="0"/>
            </a:br>
            <a:r>
              <a:rPr lang="en-US" sz="3600" dirty="0" smtClean="0"/>
              <a:t>Observations</a:t>
            </a:r>
            <a:endParaRPr lang="en-US" sz="3600" dirty="0"/>
          </a:p>
        </p:txBody>
      </p:sp>
      <p:sp>
        <p:nvSpPr>
          <p:cNvPr id="3" name="Content Placeholder 2"/>
          <p:cNvSpPr>
            <a:spLocks noGrp="1"/>
          </p:cNvSpPr>
          <p:nvPr>
            <p:ph idx="1"/>
          </p:nvPr>
        </p:nvSpPr>
        <p:spPr>
          <a:xfrm>
            <a:off x="382588" y="1414464"/>
            <a:ext cx="8380412" cy="3581493"/>
          </a:xfrm>
        </p:spPr>
        <p:txBody>
          <a:bodyPr/>
          <a:lstStyle/>
          <a:p>
            <a:r>
              <a:rPr lang="en-US" sz="2800" dirty="0" smtClean="0"/>
              <a:t>48 submissions have been published as of 9/30/08</a:t>
            </a:r>
          </a:p>
          <a:p>
            <a:pPr lvl="1"/>
            <a:r>
              <a:rPr lang="en-US" sz="2400" dirty="0" smtClean="0"/>
              <a:t>Almost exclusively lightly configured</a:t>
            </a:r>
          </a:p>
          <a:p>
            <a:pPr lvl="1"/>
            <a:r>
              <a:rPr lang="en-US" sz="2400" dirty="0" smtClean="0"/>
              <a:t>98% of submissions are 2P or less</a:t>
            </a:r>
          </a:p>
          <a:p>
            <a:r>
              <a:rPr lang="en-US" sz="2800" dirty="0" err="1" smtClean="0"/>
              <a:t>SPECpower</a:t>
            </a:r>
            <a:r>
              <a:rPr lang="en-US" sz="2800" dirty="0" smtClean="0"/>
              <a:t> committee acknowledges that </a:t>
            </a:r>
            <a:r>
              <a:rPr lang="en-US" sz="2800" dirty="0" err="1" smtClean="0"/>
              <a:t>ssj</a:t>
            </a:r>
            <a:r>
              <a:rPr lang="en-US" sz="2800" dirty="0" smtClean="0"/>
              <a:t> is “only </a:t>
            </a:r>
            <a:r>
              <a:rPr lang="en-US" sz="2800" i="1" dirty="0" smtClean="0"/>
              <a:t>one</a:t>
            </a:r>
            <a:r>
              <a:rPr lang="en-US" sz="2800" dirty="0" smtClean="0"/>
              <a:t> workload” ...targeting “volume server class”  </a:t>
            </a:r>
          </a:p>
          <a:p>
            <a:r>
              <a:rPr lang="en-US" sz="2800" dirty="0" smtClean="0"/>
              <a:t>SPEC is helping other benchmarks incorporate power measurements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dirty="0" smtClean="0"/>
              <a:t>Call To Action</a:t>
            </a:r>
            <a:endParaRPr lang="en-US" dirty="0"/>
          </a:p>
        </p:txBody>
      </p:sp>
      <p:sp>
        <p:nvSpPr>
          <p:cNvPr id="243715" name="Rectangle 3"/>
          <p:cNvSpPr>
            <a:spLocks noGrp="1" noChangeArrowheads="1"/>
          </p:cNvSpPr>
          <p:nvPr>
            <p:ph idx="1"/>
          </p:nvPr>
        </p:nvSpPr>
        <p:spPr>
          <a:xfrm>
            <a:off x="382588" y="1373521"/>
            <a:ext cx="8380412" cy="5043432"/>
          </a:xfrm>
        </p:spPr>
        <p:txBody>
          <a:bodyPr/>
          <a:lstStyle/>
          <a:p>
            <a:r>
              <a:rPr lang="en-US" sz="2800" dirty="0" smtClean="0"/>
              <a:t>Understand Power-Performance Benchmarking</a:t>
            </a:r>
          </a:p>
          <a:p>
            <a:r>
              <a:rPr lang="en-US" sz="2800" dirty="0" smtClean="0"/>
              <a:t>Hardware Engineers: </a:t>
            </a:r>
          </a:p>
          <a:p>
            <a:pPr lvl="1"/>
            <a:r>
              <a:rPr lang="en-US" sz="2800" dirty="0" smtClean="0"/>
              <a:t>Establish your system’s power-performance design goals</a:t>
            </a:r>
          </a:p>
          <a:p>
            <a:pPr lvl="1"/>
            <a:r>
              <a:rPr lang="en-US" sz="2800" dirty="0" smtClean="0"/>
              <a:t>Provide facilities for power management</a:t>
            </a:r>
          </a:p>
          <a:p>
            <a:r>
              <a:rPr lang="en-US" sz="2800" dirty="0" smtClean="0"/>
              <a:t>Software Engineers / Programmers:</a:t>
            </a:r>
          </a:p>
          <a:p>
            <a:pPr lvl="1"/>
            <a:r>
              <a:rPr lang="en-US" sz="2800" dirty="0" smtClean="0"/>
              <a:t>Use platform hardware capabilities to manage power</a:t>
            </a:r>
          </a:p>
          <a:p>
            <a:pPr lvl="1"/>
            <a:r>
              <a:rPr lang="en-US" sz="2800" dirty="0" smtClean="0"/>
              <a:t>Provide power optimization policies</a:t>
            </a:r>
          </a:p>
          <a:p>
            <a:pPr lvl="1"/>
            <a:r>
              <a:rPr lang="en-US" sz="2800" dirty="0" smtClean="0"/>
              <a:t>Future: Power-aware programming?  </a:t>
            </a:r>
            <a:endParaRPr lang="en-US" sz="2800"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dirty="0" smtClean="0"/>
              <a:t>Additional Resources</a:t>
            </a:r>
            <a:endParaRPr lang="en-US" dirty="0"/>
          </a:p>
        </p:txBody>
      </p:sp>
      <p:sp>
        <p:nvSpPr>
          <p:cNvPr id="242691" name="Rectangle 3"/>
          <p:cNvSpPr>
            <a:spLocks noGrp="1" noChangeArrowheads="1"/>
          </p:cNvSpPr>
          <p:nvPr>
            <p:ph idx="1"/>
          </p:nvPr>
        </p:nvSpPr>
        <p:spPr>
          <a:xfrm>
            <a:off x="382588" y="1414464"/>
            <a:ext cx="8380412" cy="3984168"/>
          </a:xfrm>
        </p:spPr>
        <p:txBody>
          <a:bodyPr/>
          <a:lstStyle/>
          <a:p>
            <a:r>
              <a:rPr lang="en-US" dirty="0" smtClean="0"/>
              <a:t>For more on SPECpower_ssj2008:</a:t>
            </a:r>
          </a:p>
          <a:p>
            <a:pPr lvl="1"/>
            <a:r>
              <a:rPr lang="en-US" dirty="0" smtClean="0"/>
              <a:t>Design Methodology:  </a:t>
            </a:r>
            <a:r>
              <a:rPr lang="en-US" dirty="0" smtClean="0">
                <a:hlinkClick r:id="rId3"/>
              </a:rPr>
              <a:t>www.spec.org/power_ssj2008/docs/SPECpower-Methodology.pdf</a:t>
            </a:r>
            <a:endParaRPr lang="en-US" dirty="0" smtClean="0"/>
          </a:p>
          <a:p>
            <a:pPr lvl="1"/>
            <a:r>
              <a:rPr lang="en-US" dirty="0" smtClean="0"/>
              <a:t>Posted Results:  </a:t>
            </a:r>
            <a:r>
              <a:rPr lang="en-US" dirty="0" smtClean="0">
                <a:hlinkClick r:id="rId4"/>
              </a:rPr>
              <a:t>http://spec.org/power_ssj2008/results/</a:t>
            </a:r>
            <a:r>
              <a:rPr lang="en-US" dirty="0" smtClean="0"/>
              <a:t> </a:t>
            </a:r>
          </a:p>
          <a:p>
            <a:r>
              <a:rPr lang="en-US" dirty="0" smtClean="0"/>
              <a:t>For more on The Green Grid</a:t>
            </a:r>
          </a:p>
          <a:p>
            <a:pPr lvl="1"/>
            <a:r>
              <a:rPr lang="en-US" dirty="0" smtClean="0"/>
              <a:t>See URL: </a:t>
            </a:r>
            <a:r>
              <a:rPr lang="en-US" dirty="0" smtClean="0">
                <a:hlinkClick r:id="rId5"/>
              </a:rPr>
              <a:t>http://www.thegreengrid.org/</a:t>
            </a:r>
            <a:r>
              <a:rPr lang="en-US" dirty="0" smtClean="0"/>
              <a:t> </a:t>
            </a:r>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643090" y="3033493"/>
            <a:ext cx="1928990" cy="923330"/>
          </a:xfrm>
          <a:prstGeom prst="rect">
            <a:avLst/>
          </a:prstGeom>
          <a:noFill/>
        </p:spPr>
        <p:txBody>
          <a:bodyPr wrap="none" rtlCol="0">
            <a:spAutoFit/>
          </a:bodyPr>
          <a:lstStyle/>
          <a:p>
            <a:r>
              <a:rPr lang="en-US" sz="5400" dirty="0" smtClean="0">
                <a:solidFill>
                  <a:schemeClr val="accent1">
                    <a:lumMod val="75000"/>
                  </a:schemeClr>
                </a:solidFill>
                <a:effectLst>
                  <a:outerShdw blurRad="38100" dist="38100" dir="2700000" algn="tl">
                    <a:srgbClr val="000000">
                      <a:alpha val="43137"/>
                    </a:srgbClr>
                  </a:outerShdw>
                </a:effectLst>
                <a:latin typeface="Trebuchet MS" pitchFamily="34" charset="0"/>
              </a:rPr>
              <a:t>Q &amp; A</a:t>
            </a:r>
          </a:p>
        </p:txBody>
      </p:sp>
      <p:sp>
        <p:nvSpPr>
          <p:cNvPr id="5" name="Title 4"/>
          <p:cNvSpPr>
            <a:spLocks noGrp="1"/>
          </p:cNvSpPr>
          <p:nvPr>
            <p:ph type="title"/>
          </p:nvPr>
        </p:nvSpPr>
        <p:spPr>
          <a:xfrm>
            <a:off x="382588" y="228600"/>
            <a:ext cx="8380412" cy="1329595"/>
          </a:xfrm>
        </p:spPr>
        <p:txBody>
          <a:bodyPr/>
          <a:lstStyle/>
          <a:p>
            <a:r>
              <a:rPr smtClean="0"/>
              <a:t>Power-Performance Benchmark Design</a:t>
            </a:r>
            <a:endParaRPr lang="en-US" dirty="0"/>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85910" y="1961297"/>
            <a:ext cx="7142634" cy="1661993"/>
          </a:xfrm>
        </p:spPr>
        <p:txBody>
          <a:bodyPr/>
          <a:lstStyle/>
          <a:p>
            <a:r>
              <a:rPr lang="en-US" sz="4000" dirty="0" smtClean="0"/>
              <a:t>Scalable Windows In Mission Critical Environments With HP Integrity Servers</a:t>
            </a:r>
            <a:endParaRPr lang="en-US" sz="4000" dirty="0"/>
          </a:p>
        </p:txBody>
      </p:sp>
      <p:sp>
        <p:nvSpPr>
          <p:cNvPr id="3" name="Subtitle 2"/>
          <p:cNvSpPr>
            <a:spLocks noGrp="1"/>
          </p:cNvSpPr>
          <p:nvPr>
            <p:ph type="subTitle" idx="1"/>
          </p:nvPr>
        </p:nvSpPr>
        <p:spPr>
          <a:xfrm>
            <a:off x="2734826" y="3901921"/>
            <a:ext cx="5866482" cy="1371145"/>
          </a:xfrm>
        </p:spPr>
        <p:txBody>
          <a:bodyPr/>
          <a:lstStyle/>
          <a:p>
            <a:r>
              <a:rPr lang="en-US" dirty="0" smtClean="0"/>
              <a:t>Nicole Saeger</a:t>
            </a:r>
          </a:p>
          <a:p>
            <a:r>
              <a:rPr lang="en-US" dirty="0" smtClean="0"/>
              <a:t>Program Manager</a:t>
            </a:r>
            <a:br>
              <a:rPr lang="en-US" dirty="0" smtClean="0"/>
            </a:br>
            <a:r>
              <a:rPr lang="en-US" dirty="0" smtClean="0"/>
              <a:t>Hewlett Packard </a:t>
            </a: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2930" name="Rectangle 2"/>
          <p:cNvSpPr>
            <a:spLocks noGrp="1" noChangeArrowheads="1"/>
          </p:cNvSpPr>
          <p:nvPr>
            <p:ph type="title"/>
          </p:nvPr>
        </p:nvSpPr>
        <p:spPr/>
        <p:txBody>
          <a:bodyPr/>
          <a:lstStyle/>
          <a:p>
            <a:pPr defTabSz="912777" eaLnBrk="1" hangingPunct="1">
              <a:defRPr/>
            </a:pPr>
            <a:r>
              <a:rPr/>
              <a:t>Agenda</a:t>
            </a:r>
          </a:p>
        </p:txBody>
      </p:sp>
      <p:sp>
        <p:nvSpPr>
          <p:cNvPr id="2172931" name="Rectangle 3"/>
          <p:cNvSpPr>
            <a:spLocks noGrp="1" noChangeArrowheads="1"/>
          </p:cNvSpPr>
          <p:nvPr>
            <p:ph type="body" idx="1"/>
          </p:nvPr>
        </p:nvSpPr>
        <p:spPr/>
        <p:txBody>
          <a:bodyPr/>
          <a:lstStyle/>
          <a:p>
            <a:pPr marL="382573" indent="-382573" defTabSz="912777" eaLnBrk="1" hangingPunct="1">
              <a:spcBef>
                <a:spcPts val="1167"/>
              </a:spcBef>
              <a:defRPr/>
            </a:pPr>
            <a:r>
              <a:rPr lang="en-US"/>
              <a:t>Benefits of Windows Integrity solutions</a:t>
            </a:r>
          </a:p>
          <a:p>
            <a:pPr marL="382573" indent="-382573" defTabSz="912777" eaLnBrk="1" hangingPunct="1">
              <a:spcBef>
                <a:spcPts val="1167"/>
              </a:spcBef>
              <a:defRPr/>
            </a:pPr>
            <a:r>
              <a:rPr lang="en-US"/>
              <a:t>Unmatched MS/HP Relationship</a:t>
            </a:r>
          </a:p>
          <a:p>
            <a:pPr marL="382573" indent="-382573" defTabSz="912777" eaLnBrk="1" hangingPunct="1">
              <a:spcBef>
                <a:spcPts val="1167"/>
              </a:spcBef>
              <a:defRPr/>
            </a:pPr>
            <a:r>
              <a:rPr lang="en-US"/>
              <a:t>Always Scalable</a:t>
            </a:r>
          </a:p>
          <a:p>
            <a:pPr marL="704822" lvl="1" indent="-317487" defTabSz="912777" eaLnBrk="1" hangingPunct="1">
              <a:spcBef>
                <a:spcPts val="1083"/>
              </a:spcBef>
              <a:defRPr/>
            </a:pPr>
            <a:r>
              <a:rPr lang="en-US"/>
              <a:t>Leading Performance</a:t>
            </a:r>
          </a:p>
          <a:p>
            <a:pPr marL="704822" lvl="1" indent="-317487" defTabSz="912777" eaLnBrk="1" hangingPunct="1">
              <a:spcBef>
                <a:spcPts val="1083"/>
              </a:spcBef>
              <a:defRPr/>
            </a:pPr>
            <a:r>
              <a:rPr lang="en-US"/>
              <a:t>Increased Scalability Announcement</a:t>
            </a:r>
          </a:p>
          <a:p>
            <a:pPr marL="382573" indent="-382573" defTabSz="912777" eaLnBrk="1" hangingPunct="1">
              <a:spcBef>
                <a:spcPts val="1167"/>
              </a:spcBef>
              <a:defRPr/>
            </a:pPr>
            <a:r>
              <a:rPr lang="en-US"/>
              <a:t>Always Available</a:t>
            </a:r>
          </a:p>
          <a:p>
            <a:pPr marL="382573" indent="-382573" defTabSz="912777" eaLnBrk="1" hangingPunct="1">
              <a:spcBef>
                <a:spcPts val="1167"/>
              </a:spcBef>
              <a:defRPr/>
            </a:pPr>
            <a:r>
              <a:rPr lang="en-US"/>
              <a:t>Compelling TCO/Consolidation</a:t>
            </a:r>
          </a:p>
          <a:p>
            <a:pPr marL="382573" indent="-382573" defTabSz="912777" eaLnBrk="1" hangingPunct="1">
              <a:spcBef>
                <a:spcPts val="1167"/>
              </a:spcBef>
              <a:defRPr/>
            </a:pPr>
            <a:r>
              <a:rPr lang="en-US"/>
              <a:t>Closing/Questions</a:t>
            </a: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8826" y="1961297"/>
            <a:ext cx="7366204" cy="1606594"/>
          </a:xfrm>
        </p:spPr>
        <p:txBody>
          <a:bodyPr/>
          <a:lstStyle/>
          <a:p>
            <a:r>
              <a:rPr sz="4000" b="1" smtClean="0"/>
              <a:t>Power-Performance Benchmarks </a:t>
            </a:r>
            <a:r>
              <a:rPr b="1" smtClean="0"/>
              <a:t/>
            </a:r>
            <a:br>
              <a:rPr b="1" smtClean="0"/>
            </a:br>
            <a:r>
              <a:rPr sz="3600" b="1" smtClean="0"/>
              <a:t>Design Challenges</a:t>
            </a:r>
            <a:endParaRPr lang="en-US" sz="3600" dirty="0"/>
          </a:p>
        </p:txBody>
      </p:sp>
      <p:sp>
        <p:nvSpPr>
          <p:cNvPr id="3" name="Subtitle 2"/>
          <p:cNvSpPr>
            <a:spLocks noGrp="1"/>
          </p:cNvSpPr>
          <p:nvPr>
            <p:ph type="subTitle" idx="1"/>
          </p:nvPr>
        </p:nvSpPr>
        <p:spPr>
          <a:xfrm>
            <a:off x="2734826" y="3650133"/>
            <a:ext cx="5866482" cy="1911292"/>
          </a:xfrm>
        </p:spPr>
        <p:txBody>
          <a:bodyPr/>
          <a:lstStyle/>
          <a:p>
            <a:r>
              <a:rPr lang="en-US" sz="2400" dirty="0" smtClean="0"/>
              <a:t>Rema Hariharan</a:t>
            </a:r>
          </a:p>
          <a:p>
            <a:r>
              <a:rPr lang="en-US" sz="2400" dirty="0" smtClean="0"/>
              <a:t>Paul Muehr</a:t>
            </a:r>
          </a:p>
          <a:p>
            <a:r>
              <a:rPr lang="en-US" sz="2400" dirty="0" smtClean="0"/>
              <a:t>Andy Rawson</a:t>
            </a:r>
          </a:p>
          <a:p>
            <a:r>
              <a:rPr lang="en-US" sz="3200" dirty="0" smtClean="0"/>
              <a:t>Advanced Micro Devices, Inc.</a:t>
            </a:r>
          </a:p>
          <a:p>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AutoShape 13"/>
          <p:cNvSpPr>
            <a:spLocks noChangeArrowheads="1"/>
          </p:cNvSpPr>
          <p:nvPr/>
        </p:nvSpPr>
        <p:spPr bwMode="auto">
          <a:xfrm>
            <a:off x="1274763" y="3775075"/>
            <a:ext cx="1296987" cy="696913"/>
          </a:xfrm>
          <a:prstGeom prst="rightArrow">
            <a:avLst>
              <a:gd name="adj1" fmla="val 57241"/>
              <a:gd name="adj2" fmla="val 114756"/>
            </a:avLst>
          </a:prstGeom>
          <a:solidFill>
            <a:srgbClr val="0088EE"/>
          </a:solidFill>
          <a:ln w="9525" algn="ctr">
            <a:noFill/>
            <a:miter lim="800000"/>
            <a:headEnd/>
            <a:tailEnd/>
          </a:ln>
        </p:spPr>
        <p:txBody>
          <a:bodyPr wrap="none" anchor="ctr"/>
          <a:lstStyle/>
          <a:p>
            <a:endParaRPr lang="en-US" sz="1600">
              <a:latin typeface="Segoe"/>
            </a:endParaRPr>
          </a:p>
        </p:txBody>
      </p:sp>
      <p:pic>
        <p:nvPicPr>
          <p:cNvPr id="20482" name="Picture 28" descr="G6889378082007_JPG_P"/>
          <p:cNvPicPr>
            <a:picLocks noChangeAspect="1" noChangeArrowheads="1"/>
          </p:cNvPicPr>
          <p:nvPr/>
        </p:nvPicPr>
        <p:blipFill>
          <a:blip r:embed="rId3"/>
          <a:srcRect b="33360"/>
          <a:stretch>
            <a:fillRect/>
          </a:stretch>
        </p:blipFill>
        <p:spPr bwMode="auto">
          <a:xfrm>
            <a:off x="855663" y="3859213"/>
            <a:ext cx="1284287" cy="839787"/>
          </a:xfrm>
          <a:prstGeom prst="rect">
            <a:avLst/>
          </a:prstGeom>
          <a:noFill/>
          <a:ln w="9525">
            <a:noFill/>
            <a:miter lim="800000"/>
            <a:headEnd/>
            <a:tailEnd/>
          </a:ln>
        </p:spPr>
      </p:pic>
      <p:sp>
        <p:nvSpPr>
          <p:cNvPr id="20483" name="Rectangle 2"/>
          <p:cNvSpPr>
            <a:spLocks noChangeArrowheads="1"/>
          </p:cNvSpPr>
          <p:nvPr/>
        </p:nvSpPr>
        <p:spPr bwMode="auto">
          <a:xfrm>
            <a:off x="374650" y="84138"/>
            <a:ext cx="7978775" cy="1143000"/>
          </a:xfrm>
          <a:prstGeom prst="rect">
            <a:avLst/>
          </a:prstGeom>
          <a:noFill/>
          <a:ln w="9525">
            <a:noFill/>
            <a:miter lim="800000"/>
            <a:headEnd/>
            <a:tailEnd/>
          </a:ln>
        </p:spPr>
        <p:txBody>
          <a:bodyPr lIns="91388" tIns="45694" rIns="91388" bIns="45694" anchor="ctr"/>
          <a:lstStyle/>
          <a:p>
            <a:endParaRPr lang="en-US" sz="3600">
              <a:solidFill>
                <a:schemeClr val="tx2"/>
              </a:solidFill>
              <a:latin typeface="Segoe"/>
            </a:endParaRPr>
          </a:p>
        </p:txBody>
      </p:sp>
      <p:sp>
        <p:nvSpPr>
          <p:cNvPr id="2154500" name="Rectangle 3"/>
          <p:cNvSpPr>
            <a:spLocks noChangeArrowheads="1"/>
          </p:cNvSpPr>
          <p:nvPr/>
        </p:nvSpPr>
        <p:spPr bwMode="auto">
          <a:xfrm>
            <a:off x="381000" y="231775"/>
            <a:ext cx="7629525" cy="876300"/>
          </a:xfrm>
          <a:prstGeom prst="rect">
            <a:avLst/>
          </a:prstGeom>
          <a:noFill/>
          <a:ln w="9525">
            <a:noFill/>
            <a:miter lim="800000"/>
            <a:headEnd/>
            <a:tailEnd/>
          </a:ln>
        </p:spPr>
        <p:txBody>
          <a:bodyPr anchor="b"/>
          <a:lstStyle/>
          <a:p>
            <a:pPr defTabSz="912777">
              <a:lnSpc>
                <a:spcPct val="90000"/>
              </a:lnSpc>
              <a:defRPr/>
            </a:pPr>
            <a:endParaRPr lang="en-US" sz="3200" spc="-125" dirty="0">
              <a:ln w="3175">
                <a:noFill/>
              </a:ln>
              <a:gradFill flip="none" rotWithShape="1">
                <a:gsLst>
                  <a:gs pos="0">
                    <a:schemeClr val="accent6">
                      <a:lumMod val="20000"/>
                      <a:lumOff val="80000"/>
                    </a:schemeClr>
                  </a:gs>
                  <a:gs pos="41000">
                    <a:schemeClr val="accent6">
                      <a:lumMod val="60000"/>
                      <a:lumOff val="40000"/>
                    </a:schemeClr>
                  </a:gs>
                  <a:gs pos="100000">
                    <a:schemeClr val="accent6"/>
                  </a:gs>
                </a:gsLst>
                <a:lin ang="5400000" scaled="1"/>
                <a:tileRect/>
              </a:gradFill>
              <a:effectLst>
                <a:outerShdw blurRad="88900" dist="12700" dir="2700000" algn="tl" rotWithShape="0">
                  <a:prstClr val="black"/>
                </a:outerShdw>
              </a:effectLst>
              <a:latin typeface="Trebuchet MS" pitchFamily="34" charset="0"/>
              <a:cs typeface="Arial" charset="0"/>
            </a:endParaRPr>
          </a:p>
        </p:txBody>
      </p:sp>
      <p:sp>
        <p:nvSpPr>
          <p:cNvPr id="20485" name="Text Box 4"/>
          <p:cNvSpPr txBox="1">
            <a:spLocks noChangeArrowheads="1"/>
          </p:cNvSpPr>
          <p:nvPr/>
        </p:nvSpPr>
        <p:spPr bwMode="auto">
          <a:xfrm>
            <a:off x="304800" y="1219200"/>
            <a:ext cx="8801100" cy="446088"/>
          </a:xfrm>
          <a:prstGeom prst="rect">
            <a:avLst/>
          </a:prstGeom>
          <a:noFill/>
          <a:ln w="9525">
            <a:noFill/>
            <a:miter lim="800000"/>
            <a:headEnd/>
            <a:tailEnd/>
          </a:ln>
        </p:spPr>
        <p:txBody>
          <a:bodyPr>
            <a:spAutoFit/>
          </a:bodyPr>
          <a:lstStyle/>
          <a:p>
            <a:r>
              <a:rPr lang="en-US" sz="2300">
                <a:solidFill>
                  <a:schemeClr val="accent1"/>
                </a:solidFill>
                <a:latin typeface="Segoe"/>
              </a:rPr>
              <a:t>Business-critical capabilities for your most demanding workloads</a:t>
            </a:r>
          </a:p>
        </p:txBody>
      </p:sp>
      <p:sp>
        <p:nvSpPr>
          <p:cNvPr id="1864711" name="Rectangle 7"/>
          <p:cNvSpPr>
            <a:spLocks noChangeArrowheads="1"/>
          </p:cNvSpPr>
          <p:nvPr/>
        </p:nvSpPr>
        <p:spPr bwMode="auto">
          <a:xfrm>
            <a:off x="2628900" y="2233613"/>
            <a:ext cx="3657600" cy="3871912"/>
          </a:xfrm>
          <a:prstGeom prst="rect">
            <a:avLst/>
          </a:prstGeom>
          <a:solidFill>
            <a:schemeClr val="accent5"/>
          </a:solidFill>
          <a:ln w="9525">
            <a:noFill/>
            <a:miter lim="800000"/>
            <a:headEnd/>
            <a:tailEnd/>
          </a:ln>
          <a:effectLst/>
        </p:spPr>
        <p:txBody>
          <a:bodyPr wrap="none" anchor="ctr"/>
          <a:lstStyle/>
          <a:p>
            <a:pPr fontAlgn="auto">
              <a:spcAft>
                <a:spcPts val="0"/>
              </a:spcAft>
              <a:defRPr/>
            </a:pPr>
            <a:endParaRPr lang="en-US" sz="1600">
              <a:latin typeface="+mn-lt"/>
            </a:endParaRPr>
          </a:p>
        </p:txBody>
      </p:sp>
      <p:sp>
        <p:nvSpPr>
          <p:cNvPr id="20487" name="Text Box 11"/>
          <p:cNvSpPr txBox="1">
            <a:spLocks noChangeArrowheads="1"/>
          </p:cNvSpPr>
          <p:nvPr/>
        </p:nvSpPr>
        <p:spPr bwMode="auto">
          <a:xfrm>
            <a:off x="2736850" y="2547938"/>
            <a:ext cx="3306763" cy="831850"/>
          </a:xfrm>
          <a:prstGeom prst="rect">
            <a:avLst/>
          </a:prstGeom>
          <a:solidFill>
            <a:schemeClr val="accent2"/>
          </a:solidFill>
          <a:ln w="9525" algn="ctr">
            <a:noFill/>
            <a:miter lim="800000"/>
            <a:headEnd/>
            <a:tailEnd/>
          </a:ln>
        </p:spPr>
        <p:txBody>
          <a:bodyPr>
            <a:spAutoFit/>
          </a:bodyPr>
          <a:lstStyle/>
          <a:p>
            <a:r>
              <a:rPr lang="en-US" sz="1600">
                <a:solidFill>
                  <a:schemeClr val="bg2"/>
                </a:solidFill>
                <a:latin typeface="Segoe"/>
              </a:rPr>
              <a:t>Leading Windows scalability and performance for most demanding workloads</a:t>
            </a:r>
          </a:p>
        </p:txBody>
      </p:sp>
      <p:sp>
        <p:nvSpPr>
          <p:cNvPr id="20488" name="Text Box 12"/>
          <p:cNvSpPr txBox="1">
            <a:spLocks noChangeArrowheads="1"/>
          </p:cNvSpPr>
          <p:nvPr/>
        </p:nvSpPr>
        <p:spPr bwMode="auto">
          <a:xfrm>
            <a:off x="2743200" y="3694113"/>
            <a:ext cx="3386138" cy="831850"/>
          </a:xfrm>
          <a:prstGeom prst="rect">
            <a:avLst/>
          </a:prstGeom>
          <a:solidFill>
            <a:srgbClr val="0088EE"/>
          </a:solidFill>
          <a:ln w="9525" algn="ctr">
            <a:noFill/>
            <a:miter lim="800000"/>
            <a:headEnd/>
            <a:tailEnd/>
          </a:ln>
        </p:spPr>
        <p:txBody>
          <a:bodyPr>
            <a:spAutoFit/>
          </a:bodyPr>
          <a:lstStyle/>
          <a:p>
            <a:r>
              <a:rPr lang="en-US" sz="1600">
                <a:solidFill>
                  <a:schemeClr val="bg2"/>
                </a:solidFill>
                <a:latin typeface="Segoe"/>
              </a:rPr>
              <a:t>Mainframe-level Reliability, Availability, and Disaster Tolerance</a:t>
            </a:r>
          </a:p>
          <a:p>
            <a:r>
              <a:rPr lang="en-US" sz="1600">
                <a:solidFill>
                  <a:schemeClr val="bg2"/>
                </a:solidFill>
                <a:latin typeface="Segoe"/>
              </a:rPr>
              <a:t> </a:t>
            </a:r>
          </a:p>
        </p:txBody>
      </p:sp>
      <p:sp>
        <p:nvSpPr>
          <p:cNvPr id="2154505" name="Rectangle 15"/>
          <p:cNvSpPr>
            <a:spLocks noChangeArrowheads="1"/>
          </p:cNvSpPr>
          <p:nvPr/>
        </p:nvSpPr>
        <p:spPr bwMode="auto">
          <a:xfrm>
            <a:off x="2744788" y="4805363"/>
            <a:ext cx="3384550" cy="1019175"/>
          </a:xfrm>
          <a:prstGeom prst="rect">
            <a:avLst/>
          </a:prstGeom>
          <a:solidFill>
            <a:schemeClr val="accent3"/>
          </a:solidFill>
          <a:ln w="12700" algn="ctr">
            <a:noFill/>
            <a:miter lim="800000"/>
            <a:headEnd type="none" w="sm" len="sm"/>
            <a:tailEnd type="none" w="sm" len="sm"/>
          </a:ln>
        </p:spPr>
        <p:txBody>
          <a:bodyPr lIns="0" tIns="228600" rIns="0" bIns="27432" anchor="b"/>
          <a:lstStyle/>
          <a:p>
            <a:pPr marL="63500" fontAlgn="auto">
              <a:lnSpc>
                <a:spcPct val="85000"/>
              </a:lnSpc>
              <a:spcAft>
                <a:spcPts val="0"/>
              </a:spcAft>
              <a:defRPr/>
            </a:pPr>
            <a:r>
              <a:rPr lang="en-US" sz="1600" dirty="0">
                <a:solidFill>
                  <a:schemeClr val="bg2"/>
                </a:solidFill>
                <a:latin typeface="+mn-lt"/>
                <a:cs typeface="Arial" pitchFamily="34" charset="0"/>
              </a:rPr>
              <a:t>Extensive manageability portfolio and flexible server utilization for business critical environments </a:t>
            </a:r>
          </a:p>
          <a:p>
            <a:pPr marL="63500" fontAlgn="auto">
              <a:lnSpc>
                <a:spcPct val="85000"/>
              </a:lnSpc>
              <a:spcAft>
                <a:spcPts val="0"/>
              </a:spcAft>
              <a:defRPr/>
            </a:pPr>
            <a:endParaRPr lang="en-US" sz="1600" dirty="0">
              <a:solidFill>
                <a:schemeClr val="bg2"/>
              </a:solidFill>
              <a:latin typeface="+mn-lt"/>
              <a:cs typeface="Arial" pitchFamily="34" charset="0"/>
            </a:endParaRPr>
          </a:p>
        </p:txBody>
      </p:sp>
      <p:sp>
        <p:nvSpPr>
          <p:cNvPr id="2154508" name="AutoShape 14"/>
          <p:cNvSpPr>
            <a:spLocks noChangeArrowheads="1"/>
          </p:cNvSpPr>
          <p:nvPr/>
        </p:nvSpPr>
        <p:spPr bwMode="auto">
          <a:xfrm>
            <a:off x="1344613" y="5203825"/>
            <a:ext cx="1231900" cy="738188"/>
          </a:xfrm>
          <a:prstGeom prst="rightArrow">
            <a:avLst>
              <a:gd name="adj1" fmla="val 57241"/>
              <a:gd name="adj2" fmla="val 103003"/>
            </a:avLst>
          </a:prstGeom>
          <a:solidFill>
            <a:schemeClr val="accent3"/>
          </a:solidFill>
          <a:ln w="12700" algn="ctr">
            <a:noFill/>
            <a:miter lim="800000"/>
            <a:headEnd/>
            <a:tailEnd/>
          </a:ln>
        </p:spPr>
        <p:txBody>
          <a:bodyPr lIns="0" tIns="228600" rIns="0" bIns="27432" anchor="b"/>
          <a:lstStyle/>
          <a:p>
            <a:pPr fontAlgn="auto">
              <a:spcAft>
                <a:spcPts val="0"/>
              </a:spcAft>
              <a:defRPr/>
            </a:pPr>
            <a:endParaRPr lang="en-US" sz="1600">
              <a:latin typeface="+mn-lt"/>
            </a:endParaRPr>
          </a:p>
        </p:txBody>
      </p:sp>
      <p:sp>
        <p:nvSpPr>
          <p:cNvPr id="20491" name="AutoShape 16"/>
          <p:cNvSpPr>
            <a:spLocks noChangeArrowheads="1"/>
          </p:cNvSpPr>
          <p:nvPr/>
        </p:nvSpPr>
        <p:spPr bwMode="auto">
          <a:xfrm>
            <a:off x="1243013" y="2212975"/>
            <a:ext cx="1268412" cy="758825"/>
          </a:xfrm>
          <a:prstGeom prst="rightArrow">
            <a:avLst>
              <a:gd name="adj1" fmla="val 57241"/>
              <a:gd name="adj2" fmla="val 103001"/>
            </a:avLst>
          </a:prstGeom>
          <a:solidFill>
            <a:schemeClr val="accent2"/>
          </a:solidFill>
          <a:ln w="9525" algn="ctr">
            <a:noFill/>
            <a:miter lim="800000"/>
            <a:headEnd/>
            <a:tailEnd/>
          </a:ln>
        </p:spPr>
        <p:txBody>
          <a:bodyPr wrap="none" anchor="ctr"/>
          <a:lstStyle/>
          <a:p>
            <a:endParaRPr lang="en-US" sz="1600">
              <a:latin typeface="Segoe"/>
            </a:endParaRPr>
          </a:p>
        </p:txBody>
      </p:sp>
      <p:sp>
        <p:nvSpPr>
          <p:cNvPr id="20492" name="Rectangle 17"/>
          <p:cNvSpPr>
            <a:spLocks noChangeArrowheads="1"/>
          </p:cNvSpPr>
          <p:nvPr/>
        </p:nvSpPr>
        <p:spPr bwMode="auto">
          <a:xfrm>
            <a:off x="863600" y="3403600"/>
            <a:ext cx="1273175" cy="498475"/>
          </a:xfrm>
          <a:prstGeom prst="rect">
            <a:avLst/>
          </a:prstGeom>
          <a:solidFill>
            <a:srgbClr val="0088EE"/>
          </a:solidFill>
          <a:ln w="12700">
            <a:noFill/>
            <a:miter lim="800000"/>
            <a:headEnd type="none" w="sm" len="sm"/>
            <a:tailEnd type="none" w="sm" len="sm"/>
          </a:ln>
        </p:spPr>
        <p:txBody>
          <a:bodyPr lIns="0" tIns="228600" rIns="0" bIns="27432" anchor="b"/>
          <a:lstStyle/>
          <a:p>
            <a:pPr fontAlgn="t">
              <a:lnSpc>
                <a:spcPct val="85000"/>
              </a:lnSpc>
            </a:pPr>
            <a:r>
              <a:rPr lang="en-US" sz="1400" b="1">
                <a:solidFill>
                  <a:schemeClr val="bg2"/>
                </a:solidFill>
                <a:latin typeface="Futura Hv" pitchFamily="34" charset="0"/>
                <a:cs typeface="Arial" charset="0"/>
              </a:rPr>
              <a:t>ALWAYS AVAILABLE</a:t>
            </a:r>
          </a:p>
        </p:txBody>
      </p:sp>
      <p:sp>
        <p:nvSpPr>
          <p:cNvPr id="2154511" name="Rectangle 19"/>
          <p:cNvSpPr>
            <a:spLocks noChangeArrowheads="1"/>
          </p:cNvSpPr>
          <p:nvPr/>
        </p:nvSpPr>
        <p:spPr bwMode="auto">
          <a:xfrm>
            <a:off x="857250" y="4841875"/>
            <a:ext cx="1295400" cy="542925"/>
          </a:xfrm>
          <a:prstGeom prst="rect">
            <a:avLst/>
          </a:prstGeom>
          <a:solidFill>
            <a:schemeClr val="accent3"/>
          </a:solidFill>
          <a:ln w="12700">
            <a:noFill/>
            <a:miter lim="800000"/>
            <a:headEnd type="none" w="sm" len="sm"/>
            <a:tailEnd type="none" w="sm" len="sm"/>
          </a:ln>
        </p:spPr>
        <p:txBody>
          <a:bodyPr lIns="0" tIns="228600" rIns="0" bIns="27432" anchor="b"/>
          <a:lstStyle/>
          <a:p>
            <a:pPr fontAlgn="t">
              <a:lnSpc>
                <a:spcPct val="85000"/>
              </a:lnSpc>
              <a:spcAft>
                <a:spcPts val="0"/>
              </a:spcAft>
              <a:defRPr/>
            </a:pPr>
            <a:r>
              <a:rPr lang="en-US" sz="1200" b="1" dirty="0">
                <a:solidFill>
                  <a:schemeClr val="bg2"/>
                </a:solidFill>
                <a:latin typeface="Futura Hv" pitchFamily="34" charset="0"/>
                <a:cs typeface="Arial" pitchFamily="34" charset="0"/>
              </a:rPr>
              <a:t>COMPELLING TOTAL COST OF OWNERSHIP</a:t>
            </a:r>
          </a:p>
        </p:txBody>
      </p:sp>
      <p:pic>
        <p:nvPicPr>
          <p:cNvPr id="20494" name="Picture 20" descr="G340773102004"/>
          <p:cNvPicPr>
            <a:picLocks noChangeAspect="1" noChangeArrowheads="1"/>
          </p:cNvPicPr>
          <p:nvPr/>
        </p:nvPicPr>
        <p:blipFill>
          <a:blip r:embed="rId4"/>
          <a:srcRect l="8430" t="15132" r="-333"/>
          <a:stretch>
            <a:fillRect/>
          </a:stretch>
        </p:blipFill>
        <p:spPr bwMode="auto">
          <a:xfrm>
            <a:off x="866775" y="2359025"/>
            <a:ext cx="1273175" cy="828675"/>
          </a:xfrm>
          <a:prstGeom prst="rect">
            <a:avLst/>
          </a:prstGeom>
          <a:noFill/>
          <a:ln w="9525">
            <a:noFill/>
            <a:miter lim="800000"/>
            <a:headEnd/>
            <a:tailEnd/>
          </a:ln>
        </p:spPr>
      </p:pic>
      <p:sp>
        <p:nvSpPr>
          <p:cNvPr id="20495" name="Rectangle 22"/>
          <p:cNvSpPr>
            <a:spLocks noChangeArrowheads="1"/>
          </p:cNvSpPr>
          <p:nvPr/>
        </p:nvSpPr>
        <p:spPr bwMode="auto">
          <a:xfrm>
            <a:off x="862013" y="1936750"/>
            <a:ext cx="1282700" cy="471488"/>
          </a:xfrm>
          <a:prstGeom prst="rect">
            <a:avLst/>
          </a:prstGeom>
          <a:solidFill>
            <a:schemeClr val="accent2"/>
          </a:solidFill>
          <a:ln w="12700">
            <a:noFill/>
            <a:miter lim="800000"/>
            <a:headEnd type="none" w="sm" len="sm"/>
            <a:tailEnd type="none" w="sm" len="sm"/>
          </a:ln>
        </p:spPr>
        <p:txBody>
          <a:bodyPr lIns="0" tIns="228600" rIns="0" bIns="27432" anchor="b"/>
          <a:lstStyle/>
          <a:p>
            <a:pPr fontAlgn="t">
              <a:lnSpc>
                <a:spcPct val="85000"/>
              </a:lnSpc>
            </a:pPr>
            <a:r>
              <a:rPr lang="en-US" sz="1400" b="1">
                <a:solidFill>
                  <a:schemeClr val="bg2"/>
                </a:solidFill>
                <a:latin typeface="Futura Hv" pitchFamily="34" charset="0"/>
                <a:cs typeface="Arial" charset="0"/>
              </a:rPr>
              <a:t>ALWAYS SCALABLE</a:t>
            </a:r>
          </a:p>
        </p:txBody>
      </p:sp>
      <p:pic>
        <p:nvPicPr>
          <p:cNvPr id="20496" name="Picture 29" descr="MPj03414810000[1]"/>
          <p:cNvPicPr>
            <a:picLocks noChangeAspect="1" noChangeArrowheads="1"/>
          </p:cNvPicPr>
          <p:nvPr/>
        </p:nvPicPr>
        <p:blipFill>
          <a:blip r:embed="rId5"/>
          <a:srcRect b="6061"/>
          <a:stretch>
            <a:fillRect/>
          </a:stretch>
        </p:blipFill>
        <p:spPr bwMode="auto">
          <a:xfrm>
            <a:off x="842963" y="5372100"/>
            <a:ext cx="1309687" cy="730250"/>
          </a:xfrm>
          <a:prstGeom prst="rect">
            <a:avLst/>
          </a:prstGeom>
          <a:noFill/>
          <a:ln w="9525">
            <a:noFill/>
            <a:miter lim="800000"/>
            <a:headEnd/>
            <a:tailEnd/>
          </a:ln>
        </p:spPr>
      </p:pic>
      <p:sp>
        <p:nvSpPr>
          <p:cNvPr id="1864712" name="Rectangle 8"/>
          <p:cNvSpPr>
            <a:spLocks noChangeArrowheads="1"/>
          </p:cNvSpPr>
          <p:nvPr/>
        </p:nvSpPr>
        <p:spPr bwMode="auto">
          <a:xfrm>
            <a:off x="2627313" y="1989138"/>
            <a:ext cx="3657600" cy="415925"/>
          </a:xfrm>
          <a:prstGeom prst="rect">
            <a:avLst/>
          </a:prstGeom>
          <a:solidFill>
            <a:schemeClr val="accent5"/>
          </a:solidFill>
          <a:ln w="9525">
            <a:noFill/>
            <a:miter lim="800000"/>
            <a:headEnd/>
            <a:tailEnd/>
          </a:ln>
          <a:effectLst/>
        </p:spPr>
        <p:txBody>
          <a:bodyPr wrap="none" anchor="ctr"/>
          <a:lstStyle/>
          <a:p>
            <a:pPr algn="ctr" fontAlgn="auto">
              <a:spcAft>
                <a:spcPts val="0"/>
              </a:spcAft>
              <a:defRPr/>
            </a:pPr>
            <a:r>
              <a:rPr lang="en-US" sz="1500" b="1" dirty="0">
                <a:solidFill>
                  <a:schemeClr val="bg2"/>
                </a:solidFill>
                <a:latin typeface="Futura Hv" pitchFamily="34" charset="0"/>
              </a:rPr>
              <a:t>Unmatched HP/Microsoft Partnership</a:t>
            </a:r>
          </a:p>
        </p:txBody>
      </p:sp>
      <p:sp>
        <p:nvSpPr>
          <p:cNvPr id="38" name="Striped Right Arrow 37"/>
          <p:cNvSpPr/>
          <p:nvPr/>
        </p:nvSpPr>
        <p:spPr>
          <a:xfrm>
            <a:off x="6315075" y="3076575"/>
            <a:ext cx="457200" cy="1828800"/>
          </a:xfrm>
          <a:prstGeom prst="stripedRightArrow">
            <a:avLst>
              <a:gd name="adj1" fmla="val 50000"/>
              <a:gd name="adj2" fmla="val 46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endParaRPr lang="en-US" sz="1600">
              <a:solidFill>
                <a:schemeClr val="tx1"/>
              </a:solidFill>
            </a:endParaRPr>
          </a:p>
        </p:txBody>
      </p:sp>
      <p:sp>
        <p:nvSpPr>
          <p:cNvPr id="40" name="Rectangle 39"/>
          <p:cNvSpPr/>
          <p:nvPr/>
        </p:nvSpPr>
        <p:spPr>
          <a:xfrm>
            <a:off x="6857995" y="3143255"/>
            <a:ext cx="1957388" cy="1671637"/>
          </a:xfrm>
          <a:prstGeom prst="rect">
            <a:avLst/>
          </a:prstGeom>
          <a:solidFill>
            <a:schemeClr val="accent5"/>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endParaRPr lang="en-US" sz="1600" dirty="0">
              <a:solidFill>
                <a:schemeClr val="tx1"/>
              </a:solidFill>
            </a:endParaRPr>
          </a:p>
        </p:txBody>
      </p:sp>
      <p:sp>
        <p:nvSpPr>
          <p:cNvPr id="20502" name="TextBox 40"/>
          <p:cNvSpPr txBox="1">
            <a:spLocks noChangeArrowheads="1"/>
          </p:cNvSpPr>
          <p:nvPr/>
        </p:nvSpPr>
        <p:spPr bwMode="auto">
          <a:xfrm>
            <a:off x="6815138" y="3200400"/>
            <a:ext cx="2057400" cy="1908175"/>
          </a:xfrm>
          <a:prstGeom prst="rect">
            <a:avLst/>
          </a:prstGeom>
          <a:noFill/>
          <a:ln w="9525">
            <a:noFill/>
            <a:miter lim="800000"/>
            <a:headEnd/>
            <a:tailEnd/>
          </a:ln>
        </p:spPr>
        <p:txBody>
          <a:bodyPr>
            <a:spAutoFit/>
          </a:bodyPr>
          <a:lstStyle/>
          <a:p>
            <a:pPr algn="ctr">
              <a:lnSpc>
                <a:spcPts val="2400"/>
              </a:lnSpc>
            </a:pPr>
            <a:r>
              <a:rPr lang="en-US" sz="1700">
                <a:solidFill>
                  <a:schemeClr val="bg2"/>
                </a:solidFill>
                <a:latin typeface="Futura Hv" pitchFamily="34" charset="0"/>
              </a:rPr>
              <a:t>Superior solutions driven by deep enterprise </a:t>
            </a:r>
          </a:p>
          <a:p>
            <a:pPr algn="ctr">
              <a:lnSpc>
                <a:spcPts val="2400"/>
              </a:lnSpc>
            </a:pPr>
            <a:r>
              <a:rPr lang="en-US" sz="1700">
                <a:solidFill>
                  <a:schemeClr val="bg2"/>
                </a:solidFill>
                <a:latin typeface="Futura Hv" pitchFamily="34" charset="0"/>
              </a:rPr>
              <a:t>Windows expertise and experience</a:t>
            </a:r>
          </a:p>
          <a:p>
            <a:endParaRPr lang="en-US" sz="1600">
              <a:solidFill>
                <a:schemeClr val="bg2"/>
              </a:solidFill>
              <a:latin typeface="Segoe"/>
            </a:endParaRPr>
          </a:p>
        </p:txBody>
      </p:sp>
      <p:sp>
        <p:nvSpPr>
          <p:cNvPr id="22" name="Title 21"/>
          <p:cNvSpPr>
            <a:spLocks noGrp="1"/>
          </p:cNvSpPr>
          <p:nvPr>
            <p:ph type="title"/>
          </p:nvPr>
        </p:nvSpPr>
        <p:spPr>
          <a:xfrm>
            <a:off x="382588" y="228600"/>
            <a:ext cx="8380412" cy="997196"/>
          </a:xfrm>
        </p:spPr>
        <p:txBody>
          <a:bodyPr/>
          <a:lstStyle/>
          <a:p>
            <a:r>
              <a:rPr lang="en-US" sz="3600" dirty="0" smtClean="0"/>
              <a:t>HP Integrity – Trusted Expertise, Proven Solutions For Enterprise Windows </a:t>
            </a:r>
            <a:endParaRPr lang="en-US" sz="3600" dirty="0"/>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384175" y="1536700"/>
            <a:ext cx="5902325" cy="2590800"/>
          </a:xfrm>
          <a:prstGeom prst="rect">
            <a:avLst/>
          </a:prstGeom>
          <a:solidFill>
            <a:srgbClr val="E996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endParaRPr lang="en-US"/>
          </a:p>
        </p:txBody>
      </p:sp>
      <p:sp>
        <p:nvSpPr>
          <p:cNvPr id="2156548" name="Rectangle 2"/>
          <p:cNvSpPr>
            <a:spLocks noGrp="1" noChangeArrowheads="1"/>
          </p:cNvSpPr>
          <p:nvPr>
            <p:ph type="title"/>
          </p:nvPr>
        </p:nvSpPr>
        <p:spPr>
          <a:xfrm>
            <a:off x="382588" y="228600"/>
            <a:ext cx="8380412" cy="1495794"/>
          </a:xfrm>
        </p:spPr>
        <p:txBody>
          <a:bodyPr/>
          <a:lstStyle/>
          <a:p>
            <a:r>
              <a:rPr lang="en-US" sz="3600" dirty="0" smtClean="0"/>
              <a:t>Integrity Servers With Windows/SQL Server</a:t>
            </a:r>
            <a:br>
              <a:rPr lang="en-US" sz="3600" dirty="0" smtClean="0"/>
            </a:br>
            <a:r>
              <a:rPr lang="en-US" sz="3600" dirty="0" smtClean="0"/>
              <a:t>Optimized For Business-critical Workloads</a:t>
            </a:r>
            <a:br>
              <a:rPr lang="en-US" sz="3600" dirty="0" smtClean="0"/>
            </a:br>
            <a:endParaRPr lang="en-US" sz="3600" dirty="0"/>
          </a:p>
        </p:txBody>
      </p:sp>
      <p:sp>
        <p:nvSpPr>
          <p:cNvPr id="2156549" name="Rectangle 3"/>
          <p:cNvSpPr>
            <a:spLocks noGrp="1" noChangeArrowheads="1"/>
          </p:cNvSpPr>
          <p:nvPr>
            <p:ph type="body" idx="4294967295"/>
          </p:nvPr>
        </p:nvSpPr>
        <p:spPr>
          <a:xfrm>
            <a:off x="0" y="1536700"/>
            <a:ext cx="6248400" cy="2472921"/>
          </a:xfrm>
        </p:spPr>
        <p:txBody>
          <a:bodyPr/>
          <a:lstStyle/>
          <a:p>
            <a:pPr marL="382573" indent="-382573" defTabSz="912777" eaLnBrk="1" hangingPunct="1">
              <a:lnSpc>
                <a:spcPts val="1900"/>
              </a:lnSpc>
              <a:spcBef>
                <a:spcPct val="60000"/>
              </a:spcBef>
              <a:spcAft>
                <a:spcPct val="40000"/>
              </a:spcAft>
              <a:buClr>
                <a:schemeClr val="bg1"/>
              </a:buClr>
              <a:buSzPct val="90000"/>
              <a:buFontTx/>
              <a:buNone/>
              <a:defRPr/>
            </a:pPr>
            <a:r>
              <a:rPr lang="en-US" sz="800" dirty="0">
                <a:solidFill>
                  <a:schemeClr val="bg2"/>
                </a:solidFill>
                <a:effectLst/>
              </a:rPr>
              <a:t>    </a:t>
            </a:r>
            <a:r>
              <a:rPr lang="en-US" sz="800" dirty="0" smtClean="0">
                <a:solidFill>
                  <a:schemeClr val="bg2"/>
                </a:solidFill>
                <a:effectLst/>
              </a:rPr>
              <a:t>  </a:t>
            </a:r>
            <a:r>
              <a:rPr lang="en-US" sz="1600" dirty="0" smtClean="0">
                <a:solidFill>
                  <a:schemeClr val="bg2"/>
                </a:solidFill>
                <a:effectLst/>
              </a:rPr>
              <a:t/>
            </a:r>
            <a:br>
              <a:rPr lang="en-US" sz="1600" dirty="0" smtClean="0">
                <a:solidFill>
                  <a:schemeClr val="bg2"/>
                </a:solidFill>
                <a:effectLst/>
              </a:rPr>
            </a:br>
            <a:r>
              <a:rPr lang="en-US" sz="1800" dirty="0" smtClean="0">
                <a:solidFill>
                  <a:schemeClr val="bg2"/>
                </a:solidFill>
                <a:effectLst/>
              </a:rPr>
              <a:t>Driving </a:t>
            </a:r>
            <a:r>
              <a:rPr lang="en-US" sz="1800" dirty="0">
                <a:solidFill>
                  <a:schemeClr val="bg2"/>
                </a:solidFill>
                <a:effectLst/>
              </a:rPr>
              <a:t>Line of Business applications with a </a:t>
            </a:r>
            <a:br>
              <a:rPr lang="en-US" sz="1800" dirty="0">
                <a:solidFill>
                  <a:schemeClr val="bg2"/>
                </a:solidFill>
                <a:effectLst/>
              </a:rPr>
            </a:br>
            <a:r>
              <a:rPr lang="en-US" sz="1800" dirty="0">
                <a:solidFill>
                  <a:schemeClr val="bg2"/>
                </a:solidFill>
                <a:effectLst/>
              </a:rPr>
              <a:t>powerful, lower-TCO RISC/mainframe alternative</a:t>
            </a:r>
          </a:p>
          <a:p>
            <a:pPr marL="988974" lvl="2" indent="-282564" defTabSz="912777" eaLnBrk="1" hangingPunct="1">
              <a:lnSpc>
                <a:spcPts val="600"/>
              </a:lnSpc>
              <a:spcBef>
                <a:spcPct val="60000"/>
              </a:spcBef>
              <a:spcAft>
                <a:spcPct val="40000"/>
              </a:spcAft>
              <a:buClr>
                <a:srgbClr val="FFFFFF"/>
              </a:buClr>
              <a:buSzPct val="90000"/>
              <a:buFont typeface="Arial" pitchFamily="34" charset="0"/>
              <a:buChar char="•"/>
              <a:defRPr/>
            </a:pPr>
            <a:r>
              <a:rPr lang="en-US" sz="1800" dirty="0" smtClean="0">
                <a:solidFill>
                  <a:schemeClr val="bg2"/>
                </a:solidFill>
                <a:effectLst/>
              </a:rPr>
              <a:t>Database </a:t>
            </a:r>
            <a:r>
              <a:rPr lang="en-US" sz="1800" dirty="0">
                <a:solidFill>
                  <a:schemeClr val="bg2"/>
                </a:solidFill>
                <a:effectLst/>
              </a:rPr>
              <a:t>scale-up</a:t>
            </a:r>
          </a:p>
          <a:p>
            <a:pPr marL="1530289" lvl="4" indent="-260340" defTabSz="912777" eaLnBrk="1" hangingPunct="1">
              <a:lnSpc>
                <a:spcPts val="600"/>
              </a:lnSpc>
              <a:spcBef>
                <a:spcPct val="60000"/>
              </a:spcBef>
              <a:spcAft>
                <a:spcPct val="40000"/>
              </a:spcAft>
              <a:buClr>
                <a:srgbClr val="FFFFFF"/>
              </a:buClr>
              <a:buSzPct val="90000"/>
              <a:buFont typeface="Arial" pitchFamily="34" charset="0"/>
              <a:buChar char="•"/>
              <a:defRPr/>
            </a:pPr>
            <a:r>
              <a:rPr lang="en-US" sz="1600" dirty="0">
                <a:solidFill>
                  <a:schemeClr val="bg2"/>
                </a:solidFill>
                <a:effectLst/>
              </a:rPr>
              <a:t>OLTP workloads</a:t>
            </a:r>
          </a:p>
          <a:p>
            <a:pPr marL="1530289" lvl="4" indent="-260340" defTabSz="912777" eaLnBrk="1" hangingPunct="1">
              <a:lnSpc>
                <a:spcPts val="600"/>
              </a:lnSpc>
              <a:spcBef>
                <a:spcPct val="60000"/>
              </a:spcBef>
              <a:spcAft>
                <a:spcPct val="40000"/>
              </a:spcAft>
              <a:buClr>
                <a:srgbClr val="FFFFFF"/>
              </a:buClr>
              <a:buSzPct val="90000"/>
              <a:buFont typeface="Arial" pitchFamily="34" charset="0"/>
              <a:buChar char="•"/>
              <a:defRPr/>
            </a:pPr>
            <a:r>
              <a:rPr lang="en-US" sz="1600" dirty="0" smtClean="0">
                <a:solidFill>
                  <a:schemeClr val="bg2"/>
                </a:solidFill>
                <a:effectLst/>
              </a:rPr>
              <a:t>BI/DW </a:t>
            </a:r>
            <a:r>
              <a:rPr lang="en-US" sz="1600" dirty="0">
                <a:solidFill>
                  <a:schemeClr val="bg2"/>
                </a:solidFill>
                <a:effectLst/>
              </a:rPr>
              <a:t>workloads</a:t>
            </a:r>
          </a:p>
          <a:p>
            <a:pPr marL="988974" lvl="2" indent="-282564" defTabSz="912777" eaLnBrk="1" hangingPunct="1">
              <a:lnSpc>
                <a:spcPts val="600"/>
              </a:lnSpc>
              <a:spcBef>
                <a:spcPct val="60000"/>
              </a:spcBef>
              <a:spcAft>
                <a:spcPct val="40000"/>
              </a:spcAft>
              <a:buClr>
                <a:srgbClr val="FFFFFF"/>
              </a:buClr>
              <a:buSzPct val="90000"/>
              <a:buFont typeface="Arial" pitchFamily="34" charset="0"/>
              <a:buChar char="•"/>
              <a:defRPr/>
            </a:pPr>
            <a:r>
              <a:rPr lang="en-US" sz="1800" dirty="0">
                <a:solidFill>
                  <a:schemeClr val="bg2"/>
                </a:solidFill>
                <a:effectLst/>
              </a:rPr>
              <a:t>Server Consolidation</a:t>
            </a:r>
          </a:p>
          <a:p>
            <a:pPr marL="988974" lvl="2" indent="-282564" defTabSz="912777" eaLnBrk="1" hangingPunct="1">
              <a:lnSpc>
                <a:spcPts val="600"/>
              </a:lnSpc>
              <a:spcBef>
                <a:spcPct val="60000"/>
              </a:spcBef>
              <a:spcAft>
                <a:spcPct val="40000"/>
              </a:spcAft>
              <a:buClr>
                <a:srgbClr val="FFFFFF"/>
              </a:buClr>
              <a:buSzPct val="90000"/>
              <a:buFont typeface="Arial" pitchFamily="34" charset="0"/>
              <a:buChar char="•"/>
              <a:defRPr/>
            </a:pPr>
            <a:r>
              <a:rPr lang="en-US" sz="1800" dirty="0">
                <a:solidFill>
                  <a:schemeClr val="bg2"/>
                </a:solidFill>
                <a:effectLst/>
              </a:rPr>
              <a:t>SAP on SQL Server</a:t>
            </a:r>
          </a:p>
        </p:txBody>
      </p:sp>
      <p:pic>
        <p:nvPicPr>
          <p:cNvPr id="22532" name="Picture 7" descr="Untitled-1"/>
          <p:cNvPicPr>
            <a:picLocks noChangeAspect="1" noChangeArrowheads="1"/>
          </p:cNvPicPr>
          <p:nvPr/>
        </p:nvPicPr>
        <p:blipFill>
          <a:blip r:embed="rId3"/>
          <a:srcRect/>
          <a:stretch>
            <a:fillRect/>
          </a:stretch>
        </p:blipFill>
        <p:spPr bwMode="ltGray">
          <a:xfrm>
            <a:off x="2557463" y="4281488"/>
            <a:ext cx="3754437" cy="1728787"/>
          </a:xfrm>
          <a:prstGeom prst="rect">
            <a:avLst/>
          </a:prstGeom>
          <a:noFill/>
          <a:ln w="9525">
            <a:noFill/>
            <a:miter lim="800000"/>
            <a:headEnd/>
            <a:tailEnd/>
          </a:ln>
        </p:spPr>
      </p:pic>
      <p:pic>
        <p:nvPicPr>
          <p:cNvPr id="22533" name="Picture 7" descr="G390609042005"/>
          <p:cNvPicPr>
            <a:picLocks noChangeAspect="1" noChangeArrowheads="1"/>
          </p:cNvPicPr>
          <p:nvPr/>
        </p:nvPicPr>
        <p:blipFill>
          <a:blip r:embed="rId4"/>
          <a:srcRect/>
          <a:stretch>
            <a:fillRect/>
          </a:stretch>
        </p:blipFill>
        <p:spPr bwMode="auto">
          <a:xfrm>
            <a:off x="6480175" y="1536700"/>
            <a:ext cx="2424113" cy="1898650"/>
          </a:xfrm>
          <a:prstGeom prst="rect">
            <a:avLst/>
          </a:prstGeom>
          <a:noFill/>
          <a:ln w="9525">
            <a:noFill/>
            <a:miter lim="800000"/>
            <a:headEnd/>
            <a:tailEnd/>
          </a:ln>
        </p:spPr>
      </p:pic>
      <p:pic>
        <p:nvPicPr>
          <p:cNvPr id="22534" name="Picture 3" descr="G4734251012006"/>
          <p:cNvPicPr>
            <a:picLocks noChangeAspect="1" noChangeArrowheads="1"/>
          </p:cNvPicPr>
          <p:nvPr/>
        </p:nvPicPr>
        <p:blipFill>
          <a:blip r:embed="rId5"/>
          <a:srcRect/>
          <a:stretch>
            <a:fillRect/>
          </a:stretch>
        </p:blipFill>
        <p:spPr bwMode="auto">
          <a:xfrm>
            <a:off x="393700" y="4278313"/>
            <a:ext cx="2011363" cy="1722437"/>
          </a:xfrm>
          <a:prstGeom prst="rect">
            <a:avLst/>
          </a:prstGeom>
          <a:noFill/>
          <a:ln w="9525">
            <a:noFill/>
            <a:miter lim="800000"/>
            <a:headEnd/>
            <a:tailEnd/>
          </a:ln>
        </p:spPr>
      </p:pic>
      <p:pic>
        <p:nvPicPr>
          <p:cNvPr id="22535" name="Picture 2" descr="j0309602"/>
          <p:cNvPicPr>
            <a:picLocks noChangeAspect="1" noChangeArrowheads="1"/>
          </p:cNvPicPr>
          <p:nvPr/>
        </p:nvPicPr>
        <p:blipFill>
          <a:blip r:embed="rId6"/>
          <a:srcRect/>
          <a:stretch>
            <a:fillRect/>
          </a:stretch>
        </p:blipFill>
        <p:spPr bwMode="auto">
          <a:xfrm>
            <a:off x="6454775" y="3594100"/>
            <a:ext cx="2470150" cy="2425700"/>
          </a:xfrm>
          <a:prstGeom prst="rect">
            <a:avLst/>
          </a:prstGeom>
          <a:noFill/>
          <a:ln w="9525">
            <a:noFill/>
            <a:miter lim="800000"/>
            <a:headEnd/>
            <a:tailEnd/>
          </a:ln>
        </p:spPr>
      </p:pic>
      <p:sp>
        <p:nvSpPr>
          <p:cNvPr id="22536" name="Date Placeholder 9"/>
          <p:cNvSpPr txBox="1">
            <a:spLocks noGrp="1"/>
          </p:cNvSpPr>
          <p:nvPr/>
        </p:nvSpPr>
        <p:spPr bwMode="auto">
          <a:xfrm>
            <a:off x="7543800" y="6459538"/>
            <a:ext cx="838200" cy="365125"/>
          </a:xfrm>
          <a:prstGeom prst="rect">
            <a:avLst/>
          </a:prstGeom>
          <a:noFill/>
          <a:ln w="9525">
            <a:noFill/>
            <a:miter lim="800000"/>
            <a:headEnd/>
            <a:tailEnd/>
          </a:ln>
        </p:spPr>
        <p:txBody>
          <a:bodyPr anchor="ctr"/>
          <a:lstStyle/>
          <a:p>
            <a:pPr algn="ctr"/>
            <a:fld id="{86040C24-9D72-449B-8F9F-AF84F37517BA}" type="datetime3">
              <a:rPr lang="en-US" sz="900">
                <a:solidFill>
                  <a:schemeClr val="bg1"/>
                </a:solidFill>
                <a:latin typeface="Segoe"/>
              </a:rPr>
              <a:pPr algn="ctr"/>
              <a:t>11 November 2008</a:t>
            </a:fld>
            <a:endParaRPr lang="en-US" sz="900">
              <a:solidFill>
                <a:schemeClr val="bg1"/>
              </a:solidFill>
              <a:latin typeface="Segoe"/>
            </a:endParaRPr>
          </a:p>
        </p:txBody>
      </p:sp>
      <p:sp>
        <p:nvSpPr>
          <p:cNvPr id="22537" name="Slide Number Placeholder 10"/>
          <p:cNvSpPr txBox="1">
            <a:spLocks noGrp="1"/>
          </p:cNvSpPr>
          <p:nvPr/>
        </p:nvSpPr>
        <p:spPr bwMode="auto">
          <a:xfrm>
            <a:off x="8382000" y="6459538"/>
            <a:ext cx="609600" cy="365125"/>
          </a:xfrm>
          <a:prstGeom prst="rect">
            <a:avLst/>
          </a:prstGeom>
          <a:noFill/>
          <a:ln w="9525">
            <a:noFill/>
            <a:miter lim="800000"/>
            <a:headEnd/>
            <a:tailEnd/>
          </a:ln>
        </p:spPr>
        <p:txBody>
          <a:bodyPr anchor="ctr"/>
          <a:lstStyle/>
          <a:p>
            <a:pPr algn="ctr"/>
            <a:fld id="{E12683A6-AFB1-4D28-AB3F-745170866D01}" type="slidenum">
              <a:rPr lang="en-US" sz="900">
                <a:solidFill>
                  <a:schemeClr val="bg1"/>
                </a:solidFill>
                <a:latin typeface="Segoe"/>
              </a:rPr>
              <a:pPr algn="ctr"/>
              <a:t>21</a:t>
            </a:fld>
            <a:endParaRPr lang="en-US" sz="900">
              <a:solidFill>
                <a:schemeClr val="bg1"/>
              </a:solidFill>
              <a:latin typeface="Segoe"/>
            </a:endParaRPr>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2690" name="Rectangle 2"/>
          <p:cNvSpPr>
            <a:spLocks noGrp="1" noChangeArrowheads="1"/>
          </p:cNvSpPr>
          <p:nvPr>
            <p:ph type="title"/>
          </p:nvPr>
        </p:nvSpPr>
        <p:spPr>
          <a:xfrm>
            <a:off x="382588" y="228600"/>
            <a:ext cx="8380412" cy="775597"/>
          </a:xfrm>
        </p:spPr>
        <p:txBody>
          <a:bodyPr/>
          <a:lstStyle/>
          <a:p>
            <a:r>
              <a:rPr lang="en-US" sz="2800" dirty="0" smtClean="0"/>
              <a:t>Delivering Bottom-line Results Across A Range </a:t>
            </a:r>
            <a:br>
              <a:rPr lang="en-US" sz="2800" dirty="0" smtClean="0"/>
            </a:br>
            <a:r>
              <a:rPr lang="en-US" sz="2800" dirty="0" smtClean="0"/>
              <a:t>Of Demanding Workloads With HP Integrity And Windows</a:t>
            </a:r>
            <a:endParaRPr lang="en-US" sz="2800" dirty="0"/>
          </a:p>
        </p:txBody>
      </p:sp>
      <p:sp>
        <p:nvSpPr>
          <p:cNvPr id="2" name="Rectangle 7"/>
          <p:cNvSpPr>
            <a:spLocks noChangeArrowheads="1"/>
          </p:cNvSpPr>
          <p:nvPr/>
        </p:nvSpPr>
        <p:spPr bwMode="blackWhite">
          <a:xfrm>
            <a:off x="2493963" y="3201988"/>
            <a:ext cx="6269037" cy="922337"/>
          </a:xfrm>
          <a:prstGeom prst="rect">
            <a:avLst/>
          </a:prstGeom>
          <a:noFill/>
          <a:ln w="9525">
            <a:solidFill>
              <a:schemeClr val="accent1"/>
            </a:solidFill>
            <a:miter lim="800000"/>
            <a:headEnd/>
            <a:tailEnd/>
          </a:ln>
        </p:spPr>
        <p:txBody>
          <a:bodyPr anchor="ctr"/>
          <a:lstStyle/>
          <a:p>
            <a:pPr fontAlgn="auto">
              <a:lnSpc>
                <a:spcPts val="1500"/>
              </a:lnSpc>
              <a:spcAft>
                <a:spcPts val="0"/>
              </a:spcAft>
              <a:buClr>
                <a:srgbClr val="808080"/>
              </a:buClr>
              <a:defRPr/>
            </a:pPr>
            <a:endParaRPr lang="en-US" sz="1600">
              <a:latin typeface="+mj-lt"/>
            </a:endParaRPr>
          </a:p>
        </p:txBody>
      </p:sp>
      <p:sp>
        <p:nvSpPr>
          <p:cNvPr id="3" name="Rectangle 8"/>
          <p:cNvSpPr>
            <a:spLocks noChangeArrowheads="1"/>
          </p:cNvSpPr>
          <p:nvPr/>
        </p:nvSpPr>
        <p:spPr bwMode="blackWhite">
          <a:xfrm>
            <a:off x="2493963" y="1209675"/>
            <a:ext cx="6269037" cy="938213"/>
          </a:xfrm>
          <a:prstGeom prst="rect">
            <a:avLst/>
          </a:prstGeom>
          <a:noFill/>
          <a:ln w="9525">
            <a:solidFill>
              <a:schemeClr val="accent1"/>
            </a:solidFill>
            <a:miter lim="800000"/>
            <a:headEnd/>
            <a:tailEnd/>
          </a:ln>
        </p:spPr>
        <p:txBody>
          <a:bodyPr anchor="ctr"/>
          <a:lstStyle/>
          <a:p>
            <a:pPr fontAlgn="auto">
              <a:lnSpc>
                <a:spcPts val="1500"/>
              </a:lnSpc>
              <a:spcAft>
                <a:spcPts val="0"/>
              </a:spcAft>
              <a:buClr>
                <a:srgbClr val="808080"/>
              </a:buClr>
              <a:defRPr/>
            </a:pPr>
            <a:endParaRPr lang="en-US" sz="1600">
              <a:latin typeface="+mj-lt"/>
            </a:endParaRPr>
          </a:p>
        </p:txBody>
      </p:sp>
      <p:sp>
        <p:nvSpPr>
          <p:cNvPr id="4" name="Rectangle 9"/>
          <p:cNvSpPr>
            <a:spLocks noChangeArrowheads="1"/>
          </p:cNvSpPr>
          <p:nvPr/>
        </p:nvSpPr>
        <p:spPr bwMode="blackWhite">
          <a:xfrm>
            <a:off x="2493963" y="5210175"/>
            <a:ext cx="6269037" cy="995363"/>
          </a:xfrm>
          <a:prstGeom prst="rect">
            <a:avLst/>
          </a:prstGeom>
          <a:noFill/>
          <a:ln w="9525">
            <a:solidFill>
              <a:schemeClr val="accent1"/>
            </a:solidFill>
            <a:miter lim="800000"/>
            <a:headEnd/>
            <a:tailEnd/>
          </a:ln>
        </p:spPr>
        <p:txBody>
          <a:bodyPr anchor="ctr"/>
          <a:lstStyle/>
          <a:p>
            <a:pPr fontAlgn="auto">
              <a:lnSpc>
                <a:spcPts val="1500"/>
              </a:lnSpc>
              <a:spcAft>
                <a:spcPts val="0"/>
              </a:spcAft>
              <a:buClr>
                <a:srgbClr val="808080"/>
              </a:buClr>
              <a:defRPr/>
            </a:pPr>
            <a:endParaRPr lang="en-US" sz="1600">
              <a:latin typeface="+mj-lt"/>
            </a:endParaRPr>
          </a:p>
        </p:txBody>
      </p:sp>
      <p:sp>
        <p:nvSpPr>
          <p:cNvPr id="11276" name="Rectangle 10"/>
          <p:cNvSpPr>
            <a:spLocks noChangeArrowheads="1"/>
          </p:cNvSpPr>
          <p:nvPr/>
        </p:nvSpPr>
        <p:spPr bwMode="blackWhite">
          <a:xfrm>
            <a:off x="2573338" y="2200275"/>
            <a:ext cx="6592887" cy="758825"/>
          </a:xfrm>
          <a:prstGeom prst="rect">
            <a:avLst/>
          </a:prstGeom>
          <a:noFill/>
          <a:ln w="9525">
            <a:noFill/>
            <a:miter lim="800000"/>
            <a:headEnd/>
            <a:tailEnd/>
          </a:ln>
        </p:spPr>
        <p:txBody>
          <a:bodyPr wrap="none" anchor="ctr"/>
          <a:lstStyle/>
          <a:p>
            <a:pPr fontAlgn="auto">
              <a:lnSpc>
                <a:spcPts val="1500"/>
              </a:lnSpc>
              <a:spcAft>
                <a:spcPts val="0"/>
              </a:spcAft>
              <a:defRPr/>
            </a:pPr>
            <a:endParaRPr lang="en-US" sz="1600">
              <a:latin typeface="+mj-lt"/>
            </a:endParaRPr>
          </a:p>
        </p:txBody>
      </p:sp>
      <p:sp>
        <p:nvSpPr>
          <p:cNvPr id="6" name="Rectangle 11"/>
          <p:cNvSpPr>
            <a:spLocks noChangeArrowheads="1"/>
          </p:cNvSpPr>
          <p:nvPr/>
        </p:nvSpPr>
        <p:spPr bwMode="auto">
          <a:xfrm>
            <a:off x="2492375" y="4287838"/>
            <a:ext cx="6394450" cy="738187"/>
          </a:xfrm>
          <a:prstGeom prst="rect">
            <a:avLst/>
          </a:prstGeom>
          <a:noFill/>
          <a:ln w="25400">
            <a:noFill/>
            <a:miter lim="800000"/>
            <a:headEnd/>
            <a:tailEnd type="none" w="lg" len="sm"/>
          </a:ln>
        </p:spPr>
        <p:txBody>
          <a:bodyPr tIns="91440" bIns="91440"/>
          <a:lstStyle/>
          <a:p>
            <a:pPr marL="169863" indent="-169863" defTabSz="742950" fontAlgn="auto">
              <a:lnSpc>
                <a:spcPts val="1500"/>
              </a:lnSpc>
              <a:spcBef>
                <a:spcPct val="10000"/>
              </a:spcBef>
              <a:spcAft>
                <a:spcPts val="0"/>
              </a:spcAft>
              <a:buClr>
                <a:schemeClr val="tx1">
                  <a:lumMod val="65000"/>
                  <a:lumOff val="35000"/>
                </a:schemeClr>
              </a:buClr>
              <a:buFontTx/>
              <a:buChar char="•"/>
              <a:defRPr/>
            </a:pPr>
            <a:r>
              <a:rPr lang="en-US" sz="1600" dirty="0">
                <a:latin typeface="+mj-lt"/>
                <a:ea typeface="MS PGothic" pitchFamily="34" charset="-128"/>
              </a:rPr>
              <a:t>Real-time tracking of inventory, production cycles, stock mgmt. </a:t>
            </a:r>
          </a:p>
          <a:p>
            <a:pPr marL="169863" indent="-169863" defTabSz="742950" fontAlgn="auto">
              <a:lnSpc>
                <a:spcPts val="1500"/>
              </a:lnSpc>
              <a:spcBef>
                <a:spcPct val="10000"/>
              </a:spcBef>
              <a:spcAft>
                <a:spcPts val="0"/>
              </a:spcAft>
              <a:buClr>
                <a:schemeClr val="tx1">
                  <a:lumMod val="65000"/>
                  <a:lumOff val="35000"/>
                </a:schemeClr>
              </a:buClr>
              <a:buFontTx/>
              <a:buChar char="•"/>
              <a:defRPr/>
            </a:pPr>
            <a:r>
              <a:rPr lang="en-US" sz="1600" dirty="0">
                <a:latin typeface="+mj-lt"/>
                <a:ea typeface="MS PGothic" pitchFamily="34" charset="-128"/>
              </a:rPr>
              <a:t>Reduced total cost of ownership</a:t>
            </a:r>
          </a:p>
          <a:p>
            <a:pPr marL="169863" indent="-169863" defTabSz="742950" fontAlgn="auto">
              <a:lnSpc>
                <a:spcPts val="1500"/>
              </a:lnSpc>
              <a:spcBef>
                <a:spcPct val="10000"/>
              </a:spcBef>
              <a:spcAft>
                <a:spcPts val="0"/>
              </a:spcAft>
              <a:buClr>
                <a:schemeClr val="tx1">
                  <a:lumMod val="65000"/>
                  <a:lumOff val="35000"/>
                </a:schemeClr>
              </a:buClr>
              <a:buFontTx/>
              <a:buChar char="•"/>
              <a:defRPr/>
            </a:pPr>
            <a:r>
              <a:rPr lang="en-US" sz="1600" dirty="0">
                <a:solidFill>
                  <a:schemeClr val="hlink"/>
                </a:solidFill>
                <a:latin typeface="+mj-lt"/>
                <a:ea typeface="MS PGothic" pitchFamily="34" charset="-128"/>
              </a:rPr>
              <a:t>Improved quality of service</a:t>
            </a:r>
          </a:p>
        </p:txBody>
      </p:sp>
      <p:sp>
        <p:nvSpPr>
          <p:cNvPr id="7" name="Rectangle 12"/>
          <p:cNvSpPr>
            <a:spLocks noChangeArrowheads="1"/>
          </p:cNvSpPr>
          <p:nvPr/>
        </p:nvSpPr>
        <p:spPr bwMode="auto">
          <a:xfrm>
            <a:off x="2492375" y="5202238"/>
            <a:ext cx="6176963" cy="738187"/>
          </a:xfrm>
          <a:prstGeom prst="rect">
            <a:avLst/>
          </a:prstGeom>
          <a:noFill/>
          <a:ln w="25400">
            <a:noFill/>
            <a:miter lim="800000"/>
            <a:headEnd/>
            <a:tailEnd type="none" w="lg" len="sm"/>
          </a:ln>
        </p:spPr>
        <p:txBody>
          <a:bodyPr tIns="91440" bIns="91440"/>
          <a:lstStyle/>
          <a:p>
            <a:pPr marL="169863" indent="-169863" defTabSz="742950" fontAlgn="auto">
              <a:lnSpc>
                <a:spcPts val="1600"/>
              </a:lnSpc>
              <a:spcBef>
                <a:spcPct val="10000"/>
              </a:spcBef>
              <a:spcAft>
                <a:spcPts val="0"/>
              </a:spcAft>
              <a:buClr>
                <a:schemeClr val="tx1">
                  <a:lumMod val="65000"/>
                  <a:lumOff val="35000"/>
                </a:schemeClr>
              </a:buClr>
              <a:buSzPct val="100000"/>
              <a:buFontTx/>
              <a:buChar char="•"/>
              <a:defRPr/>
            </a:pPr>
            <a:r>
              <a:rPr lang="en-US" sz="1600" dirty="0">
                <a:solidFill>
                  <a:schemeClr val="hlink"/>
                </a:solidFill>
                <a:latin typeface="+mj-lt"/>
              </a:rPr>
              <a:t>30-100+% performance improvement</a:t>
            </a:r>
          </a:p>
          <a:p>
            <a:pPr marL="169863" indent="-169863" defTabSz="742950" eaLnBrk="0" fontAlgn="auto" hangingPunct="0">
              <a:lnSpc>
                <a:spcPts val="1600"/>
              </a:lnSpc>
              <a:spcBef>
                <a:spcPct val="10000"/>
              </a:spcBef>
              <a:spcAft>
                <a:spcPts val="0"/>
              </a:spcAft>
              <a:buClr>
                <a:schemeClr val="tx1">
                  <a:lumMod val="65000"/>
                  <a:lumOff val="35000"/>
                </a:schemeClr>
              </a:buClr>
              <a:buSzPct val="100000"/>
              <a:buFontTx/>
              <a:buChar char="•"/>
              <a:defRPr/>
            </a:pPr>
            <a:r>
              <a:rPr lang="en-US" sz="1600" dirty="0">
                <a:latin typeface="+mj-lt"/>
              </a:rPr>
              <a:t>Queries that took 22 hours now take 45 minutes</a:t>
            </a:r>
          </a:p>
          <a:p>
            <a:pPr marL="169863" indent="-169863" defTabSz="742950" eaLnBrk="0" fontAlgn="auto" hangingPunct="0">
              <a:lnSpc>
                <a:spcPts val="1600"/>
              </a:lnSpc>
              <a:spcBef>
                <a:spcPct val="10000"/>
              </a:spcBef>
              <a:spcAft>
                <a:spcPts val="0"/>
              </a:spcAft>
              <a:buClr>
                <a:schemeClr val="tx1">
                  <a:lumMod val="65000"/>
                  <a:lumOff val="35000"/>
                </a:schemeClr>
              </a:buClr>
              <a:buSzPct val="100000"/>
              <a:buFontTx/>
              <a:buChar char="•"/>
              <a:defRPr/>
            </a:pPr>
            <a:r>
              <a:rPr lang="en-US" sz="1600" dirty="0">
                <a:latin typeface="+mj-lt"/>
              </a:rPr>
              <a:t>Used data mining to pinpoint most profitable accounts</a:t>
            </a:r>
          </a:p>
          <a:p>
            <a:pPr marL="169863" indent="-169863" defTabSz="742950" eaLnBrk="0" fontAlgn="auto" hangingPunct="0">
              <a:lnSpc>
                <a:spcPts val="1600"/>
              </a:lnSpc>
              <a:spcBef>
                <a:spcPct val="10000"/>
              </a:spcBef>
              <a:spcAft>
                <a:spcPts val="0"/>
              </a:spcAft>
              <a:buClr>
                <a:schemeClr val="tx1">
                  <a:lumMod val="65000"/>
                  <a:lumOff val="35000"/>
                </a:schemeClr>
              </a:buClr>
              <a:buSzPct val="100000"/>
              <a:buFontTx/>
              <a:buChar char="•"/>
              <a:defRPr/>
            </a:pPr>
            <a:r>
              <a:rPr lang="en-US" sz="1600" dirty="0">
                <a:latin typeface="+mj-lt"/>
              </a:rPr>
              <a:t>Grew database from 6 to 12 TBs with Integrity </a:t>
            </a:r>
          </a:p>
        </p:txBody>
      </p:sp>
      <p:sp>
        <p:nvSpPr>
          <p:cNvPr id="8" name="Rectangle 13"/>
          <p:cNvSpPr>
            <a:spLocks noChangeArrowheads="1"/>
          </p:cNvSpPr>
          <p:nvPr/>
        </p:nvSpPr>
        <p:spPr bwMode="auto">
          <a:xfrm>
            <a:off x="2492375" y="3259138"/>
            <a:ext cx="6124575" cy="738187"/>
          </a:xfrm>
          <a:prstGeom prst="rect">
            <a:avLst/>
          </a:prstGeom>
          <a:noFill/>
          <a:ln w="25400">
            <a:noFill/>
            <a:miter lim="800000"/>
            <a:headEnd/>
            <a:tailEnd type="none" w="lg" len="sm"/>
          </a:ln>
        </p:spPr>
        <p:txBody>
          <a:bodyPr tIns="91440" bIns="91440"/>
          <a:lstStyle/>
          <a:p>
            <a:pPr marL="169863" indent="-169863" defTabSz="742950" fontAlgn="auto">
              <a:lnSpc>
                <a:spcPts val="1500"/>
              </a:lnSpc>
              <a:spcBef>
                <a:spcPct val="15000"/>
              </a:spcBef>
              <a:spcAft>
                <a:spcPct val="5000"/>
              </a:spcAft>
              <a:buClr>
                <a:schemeClr val="tx1">
                  <a:lumMod val="65000"/>
                  <a:lumOff val="35000"/>
                </a:schemeClr>
              </a:buClr>
              <a:buSzPct val="100000"/>
              <a:buFontTx/>
              <a:buChar char="•"/>
              <a:defRPr/>
            </a:pPr>
            <a:r>
              <a:rPr lang="en-GB" sz="1600" dirty="0">
                <a:latin typeface="+mj-lt"/>
              </a:rPr>
              <a:t>83% faster critical batch process run times</a:t>
            </a:r>
          </a:p>
          <a:p>
            <a:pPr marL="169863" indent="-169863" defTabSz="742950" fontAlgn="auto">
              <a:lnSpc>
                <a:spcPts val="1500"/>
              </a:lnSpc>
              <a:spcBef>
                <a:spcPct val="15000"/>
              </a:spcBef>
              <a:spcAft>
                <a:spcPct val="5000"/>
              </a:spcAft>
              <a:buClr>
                <a:schemeClr val="tx1">
                  <a:lumMod val="65000"/>
                  <a:lumOff val="35000"/>
                </a:schemeClr>
              </a:buClr>
              <a:buSzPct val="100000"/>
              <a:buFontTx/>
              <a:buChar char="•"/>
              <a:defRPr/>
            </a:pPr>
            <a:r>
              <a:rPr lang="en-GB" sz="1600" dirty="0">
                <a:solidFill>
                  <a:schemeClr val="hlink"/>
                </a:solidFill>
                <a:latin typeface="+mj-lt"/>
              </a:rPr>
              <a:t>Cut SAP R/3 response times in half</a:t>
            </a:r>
          </a:p>
          <a:p>
            <a:pPr marL="169863" indent="-169863" defTabSz="742950" fontAlgn="auto">
              <a:lnSpc>
                <a:spcPts val="1500"/>
              </a:lnSpc>
              <a:spcBef>
                <a:spcPct val="15000"/>
              </a:spcBef>
              <a:spcAft>
                <a:spcPct val="5000"/>
              </a:spcAft>
              <a:buClr>
                <a:schemeClr val="tx1">
                  <a:lumMod val="65000"/>
                  <a:lumOff val="35000"/>
                </a:schemeClr>
              </a:buClr>
              <a:buSzPct val="100000"/>
              <a:buFontTx/>
              <a:buChar char="•"/>
              <a:defRPr/>
            </a:pPr>
            <a:r>
              <a:rPr lang="en-GB" sz="1600" dirty="0">
                <a:latin typeface="+mj-lt"/>
              </a:rPr>
              <a:t>100 per cent Integrity uptime over first year</a:t>
            </a:r>
          </a:p>
          <a:p>
            <a:pPr marL="169863" indent="-169863" defTabSz="742950" fontAlgn="auto">
              <a:lnSpc>
                <a:spcPts val="1500"/>
              </a:lnSpc>
              <a:spcBef>
                <a:spcPct val="30000"/>
              </a:spcBef>
              <a:spcAft>
                <a:spcPts val="0"/>
              </a:spcAft>
              <a:buClr>
                <a:schemeClr val="tx1">
                  <a:lumMod val="65000"/>
                  <a:lumOff val="35000"/>
                </a:schemeClr>
              </a:buClr>
              <a:buSzPct val="75000"/>
              <a:buFontTx/>
              <a:buChar char="•"/>
              <a:defRPr/>
            </a:pPr>
            <a:endParaRPr lang="en-US" sz="1600" dirty="0">
              <a:latin typeface="+mj-lt"/>
            </a:endParaRPr>
          </a:p>
        </p:txBody>
      </p:sp>
      <p:sp>
        <p:nvSpPr>
          <p:cNvPr id="9" name="Rectangle 14"/>
          <p:cNvSpPr>
            <a:spLocks noChangeArrowheads="1"/>
          </p:cNvSpPr>
          <p:nvPr/>
        </p:nvSpPr>
        <p:spPr bwMode="auto">
          <a:xfrm>
            <a:off x="2492375" y="1163638"/>
            <a:ext cx="6126163" cy="738187"/>
          </a:xfrm>
          <a:prstGeom prst="rect">
            <a:avLst/>
          </a:prstGeom>
          <a:noFill/>
          <a:ln w="25400">
            <a:noFill/>
            <a:miter lim="800000"/>
            <a:headEnd/>
            <a:tailEnd type="none" w="lg" len="sm"/>
          </a:ln>
        </p:spPr>
        <p:txBody>
          <a:bodyPr tIns="91440" bIns="91440"/>
          <a:lstStyle/>
          <a:p>
            <a:pPr marL="169863" indent="-169863" defTabSz="742950" fontAlgn="auto">
              <a:lnSpc>
                <a:spcPts val="1600"/>
              </a:lnSpc>
              <a:spcBef>
                <a:spcPct val="5000"/>
              </a:spcBef>
              <a:spcAft>
                <a:spcPct val="5000"/>
              </a:spcAft>
              <a:buClr>
                <a:schemeClr val="tx1">
                  <a:lumMod val="65000"/>
                  <a:lumOff val="35000"/>
                </a:schemeClr>
              </a:buClr>
              <a:buFontTx/>
              <a:buChar char="•"/>
              <a:defRPr/>
            </a:pPr>
            <a:r>
              <a:rPr lang="en-US" sz="1600" b="1" dirty="0">
                <a:solidFill>
                  <a:schemeClr val="hlink"/>
                </a:solidFill>
                <a:latin typeface="+mj-lt"/>
              </a:rPr>
              <a:t>$1 million in savings in 2.5 years</a:t>
            </a:r>
          </a:p>
          <a:p>
            <a:pPr marL="169863" indent="-169863" defTabSz="742950" fontAlgn="auto">
              <a:lnSpc>
                <a:spcPts val="1600"/>
              </a:lnSpc>
              <a:spcBef>
                <a:spcPct val="5000"/>
              </a:spcBef>
              <a:spcAft>
                <a:spcPct val="5000"/>
              </a:spcAft>
              <a:buClr>
                <a:schemeClr val="tx1">
                  <a:lumMod val="65000"/>
                  <a:lumOff val="35000"/>
                </a:schemeClr>
              </a:buClr>
              <a:buFontTx/>
              <a:buChar char="•"/>
              <a:defRPr/>
            </a:pPr>
            <a:r>
              <a:rPr lang="en-US" sz="1600" dirty="0">
                <a:latin typeface="+mj-lt"/>
              </a:rPr>
              <a:t>Consolidated 15 servers to 9</a:t>
            </a:r>
          </a:p>
          <a:p>
            <a:pPr marL="169863" indent="-169863" defTabSz="742950" fontAlgn="auto">
              <a:lnSpc>
                <a:spcPts val="1600"/>
              </a:lnSpc>
              <a:spcBef>
                <a:spcPct val="5000"/>
              </a:spcBef>
              <a:spcAft>
                <a:spcPct val="5000"/>
              </a:spcAft>
              <a:buClr>
                <a:schemeClr val="tx1">
                  <a:lumMod val="65000"/>
                  <a:lumOff val="35000"/>
                </a:schemeClr>
              </a:buClr>
              <a:buFontTx/>
              <a:buChar char="•"/>
              <a:defRPr/>
            </a:pPr>
            <a:r>
              <a:rPr lang="en-US" sz="1600" dirty="0">
                <a:latin typeface="+mj-lt"/>
              </a:rPr>
              <a:t>4-hour reduction in nightly batch processing  </a:t>
            </a:r>
          </a:p>
          <a:p>
            <a:pPr marL="169863" indent="-169863" defTabSz="742950" fontAlgn="auto">
              <a:lnSpc>
                <a:spcPts val="1600"/>
              </a:lnSpc>
              <a:spcBef>
                <a:spcPct val="5000"/>
              </a:spcBef>
              <a:spcAft>
                <a:spcPct val="5000"/>
              </a:spcAft>
              <a:buClr>
                <a:schemeClr val="tx1">
                  <a:lumMod val="65000"/>
                  <a:lumOff val="35000"/>
                </a:schemeClr>
              </a:buClr>
              <a:buFontTx/>
              <a:buChar char="•"/>
              <a:defRPr/>
            </a:pPr>
            <a:r>
              <a:rPr lang="en-US" sz="1600" dirty="0">
                <a:latin typeface="+mj-lt"/>
              </a:rPr>
              <a:t>Rapid deployment/reduced complexity in SAP upgrade</a:t>
            </a:r>
          </a:p>
        </p:txBody>
      </p:sp>
      <p:sp>
        <p:nvSpPr>
          <p:cNvPr id="10" name="Rectangle 15"/>
          <p:cNvSpPr>
            <a:spLocks noChangeArrowheads="1"/>
          </p:cNvSpPr>
          <p:nvPr/>
        </p:nvSpPr>
        <p:spPr bwMode="blackWhite">
          <a:xfrm>
            <a:off x="2493963" y="4192588"/>
            <a:ext cx="6269037" cy="936625"/>
          </a:xfrm>
          <a:prstGeom prst="rect">
            <a:avLst/>
          </a:prstGeom>
          <a:noFill/>
          <a:ln w="9525">
            <a:solidFill>
              <a:schemeClr val="accent1"/>
            </a:solidFill>
            <a:miter lim="800000"/>
            <a:headEnd/>
            <a:tailEnd/>
          </a:ln>
        </p:spPr>
        <p:txBody>
          <a:bodyPr anchor="ctr"/>
          <a:lstStyle/>
          <a:p>
            <a:pPr fontAlgn="auto">
              <a:lnSpc>
                <a:spcPts val="1500"/>
              </a:lnSpc>
              <a:spcAft>
                <a:spcPts val="0"/>
              </a:spcAft>
              <a:buClr>
                <a:srgbClr val="808080"/>
              </a:buClr>
              <a:defRPr/>
            </a:pPr>
            <a:endParaRPr lang="en-US" sz="1600">
              <a:latin typeface="+mj-lt"/>
            </a:endParaRPr>
          </a:p>
        </p:txBody>
      </p:sp>
      <p:sp>
        <p:nvSpPr>
          <p:cNvPr id="11308" name="Rectangle 42"/>
          <p:cNvSpPr>
            <a:spLocks noChangeArrowheads="1"/>
          </p:cNvSpPr>
          <p:nvPr/>
        </p:nvSpPr>
        <p:spPr bwMode="blackWhite">
          <a:xfrm>
            <a:off x="2486025" y="2206625"/>
            <a:ext cx="6276975" cy="920750"/>
          </a:xfrm>
          <a:prstGeom prst="rect">
            <a:avLst/>
          </a:prstGeom>
          <a:noFill/>
          <a:ln w="9525">
            <a:solidFill>
              <a:schemeClr val="accent1"/>
            </a:solidFill>
            <a:miter lim="800000"/>
            <a:headEnd/>
            <a:tailEnd/>
          </a:ln>
        </p:spPr>
        <p:txBody>
          <a:bodyPr anchor="ctr"/>
          <a:lstStyle/>
          <a:p>
            <a:pPr fontAlgn="auto">
              <a:lnSpc>
                <a:spcPts val="1500"/>
              </a:lnSpc>
              <a:spcAft>
                <a:spcPts val="0"/>
              </a:spcAft>
              <a:buClr>
                <a:srgbClr val="808080"/>
              </a:buClr>
              <a:defRPr/>
            </a:pPr>
            <a:endParaRPr lang="en-US" sz="1600">
              <a:latin typeface="+mj-lt"/>
            </a:endParaRPr>
          </a:p>
        </p:txBody>
      </p:sp>
      <p:sp>
        <p:nvSpPr>
          <p:cNvPr id="5" name="Rectangle 43"/>
          <p:cNvSpPr>
            <a:spLocks noChangeArrowheads="1"/>
          </p:cNvSpPr>
          <p:nvPr/>
        </p:nvSpPr>
        <p:spPr bwMode="auto">
          <a:xfrm>
            <a:off x="2492375" y="2282825"/>
            <a:ext cx="6253163" cy="738188"/>
          </a:xfrm>
          <a:prstGeom prst="rect">
            <a:avLst/>
          </a:prstGeom>
          <a:noFill/>
          <a:ln w="25400">
            <a:noFill/>
            <a:miter lim="800000"/>
            <a:headEnd/>
            <a:tailEnd type="none" w="lg" len="sm"/>
          </a:ln>
        </p:spPr>
        <p:txBody>
          <a:bodyPr tIns="91440" bIns="91440"/>
          <a:lstStyle/>
          <a:p>
            <a:pPr marL="169863" indent="-169863" defTabSz="742950" fontAlgn="auto">
              <a:lnSpc>
                <a:spcPts val="1500"/>
              </a:lnSpc>
              <a:spcBef>
                <a:spcPct val="10000"/>
              </a:spcBef>
              <a:spcAft>
                <a:spcPts val="0"/>
              </a:spcAft>
              <a:buClr>
                <a:schemeClr val="tx1">
                  <a:lumMod val="65000"/>
                  <a:lumOff val="35000"/>
                </a:schemeClr>
              </a:buClr>
              <a:buSzPct val="100000"/>
              <a:buFontTx/>
              <a:buChar char="•"/>
              <a:defRPr/>
            </a:pPr>
            <a:r>
              <a:rPr lang="en-GB" sz="1600" dirty="0">
                <a:solidFill>
                  <a:schemeClr val="hlink"/>
                </a:solidFill>
                <a:latin typeface="+mj-lt"/>
              </a:rPr>
              <a:t>40% annual savings with move from mainframe &amp; Sun solution</a:t>
            </a:r>
            <a:endParaRPr lang="en-GB" sz="1600" dirty="0">
              <a:latin typeface="+mj-lt"/>
            </a:endParaRPr>
          </a:p>
          <a:p>
            <a:pPr marL="169863" indent="-169863" defTabSz="742950" fontAlgn="auto">
              <a:lnSpc>
                <a:spcPts val="1500"/>
              </a:lnSpc>
              <a:spcBef>
                <a:spcPct val="10000"/>
              </a:spcBef>
              <a:spcAft>
                <a:spcPts val="0"/>
              </a:spcAft>
              <a:buClr>
                <a:schemeClr val="tx1">
                  <a:lumMod val="65000"/>
                  <a:lumOff val="35000"/>
                </a:schemeClr>
              </a:buClr>
              <a:buSzPct val="100000"/>
              <a:buFontTx/>
              <a:buChar char="•"/>
              <a:defRPr/>
            </a:pPr>
            <a:r>
              <a:rPr lang="en-GB" sz="1600" dirty="0">
                <a:latin typeface="+mj-lt"/>
              </a:rPr>
              <a:t>Saved €10.5 million a year via reduced staffing needs</a:t>
            </a:r>
          </a:p>
          <a:p>
            <a:pPr marL="169863" indent="-169863" defTabSz="742950" fontAlgn="auto">
              <a:lnSpc>
                <a:spcPts val="1500"/>
              </a:lnSpc>
              <a:spcBef>
                <a:spcPct val="10000"/>
              </a:spcBef>
              <a:spcAft>
                <a:spcPts val="0"/>
              </a:spcAft>
              <a:buClr>
                <a:schemeClr val="tx1">
                  <a:lumMod val="65000"/>
                  <a:lumOff val="35000"/>
                </a:schemeClr>
              </a:buClr>
              <a:buSzPct val="100000"/>
              <a:buFontTx/>
              <a:buChar char="•"/>
              <a:defRPr/>
            </a:pPr>
            <a:r>
              <a:rPr lang="en-GB" sz="1600" dirty="0">
                <a:latin typeface="+mj-lt"/>
              </a:rPr>
              <a:t>In</a:t>
            </a:r>
            <a:r>
              <a:rPr lang="en-US" sz="1600" dirty="0">
                <a:latin typeface="+mj-lt"/>
              </a:rPr>
              <a:t>creased reliability, scalability and price/performance</a:t>
            </a:r>
          </a:p>
          <a:p>
            <a:pPr marL="169863" indent="-169863" defTabSz="742950" fontAlgn="auto">
              <a:lnSpc>
                <a:spcPts val="1500"/>
              </a:lnSpc>
              <a:spcBef>
                <a:spcPct val="10000"/>
              </a:spcBef>
              <a:spcAft>
                <a:spcPts val="0"/>
              </a:spcAft>
              <a:buClr>
                <a:schemeClr val="tx1">
                  <a:lumMod val="65000"/>
                  <a:lumOff val="35000"/>
                </a:schemeClr>
              </a:buClr>
              <a:buSzPct val="75000"/>
              <a:buFontTx/>
              <a:buChar char="•"/>
              <a:defRPr/>
            </a:pPr>
            <a:endParaRPr lang="en-US" sz="1600" dirty="0">
              <a:latin typeface="+mj-lt"/>
            </a:endParaRPr>
          </a:p>
        </p:txBody>
      </p:sp>
      <p:sp>
        <p:nvSpPr>
          <p:cNvPr id="24589" name="Text Box 3"/>
          <p:cNvSpPr txBox="1">
            <a:spLocks noChangeArrowheads="1"/>
          </p:cNvSpPr>
          <p:nvPr/>
        </p:nvSpPr>
        <p:spPr bwMode="auto">
          <a:xfrm>
            <a:off x="463550" y="5473700"/>
            <a:ext cx="1939925" cy="806450"/>
          </a:xfrm>
          <a:prstGeom prst="rect">
            <a:avLst/>
          </a:prstGeom>
          <a:noFill/>
          <a:ln w="9525">
            <a:noFill/>
            <a:miter lim="800000"/>
            <a:headEnd/>
            <a:tailEnd/>
          </a:ln>
        </p:spPr>
        <p:txBody>
          <a:bodyPr>
            <a:spAutoFit/>
          </a:bodyPr>
          <a:lstStyle/>
          <a:p>
            <a:pPr eaLnBrk="0" hangingPunct="0">
              <a:spcBef>
                <a:spcPct val="20000"/>
              </a:spcBef>
            </a:pPr>
            <a:r>
              <a:rPr lang="en-US" sz="1600">
                <a:latin typeface="Segoe"/>
              </a:rPr>
              <a:t>PREMIER Bankcard</a:t>
            </a:r>
          </a:p>
          <a:p>
            <a:pPr eaLnBrk="0" hangingPunct="0">
              <a:spcBef>
                <a:spcPct val="20000"/>
              </a:spcBef>
            </a:pPr>
            <a:r>
              <a:rPr lang="en-CA" sz="1200" i="1">
                <a:solidFill>
                  <a:schemeClr val="hlink"/>
                </a:solidFill>
                <a:latin typeface="Segoe"/>
              </a:rPr>
              <a:t>FSI, North America</a:t>
            </a:r>
            <a:endParaRPr lang="en-US" sz="1200" i="1">
              <a:solidFill>
                <a:schemeClr val="hlink"/>
              </a:solidFill>
              <a:latin typeface="Segoe"/>
            </a:endParaRPr>
          </a:p>
        </p:txBody>
      </p:sp>
      <p:sp>
        <p:nvSpPr>
          <p:cNvPr id="24590" name="Text Box 4"/>
          <p:cNvSpPr txBox="1">
            <a:spLocks noChangeArrowheads="1"/>
          </p:cNvSpPr>
          <p:nvPr/>
        </p:nvSpPr>
        <p:spPr bwMode="auto">
          <a:xfrm>
            <a:off x="477838" y="3403600"/>
            <a:ext cx="2247900" cy="725488"/>
          </a:xfrm>
          <a:prstGeom prst="rect">
            <a:avLst/>
          </a:prstGeom>
          <a:noFill/>
          <a:ln w="9525">
            <a:noFill/>
            <a:miter lim="800000"/>
            <a:headEnd/>
            <a:tailEnd/>
          </a:ln>
        </p:spPr>
        <p:txBody>
          <a:bodyPr>
            <a:spAutoFit/>
          </a:bodyPr>
          <a:lstStyle/>
          <a:p>
            <a:pPr eaLnBrk="0" hangingPunct="0">
              <a:lnSpc>
                <a:spcPct val="90000"/>
              </a:lnSpc>
              <a:spcBef>
                <a:spcPct val="10000"/>
              </a:spcBef>
            </a:pPr>
            <a:r>
              <a:rPr lang="en-US" sz="1600">
                <a:latin typeface="Segoe"/>
              </a:rPr>
              <a:t>Indigo Lighthouse</a:t>
            </a:r>
          </a:p>
          <a:p>
            <a:pPr eaLnBrk="0" hangingPunct="0">
              <a:lnSpc>
                <a:spcPct val="90000"/>
              </a:lnSpc>
              <a:spcBef>
                <a:spcPct val="10000"/>
              </a:spcBef>
            </a:pPr>
            <a:r>
              <a:rPr lang="en-US" sz="1600">
                <a:latin typeface="Segoe"/>
              </a:rPr>
              <a:t/>
            </a:r>
            <a:br>
              <a:rPr lang="en-US" sz="1600">
                <a:latin typeface="Segoe"/>
              </a:rPr>
            </a:br>
            <a:r>
              <a:rPr lang="en-CA" sz="1200" i="1">
                <a:solidFill>
                  <a:schemeClr val="hlink"/>
                </a:solidFill>
                <a:latin typeface="Segoe"/>
              </a:rPr>
              <a:t>Computer Services, EMEA</a:t>
            </a:r>
            <a:endParaRPr lang="en-US" sz="1200">
              <a:latin typeface="Segoe"/>
            </a:endParaRPr>
          </a:p>
        </p:txBody>
      </p:sp>
      <p:sp>
        <p:nvSpPr>
          <p:cNvPr id="2162705" name="Rectangle 5"/>
          <p:cNvSpPr>
            <a:spLocks noChangeArrowheads="1"/>
          </p:cNvSpPr>
          <p:nvPr/>
        </p:nvSpPr>
        <p:spPr bwMode="auto">
          <a:xfrm>
            <a:off x="536575" y="1209675"/>
            <a:ext cx="1789113" cy="223838"/>
          </a:xfrm>
          <a:prstGeom prst="rect">
            <a:avLst/>
          </a:prstGeom>
          <a:solidFill>
            <a:schemeClr val="accent5"/>
          </a:solidFill>
          <a:ln w="9525" algn="ctr">
            <a:noFill/>
            <a:miter lim="800000"/>
            <a:headEnd/>
            <a:tailEnd/>
          </a:ln>
        </p:spPr>
        <p:txBody>
          <a:bodyPr wrap="none" anchor="ctr"/>
          <a:lstStyle/>
          <a:p>
            <a:pPr fontAlgn="auto">
              <a:spcBef>
                <a:spcPct val="30000"/>
              </a:spcBef>
              <a:spcAft>
                <a:spcPts val="0"/>
              </a:spcAft>
              <a:buClr>
                <a:srgbClr val="B2B3B5"/>
              </a:buClr>
              <a:defRPr/>
            </a:pPr>
            <a:r>
              <a:rPr lang="en-US" sz="1400" b="1" dirty="0">
                <a:latin typeface="+mn-lt"/>
              </a:rPr>
              <a:t>Consolidation</a:t>
            </a:r>
          </a:p>
        </p:txBody>
      </p:sp>
      <p:sp>
        <p:nvSpPr>
          <p:cNvPr id="24592" name="Rectangle 6"/>
          <p:cNvSpPr>
            <a:spLocks noChangeArrowheads="1"/>
          </p:cNvSpPr>
          <p:nvPr/>
        </p:nvSpPr>
        <p:spPr bwMode="auto">
          <a:xfrm>
            <a:off x="536575" y="3189288"/>
            <a:ext cx="1806575" cy="223837"/>
          </a:xfrm>
          <a:prstGeom prst="rect">
            <a:avLst/>
          </a:prstGeom>
          <a:solidFill>
            <a:schemeClr val="folHlink"/>
          </a:solidFill>
          <a:ln w="9525" algn="ctr">
            <a:noFill/>
            <a:miter lim="800000"/>
            <a:headEnd/>
            <a:tailEnd/>
          </a:ln>
        </p:spPr>
        <p:txBody>
          <a:bodyPr wrap="none" anchor="ctr"/>
          <a:lstStyle/>
          <a:p>
            <a:pPr>
              <a:spcBef>
                <a:spcPct val="30000"/>
              </a:spcBef>
              <a:buClr>
                <a:srgbClr val="B2B3B5"/>
              </a:buClr>
            </a:pPr>
            <a:r>
              <a:rPr lang="en-US" sz="1400" b="1">
                <a:latin typeface="Segoe"/>
              </a:rPr>
              <a:t>Line of Business</a:t>
            </a:r>
          </a:p>
        </p:txBody>
      </p:sp>
      <p:sp>
        <p:nvSpPr>
          <p:cNvPr id="11296" name="Rectangle 30"/>
          <p:cNvSpPr>
            <a:spLocks noChangeArrowheads="1"/>
          </p:cNvSpPr>
          <p:nvPr/>
        </p:nvSpPr>
        <p:spPr bwMode="blackWhite">
          <a:xfrm>
            <a:off x="2278063" y="4192588"/>
            <a:ext cx="1930400" cy="771525"/>
          </a:xfrm>
          <a:prstGeom prst="rect">
            <a:avLst/>
          </a:prstGeom>
          <a:noFill/>
          <a:ln w="9525">
            <a:noFill/>
            <a:miter lim="800000"/>
            <a:headEnd/>
            <a:tailEnd/>
          </a:ln>
        </p:spPr>
        <p:txBody>
          <a:bodyPr wrap="none" anchor="ctr"/>
          <a:lstStyle/>
          <a:p>
            <a:pPr fontAlgn="auto">
              <a:lnSpc>
                <a:spcPts val="1400"/>
              </a:lnSpc>
              <a:spcAft>
                <a:spcPts val="0"/>
              </a:spcAft>
              <a:defRPr/>
            </a:pPr>
            <a:endParaRPr lang="en-US" sz="1700">
              <a:latin typeface="+mj-lt"/>
            </a:endParaRPr>
          </a:p>
        </p:txBody>
      </p:sp>
      <p:sp>
        <p:nvSpPr>
          <p:cNvPr id="24594" name="Text Box 31"/>
          <p:cNvSpPr txBox="1">
            <a:spLocks noChangeArrowheads="1"/>
          </p:cNvSpPr>
          <p:nvPr/>
        </p:nvSpPr>
        <p:spPr bwMode="auto">
          <a:xfrm>
            <a:off x="442913" y="4446588"/>
            <a:ext cx="1941512" cy="668337"/>
          </a:xfrm>
          <a:prstGeom prst="rect">
            <a:avLst/>
          </a:prstGeom>
          <a:noFill/>
          <a:ln w="9525">
            <a:noFill/>
            <a:miter lim="800000"/>
            <a:headEnd/>
            <a:tailEnd/>
          </a:ln>
        </p:spPr>
        <p:txBody>
          <a:bodyPr>
            <a:spAutoFit/>
          </a:bodyPr>
          <a:lstStyle/>
          <a:p>
            <a:pPr eaLnBrk="0" hangingPunct="0">
              <a:lnSpc>
                <a:spcPct val="85000"/>
              </a:lnSpc>
              <a:spcBef>
                <a:spcPct val="15000"/>
              </a:spcBef>
            </a:pPr>
            <a:r>
              <a:rPr lang="en-US" sz="1600">
                <a:latin typeface="Segoe"/>
              </a:rPr>
              <a:t>HTL International </a:t>
            </a:r>
            <a:br>
              <a:rPr lang="en-US" sz="1600">
                <a:latin typeface="Segoe"/>
              </a:rPr>
            </a:br>
            <a:r>
              <a:rPr lang="en-US" sz="1600">
                <a:latin typeface="Segoe"/>
              </a:rPr>
              <a:t/>
            </a:r>
            <a:br>
              <a:rPr lang="en-US" sz="1600">
                <a:latin typeface="Segoe"/>
              </a:rPr>
            </a:br>
            <a:r>
              <a:rPr lang="en-CA" sz="1200" i="1">
                <a:solidFill>
                  <a:schemeClr val="hlink"/>
                </a:solidFill>
                <a:latin typeface="Segoe"/>
              </a:rPr>
              <a:t>Manufacturing, AP</a:t>
            </a:r>
            <a:endParaRPr lang="en-US" sz="1200" i="1">
              <a:solidFill>
                <a:schemeClr val="hlink"/>
              </a:solidFill>
              <a:latin typeface="Segoe"/>
            </a:endParaRPr>
          </a:p>
        </p:txBody>
      </p:sp>
      <p:sp>
        <p:nvSpPr>
          <p:cNvPr id="24595" name="Rectangle 32"/>
          <p:cNvSpPr>
            <a:spLocks noChangeArrowheads="1"/>
          </p:cNvSpPr>
          <p:nvPr/>
        </p:nvSpPr>
        <p:spPr bwMode="auto">
          <a:xfrm>
            <a:off x="536575" y="4214813"/>
            <a:ext cx="1806575" cy="223837"/>
          </a:xfrm>
          <a:prstGeom prst="rect">
            <a:avLst/>
          </a:prstGeom>
          <a:solidFill>
            <a:srgbClr val="023FA2"/>
          </a:solidFill>
          <a:ln w="9525" algn="ctr">
            <a:noFill/>
            <a:miter lim="800000"/>
            <a:headEnd/>
            <a:tailEnd/>
          </a:ln>
        </p:spPr>
        <p:txBody>
          <a:bodyPr wrap="none" anchor="ctr"/>
          <a:lstStyle/>
          <a:p>
            <a:pPr>
              <a:spcBef>
                <a:spcPct val="30000"/>
              </a:spcBef>
              <a:buClr>
                <a:srgbClr val="B2B3B5"/>
              </a:buClr>
            </a:pPr>
            <a:r>
              <a:rPr lang="en-US" sz="1400" b="1">
                <a:latin typeface="Segoe"/>
              </a:rPr>
              <a:t>Scale-up </a:t>
            </a:r>
          </a:p>
        </p:txBody>
      </p:sp>
      <p:sp>
        <p:nvSpPr>
          <p:cNvPr id="24596" name="Rectangle 33"/>
          <p:cNvSpPr>
            <a:spLocks noChangeArrowheads="1"/>
          </p:cNvSpPr>
          <p:nvPr/>
        </p:nvSpPr>
        <p:spPr bwMode="auto">
          <a:xfrm>
            <a:off x="536575" y="5232400"/>
            <a:ext cx="1804988" cy="225425"/>
          </a:xfrm>
          <a:prstGeom prst="rect">
            <a:avLst/>
          </a:prstGeom>
          <a:solidFill>
            <a:srgbClr val="EEC100"/>
          </a:solidFill>
          <a:ln w="9525" algn="ctr">
            <a:noFill/>
            <a:miter lim="800000"/>
            <a:headEnd/>
            <a:tailEnd/>
          </a:ln>
        </p:spPr>
        <p:txBody>
          <a:bodyPr wrap="none" anchor="ctr"/>
          <a:lstStyle/>
          <a:p>
            <a:pPr>
              <a:spcBef>
                <a:spcPct val="30000"/>
              </a:spcBef>
              <a:buClr>
                <a:srgbClr val="B2B3B5"/>
              </a:buClr>
            </a:pPr>
            <a:r>
              <a:rPr lang="en-US" sz="1400" b="1">
                <a:latin typeface="Segoe"/>
              </a:rPr>
              <a:t>BI</a:t>
            </a:r>
          </a:p>
        </p:txBody>
      </p:sp>
      <p:sp>
        <p:nvSpPr>
          <p:cNvPr id="24597" name="Line 34"/>
          <p:cNvSpPr>
            <a:spLocks noChangeShapeType="1"/>
          </p:cNvSpPr>
          <p:nvPr/>
        </p:nvSpPr>
        <p:spPr bwMode="auto">
          <a:xfrm flipH="1">
            <a:off x="536575" y="5130800"/>
            <a:ext cx="1597025" cy="0"/>
          </a:xfrm>
          <a:prstGeom prst="line">
            <a:avLst/>
          </a:prstGeom>
          <a:noFill/>
          <a:ln w="12700">
            <a:solidFill>
              <a:schemeClr val="accent1"/>
            </a:solidFill>
            <a:round/>
            <a:headEnd/>
            <a:tailEnd/>
          </a:ln>
        </p:spPr>
        <p:txBody>
          <a:bodyPr/>
          <a:lstStyle/>
          <a:p>
            <a:endParaRPr lang="en-US"/>
          </a:p>
        </p:txBody>
      </p:sp>
      <p:sp>
        <p:nvSpPr>
          <p:cNvPr id="24598" name="Line 35"/>
          <p:cNvSpPr>
            <a:spLocks noChangeShapeType="1"/>
          </p:cNvSpPr>
          <p:nvPr/>
        </p:nvSpPr>
        <p:spPr bwMode="auto">
          <a:xfrm flipH="1">
            <a:off x="536575" y="2132013"/>
            <a:ext cx="1597025" cy="0"/>
          </a:xfrm>
          <a:prstGeom prst="line">
            <a:avLst/>
          </a:prstGeom>
          <a:noFill/>
          <a:ln w="12700">
            <a:solidFill>
              <a:schemeClr val="accent1"/>
            </a:solidFill>
            <a:round/>
            <a:headEnd/>
            <a:tailEnd/>
          </a:ln>
        </p:spPr>
        <p:txBody>
          <a:bodyPr/>
          <a:lstStyle/>
          <a:p>
            <a:endParaRPr lang="en-US"/>
          </a:p>
        </p:txBody>
      </p:sp>
      <p:sp>
        <p:nvSpPr>
          <p:cNvPr id="24599" name="Line 36"/>
          <p:cNvSpPr>
            <a:spLocks noChangeShapeType="1"/>
          </p:cNvSpPr>
          <p:nvPr/>
        </p:nvSpPr>
        <p:spPr bwMode="auto">
          <a:xfrm flipH="1">
            <a:off x="536575" y="6267450"/>
            <a:ext cx="1597025" cy="0"/>
          </a:xfrm>
          <a:prstGeom prst="line">
            <a:avLst/>
          </a:prstGeom>
          <a:noFill/>
          <a:ln w="12700">
            <a:solidFill>
              <a:schemeClr val="accent1"/>
            </a:solidFill>
            <a:round/>
            <a:headEnd/>
            <a:tailEnd/>
          </a:ln>
        </p:spPr>
        <p:txBody>
          <a:bodyPr/>
          <a:lstStyle/>
          <a:p>
            <a:endParaRPr lang="en-US"/>
          </a:p>
        </p:txBody>
      </p:sp>
      <p:sp>
        <p:nvSpPr>
          <p:cNvPr id="24600" name="Line 37"/>
          <p:cNvSpPr>
            <a:spLocks noChangeShapeType="1"/>
          </p:cNvSpPr>
          <p:nvPr/>
        </p:nvSpPr>
        <p:spPr bwMode="auto">
          <a:xfrm flipH="1">
            <a:off x="536575" y="4148138"/>
            <a:ext cx="1597025" cy="0"/>
          </a:xfrm>
          <a:prstGeom prst="line">
            <a:avLst/>
          </a:prstGeom>
          <a:noFill/>
          <a:ln w="12700">
            <a:solidFill>
              <a:schemeClr val="accent1"/>
            </a:solidFill>
            <a:round/>
            <a:headEnd/>
            <a:tailEnd/>
          </a:ln>
        </p:spPr>
        <p:txBody>
          <a:bodyPr/>
          <a:lstStyle/>
          <a:p>
            <a:endParaRPr lang="en-US"/>
          </a:p>
        </p:txBody>
      </p:sp>
      <p:sp>
        <p:nvSpPr>
          <p:cNvPr id="24601" name="Text Box 38"/>
          <p:cNvSpPr txBox="1">
            <a:spLocks noChangeArrowheads="1"/>
          </p:cNvSpPr>
          <p:nvPr/>
        </p:nvSpPr>
        <p:spPr bwMode="auto">
          <a:xfrm>
            <a:off x="476250" y="1738313"/>
            <a:ext cx="1201738" cy="423862"/>
          </a:xfrm>
          <a:prstGeom prst="rect">
            <a:avLst/>
          </a:prstGeom>
          <a:noFill/>
          <a:ln w="9525" algn="ctr">
            <a:noFill/>
            <a:miter lim="800000"/>
            <a:headEnd/>
            <a:tailEnd/>
          </a:ln>
        </p:spPr>
        <p:txBody>
          <a:bodyPr wrap="none">
            <a:spAutoFit/>
          </a:bodyPr>
          <a:lstStyle/>
          <a:p>
            <a:pPr>
              <a:lnSpc>
                <a:spcPct val="90000"/>
              </a:lnSpc>
              <a:spcBef>
                <a:spcPct val="15000"/>
              </a:spcBef>
              <a:buClr>
                <a:srgbClr val="B2B3B5"/>
              </a:buClr>
            </a:pPr>
            <a:r>
              <a:rPr lang="en-CA" sz="1200" i="1">
                <a:solidFill>
                  <a:schemeClr val="hlink"/>
                </a:solidFill>
                <a:latin typeface="Segoe"/>
              </a:rPr>
              <a:t>Healthcare,</a:t>
            </a:r>
            <a:br>
              <a:rPr lang="en-CA" sz="1200" i="1">
                <a:solidFill>
                  <a:schemeClr val="hlink"/>
                </a:solidFill>
                <a:latin typeface="Segoe"/>
              </a:rPr>
            </a:br>
            <a:r>
              <a:rPr lang="en-CA" sz="1200" i="1">
                <a:solidFill>
                  <a:schemeClr val="hlink"/>
                </a:solidFill>
                <a:latin typeface="Segoe"/>
              </a:rPr>
              <a:t>North America</a:t>
            </a:r>
            <a:endParaRPr lang="en-US" sz="1200" i="1">
              <a:solidFill>
                <a:schemeClr val="hlink"/>
              </a:solidFill>
              <a:latin typeface="Segoe"/>
            </a:endParaRPr>
          </a:p>
        </p:txBody>
      </p:sp>
      <p:sp>
        <p:nvSpPr>
          <p:cNvPr id="24602" name="Rectangle 39"/>
          <p:cNvSpPr>
            <a:spLocks noChangeArrowheads="1"/>
          </p:cNvSpPr>
          <p:nvPr/>
        </p:nvSpPr>
        <p:spPr bwMode="auto">
          <a:xfrm>
            <a:off x="536575" y="2238375"/>
            <a:ext cx="1789113" cy="223838"/>
          </a:xfrm>
          <a:prstGeom prst="rect">
            <a:avLst/>
          </a:prstGeom>
          <a:solidFill>
            <a:schemeClr val="accent2"/>
          </a:solidFill>
          <a:ln w="9525" algn="ctr">
            <a:noFill/>
            <a:miter lim="800000"/>
            <a:headEnd/>
            <a:tailEnd/>
          </a:ln>
        </p:spPr>
        <p:txBody>
          <a:bodyPr wrap="none" anchor="ctr"/>
          <a:lstStyle/>
          <a:p>
            <a:pPr>
              <a:spcBef>
                <a:spcPct val="30000"/>
              </a:spcBef>
              <a:buClr>
                <a:srgbClr val="B2B3B5"/>
              </a:buClr>
            </a:pPr>
            <a:r>
              <a:rPr lang="en-US" sz="1400" b="1">
                <a:latin typeface="Segoe"/>
              </a:rPr>
              <a:t>SAP Migration</a:t>
            </a:r>
          </a:p>
        </p:txBody>
      </p:sp>
      <p:sp>
        <p:nvSpPr>
          <p:cNvPr id="24603" name="Text Box 41"/>
          <p:cNvSpPr txBox="1">
            <a:spLocks noChangeArrowheads="1"/>
          </p:cNvSpPr>
          <p:nvPr/>
        </p:nvSpPr>
        <p:spPr bwMode="auto">
          <a:xfrm>
            <a:off x="485775" y="2508250"/>
            <a:ext cx="1939925" cy="581025"/>
          </a:xfrm>
          <a:prstGeom prst="rect">
            <a:avLst/>
          </a:prstGeom>
          <a:noFill/>
          <a:ln w="9525">
            <a:noFill/>
            <a:miter lim="800000"/>
            <a:headEnd/>
            <a:tailEnd/>
          </a:ln>
        </p:spPr>
        <p:txBody>
          <a:bodyPr>
            <a:spAutoFit/>
          </a:bodyPr>
          <a:lstStyle/>
          <a:p>
            <a:pPr eaLnBrk="0" hangingPunct="0">
              <a:lnSpc>
                <a:spcPct val="85000"/>
              </a:lnSpc>
              <a:spcBef>
                <a:spcPct val="10000"/>
              </a:spcBef>
            </a:pPr>
            <a:r>
              <a:rPr lang="en-US" sz="1600">
                <a:latin typeface="Segoe"/>
              </a:rPr>
              <a:t>PGGM </a:t>
            </a:r>
            <a:br>
              <a:rPr lang="en-US" sz="1600">
                <a:latin typeface="Segoe"/>
              </a:rPr>
            </a:br>
            <a:endParaRPr lang="en-US" sz="800">
              <a:latin typeface="Segoe"/>
            </a:endParaRPr>
          </a:p>
          <a:p>
            <a:pPr eaLnBrk="0" hangingPunct="0">
              <a:lnSpc>
                <a:spcPct val="85000"/>
              </a:lnSpc>
              <a:spcBef>
                <a:spcPct val="10000"/>
              </a:spcBef>
            </a:pPr>
            <a:r>
              <a:rPr lang="en-US" sz="1200" i="1">
                <a:solidFill>
                  <a:schemeClr val="hlink"/>
                </a:solidFill>
                <a:latin typeface="Segoe"/>
              </a:rPr>
              <a:t>FSI, EMEA</a:t>
            </a:r>
          </a:p>
        </p:txBody>
      </p:sp>
      <p:sp>
        <p:nvSpPr>
          <p:cNvPr id="24604" name="Line 46"/>
          <p:cNvSpPr>
            <a:spLocks noChangeShapeType="1"/>
          </p:cNvSpPr>
          <p:nvPr/>
        </p:nvSpPr>
        <p:spPr bwMode="auto">
          <a:xfrm flipH="1">
            <a:off x="557213" y="3113088"/>
            <a:ext cx="1597025" cy="0"/>
          </a:xfrm>
          <a:prstGeom prst="line">
            <a:avLst/>
          </a:prstGeom>
          <a:noFill/>
          <a:ln w="12700">
            <a:solidFill>
              <a:schemeClr val="accent1"/>
            </a:solidFill>
            <a:round/>
            <a:headEnd/>
            <a:tailEnd/>
          </a:ln>
        </p:spPr>
        <p:txBody>
          <a:bodyPr/>
          <a:lstStyle/>
          <a:p>
            <a:endParaRPr lang="en-US"/>
          </a:p>
        </p:txBody>
      </p:sp>
      <p:sp>
        <p:nvSpPr>
          <p:cNvPr id="24605" name="Text Box 47"/>
          <p:cNvSpPr txBox="1">
            <a:spLocks noChangeArrowheads="1"/>
          </p:cNvSpPr>
          <p:nvPr/>
        </p:nvSpPr>
        <p:spPr bwMode="auto">
          <a:xfrm>
            <a:off x="449263" y="1387475"/>
            <a:ext cx="1938337" cy="339725"/>
          </a:xfrm>
          <a:prstGeom prst="rect">
            <a:avLst/>
          </a:prstGeom>
          <a:noFill/>
          <a:ln w="9525">
            <a:noFill/>
            <a:miter lim="800000"/>
            <a:headEnd/>
            <a:tailEnd/>
          </a:ln>
        </p:spPr>
        <p:txBody>
          <a:bodyPr wrap="none">
            <a:spAutoFit/>
          </a:bodyPr>
          <a:lstStyle/>
          <a:p>
            <a:r>
              <a:rPr lang="en-US" sz="1600">
                <a:latin typeface="Segoe"/>
              </a:rPr>
              <a:t>Kindred Healthcare</a:t>
            </a:r>
          </a:p>
        </p:txBody>
      </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2034" name="Rectangle 2"/>
          <p:cNvSpPr>
            <a:spLocks noGrp="1" noChangeArrowheads="1"/>
          </p:cNvSpPr>
          <p:nvPr>
            <p:ph type="title"/>
          </p:nvPr>
        </p:nvSpPr>
        <p:spPr>
          <a:xfrm>
            <a:off x="382588" y="228600"/>
            <a:ext cx="8380412" cy="553998"/>
          </a:xfrm>
        </p:spPr>
        <p:txBody>
          <a:bodyPr/>
          <a:lstStyle/>
          <a:p>
            <a:r>
              <a:rPr lang="en-US" sz="4000" dirty="0" smtClean="0"/>
              <a:t>Unmatched HP/Microsoft Partnership</a:t>
            </a:r>
            <a:endParaRPr lang="en-US" sz="4000" dirty="0"/>
          </a:p>
        </p:txBody>
      </p:sp>
      <p:sp>
        <p:nvSpPr>
          <p:cNvPr id="2092035" name="Rectangle 3"/>
          <p:cNvSpPr>
            <a:spLocks noGrp="1" noChangeArrowheads="1"/>
          </p:cNvSpPr>
          <p:nvPr>
            <p:ph type="body" idx="4294967295"/>
          </p:nvPr>
        </p:nvSpPr>
        <p:spPr>
          <a:xfrm>
            <a:off x="703263" y="1106488"/>
            <a:ext cx="8236021" cy="5257850"/>
          </a:xfrm>
        </p:spPr>
        <p:txBody>
          <a:bodyPr/>
          <a:lstStyle/>
          <a:p>
            <a:pPr marL="382573" indent="-382573" defTabSz="912777" eaLnBrk="1" hangingPunct="1">
              <a:lnSpc>
                <a:spcPts val="2100"/>
              </a:lnSpc>
              <a:spcBef>
                <a:spcPts val="1167"/>
              </a:spcBef>
              <a:defRPr/>
            </a:pPr>
            <a:r>
              <a:rPr lang="en-GB" sz="1800" dirty="0">
                <a:solidFill>
                  <a:schemeClr val="tx1"/>
                </a:solidFill>
                <a:latin typeface="Futura Hv" pitchFamily="34" charset="0"/>
              </a:rPr>
              <a:t>20+-year HP-Microsoft partnership with </a:t>
            </a:r>
            <a:r>
              <a:rPr lang="en-GB" sz="1800" dirty="0" smtClean="0">
                <a:solidFill>
                  <a:schemeClr val="tx1"/>
                </a:solidFill>
                <a:latin typeface="Futura Hv" pitchFamily="34" charset="0"/>
              </a:rPr>
              <a:t>over </a:t>
            </a:r>
            <a:r>
              <a:rPr lang="en-GB" sz="1800" dirty="0">
                <a:solidFill>
                  <a:schemeClr val="tx1"/>
                </a:solidFill>
                <a:latin typeface="Futura Hv" pitchFamily="34" charset="0"/>
              </a:rPr>
              <a:t>a decade of joint development on Itanium® solutions</a:t>
            </a:r>
          </a:p>
          <a:p>
            <a:pPr marL="382573" indent="-382573" defTabSz="912777" eaLnBrk="1" hangingPunct="1">
              <a:lnSpc>
                <a:spcPts val="2100"/>
              </a:lnSpc>
              <a:spcBef>
                <a:spcPts val="1167"/>
              </a:spcBef>
              <a:defRPr/>
            </a:pPr>
            <a:r>
              <a:rPr lang="en-US" sz="1800" dirty="0">
                <a:solidFill>
                  <a:schemeClr val="tx1"/>
                </a:solidFill>
                <a:latin typeface="Futura Hv" pitchFamily="34" charset="0"/>
              </a:rPr>
              <a:t>Joint Engineering to deliver robust Windows Itanium solution</a:t>
            </a:r>
          </a:p>
          <a:p>
            <a:pPr marL="704822" lvl="1" indent="-317487" defTabSz="912777" eaLnBrk="1" hangingPunct="1">
              <a:lnSpc>
                <a:spcPct val="100000"/>
              </a:lnSpc>
              <a:spcBef>
                <a:spcPts val="1083"/>
              </a:spcBef>
              <a:defRPr/>
            </a:pPr>
            <a:r>
              <a:rPr lang="en-US" sz="1600" dirty="0">
                <a:solidFill>
                  <a:schemeClr val="tx1"/>
                </a:solidFill>
              </a:rPr>
              <a:t>Core enablement of OS across all Integrity platforms</a:t>
            </a:r>
          </a:p>
          <a:p>
            <a:pPr marL="704822" lvl="1" indent="-317487" defTabSz="912777" eaLnBrk="1" hangingPunct="1">
              <a:lnSpc>
                <a:spcPct val="100000"/>
              </a:lnSpc>
              <a:spcBef>
                <a:spcPts val="1083"/>
              </a:spcBef>
              <a:defRPr/>
            </a:pPr>
            <a:r>
              <a:rPr lang="en-US" sz="1600" dirty="0">
                <a:solidFill>
                  <a:schemeClr val="tx1"/>
                </a:solidFill>
              </a:rPr>
              <a:t>Co-development of new features for further scale-up </a:t>
            </a:r>
            <a:r>
              <a:rPr lang="en-US" sz="1600" dirty="0" smtClean="0">
                <a:solidFill>
                  <a:schemeClr val="tx1"/>
                </a:solidFill>
              </a:rPr>
              <a:t/>
            </a:r>
            <a:br>
              <a:rPr lang="en-US" sz="1600" dirty="0" smtClean="0">
                <a:solidFill>
                  <a:schemeClr val="tx1"/>
                </a:solidFill>
              </a:rPr>
            </a:br>
            <a:r>
              <a:rPr lang="en-US" sz="1600" dirty="0" smtClean="0">
                <a:solidFill>
                  <a:schemeClr val="tx1"/>
                </a:solidFill>
              </a:rPr>
              <a:t>of </a:t>
            </a:r>
            <a:r>
              <a:rPr lang="en-US" sz="1600" dirty="0">
                <a:solidFill>
                  <a:schemeClr val="tx1"/>
                </a:solidFill>
              </a:rPr>
              <a:t>Windows in the enterprise </a:t>
            </a:r>
          </a:p>
          <a:p>
            <a:pPr marL="704822" lvl="1" indent="-317487" defTabSz="912777" eaLnBrk="1" hangingPunct="1">
              <a:lnSpc>
                <a:spcPct val="100000"/>
              </a:lnSpc>
              <a:spcBef>
                <a:spcPts val="1083"/>
              </a:spcBef>
              <a:defRPr/>
            </a:pPr>
            <a:r>
              <a:rPr lang="en-US" sz="1600" dirty="0">
                <a:solidFill>
                  <a:schemeClr val="tx1"/>
                </a:solidFill>
              </a:rPr>
              <a:t>Microsoft’s 64-bit Itanium development platform</a:t>
            </a:r>
          </a:p>
          <a:p>
            <a:pPr marL="704822" lvl="1" indent="-317487" defTabSz="912777" eaLnBrk="1" hangingPunct="1">
              <a:lnSpc>
                <a:spcPct val="100000"/>
              </a:lnSpc>
              <a:spcBef>
                <a:spcPts val="1083"/>
              </a:spcBef>
              <a:defRPr/>
            </a:pPr>
            <a:r>
              <a:rPr lang="en-US" sz="1600" dirty="0">
                <a:solidFill>
                  <a:schemeClr val="tx1"/>
                </a:solidFill>
              </a:rPr>
              <a:t>Leverage engineering engagement </a:t>
            </a:r>
            <a:r>
              <a:rPr lang="en-US" sz="1600" dirty="0" smtClean="0">
                <a:solidFill>
                  <a:schemeClr val="tx1"/>
                </a:solidFill>
              </a:rPr>
              <a:t>s with Microsoft for Integrity customer benefit</a:t>
            </a:r>
            <a:endParaRPr lang="en-US" sz="1600" dirty="0">
              <a:solidFill>
                <a:schemeClr val="tx1"/>
              </a:solidFill>
            </a:endParaRPr>
          </a:p>
          <a:p>
            <a:pPr marL="382573" indent="-382573" defTabSz="912777" eaLnBrk="1" hangingPunct="1">
              <a:lnSpc>
                <a:spcPts val="2100"/>
              </a:lnSpc>
              <a:spcBef>
                <a:spcPts val="1167"/>
              </a:spcBef>
              <a:defRPr/>
            </a:pPr>
            <a:r>
              <a:rPr lang="en-US" sz="1800" dirty="0">
                <a:solidFill>
                  <a:schemeClr val="tx1"/>
                </a:solidFill>
                <a:latin typeface="Futura Hv" pitchFamily="34" charset="0"/>
              </a:rPr>
              <a:t>SQL Server Performance and Scalability</a:t>
            </a:r>
          </a:p>
          <a:p>
            <a:pPr marL="704822" lvl="1" indent="-317487" defTabSz="912777" eaLnBrk="1" hangingPunct="1">
              <a:lnSpc>
                <a:spcPct val="100000"/>
              </a:lnSpc>
              <a:spcBef>
                <a:spcPts val="1083"/>
              </a:spcBef>
              <a:defRPr/>
            </a:pPr>
            <a:r>
              <a:rPr lang="en-US" sz="1600" dirty="0">
                <a:solidFill>
                  <a:schemeClr val="tx1"/>
                </a:solidFill>
              </a:rPr>
              <a:t>Work with MS SQL Server team to ensure optimum scalability and performance with SQL Server 2008 on Integrity</a:t>
            </a:r>
          </a:p>
          <a:p>
            <a:pPr marL="704822" lvl="1" indent="-317487" defTabSz="912777" eaLnBrk="1" hangingPunct="1">
              <a:lnSpc>
                <a:spcPct val="100000"/>
              </a:lnSpc>
              <a:spcBef>
                <a:spcPts val="1083"/>
              </a:spcBef>
              <a:defRPr/>
            </a:pPr>
            <a:r>
              <a:rPr lang="en-US" sz="1600" dirty="0">
                <a:solidFill>
                  <a:schemeClr val="tx1"/>
                </a:solidFill>
              </a:rPr>
              <a:t>Improve scalability of SQL Server add-ons like </a:t>
            </a:r>
            <a:r>
              <a:rPr lang="en-US" sz="1600" dirty="0" smtClean="0">
                <a:solidFill>
                  <a:schemeClr val="tx1"/>
                </a:solidFill>
              </a:rPr>
              <a:t/>
            </a:r>
            <a:br>
              <a:rPr lang="en-US" sz="1600" dirty="0" smtClean="0">
                <a:solidFill>
                  <a:schemeClr val="tx1"/>
                </a:solidFill>
              </a:rPr>
            </a:br>
            <a:r>
              <a:rPr lang="en-US" sz="1600" dirty="0" smtClean="0">
                <a:solidFill>
                  <a:schemeClr val="tx1"/>
                </a:solidFill>
              </a:rPr>
              <a:t>Analysis </a:t>
            </a:r>
            <a:r>
              <a:rPr lang="en-US" sz="1600" dirty="0">
                <a:solidFill>
                  <a:schemeClr val="tx1"/>
                </a:solidFill>
              </a:rPr>
              <a:t>Services and Integration Services</a:t>
            </a:r>
          </a:p>
          <a:p>
            <a:pPr marL="704822" lvl="1" indent="-317487" defTabSz="912777" eaLnBrk="1" hangingPunct="1">
              <a:lnSpc>
                <a:spcPct val="100000"/>
              </a:lnSpc>
              <a:spcBef>
                <a:spcPts val="1083"/>
              </a:spcBef>
              <a:defRPr/>
            </a:pPr>
            <a:r>
              <a:rPr lang="en-US" sz="1600" dirty="0">
                <a:solidFill>
                  <a:schemeClr val="tx1"/>
                </a:solidFill>
              </a:rPr>
              <a:t>Assist with </a:t>
            </a:r>
            <a:r>
              <a:rPr lang="en-US" sz="1600" dirty="0" smtClean="0">
                <a:solidFill>
                  <a:schemeClr val="tx1"/>
                </a:solidFill>
              </a:rPr>
              <a:t>POCs </a:t>
            </a:r>
            <a:r>
              <a:rPr lang="en-US" sz="1600" dirty="0">
                <a:solidFill>
                  <a:schemeClr val="tx1"/>
                </a:solidFill>
              </a:rPr>
              <a:t>that occur in </a:t>
            </a:r>
            <a:r>
              <a:rPr lang="en-US" sz="1600" dirty="0" smtClean="0">
                <a:solidFill>
                  <a:schemeClr val="tx1"/>
                </a:solidFill>
              </a:rPr>
              <a:t>Microsoft </a:t>
            </a:r>
            <a:r>
              <a:rPr lang="en-US" sz="1600" dirty="0">
                <a:solidFill>
                  <a:schemeClr val="tx1"/>
                </a:solidFill>
              </a:rPr>
              <a:t>Enterprise Engineering Center (EEC)</a:t>
            </a:r>
          </a:p>
          <a:p>
            <a:pPr marL="382573" indent="-382573" defTabSz="912777" eaLnBrk="1" hangingPunct="1">
              <a:lnSpc>
                <a:spcPts val="2100"/>
              </a:lnSpc>
              <a:spcBef>
                <a:spcPts val="1167"/>
              </a:spcBef>
              <a:defRPr/>
            </a:pPr>
            <a:r>
              <a:rPr lang="en-US" sz="1800" dirty="0">
                <a:solidFill>
                  <a:schemeClr val="tx1"/>
                </a:solidFill>
                <a:latin typeface="Futura Hv" pitchFamily="34" charset="0"/>
              </a:rPr>
              <a:t>Three-time Microsoft "Global Enterprise Partner of the Year”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43" name="Rectangle 2"/>
          <p:cNvSpPr>
            <a:spLocks noGrp="1" noChangeArrowheads="1"/>
          </p:cNvSpPr>
          <p:nvPr>
            <p:ph type="title"/>
          </p:nvPr>
        </p:nvSpPr>
        <p:spPr>
          <a:xfrm>
            <a:off x="382588" y="228600"/>
            <a:ext cx="8380412" cy="1218795"/>
          </a:xfrm>
        </p:spPr>
        <p:txBody>
          <a:bodyPr/>
          <a:lstStyle/>
          <a:p>
            <a:pPr>
              <a:defRPr/>
            </a:pPr>
            <a:r>
              <a:rPr sz="4400" smtClean="0"/>
              <a:t>Scalable Performance Leadership</a:t>
            </a:r>
            <a:br>
              <a:rPr sz="4400" smtClean="0"/>
            </a:br>
            <a:r>
              <a:rPr sz="4400" smtClean="0"/>
              <a:t>With Integrity And Windows</a:t>
            </a:r>
            <a:endParaRPr sz="4400"/>
          </a:p>
        </p:txBody>
      </p:sp>
      <p:graphicFrame>
        <p:nvGraphicFramePr>
          <p:cNvPr id="9235" name="Group 19"/>
          <p:cNvGraphicFramePr>
            <a:graphicFrameLocks noGrp="1"/>
          </p:cNvGraphicFramePr>
          <p:nvPr>
            <p:ph sz="half" idx="4294967295"/>
          </p:nvPr>
        </p:nvGraphicFramePr>
        <p:xfrm>
          <a:off x="243120" y="1724025"/>
          <a:ext cx="8610600" cy="3619500"/>
        </p:xfrm>
        <a:graphic>
          <a:graphicData uri="http://schemas.openxmlformats.org/drawingml/2006/table">
            <a:tbl>
              <a:tblPr/>
              <a:tblGrid>
                <a:gridCol w="1447800"/>
                <a:gridCol w="7162800"/>
              </a:tblGrid>
              <a:tr h="698500">
                <a:tc>
                  <a:txBody>
                    <a:bodyPr/>
                    <a:lstStyle/>
                    <a:p>
                      <a:pPr marL="0" marR="0" lvl="0" indent="0" algn="l" defTabSz="914400" rtl="0" eaLnBrk="1" fontAlgn="base" latinLnBrk="0" hangingPunct="1">
                        <a:lnSpc>
                          <a:spcPct val="90000"/>
                        </a:lnSpc>
                        <a:spcBef>
                          <a:spcPct val="25000"/>
                        </a:spcBef>
                        <a:spcAft>
                          <a:spcPct val="10000"/>
                        </a:spcAft>
                        <a:buClr>
                          <a:srgbClr val="ABA69F"/>
                        </a:buClr>
                        <a:buSzPct val="80000"/>
                        <a:buFontTx/>
                        <a:buNone/>
                        <a:tabLst/>
                      </a:pPr>
                      <a:r>
                        <a:rPr kumimoji="0" lang="en-US" sz="1400" b="0" i="0" u="none" strike="noStrike" cap="none" normalizeH="0" baseline="0" dirty="0" smtClean="0">
                          <a:ln>
                            <a:noFill/>
                          </a:ln>
                          <a:solidFill>
                            <a:schemeClr val="tx1"/>
                          </a:solidFill>
                          <a:effectLst>
                            <a:outerShdw blurRad="38100" dist="38100" dir="2700000" algn="tl">
                              <a:srgbClr val="000000"/>
                            </a:outerShdw>
                          </a:effectLst>
                          <a:latin typeface="Futura Hv" pitchFamily="34" charset="0"/>
                        </a:rPr>
                        <a:t>OLTP Database</a:t>
                      </a:r>
                    </a:p>
                  </a:txBody>
                  <a:tcPr anchor="ctr" horzOverflow="overflow">
                    <a:lnL>
                      <a:noFill/>
                    </a:lnL>
                    <a:lnR w="38100" cap="flat" cmpd="sng" algn="ctr">
                      <a:solidFill>
                        <a:schemeClr val="bg1"/>
                      </a:solidFill>
                      <a:prstDash val="solid"/>
                      <a:round/>
                      <a:headEnd type="none" w="med" len="med"/>
                      <a:tailEnd type="none" w="lg" len="sm"/>
                    </a:lnR>
                    <a:lnT w="28575" cap="flat" cmpd="sng" algn="ctr">
                      <a:solidFill>
                        <a:schemeClr val="bg1"/>
                      </a:solidFill>
                      <a:prstDash val="solid"/>
                      <a:round/>
                      <a:headEnd type="none" w="med" len="med"/>
                      <a:tailEnd type="none" w="lg" len="sm"/>
                    </a:lnT>
                    <a:lnB w="28575" cap="flat" cmpd="sng" algn="ctr">
                      <a:solidFill>
                        <a:schemeClr val="bg1"/>
                      </a:solidFill>
                      <a:prstDash val="solid"/>
                      <a:round/>
                      <a:headEnd type="none" w="med" len="med"/>
                      <a:tailEnd type="none" w="lg" len="sm"/>
                    </a:lnB>
                    <a:lnTlToBr>
                      <a:noFill/>
                    </a:lnTlToBr>
                    <a:lnBlToTr>
                      <a:noFill/>
                    </a:lnBlToTr>
                    <a:solidFill>
                      <a:srgbClr val="2990CA"/>
                    </a:solidFill>
                  </a:tcPr>
                </a:tc>
                <a:tc>
                  <a:txBody>
                    <a:bodyPr/>
                    <a:lstStyle/>
                    <a:p>
                      <a:pPr marL="231775" marR="0" lvl="0" indent="-231775" algn="l" defTabSz="914400" rtl="0" eaLnBrk="1" fontAlgn="base" latinLnBrk="0" hangingPunct="1">
                        <a:lnSpc>
                          <a:spcPct val="90000"/>
                        </a:lnSpc>
                        <a:spcBef>
                          <a:spcPct val="20000"/>
                        </a:spcBef>
                        <a:spcAft>
                          <a:spcPct val="20000"/>
                        </a:spcAft>
                        <a:buClr>
                          <a:schemeClr val="bg1"/>
                        </a:buClr>
                        <a:buSzPct val="80000"/>
                        <a:buFontTx/>
                        <a:buChar char="•"/>
                        <a:tabLst/>
                      </a:pPr>
                      <a:r>
                        <a:rPr kumimoji="0" lang="en-US" sz="1500" b="0" i="0" u="none" strike="noStrike" cap="none" normalizeH="0" baseline="0" smtClean="0">
                          <a:ln>
                            <a:noFill/>
                          </a:ln>
                          <a:solidFill>
                            <a:schemeClr val="tx1"/>
                          </a:solidFill>
                          <a:effectLst>
                            <a:outerShdw blurRad="38100" dist="38100" dir="2700000" algn="tl">
                              <a:srgbClr val="000000"/>
                            </a:outerShdw>
                          </a:effectLst>
                          <a:latin typeface="Futura Bk" pitchFamily="34" charset="0"/>
                        </a:rPr>
                        <a:t>#1 Windows TPC-C¹ with Integrity Superdome at 1.2M+ tpmC</a:t>
                      </a:r>
                      <a:r>
                        <a:rPr kumimoji="0" lang="en-US" sz="1500" b="0" i="0" u="none" strike="noStrike" cap="none" normalizeH="0" baseline="30000" smtClean="0">
                          <a:ln>
                            <a:noFill/>
                          </a:ln>
                          <a:solidFill>
                            <a:schemeClr val="tx1"/>
                          </a:solidFill>
                          <a:effectLst>
                            <a:outerShdw blurRad="38100" dist="38100" dir="2700000" algn="tl">
                              <a:srgbClr val="000000"/>
                            </a:outerShdw>
                          </a:effectLst>
                          <a:latin typeface="Futura Bk" pitchFamily="34" charset="0"/>
                        </a:rPr>
                        <a:t>1</a:t>
                      </a:r>
                    </a:p>
                  </a:txBody>
                  <a:tcPr anchor="ctr" horzOverflow="overflow">
                    <a:lnL w="38100" cap="flat" cmpd="sng" algn="ctr">
                      <a:solidFill>
                        <a:schemeClr val="bg1"/>
                      </a:solidFill>
                      <a:prstDash val="solid"/>
                      <a:round/>
                      <a:headEnd type="none" w="med" len="med"/>
                      <a:tailEnd type="none" w="lg" len="sm"/>
                    </a:lnL>
                    <a:lnR w="28575" cap="flat" cmpd="sng" algn="ctr">
                      <a:solidFill>
                        <a:schemeClr val="bg1"/>
                      </a:solidFill>
                      <a:prstDash val="solid"/>
                      <a:round/>
                      <a:headEnd type="none" w="med" len="med"/>
                      <a:tailEnd type="none" w="lg" len="sm"/>
                    </a:lnR>
                    <a:lnT w="28575" cap="flat" cmpd="sng" algn="ctr">
                      <a:solidFill>
                        <a:schemeClr val="bg1"/>
                      </a:solidFill>
                      <a:prstDash val="solid"/>
                      <a:round/>
                      <a:headEnd type="none" w="med" len="med"/>
                      <a:tailEnd type="none" w="lg" len="sm"/>
                    </a:lnT>
                    <a:lnB w="28575" cap="flat" cmpd="sng" algn="ctr">
                      <a:solidFill>
                        <a:schemeClr val="bg1"/>
                      </a:solidFill>
                      <a:prstDash val="solid"/>
                      <a:round/>
                      <a:headEnd type="none" w="med" len="med"/>
                      <a:tailEnd type="none" w="lg" len="sm"/>
                    </a:lnB>
                    <a:lnTlToBr>
                      <a:noFill/>
                    </a:lnTlToBr>
                    <a:lnBlToTr>
                      <a:noFill/>
                    </a:lnBlToTr>
                    <a:solidFill>
                      <a:srgbClr val="2990CA"/>
                    </a:solidFill>
                  </a:tcPr>
                </a:tc>
              </a:tr>
              <a:tr h="1384300">
                <a:tc>
                  <a:txBody>
                    <a:bodyPr/>
                    <a:lstStyle/>
                    <a:p>
                      <a:pPr marL="0" marR="0" lvl="0" indent="0" algn="l" defTabSz="914400" rtl="0" eaLnBrk="1" fontAlgn="base" latinLnBrk="0" hangingPunct="1">
                        <a:lnSpc>
                          <a:spcPct val="90000"/>
                        </a:lnSpc>
                        <a:spcBef>
                          <a:spcPct val="25000"/>
                        </a:spcBef>
                        <a:spcAft>
                          <a:spcPct val="10000"/>
                        </a:spcAft>
                        <a:buClr>
                          <a:srgbClr val="ABA69F"/>
                        </a:buClr>
                        <a:buSzPct val="80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Futura Hv" pitchFamily="34" charset="0"/>
                        </a:rPr>
                        <a:t/>
                      </a:r>
                      <a:br>
                        <a:rPr kumimoji="0" lang="en-US" sz="1400" b="0" i="0" u="none" strike="noStrike" cap="none" normalizeH="0" baseline="0" smtClean="0">
                          <a:ln>
                            <a:noFill/>
                          </a:ln>
                          <a:solidFill>
                            <a:schemeClr val="tx1"/>
                          </a:solidFill>
                          <a:effectLst>
                            <a:outerShdw blurRad="38100" dist="38100" dir="2700000" algn="tl">
                              <a:srgbClr val="000000"/>
                            </a:outerShdw>
                          </a:effectLst>
                          <a:latin typeface="Futura Hv" pitchFamily="34" charset="0"/>
                        </a:rPr>
                      </a:br>
                      <a:r>
                        <a:rPr kumimoji="0" lang="en-US" sz="1400" b="0" i="0" u="none" strike="noStrike" cap="none" normalizeH="0" baseline="0" smtClean="0">
                          <a:ln>
                            <a:noFill/>
                          </a:ln>
                          <a:solidFill>
                            <a:schemeClr val="tx1"/>
                          </a:solidFill>
                          <a:effectLst>
                            <a:outerShdw blurRad="38100" dist="38100" dir="2700000" algn="tl">
                              <a:srgbClr val="000000"/>
                            </a:outerShdw>
                          </a:effectLst>
                          <a:latin typeface="Futura Hv" pitchFamily="34" charset="0"/>
                        </a:rPr>
                        <a:t>ERP and SCM </a:t>
                      </a:r>
                    </a:p>
                    <a:p>
                      <a:pPr marL="0" marR="0" lvl="0" indent="0" algn="l" defTabSz="914400" rtl="0" eaLnBrk="1" fontAlgn="base" latinLnBrk="0" hangingPunct="1">
                        <a:lnSpc>
                          <a:spcPct val="90000"/>
                        </a:lnSpc>
                        <a:spcBef>
                          <a:spcPct val="25000"/>
                        </a:spcBef>
                        <a:spcAft>
                          <a:spcPct val="10000"/>
                        </a:spcAft>
                        <a:buClr>
                          <a:srgbClr val="ABA69F"/>
                        </a:buClr>
                        <a:buSzPct val="80000"/>
                        <a:buFontTx/>
                        <a:buNone/>
                        <a:tabLst/>
                      </a:pPr>
                      <a:endParaRPr kumimoji="0" lang="en-US" sz="1400" b="0" i="0" u="none" strike="noStrike" cap="none" normalizeH="0" baseline="0" smtClean="0">
                        <a:ln>
                          <a:noFill/>
                        </a:ln>
                        <a:solidFill>
                          <a:schemeClr val="tx1"/>
                        </a:solidFill>
                        <a:effectLst>
                          <a:outerShdw blurRad="38100" dist="38100" dir="2700000" algn="tl">
                            <a:srgbClr val="000000"/>
                          </a:outerShdw>
                        </a:effectLst>
                        <a:latin typeface="Futura Hv" pitchFamily="34" charset="0"/>
                      </a:endParaRPr>
                    </a:p>
                  </a:txBody>
                  <a:tcPr anchor="ctr" horzOverflow="overflow">
                    <a:lnL>
                      <a:noFill/>
                    </a:lnL>
                    <a:lnR w="38100" cap="flat" cmpd="sng" algn="ctr">
                      <a:solidFill>
                        <a:schemeClr val="bg1"/>
                      </a:solidFill>
                      <a:prstDash val="solid"/>
                      <a:round/>
                      <a:headEnd type="none" w="med" len="med"/>
                      <a:tailEnd type="none" w="lg" len="sm"/>
                    </a:lnR>
                    <a:lnT w="28575" cap="flat" cmpd="sng" algn="ctr">
                      <a:solidFill>
                        <a:schemeClr val="bg1"/>
                      </a:solidFill>
                      <a:prstDash val="solid"/>
                      <a:round/>
                      <a:headEnd type="none" w="med" len="med"/>
                      <a:tailEnd type="none" w="lg" len="sm"/>
                    </a:lnT>
                    <a:lnB w="28575" cap="flat" cmpd="sng" algn="ctr">
                      <a:solidFill>
                        <a:schemeClr val="bg1"/>
                      </a:solidFill>
                      <a:prstDash val="solid"/>
                      <a:round/>
                      <a:headEnd type="none" w="med" len="med"/>
                      <a:tailEnd type="none" w="lg" len="sm"/>
                    </a:lnB>
                    <a:lnTlToBr>
                      <a:noFill/>
                    </a:lnTlToBr>
                    <a:lnBlToTr>
                      <a:noFill/>
                    </a:lnBlToTr>
                    <a:solidFill>
                      <a:srgbClr val="00558E"/>
                    </a:solidFill>
                  </a:tcPr>
                </a:tc>
                <a:tc>
                  <a:txBody>
                    <a:bodyPr/>
                    <a:lstStyle/>
                    <a:p>
                      <a:pPr marL="231775" marR="0" lvl="0" indent="-231775" algn="l" defTabSz="914400" rtl="0" eaLnBrk="1" fontAlgn="base" latinLnBrk="0" hangingPunct="1">
                        <a:lnSpc>
                          <a:spcPct val="90000"/>
                        </a:lnSpc>
                        <a:spcBef>
                          <a:spcPct val="20000"/>
                        </a:spcBef>
                        <a:spcAft>
                          <a:spcPct val="20000"/>
                        </a:spcAft>
                        <a:buClr>
                          <a:schemeClr val="bg1"/>
                        </a:buClr>
                        <a:buSzPct val="85000"/>
                        <a:buFontTx/>
                        <a:buChar char="•"/>
                        <a:tabLst/>
                      </a:pPr>
                      <a:r>
                        <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#1 32p/64c Windows SAP 2-Tier SD with Integrity Superdome</a:t>
                      </a:r>
                      <a:r>
                        <a:rPr kumimoji="0" lang="en-US" sz="1500" b="0" i="0" u="none" strike="noStrike" cap="none" normalizeH="0" baseline="30000" dirty="0" smtClean="0">
                          <a:ln>
                            <a:noFill/>
                          </a:ln>
                          <a:solidFill>
                            <a:schemeClr val="tx1"/>
                          </a:solidFill>
                          <a:effectLst>
                            <a:outerShdw blurRad="38100" dist="38100" dir="2700000" algn="tl">
                              <a:srgbClr val="000000"/>
                            </a:outerShdw>
                          </a:effectLst>
                          <a:latin typeface="Futura Bk" pitchFamily="34" charset="0"/>
                        </a:rPr>
                        <a:t>5</a:t>
                      </a:r>
                    </a:p>
                    <a:p>
                      <a:pPr marL="231775" marR="0" lvl="0" indent="-231775" algn="l" defTabSz="914400" rtl="0" eaLnBrk="1" fontAlgn="base" latinLnBrk="0" hangingPunct="1">
                        <a:lnSpc>
                          <a:spcPct val="90000"/>
                        </a:lnSpc>
                        <a:spcBef>
                          <a:spcPct val="20000"/>
                        </a:spcBef>
                        <a:spcAft>
                          <a:spcPct val="20000"/>
                        </a:spcAft>
                        <a:buClr>
                          <a:schemeClr val="bg1"/>
                        </a:buClr>
                        <a:buSzPct val="80000"/>
                        <a:buFontTx/>
                        <a:buChar char="•"/>
                        <a:tabLst/>
                      </a:pPr>
                      <a:r>
                        <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#1 16p/32c Windows SAP 2-Tier SD with Integrity Superdome</a:t>
                      </a:r>
                      <a:r>
                        <a:rPr kumimoji="0" lang="en-US" sz="1500" b="0" i="0" u="none" strike="noStrike" cap="none" normalizeH="0" baseline="30000" dirty="0" smtClean="0">
                          <a:ln>
                            <a:noFill/>
                          </a:ln>
                          <a:solidFill>
                            <a:schemeClr val="tx1"/>
                          </a:solidFill>
                          <a:effectLst>
                            <a:outerShdw blurRad="38100" dist="38100" dir="2700000" algn="tl">
                              <a:srgbClr val="000000"/>
                            </a:outerShdw>
                          </a:effectLst>
                          <a:latin typeface="Futura Bk" pitchFamily="34" charset="0"/>
                        </a:rPr>
                        <a:t>5</a:t>
                      </a:r>
                    </a:p>
                    <a:p>
                      <a:pPr marL="231775" marR="0" lvl="0" indent="-231775" algn="l" defTabSz="914400" rtl="0" eaLnBrk="1" fontAlgn="base" latinLnBrk="0" hangingPunct="1">
                        <a:lnSpc>
                          <a:spcPct val="90000"/>
                        </a:lnSpc>
                        <a:spcBef>
                          <a:spcPct val="20000"/>
                        </a:spcBef>
                        <a:spcAft>
                          <a:spcPct val="20000"/>
                        </a:spcAft>
                        <a:buClr>
                          <a:schemeClr val="bg1"/>
                        </a:buClr>
                        <a:buSzPct val="80000"/>
                        <a:buFontTx/>
                        <a:buChar char="•"/>
                        <a:tabLst/>
                      </a:pPr>
                      <a:r>
                        <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#1 Windows SAP 3-tier SD with Integrity Superdome</a:t>
                      </a:r>
                      <a:r>
                        <a:rPr kumimoji="0" lang="en-US" sz="1500" b="0" i="0" u="none" strike="noStrike" cap="none" normalizeH="0" baseline="30000" dirty="0" smtClean="0">
                          <a:ln>
                            <a:noFill/>
                          </a:ln>
                          <a:solidFill>
                            <a:schemeClr val="tx1"/>
                          </a:solidFill>
                          <a:effectLst>
                            <a:outerShdw blurRad="38100" dist="38100" dir="2700000" algn="tl">
                              <a:srgbClr val="000000"/>
                            </a:outerShdw>
                          </a:effectLst>
                          <a:latin typeface="Futura Bk" pitchFamily="34" charset="0"/>
                        </a:rPr>
                        <a:t>5</a:t>
                      </a:r>
                      <a:r>
                        <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 </a:t>
                      </a:r>
                    </a:p>
                  </a:txBody>
                  <a:tcPr anchor="ctr" horzOverflow="overflow">
                    <a:lnL w="38100" cap="flat" cmpd="sng" algn="ctr">
                      <a:solidFill>
                        <a:schemeClr val="bg1"/>
                      </a:solidFill>
                      <a:prstDash val="solid"/>
                      <a:round/>
                      <a:headEnd type="none" w="med" len="med"/>
                      <a:tailEnd type="none" w="lg" len="sm"/>
                    </a:lnL>
                    <a:lnR w="28575" cap="flat" cmpd="sng" algn="ctr">
                      <a:solidFill>
                        <a:schemeClr val="bg1"/>
                      </a:solidFill>
                      <a:prstDash val="solid"/>
                      <a:round/>
                      <a:headEnd type="none" w="med" len="med"/>
                      <a:tailEnd type="none" w="lg" len="sm"/>
                    </a:lnR>
                    <a:lnT w="28575" cap="flat" cmpd="sng" algn="ctr">
                      <a:solidFill>
                        <a:schemeClr val="bg1"/>
                      </a:solidFill>
                      <a:prstDash val="solid"/>
                      <a:round/>
                      <a:headEnd type="none" w="med" len="med"/>
                      <a:tailEnd type="none" w="lg" len="sm"/>
                    </a:lnT>
                    <a:lnB w="28575" cap="flat" cmpd="sng" algn="ctr">
                      <a:solidFill>
                        <a:schemeClr val="bg1"/>
                      </a:solidFill>
                      <a:prstDash val="solid"/>
                      <a:round/>
                      <a:headEnd type="none" w="med" len="med"/>
                      <a:tailEnd type="none" w="lg" len="sm"/>
                    </a:lnB>
                    <a:lnTlToBr>
                      <a:noFill/>
                    </a:lnTlToBr>
                    <a:lnBlToTr>
                      <a:noFill/>
                    </a:lnBlToTr>
                    <a:solidFill>
                      <a:srgbClr val="00558E"/>
                    </a:solidFill>
                  </a:tcPr>
                </a:tc>
              </a:tr>
              <a:tr h="1536700">
                <a:tc>
                  <a:txBody>
                    <a:bodyPr/>
                    <a:lstStyle/>
                    <a:p>
                      <a:pPr marL="0" marR="0" lvl="0" indent="0" algn="l" defTabSz="914400" rtl="0" eaLnBrk="1" fontAlgn="base" latinLnBrk="0" hangingPunct="1">
                        <a:lnSpc>
                          <a:spcPct val="90000"/>
                        </a:lnSpc>
                        <a:spcBef>
                          <a:spcPct val="25000"/>
                        </a:spcBef>
                        <a:spcAft>
                          <a:spcPct val="10000"/>
                        </a:spcAft>
                        <a:buClr>
                          <a:srgbClr val="ABA69F"/>
                        </a:buClr>
                        <a:buSzPct val="80000"/>
                        <a:buFontTx/>
                        <a:buNone/>
                        <a:tabLst/>
                      </a:pPr>
                      <a:r>
                        <a:rPr kumimoji="0" lang="en-US" sz="1400" b="0" i="0" u="none" strike="noStrike" cap="none" normalizeH="0" baseline="0" smtClean="0">
                          <a:ln>
                            <a:noFill/>
                          </a:ln>
                          <a:solidFill>
                            <a:schemeClr val="tx1"/>
                          </a:solidFill>
                          <a:effectLst>
                            <a:outerShdw blurRad="38100" dist="38100" dir="2700000" algn="tl">
                              <a:srgbClr val="000000"/>
                            </a:outerShdw>
                          </a:effectLst>
                          <a:latin typeface="Futura Hv" pitchFamily="34" charset="0"/>
                        </a:rPr>
                        <a:t>BI and Data Analytics/OLAP</a:t>
                      </a:r>
                    </a:p>
                  </a:txBody>
                  <a:tcPr anchor="ctr" horzOverflow="overflow">
                    <a:lnL>
                      <a:noFill/>
                    </a:lnL>
                    <a:lnR w="38100" cap="flat" cmpd="sng" algn="ctr">
                      <a:solidFill>
                        <a:schemeClr val="bg1"/>
                      </a:solidFill>
                      <a:prstDash val="solid"/>
                      <a:round/>
                      <a:headEnd type="none" w="med" len="med"/>
                      <a:tailEnd type="none" w="lg" len="sm"/>
                    </a:lnR>
                    <a:lnT w="28575" cap="flat" cmpd="sng" algn="ctr">
                      <a:solidFill>
                        <a:schemeClr val="bg1"/>
                      </a:solidFill>
                      <a:prstDash val="solid"/>
                      <a:round/>
                      <a:headEnd type="none" w="med" len="med"/>
                      <a:tailEnd type="none" w="lg" len="sm"/>
                    </a:lnT>
                    <a:lnB w="28575" cap="flat" cmpd="sng" algn="ctr">
                      <a:solidFill>
                        <a:schemeClr val="bg1"/>
                      </a:solidFill>
                      <a:prstDash val="solid"/>
                      <a:round/>
                      <a:headEnd type="none" w="med" len="med"/>
                      <a:tailEnd type="none" w="lg" len="sm"/>
                    </a:lnB>
                    <a:lnTlToBr>
                      <a:noFill/>
                    </a:lnTlToBr>
                    <a:lnBlToTr>
                      <a:noFill/>
                    </a:lnBlToTr>
                    <a:solidFill>
                      <a:srgbClr val="2990CA"/>
                    </a:solidFill>
                  </a:tcPr>
                </a:tc>
                <a:tc>
                  <a:txBody>
                    <a:bodyPr/>
                    <a:lstStyle/>
                    <a:p>
                      <a:pPr marL="231775" marR="0" lvl="0" indent="-231775" algn="l" defTabSz="914400" rtl="0" eaLnBrk="1" fontAlgn="base" latinLnBrk="0" hangingPunct="1">
                        <a:lnSpc>
                          <a:spcPct val="90000"/>
                        </a:lnSpc>
                        <a:spcBef>
                          <a:spcPct val="20000"/>
                        </a:spcBef>
                        <a:spcAft>
                          <a:spcPct val="20000"/>
                        </a:spcAft>
                        <a:buClr>
                          <a:schemeClr val="bg1"/>
                        </a:buClr>
                        <a:buSzPct val="80000"/>
                        <a:buFontTx/>
                        <a:buChar char="•"/>
                        <a:tabLst/>
                      </a:pPr>
                      <a:endPar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endParaRPr>
                    </a:p>
                    <a:p>
                      <a:pPr marL="231775" marR="0" lvl="0" indent="-231775" algn="l" defTabSz="914400" rtl="0" eaLnBrk="1" fontAlgn="base" latinLnBrk="0" hangingPunct="1">
                        <a:lnSpc>
                          <a:spcPct val="90000"/>
                        </a:lnSpc>
                        <a:spcBef>
                          <a:spcPct val="20000"/>
                        </a:spcBef>
                        <a:spcAft>
                          <a:spcPct val="20000"/>
                        </a:spcAft>
                        <a:buClr>
                          <a:schemeClr val="bg1"/>
                        </a:buClr>
                        <a:buSzPct val="80000"/>
                        <a:buFontTx/>
                        <a:buChar char="•"/>
                        <a:tabLst/>
                      </a:pPr>
                      <a:r>
                        <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#1 Windows 10TB TPC-H with Integrity Superdome and SQL Server 2008</a:t>
                      </a:r>
                      <a:r>
                        <a:rPr kumimoji="0" lang="en-US" sz="1500" b="0" i="0" u="none" strike="noStrike" cap="none" normalizeH="0" baseline="30000" dirty="0" smtClean="0">
                          <a:ln>
                            <a:noFill/>
                          </a:ln>
                          <a:solidFill>
                            <a:schemeClr val="tx1"/>
                          </a:solidFill>
                          <a:effectLst>
                            <a:outerShdw blurRad="38100" dist="38100" dir="2700000" algn="tl">
                              <a:srgbClr val="000000"/>
                            </a:outerShdw>
                          </a:effectLst>
                          <a:latin typeface="Futura Bk" pitchFamily="34" charset="0"/>
                        </a:rPr>
                        <a:t>2</a:t>
                      </a:r>
                    </a:p>
                    <a:p>
                      <a:pPr marL="231775" marR="0" lvl="0" indent="-231775" algn="l" defTabSz="914400" rtl="0" eaLnBrk="1" fontAlgn="base" latinLnBrk="0" hangingPunct="1">
                        <a:lnSpc>
                          <a:spcPct val="90000"/>
                        </a:lnSpc>
                        <a:spcBef>
                          <a:spcPct val="20000"/>
                        </a:spcBef>
                        <a:spcAft>
                          <a:spcPct val="20000"/>
                        </a:spcAft>
                        <a:buClr>
                          <a:schemeClr val="bg1"/>
                        </a:buClr>
                        <a:buSzPct val="80000"/>
                        <a:buFontTx/>
                        <a:buChar char="•"/>
                        <a:tabLst/>
                      </a:pPr>
                      <a:r>
                        <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#1 32p/64c Windows 3TB TPC-H with Integrity Superdome</a:t>
                      </a:r>
                      <a:r>
                        <a:rPr kumimoji="0" lang="en-US" sz="1500" b="0" i="0" u="none" strike="noStrike" cap="none" normalizeH="0" baseline="30000" dirty="0" smtClean="0">
                          <a:ln>
                            <a:noFill/>
                          </a:ln>
                          <a:solidFill>
                            <a:schemeClr val="tx1"/>
                          </a:solidFill>
                          <a:effectLst>
                            <a:outerShdw blurRad="38100" dist="38100" dir="2700000" algn="tl">
                              <a:srgbClr val="000000"/>
                            </a:outerShdw>
                          </a:effectLst>
                          <a:latin typeface="Futura Bk" pitchFamily="34" charset="0"/>
                        </a:rPr>
                        <a:t>8</a:t>
                      </a:r>
                      <a:r>
                        <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 </a:t>
                      </a:r>
                      <a:r>
                        <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(SQL Server 2005)</a:t>
                      </a:r>
                    </a:p>
                    <a:p>
                      <a:pPr marL="231775" marR="0" lvl="0" indent="-231775" algn="l" defTabSz="914400" rtl="0" eaLnBrk="1" fontAlgn="base" latinLnBrk="0" hangingPunct="1">
                        <a:lnSpc>
                          <a:spcPct val="90000"/>
                        </a:lnSpc>
                        <a:spcBef>
                          <a:spcPct val="20000"/>
                        </a:spcBef>
                        <a:spcAft>
                          <a:spcPct val="20000"/>
                        </a:spcAft>
                        <a:buClr>
                          <a:schemeClr val="bg1"/>
                        </a:buClr>
                        <a:buSzPct val="80000"/>
                        <a:buFontTx/>
                        <a:buChar char="•"/>
                        <a:tabLst/>
                      </a:pPr>
                      <a:r>
                        <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#1 16p/32c Windows 1TB TPC-H with Integrity rx8640</a:t>
                      </a:r>
                      <a:r>
                        <a:rPr kumimoji="0" lang="en-US" sz="1500" b="0" i="0" u="none" strike="noStrike" cap="none" normalizeH="0" baseline="30000" dirty="0" smtClean="0">
                          <a:ln>
                            <a:noFill/>
                          </a:ln>
                          <a:solidFill>
                            <a:schemeClr val="tx1"/>
                          </a:solidFill>
                          <a:effectLst>
                            <a:outerShdw blurRad="38100" dist="38100" dir="2700000" algn="tl">
                              <a:srgbClr val="000000"/>
                            </a:outerShdw>
                          </a:effectLst>
                          <a:latin typeface="Futura Bk" pitchFamily="34" charset="0"/>
                        </a:rPr>
                        <a:t> 6</a:t>
                      </a:r>
                      <a:r>
                        <a:rPr kumimoji="0" lang="en-US" sz="15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 </a:t>
                      </a:r>
                      <a:r>
                        <a:rPr kumimoji="0" lang="en-US" sz="10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rPr>
                        <a:t>(SQL Server 2005)</a:t>
                      </a:r>
                      <a:endPar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endParaRPr>
                    </a:p>
                    <a:p>
                      <a:pPr marL="231775" marR="0" lvl="0" indent="-231775" algn="l" defTabSz="914400" rtl="0" eaLnBrk="1" fontAlgn="base" latinLnBrk="0" hangingPunct="1">
                        <a:lnSpc>
                          <a:spcPct val="90000"/>
                        </a:lnSpc>
                        <a:spcBef>
                          <a:spcPct val="10000"/>
                        </a:spcBef>
                        <a:spcAft>
                          <a:spcPct val="10000"/>
                        </a:spcAft>
                        <a:buClr>
                          <a:schemeClr val="bg1"/>
                        </a:buClr>
                        <a:buSzPct val="80000"/>
                        <a:buFontTx/>
                        <a:buChar char="•"/>
                        <a:tabLst/>
                      </a:pPr>
                      <a:endParaRPr kumimoji="0" lang="en-US" sz="1200" b="0" i="0" u="none" strike="noStrike" cap="none" normalizeH="0" baseline="0" dirty="0" smtClean="0">
                        <a:ln>
                          <a:noFill/>
                        </a:ln>
                        <a:solidFill>
                          <a:schemeClr val="tx1"/>
                        </a:solidFill>
                        <a:effectLst>
                          <a:outerShdw blurRad="38100" dist="38100" dir="2700000" algn="tl">
                            <a:srgbClr val="000000"/>
                          </a:outerShdw>
                        </a:effectLst>
                        <a:latin typeface="Futura Bk" pitchFamily="34" charset="0"/>
                      </a:endParaRPr>
                    </a:p>
                  </a:txBody>
                  <a:tcPr anchor="ctr" horzOverflow="overflow">
                    <a:lnL w="38100" cap="flat" cmpd="sng" algn="ctr">
                      <a:solidFill>
                        <a:schemeClr val="bg1"/>
                      </a:solidFill>
                      <a:prstDash val="solid"/>
                      <a:round/>
                      <a:headEnd type="none" w="med" len="med"/>
                      <a:tailEnd type="none" w="lg" len="sm"/>
                    </a:lnL>
                    <a:lnR w="28575" cap="flat" cmpd="sng" algn="ctr">
                      <a:solidFill>
                        <a:schemeClr val="bg1"/>
                      </a:solidFill>
                      <a:prstDash val="solid"/>
                      <a:round/>
                      <a:headEnd type="none" w="med" len="med"/>
                      <a:tailEnd type="none" w="lg" len="sm"/>
                    </a:lnR>
                    <a:lnT w="28575" cap="flat" cmpd="sng" algn="ctr">
                      <a:solidFill>
                        <a:schemeClr val="bg1"/>
                      </a:solidFill>
                      <a:prstDash val="solid"/>
                      <a:round/>
                      <a:headEnd type="none" w="med" len="med"/>
                      <a:tailEnd type="none" w="lg" len="sm"/>
                    </a:lnT>
                    <a:lnB w="28575" cap="flat" cmpd="sng" algn="ctr">
                      <a:solidFill>
                        <a:schemeClr val="bg1"/>
                      </a:solidFill>
                      <a:prstDash val="solid"/>
                      <a:round/>
                      <a:headEnd type="none" w="med" len="med"/>
                      <a:tailEnd type="none" w="lg" len="sm"/>
                    </a:lnB>
                    <a:lnTlToBr>
                      <a:noFill/>
                    </a:lnTlToBr>
                    <a:lnBlToTr>
                      <a:noFill/>
                    </a:lnBlToTr>
                    <a:solidFill>
                      <a:srgbClr val="2990CA"/>
                    </a:solidFill>
                  </a:tcPr>
                </a:tc>
              </a:tr>
            </a:tbl>
          </a:graphicData>
        </a:graphic>
      </p:graphicFrame>
      <p:sp>
        <p:nvSpPr>
          <p:cNvPr id="9231" name="Rectangle 26"/>
          <p:cNvSpPr>
            <a:spLocks noChangeArrowheads="1"/>
          </p:cNvSpPr>
          <p:nvPr/>
        </p:nvSpPr>
        <p:spPr bwMode="auto">
          <a:xfrm>
            <a:off x="5024438" y="5669191"/>
            <a:ext cx="3694112" cy="646113"/>
          </a:xfrm>
          <a:prstGeom prst="rect">
            <a:avLst/>
          </a:prstGeom>
          <a:noFill/>
          <a:ln w="25400">
            <a:noFill/>
            <a:miter lim="800000"/>
            <a:headEnd/>
            <a:tailEnd type="none" w="med" len="lg"/>
          </a:ln>
        </p:spPr>
        <p:txBody>
          <a:bodyPr lIns="0" tIns="0" rIns="0" bIns="0" anchor="ctr">
            <a:spAutoFit/>
          </a:bodyPr>
          <a:lstStyle/>
          <a:p>
            <a:pPr marL="111125" indent="-111125">
              <a:lnSpc>
                <a:spcPct val="75000"/>
              </a:lnSpc>
              <a:spcBef>
                <a:spcPct val="25000"/>
              </a:spcBef>
            </a:pPr>
            <a:r>
              <a:rPr lang="en-US" sz="600" baseline="30000" dirty="0">
                <a:latin typeface="Segoe"/>
              </a:rPr>
              <a:t>6</a:t>
            </a:r>
            <a:r>
              <a:rPr lang="en-US" sz="600" dirty="0">
                <a:latin typeface="Segoe"/>
              </a:rPr>
              <a:t> HP rx8640 with Microsoft SQL Server 2005 (SP1), 33,488 </a:t>
            </a:r>
            <a:r>
              <a:rPr lang="en-US" sz="600" dirty="0" err="1">
                <a:latin typeface="Segoe"/>
              </a:rPr>
              <a:t>QphH</a:t>
            </a:r>
            <a:r>
              <a:rPr lang="en-US" sz="600" dirty="0">
                <a:latin typeface="Segoe"/>
              </a:rPr>
              <a:t> @ $27.00/</a:t>
            </a:r>
            <a:r>
              <a:rPr lang="en-US" sz="600" dirty="0" err="1">
                <a:latin typeface="Segoe"/>
              </a:rPr>
              <a:t>QphH</a:t>
            </a:r>
            <a:r>
              <a:rPr lang="en-US" sz="600" dirty="0">
                <a:latin typeface="Segoe"/>
              </a:rPr>
              <a:t>, available 10/06. </a:t>
            </a:r>
            <a:br>
              <a:rPr lang="en-US" sz="600" dirty="0">
                <a:latin typeface="Segoe"/>
              </a:rPr>
            </a:br>
            <a:r>
              <a:rPr lang="en-US" sz="600" dirty="0">
                <a:latin typeface="Segoe"/>
              </a:rPr>
              <a:t>See </a:t>
            </a:r>
            <a:r>
              <a:rPr lang="en-US" sz="600" dirty="0">
                <a:latin typeface="Segoe"/>
                <a:hlinkClick r:id="rId3"/>
              </a:rPr>
              <a:t>www.tpc.org</a:t>
            </a:r>
            <a:r>
              <a:rPr lang="en-US" sz="600" dirty="0">
                <a:latin typeface="Segoe"/>
              </a:rPr>
              <a:t> .</a:t>
            </a:r>
          </a:p>
          <a:p>
            <a:pPr marL="111125" indent="-111125">
              <a:lnSpc>
                <a:spcPct val="75000"/>
              </a:lnSpc>
              <a:spcBef>
                <a:spcPct val="25000"/>
              </a:spcBef>
            </a:pPr>
            <a:r>
              <a:rPr lang="en-US" sz="600" baseline="30000" dirty="0">
                <a:latin typeface="Segoe"/>
              </a:rPr>
              <a:t>7</a:t>
            </a:r>
            <a:r>
              <a:rPr lang="en-US" sz="600" dirty="0">
                <a:latin typeface="Segoe"/>
              </a:rPr>
              <a:t> HP rx8640 Integrity server running Oracle 10gR2 Enterprise Edition with partitioning on Windows Server 2003 Data Center Edition SP1, 37,813 </a:t>
            </a:r>
            <a:r>
              <a:rPr lang="en-US" sz="600" dirty="0" err="1">
                <a:latin typeface="Segoe"/>
              </a:rPr>
              <a:t>QphH</a:t>
            </a:r>
            <a:r>
              <a:rPr lang="en-US" sz="600" dirty="0">
                <a:latin typeface="Segoe"/>
              </a:rPr>
              <a:t> @ $38.00/</a:t>
            </a:r>
            <a:r>
              <a:rPr lang="en-US" sz="600" dirty="0" err="1">
                <a:latin typeface="Segoe"/>
              </a:rPr>
              <a:t>QphH</a:t>
            </a:r>
            <a:r>
              <a:rPr lang="en-US" sz="600" dirty="0">
                <a:latin typeface="Segoe"/>
              </a:rPr>
              <a:t>, available 5/14/07.  See </a:t>
            </a:r>
            <a:r>
              <a:rPr lang="en-US" sz="600" dirty="0">
                <a:latin typeface="Segoe"/>
                <a:hlinkClick r:id="rId3"/>
              </a:rPr>
              <a:t>www.tpc.org</a:t>
            </a:r>
            <a:r>
              <a:rPr lang="en-US" sz="600" dirty="0">
                <a:latin typeface="Segoe"/>
              </a:rPr>
              <a:t> </a:t>
            </a:r>
          </a:p>
          <a:p>
            <a:pPr marL="111125" indent="-111125">
              <a:lnSpc>
                <a:spcPct val="75000"/>
              </a:lnSpc>
              <a:spcBef>
                <a:spcPct val="25000"/>
              </a:spcBef>
            </a:pPr>
            <a:r>
              <a:rPr lang="en-US" sz="600" baseline="30000" dirty="0">
                <a:latin typeface="Segoe"/>
              </a:rPr>
              <a:t>8</a:t>
            </a:r>
            <a:r>
              <a:rPr lang="en-US" sz="600" dirty="0">
                <a:latin typeface="Segoe"/>
              </a:rPr>
              <a:t> HP Integrity Superdome server running SQL Server 2005 Enterprise Edition SP2 on Windows Server 2003 </a:t>
            </a:r>
            <a:br>
              <a:rPr lang="en-US" sz="600" dirty="0">
                <a:latin typeface="Segoe"/>
              </a:rPr>
            </a:br>
            <a:r>
              <a:rPr lang="en-US" sz="600" dirty="0">
                <a:latin typeface="Segoe"/>
              </a:rPr>
              <a:t>Datacenter Edition SP1, 60,359 </a:t>
            </a:r>
            <a:r>
              <a:rPr lang="en-US" sz="600" dirty="0" err="1">
                <a:latin typeface="Segoe"/>
              </a:rPr>
              <a:t>QphH</a:t>
            </a:r>
            <a:r>
              <a:rPr lang="en-US" sz="600" dirty="0">
                <a:latin typeface="Segoe"/>
              </a:rPr>
              <a:t> @ $32.60/</a:t>
            </a:r>
            <a:r>
              <a:rPr lang="en-US" sz="600" dirty="0" err="1">
                <a:latin typeface="Segoe"/>
              </a:rPr>
              <a:t>QphH</a:t>
            </a:r>
            <a:r>
              <a:rPr lang="en-US" sz="600" dirty="0">
                <a:latin typeface="Segoe"/>
              </a:rPr>
              <a:t>, available 5/21/07. See </a:t>
            </a:r>
            <a:r>
              <a:rPr lang="en-US" sz="600" dirty="0">
                <a:latin typeface="Segoe"/>
                <a:hlinkClick r:id="rId3"/>
              </a:rPr>
              <a:t>www.tpc.org</a:t>
            </a:r>
            <a:r>
              <a:rPr lang="en-US" sz="600" dirty="0">
                <a:latin typeface="Segoe"/>
              </a:rPr>
              <a:t> </a:t>
            </a:r>
          </a:p>
          <a:p>
            <a:pPr marL="111125" indent="-111125">
              <a:lnSpc>
                <a:spcPct val="75000"/>
              </a:lnSpc>
              <a:spcBef>
                <a:spcPct val="25000"/>
              </a:spcBef>
            </a:pPr>
            <a:r>
              <a:rPr lang="en-US" sz="600" dirty="0">
                <a:latin typeface="Segoe"/>
              </a:rPr>
              <a:t>All results and comparisons as of  11/04/08</a:t>
            </a:r>
          </a:p>
          <a:p>
            <a:pPr marL="111125" indent="-111125">
              <a:lnSpc>
                <a:spcPct val="75000"/>
              </a:lnSpc>
              <a:spcBef>
                <a:spcPct val="25000"/>
              </a:spcBef>
            </a:pPr>
            <a:endParaRPr lang="en-US" sz="600" dirty="0">
              <a:latin typeface="Segoe"/>
            </a:endParaRPr>
          </a:p>
        </p:txBody>
      </p:sp>
      <p:sp>
        <p:nvSpPr>
          <p:cNvPr id="9232" name="Rectangle 27"/>
          <p:cNvSpPr>
            <a:spLocks noChangeArrowheads="1"/>
          </p:cNvSpPr>
          <p:nvPr/>
        </p:nvSpPr>
        <p:spPr bwMode="auto">
          <a:xfrm>
            <a:off x="319088" y="5696179"/>
            <a:ext cx="4767262" cy="692150"/>
          </a:xfrm>
          <a:prstGeom prst="rect">
            <a:avLst/>
          </a:prstGeom>
          <a:noFill/>
          <a:ln w="25400">
            <a:noFill/>
            <a:miter lim="800000"/>
            <a:headEnd/>
            <a:tailEnd type="none" w="med" len="lg"/>
          </a:ln>
        </p:spPr>
        <p:txBody>
          <a:bodyPr lIns="0" tIns="0" rIns="0" bIns="0" anchor="ctr">
            <a:spAutoFit/>
          </a:bodyPr>
          <a:lstStyle/>
          <a:p>
            <a:pPr marL="111125" indent="-111125">
              <a:lnSpc>
                <a:spcPct val="75000"/>
              </a:lnSpc>
              <a:spcBef>
                <a:spcPct val="30000"/>
              </a:spcBef>
            </a:pPr>
            <a:r>
              <a:rPr lang="en-US" sz="600" baseline="30000">
                <a:latin typeface="Segoe"/>
              </a:rPr>
              <a:t>1 </a:t>
            </a:r>
            <a:r>
              <a:rPr lang="en-US" sz="600">
                <a:latin typeface="Segoe"/>
              </a:rPr>
              <a:t>HP Superdome with Microsoft SQL Server 2005 (SP1), 1,231,433 tpmC @ $4.82/tpmC, available 6/05/06.  See </a:t>
            </a:r>
            <a:r>
              <a:rPr lang="en-US" sz="600">
                <a:latin typeface="Segoe"/>
                <a:hlinkClick r:id="rId3"/>
              </a:rPr>
              <a:t>www.tpc.org</a:t>
            </a:r>
            <a:r>
              <a:rPr lang="en-US" sz="600">
                <a:latin typeface="Segoe"/>
              </a:rPr>
              <a:t>.</a:t>
            </a:r>
          </a:p>
          <a:p>
            <a:pPr marL="111125" indent="-111125">
              <a:lnSpc>
                <a:spcPct val="75000"/>
              </a:lnSpc>
              <a:spcBef>
                <a:spcPct val="30000"/>
              </a:spcBef>
            </a:pPr>
            <a:r>
              <a:rPr lang="en-US" sz="600" baseline="30000">
                <a:latin typeface="Segoe"/>
              </a:rPr>
              <a:t>2</a:t>
            </a:r>
            <a:r>
              <a:rPr lang="en-US" sz="600">
                <a:latin typeface="Segoe"/>
              </a:rPr>
              <a:t> HP Integrity Superdome server with 32 Intel® Itanium® 9140n processors and SQL Server 2008 Enterprise Edition and Windows Server 2008 for Itanium-based systems, 63,650.9 QphH  @ $38.54/QphH, available 8/30/08. See </a:t>
            </a:r>
            <a:r>
              <a:rPr lang="en-US" sz="600">
                <a:latin typeface="Segoe"/>
                <a:hlinkClick r:id="rId3"/>
              </a:rPr>
              <a:t>www.tpc.org</a:t>
            </a:r>
            <a:r>
              <a:rPr lang="en-US" sz="600">
                <a:latin typeface="Segoe"/>
              </a:rPr>
              <a:t>.</a:t>
            </a:r>
          </a:p>
          <a:p>
            <a:pPr marL="111125" indent="-111125">
              <a:lnSpc>
                <a:spcPct val="75000"/>
              </a:lnSpc>
              <a:spcBef>
                <a:spcPct val="30000"/>
              </a:spcBef>
            </a:pPr>
            <a:r>
              <a:rPr lang="en-US" sz="600" baseline="30000">
                <a:latin typeface="Segoe"/>
              </a:rPr>
              <a:t>5</a:t>
            </a:r>
            <a:r>
              <a:rPr lang="en-US" sz="600">
                <a:latin typeface="Segoe"/>
              </a:rPr>
              <a:t> For full details on SAP benchmarks, see </a:t>
            </a:r>
            <a:r>
              <a:rPr lang="en-US" sz="600">
                <a:latin typeface="Segoe"/>
                <a:hlinkClick r:id="rId4"/>
              </a:rPr>
              <a:t>www.sap.com/benchmark</a:t>
            </a:r>
            <a:r>
              <a:rPr lang="en-US" sz="600">
                <a:latin typeface="Segoe"/>
              </a:rPr>
              <a:t>. </a:t>
            </a:r>
          </a:p>
          <a:p>
            <a:pPr marL="111125" indent="-111125">
              <a:lnSpc>
                <a:spcPct val="75000"/>
              </a:lnSpc>
              <a:spcBef>
                <a:spcPct val="30000"/>
              </a:spcBef>
            </a:pPr>
            <a:r>
              <a:rPr lang="en-US" sz="600" baseline="30000">
                <a:latin typeface="Segoe"/>
              </a:rPr>
              <a:t>6</a:t>
            </a:r>
            <a:r>
              <a:rPr lang="en-US" sz="600">
                <a:latin typeface="Segoe"/>
              </a:rPr>
              <a:t> HP rx8640 with Microsoft SQL Server 2005 (SP1), 33,488 QphH @ $27.00/QphH, available 10/06. </a:t>
            </a:r>
            <a:br>
              <a:rPr lang="en-US" sz="600">
                <a:latin typeface="Segoe"/>
              </a:rPr>
            </a:br>
            <a:r>
              <a:rPr lang="en-US" sz="600">
                <a:latin typeface="Segoe"/>
              </a:rPr>
              <a:t>See </a:t>
            </a:r>
            <a:r>
              <a:rPr lang="en-US" sz="600">
                <a:latin typeface="Segoe"/>
                <a:hlinkClick r:id="rId3"/>
              </a:rPr>
              <a:t>www.tpc.org</a:t>
            </a:r>
            <a:r>
              <a:rPr lang="en-US" sz="600">
                <a:latin typeface="Segoe"/>
              </a:rPr>
              <a:t> .</a:t>
            </a:r>
          </a:p>
          <a:p>
            <a:pPr marL="111125" indent="-111125">
              <a:lnSpc>
                <a:spcPct val="75000"/>
              </a:lnSpc>
              <a:spcBef>
                <a:spcPct val="30000"/>
              </a:spcBef>
            </a:pPr>
            <a:endParaRPr lang="en-US" sz="600">
              <a:latin typeface="Segoe"/>
            </a:endParaRPr>
          </a:p>
          <a:p>
            <a:pPr marL="111125" indent="-111125">
              <a:lnSpc>
                <a:spcPct val="75000"/>
              </a:lnSpc>
              <a:spcBef>
                <a:spcPct val="30000"/>
              </a:spcBef>
            </a:pPr>
            <a:endParaRPr lang="en-US" sz="600">
              <a:latin typeface="Segoe"/>
            </a:endParaRPr>
          </a:p>
        </p:txBody>
      </p:sp>
    </p:spTree>
  </p:cSld>
  <p:clrMapOvr>
    <a:masterClrMapping/>
  </p:clrMapOvr>
  <p:transition>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8594" name="Rectangle 2"/>
          <p:cNvSpPr>
            <a:spLocks noGrp="1" noChangeArrowheads="1"/>
          </p:cNvSpPr>
          <p:nvPr>
            <p:ph type="title"/>
          </p:nvPr>
        </p:nvSpPr>
        <p:spPr>
          <a:xfrm>
            <a:off x="382588" y="228600"/>
            <a:ext cx="8380412" cy="1052596"/>
          </a:xfrm>
        </p:spPr>
        <p:txBody>
          <a:bodyPr/>
          <a:lstStyle/>
          <a:p>
            <a:r>
              <a:rPr lang="en-US" sz="4400" dirty="0" smtClean="0"/>
              <a:t>Windows On HP Integrity</a:t>
            </a:r>
            <a:br>
              <a:rPr lang="en-US" sz="4400" dirty="0" smtClean="0"/>
            </a:br>
            <a:r>
              <a:rPr lang="en-US" sz="3200" dirty="0" smtClean="0">
                <a:solidFill>
                  <a:schemeClr val="tx2"/>
                </a:solidFill>
              </a:rPr>
              <a:t>Always scalable</a:t>
            </a:r>
            <a:endParaRPr lang="en-US" sz="4400" dirty="0">
              <a:solidFill>
                <a:schemeClr val="tx2"/>
              </a:solidFill>
            </a:endParaRPr>
          </a:p>
        </p:txBody>
      </p:sp>
      <p:sp>
        <p:nvSpPr>
          <p:cNvPr id="30722" name="Line 4"/>
          <p:cNvSpPr>
            <a:spLocks noChangeShapeType="1"/>
          </p:cNvSpPr>
          <p:nvPr/>
        </p:nvSpPr>
        <p:spPr bwMode="auto">
          <a:xfrm>
            <a:off x="757238" y="1346200"/>
            <a:ext cx="46037" cy="4532313"/>
          </a:xfrm>
          <a:prstGeom prst="line">
            <a:avLst/>
          </a:prstGeom>
          <a:noFill/>
          <a:ln w="38100">
            <a:solidFill>
              <a:srgbClr val="C0C0C0"/>
            </a:solidFill>
            <a:round/>
            <a:headEnd type="stealth" w="med" len="med"/>
            <a:tailEnd/>
          </a:ln>
        </p:spPr>
        <p:txBody>
          <a:bodyPr>
            <a:spAutoFit/>
          </a:bodyPr>
          <a:lstStyle/>
          <a:p>
            <a:endParaRPr lang="en-US"/>
          </a:p>
        </p:txBody>
      </p:sp>
      <p:sp>
        <p:nvSpPr>
          <p:cNvPr id="30723" name="Line 5"/>
          <p:cNvSpPr>
            <a:spLocks noChangeShapeType="1"/>
          </p:cNvSpPr>
          <p:nvPr/>
        </p:nvSpPr>
        <p:spPr bwMode="auto">
          <a:xfrm flipH="1">
            <a:off x="798513" y="5838825"/>
            <a:ext cx="7507287" cy="26988"/>
          </a:xfrm>
          <a:prstGeom prst="line">
            <a:avLst/>
          </a:prstGeom>
          <a:noFill/>
          <a:ln w="38100">
            <a:solidFill>
              <a:schemeClr val="bg2"/>
            </a:solidFill>
            <a:round/>
            <a:headEnd type="stealth" w="med" len="med"/>
            <a:tailEnd/>
          </a:ln>
        </p:spPr>
        <p:txBody>
          <a:bodyPr>
            <a:spAutoFit/>
          </a:bodyPr>
          <a:lstStyle/>
          <a:p>
            <a:endParaRPr lang="en-US"/>
          </a:p>
        </p:txBody>
      </p:sp>
      <p:sp>
        <p:nvSpPr>
          <p:cNvPr id="30724" name="Line 11"/>
          <p:cNvSpPr>
            <a:spLocks noChangeShapeType="1"/>
          </p:cNvSpPr>
          <p:nvPr/>
        </p:nvSpPr>
        <p:spPr bwMode="auto">
          <a:xfrm rot="-5400000" flipH="1" flipV="1">
            <a:off x="4493419" y="2370932"/>
            <a:ext cx="31750" cy="7319962"/>
          </a:xfrm>
          <a:prstGeom prst="line">
            <a:avLst/>
          </a:prstGeom>
          <a:noFill/>
          <a:ln w="19050">
            <a:solidFill>
              <a:srgbClr val="052C83"/>
            </a:solidFill>
            <a:round/>
            <a:headEnd type="triangle" w="med" len="med"/>
            <a:tailEnd/>
          </a:ln>
        </p:spPr>
        <p:txBody>
          <a:bodyPr>
            <a:spAutoFit/>
          </a:bodyPr>
          <a:lstStyle/>
          <a:p>
            <a:endParaRPr lang="en-US"/>
          </a:p>
        </p:txBody>
      </p:sp>
      <p:sp>
        <p:nvSpPr>
          <p:cNvPr id="30725" name="Line 33"/>
          <p:cNvSpPr>
            <a:spLocks noChangeShapeType="1"/>
          </p:cNvSpPr>
          <p:nvPr/>
        </p:nvSpPr>
        <p:spPr bwMode="auto">
          <a:xfrm flipH="1" flipV="1">
            <a:off x="520700" y="1460500"/>
            <a:ext cx="50800" cy="4513263"/>
          </a:xfrm>
          <a:prstGeom prst="line">
            <a:avLst/>
          </a:prstGeom>
          <a:noFill/>
          <a:ln w="19050">
            <a:solidFill>
              <a:srgbClr val="052C83"/>
            </a:solidFill>
            <a:round/>
            <a:headEnd/>
            <a:tailEnd type="triangle" w="med" len="med"/>
          </a:ln>
        </p:spPr>
        <p:txBody>
          <a:bodyPr>
            <a:spAutoFit/>
          </a:bodyPr>
          <a:lstStyle/>
          <a:p>
            <a:endParaRPr lang="en-US"/>
          </a:p>
        </p:txBody>
      </p:sp>
      <p:sp>
        <p:nvSpPr>
          <p:cNvPr id="110604" name="Text Box 12"/>
          <p:cNvSpPr txBox="1">
            <a:spLocks noChangeArrowheads="1"/>
          </p:cNvSpPr>
          <p:nvPr/>
        </p:nvSpPr>
        <p:spPr bwMode="auto">
          <a:xfrm>
            <a:off x="2822575" y="5902325"/>
            <a:ext cx="4357688" cy="277813"/>
          </a:xfrm>
          <a:prstGeom prst="rect">
            <a:avLst/>
          </a:prstGeom>
          <a:solidFill>
            <a:schemeClr val="bg1">
              <a:lumMod val="50000"/>
            </a:schemeClr>
          </a:solidFill>
          <a:ln w="19050" algn="ctr">
            <a:noFill/>
            <a:miter lim="800000"/>
            <a:headEnd/>
            <a:tailEnd/>
          </a:ln>
          <a:effectLst/>
        </p:spPr>
        <p:txBody>
          <a:bodyPr>
            <a:spAutoFit/>
          </a:bodyPr>
          <a:lstStyle/>
          <a:p>
            <a:pPr marL="52388" fontAlgn="auto">
              <a:spcAft>
                <a:spcPts val="0"/>
              </a:spcAft>
              <a:defRPr/>
            </a:pPr>
            <a:r>
              <a:rPr lang="en-US" sz="1200" b="1" dirty="0">
                <a:latin typeface="+mn-lt"/>
              </a:rPr>
              <a:t>      Increasing workload size or consolidation capacity</a:t>
            </a:r>
          </a:p>
        </p:txBody>
      </p:sp>
      <p:sp>
        <p:nvSpPr>
          <p:cNvPr id="110595" name="Text Box 3"/>
          <p:cNvSpPr txBox="1">
            <a:spLocks noChangeArrowheads="1"/>
          </p:cNvSpPr>
          <p:nvPr/>
        </p:nvSpPr>
        <p:spPr bwMode="auto">
          <a:xfrm>
            <a:off x="7578725" y="1295400"/>
            <a:ext cx="1211263" cy="584200"/>
          </a:xfrm>
          <a:prstGeom prst="rect">
            <a:avLst/>
          </a:prstGeom>
          <a:noFill/>
          <a:ln w="19050" algn="ctr">
            <a:noFill/>
            <a:miter lim="800000"/>
            <a:headEnd/>
            <a:tailEnd/>
          </a:ln>
          <a:effectLst/>
        </p:spPr>
        <p:txBody>
          <a:bodyPr wrap="none">
            <a:spAutoFit/>
          </a:bodyPr>
          <a:lstStyle/>
          <a:p>
            <a:pPr fontAlgn="auto">
              <a:spcAft>
                <a:spcPts val="0"/>
              </a:spcAft>
              <a:defRPr/>
            </a:pPr>
            <a:r>
              <a:rPr lang="en-US" sz="1600" b="1" dirty="0">
                <a:solidFill>
                  <a:schemeClr val="accent1"/>
                </a:solidFill>
                <a:effectLst>
                  <a:outerShdw blurRad="38100" dist="38100" dir="2700000" algn="tl">
                    <a:srgbClr val="C0C0C0"/>
                  </a:outerShdw>
                </a:effectLst>
                <a:latin typeface="+mn-lt"/>
              </a:rPr>
              <a:t>Increasing</a:t>
            </a:r>
          </a:p>
          <a:p>
            <a:pPr fontAlgn="auto">
              <a:spcAft>
                <a:spcPts val="0"/>
              </a:spcAft>
              <a:defRPr/>
            </a:pPr>
            <a:r>
              <a:rPr lang="en-US" sz="1600" b="1" dirty="0">
                <a:solidFill>
                  <a:schemeClr val="accent1"/>
                </a:solidFill>
                <a:effectLst>
                  <a:outerShdw blurRad="38100" dist="38100" dir="2700000" algn="tl">
                    <a:srgbClr val="C0C0C0"/>
                  </a:outerShdw>
                </a:effectLst>
                <a:latin typeface="+mn-lt"/>
              </a:rPr>
              <a:t>Scalability</a:t>
            </a:r>
          </a:p>
        </p:txBody>
      </p:sp>
      <p:sp>
        <p:nvSpPr>
          <p:cNvPr id="110626" name="Text Box 34"/>
          <p:cNvSpPr txBox="1">
            <a:spLocks noChangeArrowheads="1"/>
          </p:cNvSpPr>
          <p:nvPr/>
        </p:nvSpPr>
        <p:spPr bwMode="auto">
          <a:xfrm rot="16200000">
            <a:off x="-755650" y="3462338"/>
            <a:ext cx="2614613" cy="306387"/>
          </a:xfrm>
          <a:prstGeom prst="rect">
            <a:avLst/>
          </a:prstGeom>
          <a:solidFill>
            <a:schemeClr val="bg1">
              <a:lumMod val="50000"/>
            </a:schemeClr>
          </a:solidFill>
          <a:ln w="19050" algn="ctr">
            <a:noFill/>
            <a:miter lim="800000"/>
            <a:headEnd/>
            <a:tailEnd/>
          </a:ln>
          <a:effectLst/>
        </p:spPr>
        <p:txBody>
          <a:bodyPr>
            <a:spAutoFit/>
          </a:bodyPr>
          <a:lstStyle/>
          <a:p>
            <a:pPr fontAlgn="auto">
              <a:spcAft>
                <a:spcPts val="0"/>
              </a:spcAft>
              <a:defRPr/>
            </a:pPr>
            <a:r>
              <a:rPr lang="en-US" sz="1400" b="1" dirty="0">
                <a:latin typeface="+mn-lt"/>
              </a:rPr>
              <a:t>  </a:t>
            </a:r>
            <a:r>
              <a:rPr lang="en-US" sz="1200" b="1" dirty="0">
                <a:latin typeface="+mn-lt"/>
              </a:rPr>
              <a:t>Increasing Business Criticality</a:t>
            </a:r>
          </a:p>
        </p:txBody>
      </p:sp>
      <p:grpSp>
        <p:nvGrpSpPr>
          <p:cNvPr id="30729" name="Group 33"/>
          <p:cNvGrpSpPr>
            <a:grpSpLocks/>
          </p:cNvGrpSpPr>
          <p:nvPr/>
        </p:nvGrpSpPr>
        <p:grpSpPr bwMode="auto">
          <a:xfrm>
            <a:off x="944563" y="1846263"/>
            <a:ext cx="7894637" cy="3957637"/>
            <a:chOff x="595" y="1323"/>
            <a:chExt cx="4973" cy="2493"/>
          </a:xfrm>
        </p:grpSpPr>
        <p:pic>
          <p:nvPicPr>
            <p:cNvPr id="30732" name="Picture 13" descr="rx8640"/>
            <p:cNvPicPr>
              <a:picLocks noChangeAspect="1" noChangeArrowheads="1"/>
            </p:cNvPicPr>
            <p:nvPr/>
          </p:nvPicPr>
          <p:blipFill>
            <a:blip r:embed="rId3">
              <a:clrChange>
                <a:clrFrom>
                  <a:srgbClr val="FFFFFF"/>
                </a:clrFrom>
                <a:clrTo>
                  <a:srgbClr val="FFFFFF">
                    <a:alpha val="0"/>
                  </a:srgbClr>
                </a:clrTo>
              </a:clrChange>
              <a:lum bright="-6000"/>
            </a:blip>
            <a:srcRect/>
            <a:stretch>
              <a:fillRect/>
            </a:stretch>
          </p:blipFill>
          <p:spPr bwMode="auto">
            <a:xfrm>
              <a:off x="3556" y="1990"/>
              <a:ext cx="752" cy="824"/>
            </a:xfrm>
            <a:prstGeom prst="rect">
              <a:avLst/>
            </a:prstGeom>
            <a:noFill/>
            <a:ln w="9525">
              <a:noFill/>
              <a:miter lim="800000"/>
              <a:headEnd/>
              <a:tailEnd/>
            </a:ln>
          </p:spPr>
        </p:pic>
        <p:pic>
          <p:nvPicPr>
            <p:cNvPr id="30733" name="Picture 14" descr="rx6600"/>
            <p:cNvPicPr>
              <a:picLocks noChangeAspect="1" noChangeArrowheads="1"/>
            </p:cNvPicPr>
            <p:nvPr/>
          </p:nvPicPr>
          <p:blipFill>
            <a:blip r:embed="rId4">
              <a:clrChange>
                <a:clrFrom>
                  <a:srgbClr val="FFFFFF"/>
                </a:clrFrom>
                <a:clrTo>
                  <a:srgbClr val="FFFFFF">
                    <a:alpha val="0"/>
                  </a:srgbClr>
                </a:clrTo>
              </a:clrChange>
            </a:blip>
            <a:srcRect b="8780"/>
            <a:stretch>
              <a:fillRect/>
            </a:stretch>
          </p:blipFill>
          <p:spPr bwMode="auto">
            <a:xfrm>
              <a:off x="1994" y="2520"/>
              <a:ext cx="813" cy="448"/>
            </a:xfrm>
            <a:prstGeom prst="rect">
              <a:avLst/>
            </a:prstGeom>
            <a:noFill/>
            <a:ln w="9525">
              <a:noFill/>
              <a:miter lim="800000"/>
              <a:headEnd/>
              <a:tailEnd/>
            </a:ln>
          </p:spPr>
        </p:pic>
        <p:grpSp>
          <p:nvGrpSpPr>
            <p:cNvPr id="30734" name="Group 16"/>
            <p:cNvGrpSpPr>
              <a:grpSpLocks/>
            </p:cNvGrpSpPr>
            <p:nvPr/>
          </p:nvGrpSpPr>
          <p:grpSpPr bwMode="auto">
            <a:xfrm>
              <a:off x="4271" y="1323"/>
              <a:ext cx="1086" cy="1338"/>
              <a:chOff x="4505" y="236"/>
              <a:chExt cx="1202" cy="1776"/>
            </a:xfrm>
          </p:grpSpPr>
          <p:sp>
            <p:nvSpPr>
              <p:cNvPr id="30747" name="Rectangle 17"/>
              <p:cNvSpPr>
                <a:spLocks noChangeArrowheads="1"/>
              </p:cNvSpPr>
              <p:nvPr/>
            </p:nvSpPr>
            <p:spPr bwMode="auto">
              <a:xfrm>
                <a:off x="4590" y="659"/>
                <a:ext cx="129" cy="307"/>
              </a:xfrm>
              <a:prstGeom prst="rect">
                <a:avLst/>
              </a:prstGeom>
              <a:solidFill>
                <a:schemeClr val="bg1"/>
              </a:solidFill>
              <a:ln w="19050" algn="ctr">
                <a:noFill/>
                <a:miter lim="800000"/>
                <a:headEnd/>
                <a:tailEnd/>
              </a:ln>
            </p:spPr>
            <p:txBody>
              <a:bodyPr wrap="none" anchor="ctr">
                <a:spAutoFit/>
              </a:bodyPr>
              <a:lstStyle/>
              <a:p>
                <a:endParaRPr lang="en-US" sz="1600">
                  <a:latin typeface="Segoe"/>
                </a:endParaRPr>
              </a:p>
            </p:txBody>
          </p:sp>
          <p:pic>
            <p:nvPicPr>
              <p:cNvPr id="30748" name="Picture 18" descr="Superdome"/>
              <p:cNvPicPr>
                <a:picLocks noChangeAspect="1" noChangeArrowheads="1"/>
              </p:cNvPicPr>
              <p:nvPr/>
            </p:nvPicPr>
            <p:blipFill>
              <a:blip r:embed="rId5">
                <a:clrChange>
                  <a:clrFrom>
                    <a:srgbClr val="FFFFFF"/>
                  </a:clrFrom>
                  <a:clrTo>
                    <a:srgbClr val="FFFFFF">
                      <a:alpha val="0"/>
                    </a:srgbClr>
                  </a:clrTo>
                </a:clrChange>
                <a:lum bright="10000"/>
              </a:blip>
              <a:srcRect/>
              <a:stretch>
                <a:fillRect/>
              </a:stretch>
            </p:blipFill>
            <p:spPr bwMode="auto">
              <a:xfrm>
                <a:off x="4505" y="236"/>
                <a:ext cx="1202" cy="1776"/>
              </a:xfrm>
              <a:prstGeom prst="rect">
                <a:avLst/>
              </a:prstGeom>
              <a:noFill/>
              <a:ln w="9525">
                <a:noFill/>
                <a:miter lim="800000"/>
                <a:headEnd/>
                <a:tailEnd/>
              </a:ln>
            </p:spPr>
          </p:pic>
        </p:grpSp>
        <p:pic>
          <p:nvPicPr>
            <p:cNvPr id="30735" name="Picture 30" descr="rx7640"/>
            <p:cNvPicPr>
              <a:picLocks noChangeAspect="1" noChangeArrowheads="1"/>
            </p:cNvPicPr>
            <p:nvPr/>
          </p:nvPicPr>
          <p:blipFill>
            <a:blip r:embed="rId6">
              <a:clrChange>
                <a:clrFrom>
                  <a:srgbClr val="FFFFFF"/>
                </a:clrFrom>
                <a:clrTo>
                  <a:srgbClr val="FFFFFF">
                    <a:alpha val="0"/>
                  </a:srgbClr>
                </a:clrTo>
              </a:clrChange>
              <a:lum bright="-6000"/>
            </a:blip>
            <a:srcRect/>
            <a:stretch>
              <a:fillRect/>
            </a:stretch>
          </p:blipFill>
          <p:spPr bwMode="auto">
            <a:xfrm>
              <a:off x="2768" y="2109"/>
              <a:ext cx="845" cy="635"/>
            </a:xfrm>
            <a:prstGeom prst="rect">
              <a:avLst/>
            </a:prstGeom>
            <a:noFill/>
            <a:ln w="9525">
              <a:noFill/>
              <a:miter lim="800000"/>
              <a:headEnd/>
              <a:tailEnd/>
            </a:ln>
          </p:spPr>
        </p:pic>
        <p:sp>
          <p:nvSpPr>
            <p:cNvPr id="26645" name="Text Box 36"/>
            <p:cNvSpPr txBox="1">
              <a:spLocks noChangeArrowheads="1"/>
            </p:cNvSpPr>
            <p:nvPr/>
          </p:nvSpPr>
          <p:spPr bwMode="auto">
            <a:xfrm>
              <a:off x="4320" y="2466"/>
              <a:ext cx="1248" cy="366"/>
            </a:xfrm>
            <a:prstGeom prst="rect">
              <a:avLst/>
            </a:prstGeom>
            <a:noFill/>
            <a:ln w="19050" algn="ctr">
              <a:noFill/>
              <a:miter lim="800000"/>
              <a:headEnd/>
              <a:tailEnd/>
            </a:ln>
          </p:spPr>
          <p:txBody>
            <a:bodyPr>
              <a:spAutoFit/>
            </a:bodyPr>
            <a:lstStyle/>
            <a:p>
              <a:pPr fontAlgn="auto">
                <a:spcAft>
                  <a:spcPts val="0"/>
                </a:spcAft>
                <a:defRPr/>
              </a:pPr>
              <a:r>
                <a:rPr lang="en-US" sz="1600" dirty="0">
                  <a:latin typeface="+mj-lt"/>
                </a:rPr>
                <a:t>Superdome sx2000</a:t>
              </a:r>
            </a:p>
            <a:p>
              <a:pPr fontAlgn="auto">
                <a:spcAft>
                  <a:spcPts val="0"/>
                </a:spcAft>
                <a:defRPr/>
              </a:pPr>
              <a:endParaRPr lang="en-US" sz="1600" dirty="0">
                <a:latin typeface="+mj-lt"/>
              </a:endParaRPr>
            </a:p>
          </p:txBody>
        </p:sp>
        <p:sp>
          <p:nvSpPr>
            <p:cNvPr id="30737" name="Text Box 37"/>
            <p:cNvSpPr txBox="1">
              <a:spLocks noChangeArrowheads="1"/>
            </p:cNvSpPr>
            <p:nvPr/>
          </p:nvSpPr>
          <p:spPr bwMode="auto">
            <a:xfrm>
              <a:off x="2976" y="2663"/>
              <a:ext cx="577" cy="213"/>
            </a:xfrm>
            <a:prstGeom prst="rect">
              <a:avLst/>
            </a:prstGeom>
            <a:noFill/>
            <a:ln w="19050" algn="ctr">
              <a:noFill/>
              <a:miter lim="800000"/>
              <a:headEnd/>
              <a:tailEnd/>
            </a:ln>
          </p:spPr>
          <p:txBody>
            <a:bodyPr>
              <a:spAutoFit/>
            </a:bodyPr>
            <a:lstStyle/>
            <a:p>
              <a:r>
                <a:rPr lang="en-US" sz="1600">
                  <a:latin typeface="Segoe"/>
                </a:rPr>
                <a:t>rx7640</a:t>
              </a:r>
            </a:p>
          </p:txBody>
        </p:sp>
        <p:sp>
          <p:nvSpPr>
            <p:cNvPr id="26647" name="Text Box 38"/>
            <p:cNvSpPr txBox="1">
              <a:spLocks noChangeArrowheads="1"/>
            </p:cNvSpPr>
            <p:nvPr/>
          </p:nvSpPr>
          <p:spPr bwMode="auto">
            <a:xfrm>
              <a:off x="3664" y="2739"/>
              <a:ext cx="644" cy="366"/>
            </a:xfrm>
            <a:prstGeom prst="rect">
              <a:avLst/>
            </a:prstGeom>
            <a:noFill/>
            <a:ln w="19050" algn="ctr">
              <a:noFill/>
              <a:miter lim="800000"/>
              <a:headEnd/>
              <a:tailEnd/>
            </a:ln>
          </p:spPr>
          <p:txBody>
            <a:bodyPr>
              <a:spAutoFit/>
            </a:bodyPr>
            <a:lstStyle/>
            <a:p>
              <a:pPr fontAlgn="auto">
                <a:spcAft>
                  <a:spcPts val="0"/>
                </a:spcAft>
                <a:defRPr/>
              </a:pPr>
              <a:r>
                <a:rPr lang="en-US" sz="1600" dirty="0">
                  <a:latin typeface="+mj-lt"/>
                </a:rPr>
                <a:t>rx8640</a:t>
              </a:r>
            </a:p>
            <a:p>
              <a:pPr fontAlgn="auto">
                <a:spcAft>
                  <a:spcPts val="0"/>
                </a:spcAft>
                <a:defRPr/>
              </a:pPr>
              <a:endParaRPr lang="en-US" sz="1600" dirty="0">
                <a:latin typeface="+mj-lt"/>
              </a:endParaRPr>
            </a:p>
          </p:txBody>
        </p:sp>
        <p:sp>
          <p:nvSpPr>
            <p:cNvPr id="30739" name="Text Box 39"/>
            <p:cNvSpPr txBox="1">
              <a:spLocks noChangeArrowheads="1"/>
            </p:cNvSpPr>
            <p:nvPr/>
          </p:nvSpPr>
          <p:spPr bwMode="auto">
            <a:xfrm>
              <a:off x="1210" y="3211"/>
              <a:ext cx="784" cy="213"/>
            </a:xfrm>
            <a:prstGeom prst="rect">
              <a:avLst/>
            </a:prstGeom>
            <a:noFill/>
            <a:ln w="19050" algn="ctr">
              <a:noFill/>
              <a:miter lim="800000"/>
              <a:headEnd/>
              <a:tailEnd/>
            </a:ln>
          </p:spPr>
          <p:txBody>
            <a:bodyPr>
              <a:spAutoFit/>
            </a:bodyPr>
            <a:lstStyle/>
            <a:p>
              <a:r>
                <a:rPr lang="en-US" sz="1600">
                  <a:latin typeface="Segoe"/>
                </a:rPr>
                <a:t>rx2660</a:t>
              </a:r>
            </a:p>
          </p:txBody>
        </p:sp>
        <p:sp>
          <p:nvSpPr>
            <p:cNvPr id="30740" name="Text Box 40"/>
            <p:cNvSpPr txBox="1">
              <a:spLocks noChangeArrowheads="1"/>
            </p:cNvSpPr>
            <p:nvPr/>
          </p:nvSpPr>
          <p:spPr bwMode="auto">
            <a:xfrm>
              <a:off x="2457" y="2955"/>
              <a:ext cx="759" cy="213"/>
            </a:xfrm>
            <a:prstGeom prst="rect">
              <a:avLst/>
            </a:prstGeom>
            <a:noFill/>
            <a:ln w="19050" algn="ctr">
              <a:noFill/>
              <a:miter lim="800000"/>
              <a:headEnd/>
              <a:tailEnd/>
            </a:ln>
          </p:spPr>
          <p:txBody>
            <a:bodyPr>
              <a:spAutoFit/>
            </a:bodyPr>
            <a:lstStyle/>
            <a:p>
              <a:r>
                <a:rPr lang="en-US" sz="1600">
                  <a:latin typeface="Segoe"/>
                </a:rPr>
                <a:t>rx6600</a:t>
              </a:r>
            </a:p>
          </p:txBody>
        </p:sp>
        <p:pic>
          <p:nvPicPr>
            <p:cNvPr id="30741" name="Picture 45" descr="rx3600"/>
            <p:cNvPicPr>
              <a:picLocks noChangeAspect="1" noChangeArrowheads="1"/>
            </p:cNvPicPr>
            <p:nvPr/>
          </p:nvPicPr>
          <p:blipFill>
            <a:blip r:embed="rId7">
              <a:clrChange>
                <a:clrFrom>
                  <a:srgbClr val="FFFFFF"/>
                </a:clrFrom>
                <a:clrTo>
                  <a:srgbClr val="FFFFFF">
                    <a:alpha val="0"/>
                  </a:srgbClr>
                </a:clrTo>
              </a:clrChange>
            </a:blip>
            <a:srcRect b="18123"/>
            <a:stretch>
              <a:fillRect/>
            </a:stretch>
          </p:blipFill>
          <p:spPr bwMode="auto">
            <a:xfrm>
              <a:off x="1451" y="2746"/>
              <a:ext cx="844" cy="274"/>
            </a:xfrm>
            <a:prstGeom prst="rect">
              <a:avLst/>
            </a:prstGeom>
            <a:noFill/>
            <a:ln w="9525">
              <a:noFill/>
              <a:miter lim="800000"/>
              <a:headEnd/>
              <a:tailEnd/>
            </a:ln>
          </p:spPr>
        </p:pic>
        <p:pic>
          <p:nvPicPr>
            <p:cNvPr id="30742" name="Picture 46" descr="rx2660"/>
            <p:cNvPicPr>
              <a:picLocks noChangeAspect="1" noChangeArrowheads="1"/>
            </p:cNvPicPr>
            <p:nvPr/>
          </p:nvPicPr>
          <p:blipFill>
            <a:blip r:embed="rId8"/>
            <a:srcRect/>
            <a:stretch>
              <a:fillRect/>
            </a:stretch>
          </p:blipFill>
          <p:spPr bwMode="auto">
            <a:xfrm>
              <a:off x="1128" y="3034"/>
              <a:ext cx="880" cy="157"/>
            </a:xfrm>
            <a:prstGeom prst="rect">
              <a:avLst/>
            </a:prstGeom>
            <a:noFill/>
            <a:ln w="9525">
              <a:noFill/>
              <a:miter lim="800000"/>
              <a:headEnd/>
              <a:tailEnd/>
            </a:ln>
          </p:spPr>
        </p:pic>
        <p:sp>
          <p:nvSpPr>
            <p:cNvPr id="30743" name="Text Box 47"/>
            <p:cNvSpPr txBox="1">
              <a:spLocks noChangeArrowheads="1"/>
            </p:cNvSpPr>
            <p:nvPr/>
          </p:nvSpPr>
          <p:spPr bwMode="auto">
            <a:xfrm>
              <a:off x="2039" y="3042"/>
              <a:ext cx="768" cy="213"/>
            </a:xfrm>
            <a:prstGeom prst="rect">
              <a:avLst/>
            </a:prstGeom>
            <a:noFill/>
            <a:ln w="19050" algn="ctr">
              <a:noFill/>
              <a:miter lim="800000"/>
              <a:headEnd/>
              <a:tailEnd/>
            </a:ln>
          </p:spPr>
          <p:txBody>
            <a:bodyPr>
              <a:spAutoFit/>
            </a:bodyPr>
            <a:lstStyle/>
            <a:p>
              <a:r>
                <a:rPr lang="en-US" sz="1600">
                  <a:latin typeface="Segoe"/>
                </a:rPr>
                <a:t>rx3600</a:t>
              </a:r>
            </a:p>
          </p:txBody>
        </p:sp>
        <p:pic>
          <p:nvPicPr>
            <p:cNvPr id="30744" name="Picture 11" descr="BL860c"/>
            <p:cNvPicPr>
              <a:picLocks noChangeAspect="1" noChangeArrowheads="1"/>
            </p:cNvPicPr>
            <p:nvPr/>
          </p:nvPicPr>
          <p:blipFill>
            <a:blip r:embed="rId9"/>
            <a:srcRect/>
            <a:stretch>
              <a:fillRect/>
            </a:stretch>
          </p:blipFill>
          <p:spPr bwMode="auto">
            <a:xfrm>
              <a:off x="628" y="2745"/>
              <a:ext cx="112" cy="769"/>
            </a:xfrm>
            <a:prstGeom prst="rect">
              <a:avLst/>
            </a:prstGeom>
            <a:noFill/>
            <a:ln w="9525">
              <a:noFill/>
              <a:miter lim="800000"/>
              <a:headEnd/>
              <a:tailEnd/>
            </a:ln>
          </p:spPr>
        </p:pic>
        <p:pic>
          <p:nvPicPr>
            <p:cNvPr id="30745" name="Picture 53"/>
            <p:cNvPicPr>
              <a:picLocks noChangeAspect="1" noChangeArrowheads="1"/>
            </p:cNvPicPr>
            <p:nvPr/>
          </p:nvPicPr>
          <p:blipFill>
            <a:blip r:embed="rId10"/>
            <a:srcRect/>
            <a:stretch>
              <a:fillRect/>
            </a:stretch>
          </p:blipFill>
          <p:spPr bwMode="auto">
            <a:xfrm>
              <a:off x="816" y="2577"/>
              <a:ext cx="232" cy="818"/>
            </a:xfrm>
            <a:prstGeom prst="rect">
              <a:avLst/>
            </a:prstGeom>
            <a:noFill/>
            <a:ln w="9525">
              <a:noFill/>
              <a:miter lim="800000"/>
              <a:headEnd/>
              <a:tailEnd/>
            </a:ln>
          </p:spPr>
        </p:pic>
        <p:sp>
          <p:nvSpPr>
            <p:cNvPr id="30746" name="Text Box 39"/>
            <p:cNvSpPr txBox="1">
              <a:spLocks noChangeArrowheads="1"/>
            </p:cNvSpPr>
            <p:nvPr/>
          </p:nvSpPr>
          <p:spPr bwMode="auto">
            <a:xfrm>
              <a:off x="595" y="3424"/>
              <a:ext cx="989" cy="392"/>
            </a:xfrm>
            <a:prstGeom prst="rect">
              <a:avLst/>
            </a:prstGeom>
            <a:noFill/>
            <a:ln w="19050" algn="ctr">
              <a:noFill/>
              <a:miter lim="800000"/>
              <a:headEnd/>
              <a:tailEnd/>
            </a:ln>
          </p:spPr>
          <p:txBody>
            <a:bodyPr>
              <a:spAutoFit/>
            </a:bodyPr>
            <a:lstStyle/>
            <a:p>
              <a:pPr marL="171450" indent="-171450" eaLnBrk="0" hangingPunct="0">
                <a:spcBef>
                  <a:spcPct val="15000"/>
                </a:spcBef>
              </a:pPr>
              <a:r>
                <a:rPr lang="en-US" sz="1600">
                  <a:latin typeface="Segoe"/>
                  <a:ea typeface="Arial Unicode MS" pitchFamily="34" charset="-128"/>
                  <a:cs typeface="Arial Unicode MS" pitchFamily="34" charset="-128"/>
                </a:rPr>
                <a:t>      BL870c</a:t>
              </a:r>
            </a:p>
            <a:p>
              <a:pPr marL="171450" indent="-171450" eaLnBrk="0" hangingPunct="0">
                <a:spcBef>
                  <a:spcPct val="15000"/>
                </a:spcBef>
              </a:pPr>
              <a:r>
                <a:rPr lang="en-US" sz="1600">
                  <a:latin typeface="Segoe"/>
                  <a:ea typeface="Arial Unicode MS" pitchFamily="34" charset="-128"/>
                  <a:cs typeface="Arial Unicode MS" pitchFamily="34" charset="-128"/>
                </a:rPr>
                <a:t>BL860c</a:t>
              </a:r>
            </a:p>
          </p:txBody>
        </p:sp>
      </p:grpSp>
      <p:sp>
        <p:nvSpPr>
          <p:cNvPr id="30730" name="TextBox 42"/>
          <p:cNvSpPr txBox="1">
            <a:spLocks noChangeArrowheads="1"/>
          </p:cNvSpPr>
          <p:nvPr/>
        </p:nvSpPr>
        <p:spPr bwMode="auto">
          <a:xfrm>
            <a:off x="977900" y="1752600"/>
            <a:ext cx="5595938" cy="1908175"/>
          </a:xfrm>
          <a:prstGeom prst="rect">
            <a:avLst/>
          </a:prstGeom>
          <a:noFill/>
          <a:ln w="9525">
            <a:noFill/>
            <a:miter lim="800000"/>
            <a:headEnd/>
            <a:tailEnd/>
          </a:ln>
        </p:spPr>
        <p:txBody>
          <a:bodyPr>
            <a:spAutoFit/>
          </a:bodyPr>
          <a:lstStyle/>
          <a:p>
            <a:r>
              <a:rPr lang="en-US" sz="2000">
                <a:latin typeface="Segoe"/>
              </a:rPr>
              <a:t>Scale to meet business requirements while leveraging the same proven capabilities, broad Windows support, and common </a:t>
            </a:r>
            <a:br>
              <a:rPr lang="en-US" sz="2000">
                <a:latin typeface="Segoe"/>
              </a:rPr>
            </a:br>
            <a:r>
              <a:rPr lang="en-US" sz="2000">
                <a:latin typeface="Segoe"/>
              </a:rPr>
              <a:t>management tools </a:t>
            </a:r>
            <a:br>
              <a:rPr lang="en-US" sz="2000">
                <a:latin typeface="Segoe"/>
              </a:rPr>
            </a:br>
            <a:r>
              <a:rPr lang="en-US" sz="2000">
                <a:latin typeface="Segoe"/>
              </a:rPr>
              <a:t>at every level! </a:t>
            </a:r>
          </a:p>
          <a:p>
            <a:endParaRPr lang="en-US" sz="1600">
              <a:latin typeface="Segoe"/>
            </a:endParaRPr>
          </a:p>
        </p:txBody>
      </p:sp>
      <p:sp>
        <p:nvSpPr>
          <p:cNvPr id="30731" name="Slide Number Placeholder 30"/>
          <p:cNvSpPr txBox="1">
            <a:spLocks noGrp="1"/>
          </p:cNvSpPr>
          <p:nvPr/>
        </p:nvSpPr>
        <p:spPr bwMode="auto">
          <a:xfrm>
            <a:off x="8382000" y="6459538"/>
            <a:ext cx="609600" cy="365125"/>
          </a:xfrm>
          <a:prstGeom prst="rect">
            <a:avLst/>
          </a:prstGeom>
          <a:noFill/>
          <a:ln w="9525">
            <a:noFill/>
            <a:miter lim="800000"/>
            <a:headEnd/>
            <a:tailEnd/>
          </a:ln>
        </p:spPr>
        <p:txBody>
          <a:bodyPr anchor="ctr"/>
          <a:lstStyle/>
          <a:p>
            <a:pPr algn="ctr"/>
            <a:fld id="{96D8225F-C7F5-436D-8091-BE3C46ED887B}" type="slidenum">
              <a:rPr lang="en-US" sz="900">
                <a:solidFill>
                  <a:schemeClr val="bg1"/>
                </a:solidFill>
                <a:latin typeface="Segoe"/>
              </a:rPr>
              <a:pPr algn="ctr"/>
              <a:t>25</a:t>
            </a:fld>
            <a:endParaRPr lang="en-US" sz="900">
              <a:solidFill>
                <a:schemeClr val="bg1"/>
              </a:solidFill>
              <a:latin typeface="Segoe"/>
            </a:endParaRPr>
          </a:p>
        </p:txBody>
      </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382588" y="344712"/>
            <a:ext cx="8380412" cy="443198"/>
          </a:xfrm>
        </p:spPr>
        <p:txBody>
          <a:bodyPr/>
          <a:lstStyle/>
          <a:p>
            <a:r>
              <a:rPr lang="en-US" sz="3200" dirty="0" smtClean="0"/>
              <a:t>Increased Scalability With Windows And Integrity</a:t>
            </a:r>
            <a:endParaRPr lang="en-US" sz="3200" dirty="0"/>
          </a:p>
        </p:txBody>
      </p:sp>
      <p:sp>
        <p:nvSpPr>
          <p:cNvPr id="32770" name="Rectangle 3"/>
          <p:cNvSpPr>
            <a:spLocks noGrp="1" noChangeArrowheads="1"/>
          </p:cNvSpPr>
          <p:nvPr>
            <p:ph type="body" idx="4294967295"/>
          </p:nvPr>
        </p:nvSpPr>
        <p:spPr>
          <a:xfrm>
            <a:off x="382588" y="1085396"/>
            <a:ext cx="8380412" cy="5293757"/>
          </a:xfrm>
          <a:noFill/>
        </p:spPr>
        <p:txBody>
          <a:bodyPr/>
          <a:lstStyle/>
          <a:p>
            <a:pPr eaLnBrk="1" hangingPunct="1"/>
            <a:r>
              <a:rPr lang="en-US" sz="2400" dirty="0" smtClean="0">
                <a:solidFill>
                  <a:schemeClr val="tx1"/>
                </a:solidFill>
                <a:effectLst/>
              </a:rPr>
              <a:t>Today, Microsoft announced that 256 logical processors will be supported in Windows Server 2008 R2 and the next release of SQL Server. </a:t>
            </a:r>
            <a:br>
              <a:rPr lang="en-US" sz="2400" dirty="0" smtClean="0">
                <a:solidFill>
                  <a:schemeClr val="tx1"/>
                </a:solidFill>
                <a:effectLst/>
              </a:rPr>
            </a:br>
            <a:endParaRPr lang="en-US" sz="2400" dirty="0" smtClean="0">
              <a:solidFill>
                <a:schemeClr val="tx1"/>
              </a:solidFill>
              <a:effectLst/>
            </a:endParaRPr>
          </a:p>
          <a:p>
            <a:pPr eaLnBrk="1" hangingPunct="1"/>
            <a:r>
              <a:rPr lang="en-US" sz="2400" dirty="0" smtClean="0">
                <a:solidFill>
                  <a:schemeClr val="tx1"/>
                </a:solidFill>
                <a:effectLst/>
              </a:rPr>
              <a:t>Today HP’s Integrity Superdome server scales up to 128 cores/256 threads.  With the increased scalability in Windows Server and SQL Server customers will be able to run up to 128 cores/256 threads in a single Windows partition.</a:t>
            </a:r>
            <a:br>
              <a:rPr lang="en-US" sz="2400" dirty="0" smtClean="0">
                <a:solidFill>
                  <a:schemeClr val="tx1"/>
                </a:solidFill>
                <a:effectLst/>
              </a:rPr>
            </a:br>
            <a:endParaRPr lang="en-US" sz="2400" dirty="0" smtClean="0">
              <a:solidFill>
                <a:schemeClr val="tx1"/>
              </a:solidFill>
              <a:effectLst/>
            </a:endParaRPr>
          </a:p>
          <a:p>
            <a:pPr eaLnBrk="1" hangingPunct="1"/>
            <a:r>
              <a:rPr lang="en-US" sz="2400" dirty="0" smtClean="0">
                <a:solidFill>
                  <a:schemeClr val="tx1"/>
                </a:solidFill>
                <a:effectLst/>
              </a:rPr>
              <a:t>With the ability to run up to 256 logical processors, HP customers will be able to scale up to more massive mission-critical SQL databases with exceptional performance utilizing the scalable, available HP Integrity servers.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770">
                                            <p:txEl>
                                              <p:pRg st="0" end="0"/>
                                            </p:txEl>
                                          </p:spTgt>
                                        </p:tgtEl>
                                        <p:attrNameLst>
                                          <p:attrName>style.visibility</p:attrName>
                                        </p:attrNameLst>
                                      </p:cBhvr>
                                      <p:to>
                                        <p:strVal val="visible"/>
                                      </p:to>
                                    </p:set>
                                    <p:animEffect transition="in" filter="fade">
                                      <p:cBhvr>
                                        <p:cTn id="7" dur="1000"/>
                                        <p:tgtEl>
                                          <p:spTgt spid="3277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mph" presetSubtype="0" nodeType="clickEffect">
                                  <p:stCondLst>
                                    <p:cond delay="0"/>
                                  </p:stCondLst>
                                  <p:childTnLst>
                                    <p:set>
                                      <p:cBhvr rctx="PPT">
                                        <p:cTn id="11" dur="indefinite"/>
                                        <p:tgtEl>
                                          <p:spTgt spid="32770">
                                            <p:txEl>
                                              <p:pRg st="0" end="0"/>
                                            </p:txEl>
                                          </p:spTgt>
                                        </p:tgtEl>
                                        <p:attrNameLst>
                                          <p:attrName>style.opacity</p:attrName>
                                        </p:attrNameLst>
                                      </p:cBhvr>
                                      <p:to>
                                        <p:strVal val="0.5"/>
                                      </p:to>
                                    </p:set>
                                    <p:animEffect filter="image" prLst="opacity: 0.5">
                                      <p:cBhvr rctx="IE">
                                        <p:cTn id="12" dur="indefinite"/>
                                        <p:tgtEl>
                                          <p:spTgt spid="32770">
                                            <p:txEl>
                                              <p:pRg st="0" end="0"/>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2770">
                                            <p:txEl>
                                              <p:pRg st="1" end="1"/>
                                            </p:txEl>
                                          </p:spTgt>
                                        </p:tgtEl>
                                        <p:attrNameLst>
                                          <p:attrName>style.visibility</p:attrName>
                                        </p:attrNameLst>
                                      </p:cBhvr>
                                      <p:to>
                                        <p:strVal val="visible"/>
                                      </p:to>
                                    </p:set>
                                    <p:animEffect transition="in" filter="fade">
                                      <p:cBhvr>
                                        <p:cTn id="15" dur="1000"/>
                                        <p:tgtEl>
                                          <p:spTgt spid="3277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mph" presetSubtype="0" nodeType="clickEffect">
                                  <p:stCondLst>
                                    <p:cond delay="0"/>
                                  </p:stCondLst>
                                  <p:childTnLst>
                                    <p:set>
                                      <p:cBhvr rctx="PPT">
                                        <p:cTn id="19" dur="indefinite"/>
                                        <p:tgtEl>
                                          <p:spTgt spid="32770">
                                            <p:txEl>
                                              <p:pRg st="1" end="1"/>
                                            </p:txEl>
                                          </p:spTgt>
                                        </p:tgtEl>
                                        <p:attrNameLst>
                                          <p:attrName>style.opacity</p:attrName>
                                        </p:attrNameLst>
                                      </p:cBhvr>
                                      <p:to>
                                        <p:strVal val="0.5"/>
                                      </p:to>
                                    </p:set>
                                    <p:animEffect filter="image" prLst="opacity: 0.5">
                                      <p:cBhvr rctx="IE">
                                        <p:cTn id="20" dur="indefinite"/>
                                        <p:tgtEl>
                                          <p:spTgt spid="32770">
                                            <p:txEl>
                                              <p:pRg st="1" end="1"/>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2770">
                                            <p:txEl>
                                              <p:pRg st="2" end="2"/>
                                            </p:txEl>
                                          </p:spTgt>
                                        </p:tgtEl>
                                        <p:attrNameLst>
                                          <p:attrName>style.visibility</p:attrName>
                                        </p:attrNameLst>
                                      </p:cBhvr>
                                      <p:to>
                                        <p:strVal val="visible"/>
                                      </p:to>
                                    </p:set>
                                    <p:animEffect transition="in" filter="fade">
                                      <p:cBhvr>
                                        <p:cTn id="23" dur="1000"/>
                                        <p:tgtEl>
                                          <p:spTgt spid="32770">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556404" y="3228059"/>
            <a:ext cx="5873917" cy="1107996"/>
          </a:xfrm>
        </p:spPr>
        <p:txBody>
          <a:bodyPr/>
          <a:lstStyle/>
          <a:p>
            <a:r>
              <a:rPr sz="4000" smtClean="0"/>
              <a:t>256 threads running on </a:t>
            </a:r>
            <a:br>
              <a:rPr sz="4000" smtClean="0"/>
            </a:br>
            <a:r>
              <a:rPr sz="4000" smtClean="0"/>
              <a:t>HP Integrity Superdome</a:t>
            </a:r>
            <a:endParaRPr lang="en-US" sz="4000" dirty="0"/>
          </a:p>
        </p:txBody>
      </p:sp>
      <p:sp>
        <p:nvSpPr>
          <p:cNvPr id="6" name="TextBox 5"/>
          <p:cNvSpPr txBox="1"/>
          <p:nvPr/>
        </p:nvSpPr>
        <p:spPr>
          <a:xfrm>
            <a:off x="1470421" y="1417638"/>
            <a:ext cx="6203157" cy="1538883"/>
          </a:xfrm>
          <a:prstGeom prst="rect">
            <a:avLst/>
          </a:prstGeom>
          <a:noFill/>
        </p:spPr>
        <p:txBody>
          <a:bodyPr wrap="square" lIns="0" tIns="0" rIns="0" bIns="0" rtlCol="0">
            <a:spAutoFit/>
          </a:bodyPr>
          <a:lstStyle/>
          <a:p>
            <a:pPr algn="l" rtl="0"/>
            <a:r>
              <a:rPr lang="en-US" sz="10000" b="1" kern="1200" spc="-300" dirty="0">
                <a:solidFill>
                  <a:srgbClr val="FFFFFF"/>
                </a:solidFill>
                <a:effectLst>
                  <a:outerShdw blurRad="38100" dist="38100" dir="2700000" algn="tl">
                    <a:srgbClr val="000000">
                      <a:alpha val="43137"/>
                    </a:srgbClr>
                  </a:outerShdw>
                </a:effectLst>
                <a:latin typeface="Trebuchet MS" pitchFamily="34" charset="0"/>
                <a:ea typeface="+mn-ea"/>
                <a:cs typeface="+mn-cs"/>
              </a:rPr>
              <a:t>demo</a:t>
            </a: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4322" name="Rectangle 2"/>
          <p:cNvSpPr>
            <a:spLocks noGrp="1" noChangeArrowheads="1"/>
          </p:cNvSpPr>
          <p:nvPr>
            <p:ph type="title"/>
          </p:nvPr>
        </p:nvSpPr>
        <p:spPr/>
        <p:txBody>
          <a:bodyPr/>
          <a:lstStyle/>
          <a:p>
            <a:r>
              <a:rPr lang="en-US" smtClean="0"/>
              <a:t>BWIN</a:t>
            </a:r>
            <a:endParaRPr lang="en-US"/>
          </a:p>
        </p:txBody>
      </p:sp>
      <p:sp>
        <p:nvSpPr>
          <p:cNvPr id="2104323" name="Rectangle 3"/>
          <p:cNvSpPr>
            <a:spLocks noGrp="1" noChangeArrowheads="1"/>
          </p:cNvSpPr>
          <p:nvPr>
            <p:ph type="body" idx="4294967295"/>
          </p:nvPr>
        </p:nvSpPr>
        <p:spPr>
          <a:xfrm>
            <a:off x="381000" y="1728788"/>
            <a:ext cx="4870450" cy="4924425"/>
          </a:xfrm>
        </p:spPr>
        <p:txBody>
          <a:bodyPr/>
          <a:lstStyle/>
          <a:p>
            <a:pPr marL="382573" indent="-382573" defTabSz="912777" eaLnBrk="1" hangingPunct="1">
              <a:lnSpc>
                <a:spcPct val="80000"/>
              </a:lnSpc>
              <a:spcBef>
                <a:spcPct val="50000"/>
              </a:spcBef>
              <a:buClr>
                <a:srgbClr val="A6A6A6"/>
              </a:buClr>
              <a:buFontTx/>
              <a:buNone/>
              <a:defRPr/>
            </a:pPr>
            <a:r>
              <a:rPr lang="en-US" sz="2000" dirty="0"/>
              <a:t>Europe’s #1 on-line Betting Provider</a:t>
            </a:r>
          </a:p>
          <a:p>
            <a:pPr marL="382573" indent="-382573" defTabSz="912777" eaLnBrk="1" hangingPunct="1">
              <a:lnSpc>
                <a:spcPct val="80000"/>
              </a:lnSpc>
              <a:spcBef>
                <a:spcPct val="50000"/>
              </a:spcBef>
              <a:buClr>
                <a:srgbClr val="A6A6A6"/>
              </a:buClr>
              <a:defRPr/>
            </a:pPr>
            <a:endParaRPr lang="en-US" sz="2000" dirty="0"/>
          </a:p>
          <a:p>
            <a:pPr marL="382573" indent="-382573" defTabSz="912777" eaLnBrk="1" hangingPunct="1">
              <a:lnSpc>
                <a:spcPct val="80000"/>
              </a:lnSpc>
              <a:spcBef>
                <a:spcPct val="50000"/>
              </a:spcBef>
              <a:buClr>
                <a:srgbClr val="A6A6A6"/>
              </a:buClr>
              <a:defRPr/>
            </a:pPr>
            <a:endParaRPr lang="en-US" sz="2000" dirty="0"/>
          </a:p>
          <a:p>
            <a:pPr marL="382573" indent="-382573" defTabSz="912777" eaLnBrk="1" hangingPunct="1">
              <a:lnSpc>
                <a:spcPct val="80000"/>
              </a:lnSpc>
              <a:spcBef>
                <a:spcPct val="50000"/>
              </a:spcBef>
              <a:buClr>
                <a:srgbClr val="A6A6A6"/>
              </a:buClr>
              <a:defRPr/>
            </a:pPr>
            <a:endParaRPr lang="en-US" sz="2000" dirty="0"/>
          </a:p>
          <a:p>
            <a:pPr marL="382573" indent="-382573" defTabSz="912777" eaLnBrk="1" hangingPunct="1">
              <a:lnSpc>
                <a:spcPct val="80000"/>
              </a:lnSpc>
              <a:spcBef>
                <a:spcPct val="50000"/>
              </a:spcBef>
              <a:buClr>
                <a:srgbClr val="A6A6A6"/>
              </a:buClr>
              <a:defRPr/>
            </a:pPr>
            <a:endParaRPr lang="en-US" sz="2000" dirty="0"/>
          </a:p>
          <a:p>
            <a:pPr marL="382573" indent="-382573" defTabSz="912777" eaLnBrk="1" hangingPunct="1">
              <a:lnSpc>
                <a:spcPct val="80000"/>
              </a:lnSpc>
              <a:spcBef>
                <a:spcPct val="50000"/>
              </a:spcBef>
              <a:buClr>
                <a:srgbClr val="A6A6A6"/>
              </a:buClr>
              <a:defRPr/>
            </a:pPr>
            <a:endParaRPr lang="en-US" sz="2000" dirty="0"/>
          </a:p>
          <a:p>
            <a:pPr marL="382573" indent="-382573" defTabSz="912777" eaLnBrk="1" hangingPunct="1">
              <a:lnSpc>
                <a:spcPct val="80000"/>
              </a:lnSpc>
              <a:spcBef>
                <a:spcPct val="50000"/>
              </a:spcBef>
              <a:buClr>
                <a:srgbClr val="A6A6A6"/>
              </a:buClr>
              <a:defRPr/>
            </a:pPr>
            <a:endParaRPr lang="en-US" sz="2000" dirty="0"/>
          </a:p>
          <a:p>
            <a:pPr marL="382573" indent="-382573" defTabSz="912777" eaLnBrk="1" hangingPunct="1">
              <a:lnSpc>
                <a:spcPct val="80000"/>
              </a:lnSpc>
              <a:spcBef>
                <a:spcPct val="50000"/>
              </a:spcBef>
              <a:buClr>
                <a:srgbClr val="A6A6A6"/>
              </a:buClr>
              <a:defRPr/>
            </a:pPr>
            <a:endParaRPr lang="en-US" sz="2000" dirty="0"/>
          </a:p>
          <a:p>
            <a:pPr marL="382573" indent="-382573" defTabSz="912777" eaLnBrk="1" hangingPunct="1">
              <a:lnSpc>
                <a:spcPct val="80000"/>
              </a:lnSpc>
              <a:spcBef>
                <a:spcPct val="50000"/>
              </a:spcBef>
              <a:buClr>
                <a:srgbClr val="A6A6A6"/>
              </a:buClr>
              <a:defRPr/>
            </a:pPr>
            <a:endParaRPr lang="en-US" sz="2000" dirty="0"/>
          </a:p>
          <a:p>
            <a:pPr marL="382573" indent="-382573" defTabSz="912777" eaLnBrk="1" hangingPunct="1">
              <a:lnSpc>
                <a:spcPct val="80000"/>
              </a:lnSpc>
              <a:spcBef>
                <a:spcPct val="50000"/>
              </a:spcBef>
              <a:buClr>
                <a:srgbClr val="A6A6A6"/>
              </a:buClr>
              <a:defRPr/>
            </a:pPr>
            <a:endParaRPr lang="en-US" sz="2000" dirty="0"/>
          </a:p>
          <a:p>
            <a:pPr marL="382573" indent="-382573" defTabSz="912777" eaLnBrk="1" hangingPunct="1">
              <a:lnSpc>
                <a:spcPct val="80000"/>
              </a:lnSpc>
              <a:spcBef>
                <a:spcPct val="50000"/>
              </a:spcBef>
              <a:buClr>
                <a:srgbClr val="A6A6A6"/>
              </a:buClr>
              <a:buFontTx/>
              <a:buNone/>
              <a:defRPr/>
            </a:pPr>
            <a:r>
              <a:rPr lang="en-US" sz="2000" dirty="0"/>
              <a:t>“Failure is not an option!”</a:t>
            </a:r>
            <a:br>
              <a:rPr lang="en-US" sz="2000" dirty="0"/>
            </a:br>
            <a:endParaRPr lang="en-US" sz="2000" dirty="0"/>
          </a:p>
          <a:p>
            <a:pPr marL="382573" indent="-382573" defTabSz="912777" eaLnBrk="1" hangingPunct="1">
              <a:spcBef>
                <a:spcPct val="50000"/>
              </a:spcBef>
              <a:buClrTx/>
              <a:buFontTx/>
              <a:buNone/>
              <a:defRPr/>
            </a:pPr>
            <a:endParaRPr lang="en-US" sz="2000" dirty="0"/>
          </a:p>
        </p:txBody>
      </p:sp>
      <p:sp>
        <p:nvSpPr>
          <p:cNvPr id="34819" name="Rectangle 4"/>
          <p:cNvSpPr>
            <a:spLocks noChangeArrowheads="1"/>
          </p:cNvSpPr>
          <p:nvPr/>
        </p:nvSpPr>
        <p:spPr bwMode="auto">
          <a:xfrm>
            <a:off x="0" y="901700"/>
            <a:ext cx="9144000" cy="268288"/>
          </a:xfrm>
          <a:prstGeom prst="rect">
            <a:avLst/>
          </a:prstGeom>
          <a:noFill/>
          <a:ln w="19050" algn="ctr">
            <a:noFill/>
            <a:miter lim="800000"/>
            <a:headEnd/>
            <a:tailEnd/>
          </a:ln>
        </p:spPr>
        <p:txBody>
          <a:bodyPr>
            <a:spAutoFit/>
          </a:bodyPr>
          <a:lstStyle/>
          <a:p>
            <a:pPr marL="228600" lvl="2" eaLnBrk="0" hangingPunct="0">
              <a:lnSpc>
                <a:spcPct val="70000"/>
              </a:lnSpc>
              <a:spcBef>
                <a:spcPct val="25000"/>
              </a:spcBef>
              <a:spcAft>
                <a:spcPct val="10000"/>
              </a:spcAft>
              <a:buClr>
                <a:srgbClr val="ABA69F"/>
              </a:buClr>
              <a:buSzPct val="80000"/>
            </a:pPr>
            <a:r>
              <a:rPr lang="en-GB" sz="1600">
                <a:solidFill>
                  <a:srgbClr val="CC3300"/>
                </a:solidFill>
                <a:latin typeface="Segoe"/>
                <a:hlinkClick r:id="rId3"/>
              </a:rPr>
              <a:t>http://www.microsoft.com/casestudies/casestudy.aspx?casestudyid=4000001470</a:t>
            </a:r>
            <a:endParaRPr lang="en-GB" sz="1600">
              <a:solidFill>
                <a:srgbClr val="CC3300"/>
              </a:solidFill>
              <a:latin typeface="Segoe"/>
            </a:endParaRPr>
          </a:p>
        </p:txBody>
      </p:sp>
      <p:pic>
        <p:nvPicPr>
          <p:cNvPr id="34820" name="Picture 6"/>
          <p:cNvPicPr>
            <a:picLocks noChangeAspect="1" noChangeArrowheads="1"/>
          </p:cNvPicPr>
          <p:nvPr/>
        </p:nvPicPr>
        <p:blipFill>
          <a:blip r:embed="rId4"/>
          <a:srcRect/>
          <a:stretch>
            <a:fillRect/>
          </a:stretch>
        </p:blipFill>
        <p:spPr bwMode="auto">
          <a:xfrm>
            <a:off x="5207000" y="1570038"/>
            <a:ext cx="3644900" cy="4221162"/>
          </a:xfrm>
          <a:prstGeom prst="rect">
            <a:avLst/>
          </a:prstGeom>
          <a:noFill/>
          <a:ln w="19050" algn="ctr">
            <a:noFill/>
            <a:miter lim="800000"/>
            <a:headEnd/>
            <a:tailEnd/>
          </a:ln>
        </p:spPr>
      </p:pic>
      <p:pic>
        <p:nvPicPr>
          <p:cNvPr id="34821" name="Picture 9"/>
          <p:cNvPicPr>
            <a:picLocks noChangeAspect="1" noChangeArrowheads="1"/>
          </p:cNvPicPr>
          <p:nvPr/>
        </p:nvPicPr>
        <p:blipFill>
          <a:blip r:embed="rId5"/>
          <a:srcRect/>
          <a:stretch>
            <a:fillRect/>
          </a:stretch>
        </p:blipFill>
        <p:spPr bwMode="auto">
          <a:xfrm>
            <a:off x="414338" y="2152650"/>
            <a:ext cx="4572000" cy="3043238"/>
          </a:xfrm>
          <a:prstGeom prst="rect">
            <a:avLst/>
          </a:prstGeom>
          <a:noFill/>
          <a:ln w="19050" algn="ctr">
            <a:noFill/>
            <a:miter lim="800000"/>
            <a:headEnd/>
            <a:tailEnd/>
          </a:ln>
        </p:spPr>
      </p:pic>
      <p:sp>
        <p:nvSpPr>
          <p:cNvPr id="34822" name="Curved Left Arrow 14"/>
          <p:cNvSpPr>
            <a:spLocks noChangeArrowheads="1"/>
          </p:cNvSpPr>
          <p:nvPr/>
        </p:nvSpPr>
        <p:spPr bwMode="auto">
          <a:xfrm rot="-4829703" flipH="1" flipV="1">
            <a:off x="4621213" y="4306887"/>
            <a:ext cx="1016000" cy="2809875"/>
          </a:xfrm>
          <a:prstGeom prst="curvedLeftArrow">
            <a:avLst>
              <a:gd name="adj1" fmla="val 32355"/>
              <a:gd name="adj2" fmla="val 64698"/>
              <a:gd name="adj3" fmla="val 26963"/>
            </a:avLst>
          </a:prstGeom>
          <a:solidFill>
            <a:schemeClr val="accent1"/>
          </a:solidFill>
          <a:ln w="25400" algn="ctr">
            <a:solidFill>
              <a:srgbClr val="005183"/>
            </a:solidFill>
            <a:miter lim="800000"/>
            <a:headEnd/>
            <a:tailEnd/>
          </a:ln>
        </p:spPr>
        <p:txBody>
          <a:bodyPr rot="10800000" vert="eaVert" anchor="ctr"/>
          <a:lstStyle/>
          <a:p>
            <a:pPr algn="ctr"/>
            <a:endParaRPr lang="en-US">
              <a:latin typeface="Segoe"/>
            </a:endParaRPr>
          </a:p>
        </p:txBody>
      </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4"/>
          <p:cNvSpPr>
            <a:spLocks noChangeArrowheads="1"/>
          </p:cNvSpPr>
          <p:nvPr/>
        </p:nvSpPr>
        <p:spPr bwMode="auto">
          <a:xfrm>
            <a:off x="415925" y="5486400"/>
            <a:ext cx="8391525" cy="574675"/>
          </a:xfrm>
          <a:prstGeom prst="rect">
            <a:avLst/>
          </a:prstGeom>
          <a:noFill/>
          <a:ln w="12700" algn="ctr">
            <a:solidFill>
              <a:srgbClr val="E99601"/>
            </a:solidFill>
            <a:miter lim="800000"/>
            <a:headEnd/>
            <a:tailEnd/>
          </a:ln>
        </p:spPr>
        <p:txBody>
          <a:bodyPr lIns="2286000" anchor="ctr"/>
          <a:lstStyle/>
          <a:p>
            <a:pPr>
              <a:spcBef>
                <a:spcPct val="95000"/>
              </a:spcBef>
              <a:buClr>
                <a:srgbClr val="ABA69F"/>
              </a:buClr>
              <a:buSzPct val="80000"/>
            </a:pPr>
            <a:endParaRPr lang="en-US" sz="2400">
              <a:latin typeface="Segoe"/>
            </a:endParaRPr>
          </a:p>
        </p:txBody>
      </p:sp>
      <p:sp>
        <p:nvSpPr>
          <p:cNvPr id="2106372" name="Rectangle 3"/>
          <p:cNvSpPr>
            <a:spLocks noGrp="1" noChangeArrowheads="1"/>
          </p:cNvSpPr>
          <p:nvPr>
            <p:ph type="title"/>
          </p:nvPr>
        </p:nvSpPr>
        <p:spPr>
          <a:xfrm>
            <a:off x="382588" y="228600"/>
            <a:ext cx="8380412" cy="498598"/>
          </a:xfrm>
        </p:spPr>
        <p:txBody>
          <a:bodyPr/>
          <a:lstStyle/>
          <a:p>
            <a:r>
              <a:rPr lang="en-US" sz="3600" dirty="0" smtClean="0"/>
              <a:t>Windows On Integrity:  Always Available </a:t>
            </a:r>
            <a:endParaRPr lang="en-US" sz="3600" dirty="0"/>
          </a:p>
        </p:txBody>
      </p:sp>
      <p:sp>
        <p:nvSpPr>
          <p:cNvPr id="36867" name="Rectangle 6"/>
          <p:cNvSpPr>
            <a:spLocks noChangeArrowheads="1"/>
          </p:cNvSpPr>
          <p:nvPr/>
        </p:nvSpPr>
        <p:spPr bwMode="auto">
          <a:xfrm>
            <a:off x="2393950" y="1801813"/>
            <a:ext cx="6426200" cy="576262"/>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r>
              <a:rPr lang="en-US" sz="2000">
                <a:latin typeface="Segoe"/>
              </a:rPr>
              <a:t>100% uptime during first year</a:t>
            </a:r>
          </a:p>
        </p:txBody>
      </p:sp>
      <p:sp>
        <p:nvSpPr>
          <p:cNvPr id="36868" name="Rectangle 7"/>
          <p:cNvSpPr>
            <a:spLocks noChangeArrowheads="1"/>
          </p:cNvSpPr>
          <p:nvPr/>
        </p:nvSpPr>
        <p:spPr bwMode="auto">
          <a:xfrm>
            <a:off x="2393950" y="2403475"/>
            <a:ext cx="6413500" cy="574675"/>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r>
              <a:rPr lang="en-US" sz="2000">
                <a:latin typeface="Segoe"/>
              </a:rPr>
              <a:t>99.9% solution availability</a:t>
            </a:r>
          </a:p>
        </p:txBody>
      </p:sp>
      <p:sp>
        <p:nvSpPr>
          <p:cNvPr id="36869" name="Rectangle 8"/>
          <p:cNvSpPr>
            <a:spLocks noChangeArrowheads="1"/>
          </p:cNvSpPr>
          <p:nvPr/>
        </p:nvSpPr>
        <p:spPr bwMode="auto">
          <a:xfrm>
            <a:off x="2393950" y="3016250"/>
            <a:ext cx="6275388" cy="576263"/>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endParaRPr lang="en-US" sz="2000">
              <a:latin typeface="Segoe"/>
            </a:endParaRPr>
          </a:p>
          <a:p>
            <a:pPr>
              <a:spcBef>
                <a:spcPct val="95000"/>
              </a:spcBef>
              <a:buClr>
                <a:srgbClr val="ABA69F"/>
              </a:buClr>
              <a:buSzPct val="80000"/>
            </a:pPr>
            <a:r>
              <a:rPr lang="en-US" sz="2000">
                <a:latin typeface="Segoe"/>
              </a:rPr>
              <a:t>No unplanned outages since implementation</a:t>
            </a:r>
          </a:p>
          <a:p>
            <a:pPr>
              <a:spcBef>
                <a:spcPct val="95000"/>
              </a:spcBef>
              <a:buClr>
                <a:srgbClr val="ABA69F"/>
              </a:buClr>
              <a:buSzPct val="80000"/>
            </a:pPr>
            <a:endParaRPr lang="en-US" sz="2000">
              <a:latin typeface="Segoe"/>
            </a:endParaRPr>
          </a:p>
        </p:txBody>
      </p:sp>
      <p:sp>
        <p:nvSpPr>
          <p:cNvPr id="36870" name="Rectangle 9"/>
          <p:cNvSpPr>
            <a:spLocks noChangeArrowheads="1"/>
          </p:cNvSpPr>
          <p:nvPr/>
        </p:nvSpPr>
        <p:spPr bwMode="auto">
          <a:xfrm>
            <a:off x="2393950" y="3641725"/>
            <a:ext cx="6426200" cy="574675"/>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r>
              <a:rPr lang="en-US" sz="2000">
                <a:latin typeface="Segoe"/>
              </a:rPr>
              <a:t>Less than 12 minutes per year downtime</a:t>
            </a:r>
          </a:p>
        </p:txBody>
      </p:sp>
      <p:sp>
        <p:nvSpPr>
          <p:cNvPr id="36871" name="Rectangle 21"/>
          <p:cNvSpPr>
            <a:spLocks noChangeArrowheads="1"/>
          </p:cNvSpPr>
          <p:nvPr/>
        </p:nvSpPr>
        <p:spPr bwMode="auto">
          <a:xfrm>
            <a:off x="415925" y="1793875"/>
            <a:ext cx="8391525" cy="609600"/>
          </a:xfrm>
          <a:prstGeom prst="rect">
            <a:avLst/>
          </a:prstGeom>
          <a:noFill/>
          <a:ln w="12700" algn="ctr">
            <a:solidFill>
              <a:srgbClr val="E99601"/>
            </a:solidFill>
            <a:miter lim="800000"/>
            <a:headEnd/>
            <a:tailEnd/>
          </a:ln>
        </p:spPr>
        <p:txBody>
          <a:bodyPr lIns="2286000" anchor="ctr"/>
          <a:lstStyle/>
          <a:p>
            <a:pPr>
              <a:spcBef>
                <a:spcPct val="95000"/>
              </a:spcBef>
              <a:buClr>
                <a:srgbClr val="ABA69F"/>
              </a:buClr>
              <a:buSzPct val="80000"/>
            </a:pPr>
            <a:endParaRPr lang="en-US" sz="2400">
              <a:latin typeface="Segoe"/>
            </a:endParaRPr>
          </a:p>
        </p:txBody>
      </p:sp>
      <p:sp>
        <p:nvSpPr>
          <p:cNvPr id="36872" name="Rectangle 22"/>
          <p:cNvSpPr>
            <a:spLocks noChangeArrowheads="1"/>
          </p:cNvSpPr>
          <p:nvPr/>
        </p:nvSpPr>
        <p:spPr bwMode="auto">
          <a:xfrm>
            <a:off x="415925" y="2405063"/>
            <a:ext cx="8391525" cy="574675"/>
          </a:xfrm>
          <a:prstGeom prst="rect">
            <a:avLst/>
          </a:prstGeom>
          <a:noFill/>
          <a:ln w="12700" algn="ctr">
            <a:solidFill>
              <a:srgbClr val="E99601"/>
            </a:solidFill>
            <a:miter lim="800000"/>
            <a:headEnd/>
            <a:tailEnd/>
          </a:ln>
        </p:spPr>
        <p:txBody>
          <a:bodyPr lIns="2286000" anchor="ctr"/>
          <a:lstStyle/>
          <a:p>
            <a:pPr>
              <a:spcBef>
                <a:spcPct val="95000"/>
              </a:spcBef>
              <a:buClr>
                <a:srgbClr val="ABA69F"/>
              </a:buClr>
              <a:buSzPct val="80000"/>
            </a:pPr>
            <a:endParaRPr lang="en-US" sz="2400">
              <a:latin typeface="Segoe"/>
            </a:endParaRPr>
          </a:p>
        </p:txBody>
      </p:sp>
      <p:sp>
        <p:nvSpPr>
          <p:cNvPr id="36873" name="Rectangle 23"/>
          <p:cNvSpPr>
            <a:spLocks noChangeArrowheads="1"/>
          </p:cNvSpPr>
          <p:nvPr/>
        </p:nvSpPr>
        <p:spPr bwMode="auto">
          <a:xfrm>
            <a:off x="415925" y="3017838"/>
            <a:ext cx="8391525" cy="576262"/>
          </a:xfrm>
          <a:prstGeom prst="rect">
            <a:avLst/>
          </a:prstGeom>
          <a:noFill/>
          <a:ln w="12700" algn="ctr">
            <a:solidFill>
              <a:srgbClr val="E99601"/>
            </a:solidFill>
            <a:miter lim="800000"/>
            <a:headEnd/>
            <a:tailEnd/>
          </a:ln>
        </p:spPr>
        <p:txBody>
          <a:bodyPr lIns="2286000" anchor="ctr"/>
          <a:lstStyle/>
          <a:p>
            <a:pPr>
              <a:spcBef>
                <a:spcPct val="95000"/>
              </a:spcBef>
              <a:buClr>
                <a:srgbClr val="ABA69F"/>
              </a:buClr>
              <a:buSzPct val="80000"/>
            </a:pPr>
            <a:endParaRPr lang="en-US" sz="2400">
              <a:latin typeface="Segoe"/>
            </a:endParaRPr>
          </a:p>
        </p:txBody>
      </p:sp>
      <p:sp>
        <p:nvSpPr>
          <p:cNvPr id="36874" name="Rectangle 24"/>
          <p:cNvSpPr>
            <a:spLocks noChangeArrowheads="1"/>
          </p:cNvSpPr>
          <p:nvPr/>
        </p:nvSpPr>
        <p:spPr bwMode="auto">
          <a:xfrm>
            <a:off x="412750" y="3632200"/>
            <a:ext cx="8204200" cy="574675"/>
          </a:xfrm>
          <a:prstGeom prst="rect">
            <a:avLst/>
          </a:prstGeom>
          <a:noFill/>
          <a:ln w="12700" algn="ctr">
            <a:solidFill>
              <a:srgbClr val="E99601"/>
            </a:solidFill>
            <a:miter lim="800000"/>
            <a:headEnd/>
            <a:tailEnd/>
          </a:ln>
        </p:spPr>
        <p:txBody>
          <a:bodyPr lIns="2286000" anchor="ctr"/>
          <a:lstStyle/>
          <a:p>
            <a:pPr>
              <a:spcBef>
                <a:spcPct val="95000"/>
              </a:spcBef>
              <a:buClr>
                <a:srgbClr val="ABA69F"/>
              </a:buClr>
              <a:buSzPct val="80000"/>
            </a:pPr>
            <a:endParaRPr lang="en-US" sz="2400">
              <a:latin typeface="Segoe"/>
            </a:endParaRPr>
          </a:p>
        </p:txBody>
      </p:sp>
      <p:pic>
        <p:nvPicPr>
          <p:cNvPr id="36875" name="Picture 4" descr="http://www.firstpremier.com/bankcard/acquainted/images/acquainted_01.gif"/>
          <p:cNvPicPr>
            <a:picLocks noChangeAspect="1" noChangeArrowheads="1"/>
          </p:cNvPicPr>
          <p:nvPr/>
        </p:nvPicPr>
        <p:blipFill>
          <a:blip r:embed="rId3"/>
          <a:srcRect/>
          <a:stretch>
            <a:fillRect/>
          </a:stretch>
        </p:blipFill>
        <p:spPr bwMode="auto">
          <a:xfrm>
            <a:off x="523875" y="2492375"/>
            <a:ext cx="1095375" cy="419100"/>
          </a:xfrm>
          <a:prstGeom prst="rect">
            <a:avLst/>
          </a:prstGeom>
          <a:noFill/>
          <a:ln w="9525">
            <a:noFill/>
            <a:miter lim="800000"/>
            <a:headEnd/>
            <a:tailEnd/>
          </a:ln>
        </p:spPr>
      </p:pic>
      <p:sp>
        <p:nvSpPr>
          <p:cNvPr id="36876" name="Rectangle 10"/>
          <p:cNvSpPr>
            <a:spLocks noChangeArrowheads="1"/>
          </p:cNvSpPr>
          <p:nvPr/>
        </p:nvSpPr>
        <p:spPr bwMode="auto">
          <a:xfrm>
            <a:off x="2263775" y="1133475"/>
            <a:ext cx="6543675" cy="574675"/>
          </a:xfrm>
          <a:prstGeom prst="rect">
            <a:avLst/>
          </a:prstGeom>
          <a:noFill/>
          <a:ln w="12700" algn="ctr">
            <a:noFill/>
            <a:miter lim="800000"/>
            <a:headEnd/>
            <a:tailEnd/>
          </a:ln>
        </p:spPr>
        <p:txBody>
          <a:bodyPr lIns="457200" anchor="ctr"/>
          <a:lstStyle/>
          <a:p>
            <a:pPr>
              <a:spcBef>
                <a:spcPct val="95000"/>
              </a:spcBef>
              <a:buClr>
                <a:srgbClr val="ABA69F"/>
              </a:buClr>
              <a:buSzPct val="80000"/>
            </a:pPr>
            <a:r>
              <a:rPr lang="en-US" sz="2000">
                <a:latin typeface="Segoe"/>
              </a:rPr>
              <a:t>Achieved “four nines” reliability</a:t>
            </a:r>
          </a:p>
        </p:txBody>
      </p:sp>
      <p:sp>
        <p:nvSpPr>
          <p:cNvPr id="36877" name="Rectangle 25"/>
          <p:cNvSpPr>
            <a:spLocks noChangeArrowheads="1"/>
          </p:cNvSpPr>
          <p:nvPr/>
        </p:nvSpPr>
        <p:spPr bwMode="auto">
          <a:xfrm>
            <a:off x="425450" y="1173163"/>
            <a:ext cx="8391525" cy="576262"/>
          </a:xfrm>
          <a:prstGeom prst="rect">
            <a:avLst/>
          </a:prstGeom>
          <a:noFill/>
          <a:ln w="12700" algn="ctr">
            <a:solidFill>
              <a:srgbClr val="E99601"/>
            </a:solidFill>
            <a:miter lim="800000"/>
            <a:headEnd/>
            <a:tailEnd/>
          </a:ln>
        </p:spPr>
        <p:txBody>
          <a:bodyPr lIns="2286000" anchor="ctr"/>
          <a:lstStyle/>
          <a:p>
            <a:pPr>
              <a:spcBef>
                <a:spcPct val="95000"/>
              </a:spcBef>
              <a:buClr>
                <a:srgbClr val="ABA69F"/>
              </a:buClr>
              <a:buSzPct val="80000"/>
            </a:pPr>
            <a:endParaRPr lang="en-US" sz="2400">
              <a:latin typeface="Segoe"/>
            </a:endParaRPr>
          </a:p>
        </p:txBody>
      </p:sp>
      <p:sp>
        <p:nvSpPr>
          <p:cNvPr id="36878" name="TextBox 21"/>
          <p:cNvSpPr txBox="1">
            <a:spLocks noChangeArrowheads="1"/>
          </p:cNvSpPr>
          <p:nvPr/>
        </p:nvSpPr>
        <p:spPr bwMode="auto">
          <a:xfrm>
            <a:off x="425450" y="1281113"/>
            <a:ext cx="1604963" cy="336550"/>
          </a:xfrm>
          <a:prstGeom prst="rect">
            <a:avLst/>
          </a:prstGeom>
          <a:noFill/>
          <a:ln w="9525">
            <a:noFill/>
            <a:miter lim="800000"/>
            <a:headEnd/>
            <a:tailEnd/>
          </a:ln>
        </p:spPr>
        <p:txBody>
          <a:bodyPr wrap="none">
            <a:spAutoFit/>
          </a:bodyPr>
          <a:lstStyle/>
          <a:p>
            <a:pPr>
              <a:lnSpc>
                <a:spcPts val="1900"/>
              </a:lnSpc>
            </a:pPr>
            <a:r>
              <a:rPr lang="en-US">
                <a:latin typeface="Segoe"/>
              </a:rPr>
              <a:t>Greene, Tweed</a:t>
            </a:r>
          </a:p>
        </p:txBody>
      </p:sp>
      <p:sp>
        <p:nvSpPr>
          <p:cNvPr id="36879" name="TextBox 22"/>
          <p:cNvSpPr txBox="1">
            <a:spLocks noChangeArrowheads="1"/>
          </p:cNvSpPr>
          <p:nvPr/>
        </p:nvSpPr>
        <p:spPr bwMode="auto">
          <a:xfrm>
            <a:off x="400050" y="1933575"/>
            <a:ext cx="1847850" cy="369888"/>
          </a:xfrm>
          <a:prstGeom prst="rect">
            <a:avLst/>
          </a:prstGeom>
          <a:noFill/>
          <a:ln w="9525">
            <a:noFill/>
            <a:miter lim="800000"/>
            <a:headEnd/>
            <a:tailEnd/>
          </a:ln>
        </p:spPr>
        <p:txBody>
          <a:bodyPr wrap="none">
            <a:spAutoFit/>
          </a:bodyPr>
          <a:lstStyle/>
          <a:p>
            <a:r>
              <a:rPr lang="en-US">
                <a:latin typeface="Segoe"/>
              </a:rPr>
              <a:t>Indigo Lighthouse</a:t>
            </a:r>
          </a:p>
        </p:txBody>
      </p:sp>
      <p:sp>
        <p:nvSpPr>
          <p:cNvPr id="36880" name="TextBox 23"/>
          <p:cNvSpPr txBox="1">
            <a:spLocks noChangeArrowheads="1"/>
          </p:cNvSpPr>
          <p:nvPr/>
        </p:nvSpPr>
        <p:spPr bwMode="auto">
          <a:xfrm>
            <a:off x="422275" y="3133725"/>
            <a:ext cx="931863" cy="369888"/>
          </a:xfrm>
          <a:prstGeom prst="rect">
            <a:avLst/>
          </a:prstGeom>
          <a:noFill/>
          <a:ln w="9525">
            <a:noFill/>
            <a:miter lim="800000"/>
            <a:headEnd/>
            <a:tailEnd/>
          </a:ln>
        </p:spPr>
        <p:txBody>
          <a:bodyPr wrap="none">
            <a:spAutoFit/>
          </a:bodyPr>
          <a:lstStyle/>
          <a:p>
            <a:r>
              <a:rPr lang="en-US">
                <a:latin typeface="Segoe"/>
              </a:rPr>
              <a:t>Ameren</a:t>
            </a:r>
          </a:p>
        </p:txBody>
      </p:sp>
      <p:sp>
        <p:nvSpPr>
          <p:cNvPr id="36881" name="TextBox 24"/>
          <p:cNvSpPr txBox="1">
            <a:spLocks noChangeArrowheads="1"/>
          </p:cNvSpPr>
          <p:nvPr/>
        </p:nvSpPr>
        <p:spPr bwMode="auto">
          <a:xfrm>
            <a:off x="412750" y="3690938"/>
            <a:ext cx="2276475" cy="503237"/>
          </a:xfrm>
          <a:prstGeom prst="rect">
            <a:avLst/>
          </a:prstGeom>
          <a:noFill/>
          <a:ln w="9525">
            <a:noFill/>
            <a:miter lim="800000"/>
            <a:headEnd/>
            <a:tailEnd/>
          </a:ln>
        </p:spPr>
        <p:txBody>
          <a:bodyPr>
            <a:spAutoFit/>
          </a:bodyPr>
          <a:lstStyle/>
          <a:p>
            <a:pPr>
              <a:lnSpc>
                <a:spcPts val="1600"/>
              </a:lnSpc>
            </a:pPr>
            <a:r>
              <a:rPr lang="en-US" sz="1700">
                <a:latin typeface="Segoe"/>
              </a:rPr>
              <a:t>Finance Committee</a:t>
            </a:r>
            <a:br>
              <a:rPr lang="en-US" sz="1700">
                <a:latin typeface="Segoe"/>
              </a:rPr>
            </a:br>
            <a:r>
              <a:rPr lang="en-US" sz="1700">
                <a:latin typeface="Segoe"/>
              </a:rPr>
              <a:t>St. Petersburg</a:t>
            </a:r>
          </a:p>
        </p:txBody>
      </p:sp>
      <p:sp>
        <p:nvSpPr>
          <p:cNvPr id="36882" name="Rectangle 9"/>
          <p:cNvSpPr>
            <a:spLocks noChangeArrowheads="1"/>
          </p:cNvSpPr>
          <p:nvPr/>
        </p:nvSpPr>
        <p:spPr bwMode="auto">
          <a:xfrm>
            <a:off x="2349500" y="4238625"/>
            <a:ext cx="6413500" cy="582613"/>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r>
              <a:rPr lang="en-US" sz="2000" dirty="0">
                <a:solidFill>
                  <a:schemeClr val="bg2"/>
                </a:solidFill>
                <a:latin typeface="Segoe"/>
              </a:rPr>
              <a:t>Uninterrupted </a:t>
            </a:r>
            <a:r>
              <a:rPr lang="en-US" sz="2000" dirty="0" smtClean="0">
                <a:solidFill>
                  <a:schemeClr val="bg2"/>
                </a:solidFill>
                <a:latin typeface="Segoe"/>
              </a:rPr>
              <a:t>availability </a:t>
            </a:r>
            <a:r>
              <a:rPr lang="en-US" sz="2000" dirty="0">
                <a:solidFill>
                  <a:schemeClr val="bg2"/>
                </a:solidFill>
                <a:latin typeface="Segoe"/>
              </a:rPr>
              <a:t>of data</a:t>
            </a:r>
          </a:p>
        </p:txBody>
      </p:sp>
      <p:sp>
        <p:nvSpPr>
          <p:cNvPr id="36883" name="Rectangle 24"/>
          <p:cNvSpPr>
            <a:spLocks noChangeArrowheads="1"/>
          </p:cNvSpPr>
          <p:nvPr/>
        </p:nvSpPr>
        <p:spPr bwMode="auto">
          <a:xfrm>
            <a:off x="415925" y="4241800"/>
            <a:ext cx="8391525" cy="574675"/>
          </a:xfrm>
          <a:prstGeom prst="rect">
            <a:avLst/>
          </a:prstGeom>
          <a:noFill/>
          <a:ln w="12700" algn="ctr">
            <a:solidFill>
              <a:srgbClr val="E99601"/>
            </a:solidFill>
            <a:miter lim="800000"/>
            <a:headEnd/>
            <a:tailEnd/>
          </a:ln>
        </p:spPr>
        <p:txBody>
          <a:bodyPr lIns="2286000" anchor="ctr"/>
          <a:lstStyle/>
          <a:p>
            <a:pPr>
              <a:spcBef>
                <a:spcPct val="95000"/>
              </a:spcBef>
              <a:buClr>
                <a:srgbClr val="ABA69F"/>
              </a:buClr>
              <a:buSzPct val="80000"/>
            </a:pPr>
            <a:endParaRPr lang="en-US" sz="2400">
              <a:latin typeface="Segoe"/>
            </a:endParaRPr>
          </a:p>
        </p:txBody>
      </p:sp>
      <p:sp>
        <p:nvSpPr>
          <p:cNvPr id="36884" name="TextBox 28"/>
          <p:cNvSpPr txBox="1">
            <a:spLocks noChangeArrowheads="1"/>
          </p:cNvSpPr>
          <p:nvPr/>
        </p:nvSpPr>
        <p:spPr bwMode="auto">
          <a:xfrm>
            <a:off x="407988" y="4391025"/>
            <a:ext cx="977900" cy="336550"/>
          </a:xfrm>
          <a:prstGeom prst="rect">
            <a:avLst/>
          </a:prstGeom>
          <a:noFill/>
          <a:ln w="9525">
            <a:noFill/>
            <a:miter lim="800000"/>
            <a:headEnd/>
            <a:tailEnd/>
          </a:ln>
        </p:spPr>
        <p:txBody>
          <a:bodyPr wrap="none">
            <a:spAutoFit/>
          </a:bodyPr>
          <a:lstStyle/>
          <a:p>
            <a:pPr>
              <a:lnSpc>
                <a:spcPts val="1900"/>
              </a:lnSpc>
            </a:pPr>
            <a:r>
              <a:rPr lang="en-US">
                <a:latin typeface="Segoe"/>
              </a:rPr>
              <a:t>Gaitame</a:t>
            </a:r>
          </a:p>
        </p:txBody>
      </p:sp>
      <p:sp>
        <p:nvSpPr>
          <p:cNvPr id="36885" name="Rectangle 9"/>
          <p:cNvSpPr>
            <a:spLocks noChangeArrowheads="1"/>
          </p:cNvSpPr>
          <p:nvPr/>
        </p:nvSpPr>
        <p:spPr bwMode="auto">
          <a:xfrm>
            <a:off x="2349500" y="4860925"/>
            <a:ext cx="6413500" cy="576263"/>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r>
              <a:rPr lang="en-US" sz="2000" dirty="0">
                <a:solidFill>
                  <a:schemeClr val="bg2"/>
                </a:solidFill>
                <a:latin typeface="Segoe"/>
              </a:rPr>
              <a:t>99.98% </a:t>
            </a:r>
            <a:r>
              <a:rPr lang="en-US" sz="2000" dirty="0" smtClean="0">
                <a:solidFill>
                  <a:schemeClr val="bg2"/>
                </a:solidFill>
                <a:latin typeface="Segoe"/>
              </a:rPr>
              <a:t>availability</a:t>
            </a:r>
            <a:endParaRPr lang="en-US" sz="2000" dirty="0">
              <a:solidFill>
                <a:schemeClr val="bg2"/>
              </a:solidFill>
              <a:latin typeface="Segoe"/>
            </a:endParaRPr>
          </a:p>
        </p:txBody>
      </p:sp>
      <p:sp>
        <p:nvSpPr>
          <p:cNvPr id="36886" name="Rectangle 24"/>
          <p:cNvSpPr>
            <a:spLocks noChangeArrowheads="1"/>
          </p:cNvSpPr>
          <p:nvPr/>
        </p:nvSpPr>
        <p:spPr bwMode="auto">
          <a:xfrm>
            <a:off x="415925" y="4864100"/>
            <a:ext cx="8391525" cy="574675"/>
          </a:xfrm>
          <a:prstGeom prst="rect">
            <a:avLst/>
          </a:prstGeom>
          <a:noFill/>
          <a:ln w="12700" algn="ctr">
            <a:solidFill>
              <a:srgbClr val="E99601"/>
            </a:solidFill>
            <a:miter lim="800000"/>
            <a:headEnd/>
            <a:tailEnd/>
          </a:ln>
        </p:spPr>
        <p:txBody>
          <a:bodyPr lIns="2286000" anchor="ctr"/>
          <a:lstStyle/>
          <a:p>
            <a:pPr>
              <a:spcBef>
                <a:spcPct val="95000"/>
              </a:spcBef>
              <a:buClr>
                <a:srgbClr val="ABA69F"/>
              </a:buClr>
              <a:buSzPct val="80000"/>
            </a:pPr>
            <a:endParaRPr lang="en-US" sz="2400">
              <a:latin typeface="Segoe"/>
            </a:endParaRPr>
          </a:p>
        </p:txBody>
      </p:sp>
      <p:sp>
        <p:nvSpPr>
          <p:cNvPr id="36887" name="TextBox 35"/>
          <p:cNvSpPr txBox="1">
            <a:spLocks noChangeArrowheads="1"/>
          </p:cNvSpPr>
          <p:nvPr/>
        </p:nvSpPr>
        <p:spPr bwMode="auto">
          <a:xfrm>
            <a:off x="412750" y="4970463"/>
            <a:ext cx="1700213" cy="336550"/>
          </a:xfrm>
          <a:prstGeom prst="rect">
            <a:avLst/>
          </a:prstGeom>
          <a:noFill/>
          <a:ln w="9525">
            <a:noFill/>
            <a:miter lim="800000"/>
            <a:headEnd/>
            <a:tailEnd/>
          </a:ln>
        </p:spPr>
        <p:txBody>
          <a:bodyPr>
            <a:spAutoFit/>
          </a:bodyPr>
          <a:lstStyle/>
          <a:p>
            <a:pPr>
              <a:lnSpc>
                <a:spcPts val="1900"/>
              </a:lnSpc>
            </a:pPr>
            <a:r>
              <a:rPr lang="en-US">
                <a:latin typeface="Segoe"/>
              </a:rPr>
              <a:t>La Lorraine</a:t>
            </a:r>
          </a:p>
        </p:txBody>
      </p:sp>
      <p:sp>
        <p:nvSpPr>
          <p:cNvPr id="36888" name="Rectangle 9"/>
          <p:cNvSpPr>
            <a:spLocks noChangeArrowheads="1"/>
          </p:cNvSpPr>
          <p:nvPr/>
        </p:nvSpPr>
        <p:spPr bwMode="auto">
          <a:xfrm>
            <a:off x="2349500" y="5483225"/>
            <a:ext cx="6421438" cy="576263"/>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r>
              <a:rPr lang="en-US" sz="2000" dirty="0">
                <a:solidFill>
                  <a:schemeClr val="bg2"/>
                </a:solidFill>
                <a:latin typeface="Segoe"/>
              </a:rPr>
              <a:t>Continuous operation for a year; no lost transactions </a:t>
            </a:r>
          </a:p>
        </p:txBody>
      </p:sp>
      <p:sp>
        <p:nvSpPr>
          <p:cNvPr id="36889" name="TextBox 38"/>
          <p:cNvSpPr txBox="1">
            <a:spLocks noChangeArrowheads="1"/>
          </p:cNvSpPr>
          <p:nvPr/>
        </p:nvSpPr>
        <p:spPr bwMode="auto">
          <a:xfrm>
            <a:off x="427038" y="5599113"/>
            <a:ext cx="914400" cy="336550"/>
          </a:xfrm>
          <a:prstGeom prst="rect">
            <a:avLst/>
          </a:prstGeom>
          <a:noFill/>
          <a:ln w="9525">
            <a:noFill/>
            <a:miter lim="800000"/>
            <a:headEnd/>
            <a:tailEnd/>
          </a:ln>
        </p:spPr>
        <p:txBody>
          <a:bodyPr>
            <a:spAutoFit/>
          </a:bodyPr>
          <a:lstStyle/>
          <a:p>
            <a:pPr>
              <a:lnSpc>
                <a:spcPts val="1900"/>
              </a:lnSpc>
            </a:pPr>
            <a:r>
              <a:rPr lang="en-US">
                <a:latin typeface="Segoe"/>
              </a:rPr>
              <a:t>RaceO</a:t>
            </a:r>
          </a:p>
        </p:txBody>
      </p:sp>
      <p:sp>
        <p:nvSpPr>
          <p:cNvPr id="36890" name="Rectangle 6"/>
          <p:cNvSpPr>
            <a:spLocks noChangeArrowheads="1"/>
          </p:cNvSpPr>
          <p:nvPr/>
        </p:nvSpPr>
        <p:spPr bwMode="auto">
          <a:xfrm>
            <a:off x="2349500" y="1793875"/>
            <a:ext cx="6413500" cy="546100"/>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r>
              <a:rPr lang="en-US" sz="2000">
                <a:solidFill>
                  <a:schemeClr val="bg2"/>
                </a:solidFill>
                <a:latin typeface="Segoe"/>
              </a:rPr>
              <a:t>100% uptime during first year</a:t>
            </a:r>
          </a:p>
        </p:txBody>
      </p:sp>
      <p:sp>
        <p:nvSpPr>
          <p:cNvPr id="36891" name="Rectangle 7"/>
          <p:cNvSpPr>
            <a:spLocks noChangeArrowheads="1"/>
          </p:cNvSpPr>
          <p:nvPr/>
        </p:nvSpPr>
        <p:spPr bwMode="auto">
          <a:xfrm>
            <a:off x="2349500" y="2416175"/>
            <a:ext cx="6186488" cy="574675"/>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r>
              <a:rPr lang="en-US" sz="2000">
                <a:solidFill>
                  <a:schemeClr val="bg2"/>
                </a:solidFill>
                <a:latin typeface="Segoe"/>
              </a:rPr>
              <a:t>99.9% solution availability</a:t>
            </a:r>
          </a:p>
        </p:txBody>
      </p:sp>
      <p:sp>
        <p:nvSpPr>
          <p:cNvPr id="36892" name="Rectangle 8"/>
          <p:cNvSpPr>
            <a:spLocks noChangeArrowheads="1"/>
          </p:cNvSpPr>
          <p:nvPr/>
        </p:nvSpPr>
        <p:spPr bwMode="auto">
          <a:xfrm>
            <a:off x="2425700" y="3028950"/>
            <a:ext cx="6350000" cy="576263"/>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endParaRPr lang="en-US" sz="2000">
              <a:solidFill>
                <a:schemeClr val="bg2"/>
              </a:solidFill>
              <a:latin typeface="Segoe"/>
            </a:endParaRPr>
          </a:p>
          <a:p>
            <a:pPr>
              <a:spcBef>
                <a:spcPct val="95000"/>
              </a:spcBef>
              <a:buClr>
                <a:srgbClr val="ABA69F"/>
              </a:buClr>
              <a:buSzPct val="80000"/>
            </a:pPr>
            <a:r>
              <a:rPr lang="en-US" sz="2000">
                <a:solidFill>
                  <a:schemeClr val="bg2"/>
                </a:solidFill>
                <a:latin typeface="Segoe"/>
              </a:rPr>
              <a:t>No unplanned outages since implementation</a:t>
            </a:r>
          </a:p>
          <a:p>
            <a:pPr>
              <a:spcBef>
                <a:spcPct val="95000"/>
              </a:spcBef>
              <a:buClr>
                <a:srgbClr val="ABA69F"/>
              </a:buClr>
              <a:buSzPct val="80000"/>
            </a:pPr>
            <a:endParaRPr lang="en-US" sz="2000">
              <a:solidFill>
                <a:schemeClr val="bg2"/>
              </a:solidFill>
              <a:latin typeface="Segoe"/>
            </a:endParaRPr>
          </a:p>
        </p:txBody>
      </p:sp>
      <p:sp>
        <p:nvSpPr>
          <p:cNvPr id="36893" name="Rectangle 9"/>
          <p:cNvSpPr>
            <a:spLocks noChangeArrowheads="1"/>
          </p:cNvSpPr>
          <p:nvPr/>
        </p:nvSpPr>
        <p:spPr bwMode="auto">
          <a:xfrm>
            <a:off x="2425700" y="3629025"/>
            <a:ext cx="6324600" cy="574675"/>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r>
              <a:rPr lang="en-US" sz="2000">
                <a:solidFill>
                  <a:schemeClr val="bg2"/>
                </a:solidFill>
                <a:latin typeface="Segoe"/>
              </a:rPr>
              <a:t>Less than 12 minutes per year downtime</a:t>
            </a:r>
          </a:p>
        </p:txBody>
      </p:sp>
      <p:sp>
        <p:nvSpPr>
          <p:cNvPr id="36894" name="Rectangle 10"/>
          <p:cNvSpPr>
            <a:spLocks noChangeArrowheads="1"/>
          </p:cNvSpPr>
          <p:nvPr/>
        </p:nvSpPr>
        <p:spPr bwMode="auto">
          <a:xfrm>
            <a:off x="2393950" y="1184275"/>
            <a:ext cx="6438900" cy="574675"/>
          </a:xfrm>
          <a:prstGeom prst="rect">
            <a:avLst/>
          </a:prstGeom>
          <a:solidFill>
            <a:srgbClr val="E99601"/>
          </a:solidFill>
          <a:ln w="12700" algn="ctr">
            <a:noFill/>
            <a:miter lim="800000"/>
            <a:headEnd/>
            <a:tailEnd/>
          </a:ln>
        </p:spPr>
        <p:txBody>
          <a:bodyPr lIns="457200" anchor="ctr"/>
          <a:lstStyle/>
          <a:p>
            <a:pPr>
              <a:spcBef>
                <a:spcPct val="95000"/>
              </a:spcBef>
              <a:buClr>
                <a:srgbClr val="ABA69F"/>
              </a:buClr>
              <a:buSzPct val="80000"/>
            </a:pPr>
            <a:r>
              <a:rPr lang="en-US" sz="2000">
                <a:solidFill>
                  <a:schemeClr val="bg2"/>
                </a:solidFill>
                <a:latin typeface="Segoe"/>
              </a:rPr>
              <a:t>Achieved “four nines” reliability</a:t>
            </a:r>
          </a:p>
        </p:txBody>
      </p:sp>
      <p:sp>
        <p:nvSpPr>
          <p:cNvPr id="36895" name="Date Placeholder 33"/>
          <p:cNvSpPr txBox="1">
            <a:spLocks noGrp="1"/>
          </p:cNvSpPr>
          <p:nvPr/>
        </p:nvSpPr>
        <p:spPr bwMode="auto">
          <a:xfrm>
            <a:off x="7543800" y="6459538"/>
            <a:ext cx="838200" cy="365125"/>
          </a:xfrm>
          <a:prstGeom prst="rect">
            <a:avLst/>
          </a:prstGeom>
          <a:noFill/>
          <a:ln w="9525">
            <a:noFill/>
            <a:miter lim="800000"/>
            <a:headEnd/>
            <a:tailEnd/>
          </a:ln>
        </p:spPr>
        <p:txBody>
          <a:bodyPr anchor="ctr"/>
          <a:lstStyle/>
          <a:p>
            <a:pPr algn="ctr"/>
            <a:fld id="{E945FE89-A79F-497C-B2EE-879A1B18EA1D}" type="datetime3">
              <a:rPr lang="en-US" sz="900">
                <a:solidFill>
                  <a:schemeClr val="bg1"/>
                </a:solidFill>
                <a:latin typeface="Segoe"/>
              </a:rPr>
              <a:pPr algn="ctr"/>
              <a:t>11 November 2008</a:t>
            </a:fld>
            <a:endParaRPr lang="en-US" sz="900">
              <a:solidFill>
                <a:schemeClr val="bg1"/>
              </a:solidFill>
              <a:latin typeface="Segoe"/>
            </a:endParaRPr>
          </a:p>
        </p:txBody>
      </p:sp>
      <p:sp>
        <p:nvSpPr>
          <p:cNvPr id="36896" name="Slide Number Placeholder 34"/>
          <p:cNvSpPr txBox="1">
            <a:spLocks noGrp="1"/>
          </p:cNvSpPr>
          <p:nvPr/>
        </p:nvSpPr>
        <p:spPr bwMode="auto">
          <a:xfrm>
            <a:off x="8382000" y="6459538"/>
            <a:ext cx="609600" cy="365125"/>
          </a:xfrm>
          <a:prstGeom prst="rect">
            <a:avLst/>
          </a:prstGeom>
          <a:noFill/>
          <a:ln w="9525">
            <a:noFill/>
            <a:miter lim="800000"/>
            <a:headEnd/>
            <a:tailEnd/>
          </a:ln>
        </p:spPr>
        <p:txBody>
          <a:bodyPr anchor="ctr"/>
          <a:lstStyle/>
          <a:p>
            <a:pPr algn="ctr"/>
            <a:fld id="{2B6745C9-3AA8-4F50-8CCB-0DB4791F854D}" type="slidenum">
              <a:rPr lang="en-US" sz="900">
                <a:solidFill>
                  <a:schemeClr val="bg1"/>
                </a:solidFill>
                <a:latin typeface="Segoe"/>
              </a:rPr>
              <a:pPr algn="ctr"/>
              <a:t>29</a:t>
            </a:fld>
            <a:endParaRPr lang="en-US" sz="900">
              <a:solidFill>
                <a:schemeClr val="bg1"/>
              </a:solidFill>
              <a:latin typeface="Segoe"/>
            </a:endParaRPr>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107996"/>
          </a:xfrm>
        </p:spPr>
        <p:txBody>
          <a:bodyPr/>
          <a:lstStyle/>
          <a:p>
            <a:r>
              <a:rPr lang="en-US" sz="4400" spc="-300" dirty="0" smtClean="0"/>
              <a:t>Power-Performance Benchmark Design</a:t>
            </a:r>
            <a:r>
              <a:rPr lang="en-US" dirty="0" smtClean="0"/>
              <a:t/>
            </a:r>
            <a:br>
              <a:rPr lang="en-US" dirty="0" smtClean="0"/>
            </a:br>
            <a:r>
              <a:rPr lang="en-US" sz="3600" dirty="0" smtClean="0"/>
              <a:t>Presentation Overview</a:t>
            </a:r>
            <a:endParaRPr lang="en-US" dirty="0"/>
          </a:p>
        </p:txBody>
      </p:sp>
      <p:sp>
        <p:nvSpPr>
          <p:cNvPr id="9229" name="Rectangle 13"/>
          <p:cNvSpPr>
            <a:spLocks noGrp="1" noChangeArrowheads="1"/>
          </p:cNvSpPr>
          <p:nvPr>
            <p:ph idx="1"/>
          </p:nvPr>
        </p:nvSpPr>
        <p:spPr>
          <a:xfrm>
            <a:off x="382588" y="1629288"/>
            <a:ext cx="8380412" cy="4351961"/>
          </a:xfrm>
        </p:spPr>
        <p:txBody>
          <a:bodyPr/>
          <a:lstStyle/>
          <a:p>
            <a:r>
              <a:rPr lang="en-US" sz="1600" dirty="0" smtClean="0"/>
              <a:t>About the authors</a:t>
            </a:r>
          </a:p>
          <a:p>
            <a:r>
              <a:rPr lang="en-US" sz="1600" dirty="0" smtClean="0"/>
              <a:t>Importance of Power-performance Benchmarking</a:t>
            </a:r>
          </a:p>
          <a:p>
            <a:r>
              <a:rPr lang="en-US" sz="1600" dirty="0" smtClean="0"/>
              <a:t>Power-performance Benchmarks – Design Considerations</a:t>
            </a:r>
          </a:p>
          <a:p>
            <a:r>
              <a:rPr lang="en-US" sz="1600" dirty="0" smtClean="0"/>
              <a:t>Power-Performance Benchmark Interpretation – Example</a:t>
            </a:r>
          </a:p>
          <a:p>
            <a:r>
              <a:rPr lang="en-US" sz="1600" dirty="0" smtClean="0"/>
              <a:t>More Specific Issues</a:t>
            </a:r>
          </a:p>
          <a:p>
            <a:r>
              <a:rPr lang="en-US" sz="1600" dirty="0" smtClean="0"/>
              <a:t>Design Decisions for SPECpower_ssj</a:t>
            </a:r>
            <a:r>
              <a:rPr lang="en-US" sz="1600" baseline="40000" dirty="0" smtClean="0"/>
              <a:t>TM</a:t>
            </a:r>
            <a:r>
              <a:rPr lang="en-US" sz="1600" dirty="0" smtClean="0"/>
              <a:t>2008</a:t>
            </a:r>
          </a:p>
          <a:p>
            <a:r>
              <a:rPr lang="en-US" sz="1600" dirty="0" smtClean="0"/>
              <a:t>SPECpower_ssj2008 - Measurement Setup</a:t>
            </a:r>
          </a:p>
          <a:p>
            <a:r>
              <a:rPr lang="en-US" sz="1600" dirty="0" smtClean="0"/>
              <a:t>SPECPower_ssj2008 - Typical Run</a:t>
            </a:r>
          </a:p>
          <a:p>
            <a:r>
              <a:rPr lang="en-US" sz="1600" dirty="0" smtClean="0"/>
              <a:t>SPECpower_ssj2008 – Observations</a:t>
            </a:r>
          </a:p>
          <a:p>
            <a:r>
              <a:rPr lang="en-US" sz="1600" dirty="0" smtClean="0"/>
              <a:t>Call to Action</a:t>
            </a:r>
          </a:p>
          <a:p>
            <a:r>
              <a:rPr lang="en-US" sz="1600" dirty="0" smtClean="0"/>
              <a:t>Additional Resources</a:t>
            </a:r>
          </a:p>
          <a:p>
            <a:r>
              <a:rPr lang="en-US" sz="1600" dirty="0" smtClean="0"/>
              <a:t>Q &amp; A</a:t>
            </a:r>
          </a:p>
        </p:txBody>
      </p:sp>
      <p:sp>
        <p:nvSpPr>
          <p:cNvPr id="6" name="Text Box 9"/>
          <p:cNvSpPr txBox="1">
            <a:spLocks noChangeArrowheads="1"/>
          </p:cNvSpPr>
          <p:nvPr/>
        </p:nvSpPr>
        <p:spPr bwMode="auto">
          <a:xfrm>
            <a:off x="1430338" y="6049963"/>
            <a:ext cx="6000750" cy="274637"/>
          </a:xfrm>
          <a:prstGeom prst="rect">
            <a:avLst/>
          </a:prstGeom>
          <a:noFill/>
          <a:ln w="12700">
            <a:noFill/>
            <a:miter lim="800000"/>
            <a:headEnd/>
            <a:tailEnd/>
          </a:ln>
          <a:effectLst/>
        </p:spPr>
        <p:txBody>
          <a:bodyPr wrap="none">
            <a:spAutoFit/>
          </a:bodyPr>
          <a:lstStyle/>
          <a:p>
            <a:r>
              <a:rPr lang="en-US" sz="1200" dirty="0" err="1"/>
              <a:t>SPECpower_ssj</a:t>
            </a:r>
            <a:r>
              <a:rPr lang="en-US" sz="1200" baseline="40000" dirty="0" err="1"/>
              <a:t>TM</a:t>
            </a:r>
            <a:r>
              <a:rPr lang="en-US" sz="1200" baseline="40000" dirty="0"/>
              <a:t> </a:t>
            </a:r>
            <a:r>
              <a:rPr lang="en-US" sz="1200" dirty="0"/>
              <a:t>is a trademark of the Standard Performance Evaluation Corporation</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36600" y="2982892"/>
            <a:ext cx="8216900" cy="3098059"/>
          </a:xfrm>
          <a:prstGeom prst="rect">
            <a:avLst/>
          </a:prstGeom>
          <a:solidFill>
            <a:srgbClr val="E99601"/>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6"/>
          </a:lnRef>
          <a:fillRef idx="3">
            <a:schemeClr val="accent6"/>
          </a:fillRef>
          <a:effectRef idx="3">
            <a:schemeClr val="accent6"/>
          </a:effectRef>
          <a:fontRef idx="minor">
            <a:schemeClr val="lt1"/>
          </a:fontRef>
        </p:style>
        <p:txBody>
          <a:bodyPr anchor="ctr"/>
          <a:lstStyle/>
          <a:p>
            <a:pPr algn="ctr" fontAlgn="auto">
              <a:spcAft>
                <a:spcPts val="0"/>
              </a:spcAft>
              <a:defRPr/>
            </a:pPr>
            <a:endParaRPr lang="en-US" dirty="0"/>
          </a:p>
        </p:txBody>
      </p:sp>
      <p:sp>
        <p:nvSpPr>
          <p:cNvPr id="2114565" name="Rectangle 2"/>
          <p:cNvSpPr>
            <a:spLocks noGrp="1" noChangeArrowheads="1"/>
          </p:cNvSpPr>
          <p:nvPr>
            <p:ph type="title"/>
          </p:nvPr>
        </p:nvSpPr>
        <p:spPr>
          <a:xfrm>
            <a:off x="382588" y="228600"/>
            <a:ext cx="8380412" cy="553998"/>
          </a:xfrm>
        </p:spPr>
        <p:txBody>
          <a:bodyPr/>
          <a:lstStyle/>
          <a:p>
            <a:r>
              <a:rPr lang="en-US" sz="4000" dirty="0" smtClean="0"/>
              <a:t>Server Consolidation With Integrity</a:t>
            </a:r>
            <a:endParaRPr lang="en-US" sz="4000" dirty="0"/>
          </a:p>
        </p:txBody>
      </p:sp>
      <p:pic>
        <p:nvPicPr>
          <p:cNvPr id="38917" name="Picture 6" descr="Figure 03"/>
          <p:cNvPicPr>
            <a:picLocks noGrp="1" noChangeAspect="1" noChangeArrowheads="1"/>
          </p:cNvPicPr>
          <p:nvPr>
            <p:ph type="body" sz="quarter" idx="4294967295"/>
          </p:nvPr>
        </p:nvPicPr>
        <p:blipFill>
          <a:blip r:embed="rId3">
            <a:clrChange>
              <a:clrFrom>
                <a:srgbClr val="FFFFFF"/>
              </a:clrFrom>
              <a:clrTo>
                <a:srgbClr val="FFFFFF">
                  <a:alpha val="0"/>
                </a:srgbClr>
              </a:clrTo>
            </a:clrChange>
          </a:blip>
          <a:srcRect/>
          <a:stretch>
            <a:fillRect/>
          </a:stretch>
        </p:blipFill>
        <p:spPr>
          <a:xfrm>
            <a:off x="6988175" y="4114800"/>
            <a:ext cx="2155825" cy="1636713"/>
          </a:xfrm>
        </p:spPr>
      </p:pic>
      <p:sp>
        <p:nvSpPr>
          <p:cNvPr id="16" name="Text Placeholder 15"/>
          <p:cNvSpPr>
            <a:spLocks noGrp="1"/>
          </p:cNvSpPr>
          <p:nvPr>
            <p:ph type="body" sz="quarter" idx="4294967295"/>
          </p:nvPr>
        </p:nvSpPr>
        <p:spPr>
          <a:xfrm>
            <a:off x="381000" y="833438"/>
            <a:ext cx="6934200" cy="274638"/>
          </a:xfrm>
        </p:spPr>
        <p:txBody>
          <a:bodyPr>
            <a:normAutofit/>
          </a:bodyPr>
          <a:lstStyle/>
          <a:p>
            <a:pPr eaLnBrk="1" hangingPunct="1">
              <a:buFontTx/>
              <a:buNone/>
            </a:pPr>
            <a:r>
              <a:rPr lang="en-US" sz="2000" i="1" dirty="0" smtClean="0">
                <a:solidFill>
                  <a:schemeClr val="accent1"/>
                </a:solidFill>
                <a:effectLst>
                  <a:outerShdw blurRad="38100" dist="38100" dir="2700000" algn="tl">
                    <a:srgbClr val="000000"/>
                  </a:outerShdw>
                </a:effectLst>
              </a:rPr>
              <a:t>Broad range of options and compelling TCO</a:t>
            </a:r>
          </a:p>
        </p:txBody>
      </p:sp>
      <p:pic>
        <p:nvPicPr>
          <p:cNvPr id="38919" name="Picture 3" descr="Figure 01"/>
          <p:cNvPicPr>
            <a:picLocks noChangeAspect="1" noChangeArrowheads="1"/>
          </p:cNvPicPr>
          <p:nvPr/>
        </p:nvPicPr>
        <p:blipFill>
          <a:blip r:embed="rId4"/>
          <a:srcRect/>
          <a:stretch>
            <a:fillRect/>
          </a:stretch>
        </p:blipFill>
        <p:spPr bwMode="auto">
          <a:xfrm>
            <a:off x="1630363" y="1358900"/>
            <a:ext cx="1925637" cy="1308100"/>
          </a:xfrm>
          <a:prstGeom prst="rect">
            <a:avLst/>
          </a:prstGeom>
          <a:noFill/>
          <a:ln w="31750">
            <a:solidFill>
              <a:srgbClr val="FFFFFF"/>
            </a:solidFill>
            <a:miter lim="800000"/>
            <a:headEnd/>
            <a:tailEnd/>
          </a:ln>
        </p:spPr>
      </p:pic>
      <p:sp>
        <p:nvSpPr>
          <p:cNvPr id="25604" name="Text Box 4"/>
          <p:cNvSpPr txBox="1">
            <a:spLocks noChangeArrowheads="1"/>
          </p:cNvSpPr>
          <p:nvPr/>
        </p:nvSpPr>
        <p:spPr bwMode="auto">
          <a:xfrm>
            <a:off x="3689350" y="1239838"/>
            <a:ext cx="4673600" cy="1665287"/>
          </a:xfrm>
          <a:prstGeom prst="rect">
            <a:avLst/>
          </a:prstGeom>
          <a:noFill/>
          <a:ln w="19050" algn="ctr">
            <a:noFill/>
            <a:miter lim="800000"/>
            <a:headEnd/>
            <a:tailEnd/>
          </a:ln>
        </p:spPr>
        <p:txBody>
          <a:bodyPr lIns="45720" rIns="45720">
            <a:spAutoFit/>
          </a:bodyPr>
          <a:lstStyle/>
          <a:p>
            <a:pPr marL="176213" indent="-176213" fontAlgn="auto">
              <a:spcAft>
                <a:spcPts val="0"/>
              </a:spcAft>
              <a:buClr>
                <a:srgbClr val="B2B3B5"/>
              </a:buClr>
              <a:buSzPct val="85000"/>
              <a:defRPr/>
            </a:pPr>
            <a:r>
              <a:rPr lang="en-US" dirty="0">
                <a:solidFill>
                  <a:schemeClr val="tx1">
                    <a:lumMod val="65000"/>
                    <a:lumOff val="35000"/>
                  </a:schemeClr>
                </a:solidFill>
                <a:latin typeface="+mn-lt"/>
                <a:cs typeface="Arial" pitchFamily="34" charset="0"/>
              </a:rPr>
              <a:t>Issues with server sprawl</a:t>
            </a:r>
          </a:p>
          <a:p>
            <a:pPr marL="176213" indent="-176213" fontAlgn="auto">
              <a:spcBef>
                <a:spcPts val="100"/>
              </a:spcBef>
              <a:spcAft>
                <a:spcPts val="0"/>
              </a:spcAft>
              <a:buClr>
                <a:srgbClr val="B2B3B5"/>
              </a:buClr>
              <a:buSzPct val="85000"/>
              <a:buFontTx/>
              <a:buChar char="•"/>
              <a:defRPr/>
            </a:pPr>
            <a:r>
              <a:rPr lang="en-US" sz="1600" dirty="0">
                <a:solidFill>
                  <a:schemeClr val="tx1">
                    <a:lumMod val="65000"/>
                    <a:lumOff val="35000"/>
                  </a:schemeClr>
                </a:solidFill>
                <a:latin typeface="+mn-lt"/>
                <a:cs typeface="Arial" pitchFamily="34" charset="0"/>
              </a:rPr>
              <a:t>Building, upgrading, and patching </a:t>
            </a:r>
          </a:p>
          <a:p>
            <a:pPr marL="176213" indent="-176213" fontAlgn="auto">
              <a:spcBef>
                <a:spcPts val="100"/>
              </a:spcBef>
              <a:spcAft>
                <a:spcPts val="0"/>
              </a:spcAft>
              <a:buClr>
                <a:srgbClr val="B2B3B5"/>
              </a:buClr>
              <a:buSzPct val="85000"/>
              <a:buFontTx/>
              <a:buChar char="•"/>
              <a:defRPr/>
            </a:pPr>
            <a:r>
              <a:rPr lang="en-US" sz="1600" dirty="0">
                <a:solidFill>
                  <a:schemeClr val="tx1">
                    <a:lumMod val="65000"/>
                    <a:lumOff val="35000"/>
                  </a:schemeClr>
                </a:solidFill>
                <a:latin typeface="+mn-lt"/>
                <a:cs typeface="Arial" pitchFamily="34" charset="0"/>
              </a:rPr>
              <a:t>Problem identification and resolution</a:t>
            </a:r>
          </a:p>
          <a:p>
            <a:pPr marL="176213" indent="-176213" fontAlgn="auto">
              <a:spcBef>
                <a:spcPts val="100"/>
              </a:spcBef>
              <a:spcAft>
                <a:spcPts val="0"/>
              </a:spcAft>
              <a:buClr>
                <a:srgbClr val="B2B3B5"/>
              </a:buClr>
              <a:buSzPct val="85000"/>
              <a:buFontTx/>
              <a:buChar char="•"/>
              <a:defRPr/>
            </a:pPr>
            <a:r>
              <a:rPr lang="en-US" sz="1600" dirty="0">
                <a:solidFill>
                  <a:schemeClr val="tx1">
                    <a:lumMod val="65000"/>
                    <a:lumOff val="35000"/>
                  </a:schemeClr>
                </a:solidFill>
                <a:latin typeface="+mn-lt"/>
                <a:cs typeface="Arial" pitchFamily="34" charset="0"/>
              </a:rPr>
              <a:t>Server monitoring costs</a:t>
            </a:r>
          </a:p>
          <a:p>
            <a:pPr marL="176213" indent="-176213" fontAlgn="auto">
              <a:spcBef>
                <a:spcPts val="100"/>
              </a:spcBef>
              <a:spcAft>
                <a:spcPts val="0"/>
              </a:spcAft>
              <a:buClr>
                <a:srgbClr val="B2B3B5"/>
              </a:buClr>
              <a:buSzPct val="85000"/>
              <a:buFontTx/>
              <a:buChar char="•"/>
              <a:defRPr/>
            </a:pPr>
            <a:r>
              <a:rPr lang="en-US" sz="1600" dirty="0">
                <a:solidFill>
                  <a:schemeClr val="tx1">
                    <a:lumMod val="65000"/>
                    <a:lumOff val="35000"/>
                  </a:schemeClr>
                </a:solidFill>
                <a:latin typeface="+mn-lt"/>
                <a:cs typeface="Arial" pitchFamily="34" charset="0"/>
              </a:rPr>
              <a:t>Server hosting costs</a:t>
            </a:r>
          </a:p>
          <a:p>
            <a:pPr marL="176213" indent="-176213" fontAlgn="auto">
              <a:spcBef>
                <a:spcPts val="100"/>
              </a:spcBef>
              <a:spcAft>
                <a:spcPts val="0"/>
              </a:spcAft>
              <a:buClr>
                <a:srgbClr val="B2B3B5"/>
              </a:buClr>
              <a:buSzPct val="85000"/>
              <a:buFontTx/>
              <a:buChar char="•"/>
              <a:defRPr/>
            </a:pPr>
            <a:r>
              <a:rPr lang="en-US" sz="1600" dirty="0">
                <a:solidFill>
                  <a:schemeClr val="tx1">
                    <a:lumMod val="65000"/>
                    <a:lumOff val="35000"/>
                  </a:schemeClr>
                </a:solidFill>
                <a:latin typeface="+mn-lt"/>
                <a:cs typeface="Arial" pitchFamily="34" charset="0"/>
              </a:rPr>
              <a:t>Storage requirements for backups and restores</a:t>
            </a:r>
          </a:p>
        </p:txBody>
      </p:sp>
      <p:sp>
        <p:nvSpPr>
          <p:cNvPr id="38921" name="Text Box 5"/>
          <p:cNvSpPr txBox="1">
            <a:spLocks noChangeArrowheads="1"/>
          </p:cNvSpPr>
          <p:nvPr/>
        </p:nvSpPr>
        <p:spPr bwMode="auto">
          <a:xfrm>
            <a:off x="914400" y="3001963"/>
            <a:ext cx="7853363" cy="457200"/>
          </a:xfrm>
          <a:prstGeom prst="rect">
            <a:avLst/>
          </a:prstGeom>
          <a:noFill/>
          <a:ln w="19050" algn="ctr">
            <a:noFill/>
            <a:miter lim="800000"/>
            <a:headEnd/>
            <a:tailEnd/>
          </a:ln>
        </p:spPr>
        <p:txBody>
          <a:bodyPr lIns="45720" rIns="45720">
            <a:spAutoFit/>
          </a:bodyPr>
          <a:lstStyle/>
          <a:p>
            <a:pPr marL="176213" indent="-176213">
              <a:buClr>
                <a:srgbClr val="B2B3B5"/>
              </a:buClr>
              <a:buSzPct val="85000"/>
            </a:pPr>
            <a:r>
              <a:rPr lang="en-US" sz="2400" b="1">
                <a:solidFill>
                  <a:schemeClr val="bg1"/>
                </a:solidFill>
                <a:latin typeface="Calibri" pitchFamily="34" charset="0"/>
                <a:cs typeface="Arial" charset="0"/>
              </a:rPr>
              <a:t>Benefits of scale up with Integrity</a:t>
            </a:r>
            <a:endParaRPr lang="en-US" sz="1600">
              <a:solidFill>
                <a:schemeClr val="bg1"/>
              </a:solidFill>
              <a:latin typeface="Calibri" pitchFamily="34" charset="0"/>
              <a:cs typeface="Arial" charset="0"/>
            </a:endParaRPr>
          </a:p>
        </p:txBody>
      </p:sp>
      <p:sp>
        <p:nvSpPr>
          <p:cNvPr id="38922" name="TextBox 13"/>
          <p:cNvSpPr txBox="1">
            <a:spLocks noChangeArrowheads="1"/>
          </p:cNvSpPr>
          <p:nvPr/>
        </p:nvSpPr>
        <p:spPr bwMode="auto">
          <a:xfrm>
            <a:off x="873125" y="3406775"/>
            <a:ext cx="8169275" cy="2638425"/>
          </a:xfrm>
          <a:prstGeom prst="rect">
            <a:avLst/>
          </a:prstGeom>
          <a:noFill/>
          <a:ln w="9525">
            <a:noFill/>
            <a:miter lim="800000"/>
            <a:headEnd/>
            <a:tailEnd/>
          </a:ln>
        </p:spPr>
        <p:txBody>
          <a:bodyPr>
            <a:spAutoFit/>
          </a:bodyPr>
          <a:lstStyle/>
          <a:p>
            <a:pPr marL="227013" indent="-227013">
              <a:lnSpc>
                <a:spcPts val="2400"/>
              </a:lnSpc>
              <a:buFontTx/>
              <a:buChar char="•"/>
            </a:pPr>
            <a:r>
              <a:rPr lang="en-US">
                <a:solidFill>
                  <a:schemeClr val="bg2"/>
                </a:solidFill>
                <a:latin typeface="Segoe"/>
              </a:rPr>
              <a:t>Broa</a:t>
            </a:r>
            <a:r>
              <a:rPr lang="en-US" i="1">
                <a:solidFill>
                  <a:schemeClr val="bg2"/>
                </a:solidFill>
                <a:latin typeface="Segoe"/>
              </a:rPr>
              <a:t>d</a:t>
            </a:r>
            <a:r>
              <a:rPr lang="en-US">
                <a:solidFill>
                  <a:schemeClr val="bg2"/>
                </a:solidFill>
                <a:latin typeface="Segoe"/>
              </a:rPr>
              <a:t> range of consolidation options -- from total isolation with hard partitions to maximum utilization with one large instance/multiple databases</a:t>
            </a:r>
          </a:p>
          <a:p>
            <a:pPr marL="639763" lvl="1" indent="-273050">
              <a:lnSpc>
                <a:spcPts val="2400"/>
              </a:lnSpc>
              <a:spcBef>
                <a:spcPct val="30000"/>
              </a:spcBef>
              <a:buSzPct val="80000"/>
              <a:buFont typeface="Wingdings" pitchFamily="2" charset="2"/>
              <a:buChar char="Ø"/>
            </a:pPr>
            <a:r>
              <a:rPr lang="en-US">
                <a:solidFill>
                  <a:schemeClr val="bg2"/>
                </a:solidFill>
                <a:latin typeface="Segoe"/>
              </a:rPr>
              <a:t>Reduced operational costs</a:t>
            </a:r>
          </a:p>
          <a:p>
            <a:pPr marL="639763" lvl="1" indent="-273050">
              <a:lnSpc>
                <a:spcPts val="2400"/>
              </a:lnSpc>
              <a:spcBef>
                <a:spcPct val="30000"/>
              </a:spcBef>
              <a:buSzPct val="80000"/>
              <a:buFont typeface="Wingdings" pitchFamily="2" charset="2"/>
              <a:buChar char="Ø"/>
            </a:pPr>
            <a:r>
              <a:rPr lang="en-US">
                <a:solidFill>
                  <a:schemeClr val="bg2"/>
                </a:solidFill>
                <a:latin typeface="Segoe"/>
              </a:rPr>
              <a:t>Maximum resource management flexibility</a:t>
            </a:r>
          </a:p>
          <a:p>
            <a:pPr marL="639763" lvl="1" indent="-273050">
              <a:lnSpc>
                <a:spcPts val="2400"/>
              </a:lnSpc>
              <a:spcBef>
                <a:spcPct val="30000"/>
              </a:spcBef>
              <a:buSzPct val="80000"/>
              <a:buFont typeface="Wingdings" pitchFamily="2" charset="2"/>
              <a:buChar char="Ø"/>
            </a:pPr>
            <a:r>
              <a:rPr lang="en-US">
                <a:solidFill>
                  <a:schemeClr val="bg2"/>
                </a:solidFill>
                <a:latin typeface="Segoe"/>
              </a:rPr>
              <a:t>Greater hardware utilization</a:t>
            </a:r>
          </a:p>
          <a:p>
            <a:pPr marL="639763" lvl="1" indent="-273050">
              <a:lnSpc>
                <a:spcPts val="2400"/>
              </a:lnSpc>
              <a:spcBef>
                <a:spcPct val="30000"/>
              </a:spcBef>
              <a:buSzPct val="80000"/>
              <a:buFont typeface="Wingdings" pitchFamily="2" charset="2"/>
              <a:buChar char="Ø"/>
            </a:pPr>
            <a:r>
              <a:rPr lang="en-US">
                <a:solidFill>
                  <a:schemeClr val="bg2"/>
                </a:solidFill>
                <a:latin typeface="Segoe"/>
              </a:rPr>
              <a:t>Simplified system management</a:t>
            </a:r>
          </a:p>
          <a:p>
            <a:pPr marL="639763" lvl="1" indent="-273050">
              <a:lnSpc>
                <a:spcPts val="2400"/>
              </a:lnSpc>
              <a:spcBef>
                <a:spcPct val="30000"/>
              </a:spcBef>
              <a:buSzPct val="80000"/>
              <a:buFont typeface="Wingdings" pitchFamily="2" charset="2"/>
              <a:buChar char="Ø"/>
            </a:pPr>
            <a:r>
              <a:rPr lang="en-US">
                <a:solidFill>
                  <a:schemeClr val="bg2"/>
                </a:solidFill>
                <a:latin typeface="Segoe"/>
              </a:rPr>
              <a:t>Greater ROI on HW investment</a:t>
            </a:r>
          </a:p>
        </p:txBody>
      </p:sp>
      <p:sp>
        <p:nvSpPr>
          <p:cNvPr id="13" name="Rectangle 12"/>
          <p:cNvSpPr/>
          <p:nvPr/>
        </p:nvSpPr>
        <p:spPr>
          <a:xfrm>
            <a:off x="1600200" y="1104900"/>
            <a:ext cx="5626100" cy="1778000"/>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endParaRPr lang="en-US" dirty="0">
              <a:solidFill>
                <a:schemeClr val="bg1">
                  <a:lumMod val="85000"/>
                </a:schemeClr>
              </a:solidFill>
            </a:endParaRPr>
          </a:p>
        </p:txBody>
      </p:sp>
      <p:sp>
        <p:nvSpPr>
          <p:cNvPr id="15" name="Curved Left Arrow 14"/>
          <p:cNvSpPr/>
          <p:nvPr/>
        </p:nvSpPr>
        <p:spPr>
          <a:xfrm rot="1080000" flipH="1">
            <a:off x="439738" y="1447800"/>
            <a:ext cx="749300" cy="1854200"/>
          </a:xfrm>
          <a:prstGeom prst="curvedLeftArrow">
            <a:avLst>
              <a:gd name="adj1" fmla="val 25000"/>
              <a:gd name="adj2" fmla="val 50000"/>
              <a:gd name="adj3" fmla="val 20192"/>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Aft>
                <a:spcPts val="0"/>
              </a:spcAft>
              <a:defRPr/>
            </a:pPr>
            <a:endParaRPr lang="en-US" dirty="0">
              <a:solidFill>
                <a:schemeClr val="tx1"/>
              </a:solidFill>
            </a:endParaRPr>
          </a:p>
        </p:txBody>
      </p:sp>
      <p:sp>
        <p:nvSpPr>
          <p:cNvPr id="38925" name="Date Placeholder 16"/>
          <p:cNvSpPr txBox="1">
            <a:spLocks noGrp="1"/>
          </p:cNvSpPr>
          <p:nvPr/>
        </p:nvSpPr>
        <p:spPr bwMode="auto">
          <a:xfrm>
            <a:off x="7543800" y="6459538"/>
            <a:ext cx="838200" cy="365125"/>
          </a:xfrm>
          <a:prstGeom prst="rect">
            <a:avLst/>
          </a:prstGeom>
          <a:noFill/>
          <a:ln w="9525">
            <a:noFill/>
            <a:miter lim="800000"/>
            <a:headEnd/>
            <a:tailEnd/>
          </a:ln>
        </p:spPr>
        <p:txBody>
          <a:bodyPr anchor="ctr"/>
          <a:lstStyle/>
          <a:p>
            <a:pPr algn="ctr"/>
            <a:fld id="{D6DA90CA-4A8B-410A-955A-F5697CE55A87}" type="datetime3">
              <a:rPr lang="en-US" sz="900">
                <a:solidFill>
                  <a:schemeClr val="bg1"/>
                </a:solidFill>
                <a:latin typeface="Segoe"/>
              </a:rPr>
              <a:pPr algn="ctr"/>
              <a:t>11 November 2008</a:t>
            </a:fld>
            <a:endParaRPr lang="en-US" sz="900">
              <a:solidFill>
                <a:schemeClr val="bg1"/>
              </a:solidFill>
              <a:latin typeface="Segoe"/>
            </a:endParaRPr>
          </a:p>
        </p:txBody>
      </p:sp>
      <p:sp>
        <p:nvSpPr>
          <p:cNvPr id="38926" name="Slide Number Placeholder 17"/>
          <p:cNvSpPr txBox="1">
            <a:spLocks noGrp="1"/>
          </p:cNvSpPr>
          <p:nvPr/>
        </p:nvSpPr>
        <p:spPr bwMode="auto">
          <a:xfrm>
            <a:off x="8382000" y="6459538"/>
            <a:ext cx="609600" cy="365125"/>
          </a:xfrm>
          <a:prstGeom prst="rect">
            <a:avLst/>
          </a:prstGeom>
          <a:noFill/>
          <a:ln w="9525">
            <a:noFill/>
            <a:miter lim="800000"/>
            <a:headEnd/>
            <a:tailEnd/>
          </a:ln>
        </p:spPr>
        <p:txBody>
          <a:bodyPr anchor="ctr"/>
          <a:lstStyle/>
          <a:p>
            <a:pPr algn="ctr"/>
            <a:fld id="{28E6BE32-781D-4036-ABFB-44B523295540}" type="slidenum">
              <a:rPr lang="en-US" sz="900">
                <a:solidFill>
                  <a:schemeClr val="bg1"/>
                </a:solidFill>
                <a:latin typeface="Segoe"/>
              </a:rPr>
              <a:pPr algn="ctr"/>
              <a:t>30</a:t>
            </a:fld>
            <a:endParaRPr lang="en-US" sz="900">
              <a:solidFill>
                <a:schemeClr val="bg1"/>
              </a:solidFill>
              <a:latin typeface="Segoe"/>
            </a:endParaRPr>
          </a:p>
        </p:txBody>
      </p:sp>
    </p:spTree>
  </p:cSld>
  <p:clrMapOvr>
    <a:masterClrMapping/>
  </p:clrMapOvr>
  <p:transition>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Rectangle 61"/>
          <p:cNvSpPr/>
          <p:nvPr/>
        </p:nvSpPr>
        <p:spPr bwMode="auto">
          <a:xfrm>
            <a:off x="233080" y="1183343"/>
            <a:ext cx="8785416" cy="394447"/>
          </a:xfrm>
          <a:prstGeom prst="rect">
            <a:avLst/>
          </a:prstGeom>
          <a:solidFill>
            <a:schemeClr val="bg1"/>
          </a:solidFill>
          <a:ln>
            <a:noFill/>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lIns="91432" tIns="45717" rIns="91432" bIns="45717" anchor="ctr"/>
          <a:lstStyle/>
          <a:p>
            <a:pPr algn="ctr" defTabSz="914063" fontAlgn="auto">
              <a:spcBef>
                <a:spcPts val="0"/>
              </a:spcBef>
              <a:spcAft>
                <a:spcPts val="0"/>
              </a:spcAft>
              <a:defRPr/>
            </a:pPr>
            <a:endParaRPr lang="en-US" dirty="0" err="1">
              <a:solidFill>
                <a:schemeClr val="tx1"/>
              </a:solidFill>
              <a:effectLst>
                <a:outerShdw blurRad="38100" dist="38100" dir="2700000" algn="tl">
                  <a:srgbClr val="000000">
                    <a:alpha val="43137"/>
                  </a:srgbClr>
                </a:outerShdw>
              </a:effectLst>
              <a:latin typeface="Trebuchet MS" pitchFamily="34" charset="0"/>
            </a:endParaRPr>
          </a:p>
        </p:txBody>
      </p:sp>
      <p:sp>
        <p:nvSpPr>
          <p:cNvPr id="1459204" name="Rectangle 2"/>
          <p:cNvSpPr>
            <a:spLocks noGrp="1" noChangeArrowheads="1"/>
          </p:cNvSpPr>
          <p:nvPr>
            <p:ph type="title"/>
          </p:nvPr>
        </p:nvSpPr>
        <p:spPr>
          <a:xfrm>
            <a:off x="382588" y="228600"/>
            <a:ext cx="8380412" cy="387798"/>
          </a:xfrm>
        </p:spPr>
        <p:txBody>
          <a:bodyPr/>
          <a:lstStyle/>
          <a:p>
            <a:r>
              <a:rPr lang="en-US" sz="2800" dirty="0" smtClean="0"/>
              <a:t>Broad Range Of SQL Consolidation Options On Integrity</a:t>
            </a:r>
          </a:p>
        </p:txBody>
      </p:sp>
      <p:sp>
        <p:nvSpPr>
          <p:cNvPr id="69638" name="Rectangle 5"/>
          <p:cNvSpPr>
            <a:spLocks noChangeArrowheads="1"/>
          </p:cNvSpPr>
          <p:nvPr/>
        </p:nvSpPr>
        <p:spPr bwMode="auto">
          <a:xfrm>
            <a:off x="2360613" y="1182688"/>
            <a:ext cx="2416175" cy="4922837"/>
          </a:xfrm>
          <a:prstGeom prst="rect">
            <a:avLst/>
          </a:prstGeom>
          <a:solidFill>
            <a:srgbClr val="B2B2B2">
              <a:alpha val="34117"/>
            </a:srgbClr>
          </a:solidFill>
          <a:ln w="9525">
            <a:solidFill>
              <a:schemeClr val="tx1"/>
            </a:solidFill>
            <a:miter lim="800000"/>
            <a:headEnd/>
            <a:tailEnd/>
          </a:ln>
        </p:spPr>
        <p:txBody>
          <a:bodyPr wrap="none" anchor="ctr"/>
          <a:lstStyle/>
          <a:p>
            <a:endParaRPr lang="en-US" sz="1600">
              <a:latin typeface="Segoe"/>
            </a:endParaRPr>
          </a:p>
        </p:txBody>
      </p:sp>
      <p:sp>
        <p:nvSpPr>
          <p:cNvPr id="69639" name="Rectangle 4"/>
          <p:cNvSpPr>
            <a:spLocks noChangeArrowheads="1"/>
          </p:cNvSpPr>
          <p:nvPr/>
        </p:nvSpPr>
        <p:spPr bwMode="auto">
          <a:xfrm>
            <a:off x="6889750" y="1182688"/>
            <a:ext cx="2139950" cy="4922837"/>
          </a:xfrm>
          <a:prstGeom prst="rect">
            <a:avLst/>
          </a:prstGeom>
          <a:solidFill>
            <a:srgbClr val="B2B2B2">
              <a:alpha val="34117"/>
            </a:srgbClr>
          </a:solidFill>
          <a:ln w="9525">
            <a:solidFill>
              <a:schemeClr val="tx1"/>
            </a:solidFill>
            <a:miter lim="800000"/>
            <a:headEnd/>
            <a:tailEnd/>
          </a:ln>
        </p:spPr>
        <p:txBody>
          <a:bodyPr wrap="none" anchor="ctr"/>
          <a:lstStyle/>
          <a:p>
            <a:endParaRPr lang="en-US" sz="1600">
              <a:latin typeface="Segoe"/>
            </a:endParaRPr>
          </a:p>
        </p:txBody>
      </p:sp>
      <p:sp>
        <p:nvSpPr>
          <p:cNvPr id="69640" name="Rectangle 5"/>
          <p:cNvSpPr>
            <a:spLocks noChangeArrowheads="1"/>
          </p:cNvSpPr>
          <p:nvPr/>
        </p:nvSpPr>
        <p:spPr bwMode="auto">
          <a:xfrm>
            <a:off x="4811713" y="1182688"/>
            <a:ext cx="2028825" cy="4922837"/>
          </a:xfrm>
          <a:prstGeom prst="rect">
            <a:avLst/>
          </a:prstGeom>
          <a:solidFill>
            <a:srgbClr val="B2B2B2">
              <a:alpha val="34117"/>
            </a:srgbClr>
          </a:solidFill>
          <a:ln w="9525">
            <a:solidFill>
              <a:schemeClr val="tx1"/>
            </a:solidFill>
            <a:miter lim="800000"/>
            <a:headEnd/>
            <a:tailEnd/>
          </a:ln>
        </p:spPr>
        <p:txBody>
          <a:bodyPr wrap="none" anchor="ctr"/>
          <a:lstStyle/>
          <a:p>
            <a:endParaRPr lang="en-US" sz="1600">
              <a:latin typeface="Segoe"/>
            </a:endParaRPr>
          </a:p>
        </p:txBody>
      </p:sp>
      <p:sp>
        <p:nvSpPr>
          <p:cNvPr id="69641" name="Rectangle 6"/>
          <p:cNvSpPr>
            <a:spLocks noChangeArrowheads="1"/>
          </p:cNvSpPr>
          <p:nvPr/>
        </p:nvSpPr>
        <p:spPr bwMode="auto">
          <a:xfrm>
            <a:off x="214313" y="1171575"/>
            <a:ext cx="2084387" cy="4922838"/>
          </a:xfrm>
          <a:prstGeom prst="rect">
            <a:avLst/>
          </a:prstGeom>
          <a:solidFill>
            <a:srgbClr val="B2B2B2">
              <a:alpha val="34117"/>
            </a:srgbClr>
          </a:solidFill>
          <a:ln w="9525">
            <a:solidFill>
              <a:schemeClr val="tx1"/>
            </a:solidFill>
            <a:miter lim="800000"/>
            <a:headEnd/>
            <a:tailEnd/>
          </a:ln>
        </p:spPr>
        <p:txBody>
          <a:bodyPr wrap="none" anchor="ctr"/>
          <a:lstStyle/>
          <a:p>
            <a:endParaRPr lang="en-US" sz="1600">
              <a:latin typeface="Segoe"/>
            </a:endParaRPr>
          </a:p>
        </p:txBody>
      </p:sp>
      <p:sp>
        <p:nvSpPr>
          <p:cNvPr id="69642" name="AutoShape 7"/>
          <p:cNvSpPr>
            <a:spLocks noChangeArrowheads="1"/>
          </p:cNvSpPr>
          <p:nvPr/>
        </p:nvSpPr>
        <p:spPr bwMode="auto">
          <a:xfrm>
            <a:off x="233363" y="3779838"/>
            <a:ext cx="8789987" cy="344487"/>
          </a:xfrm>
          <a:prstGeom prst="leftRightArrow">
            <a:avLst>
              <a:gd name="adj1" fmla="val 65213"/>
              <a:gd name="adj2" fmla="val 56466"/>
            </a:avLst>
          </a:prstGeom>
          <a:solidFill>
            <a:srgbClr val="79C1E5"/>
          </a:solidFill>
          <a:ln w="9525">
            <a:noFill/>
            <a:miter lim="800000"/>
            <a:headEnd/>
            <a:tailEnd/>
          </a:ln>
        </p:spPr>
        <p:txBody>
          <a:bodyPr wrap="none" anchor="ctr"/>
          <a:lstStyle/>
          <a:p>
            <a:endParaRPr lang="en-US" sz="1200" b="1">
              <a:latin typeface="Futura Hv" pitchFamily="34" charset="0"/>
            </a:endParaRPr>
          </a:p>
        </p:txBody>
      </p:sp>
      <p:pic>
        <p:nvPicPr>
          <p:cNvPr id="69643" name="Picture 10" descr="integrit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060950" y="4154488"/>
            <a:ext cx="1370013" cy="1862137"/>
          </a:xfrm>
          <a:prstGeom prst="rect">
            <a:avLst/>
          </a:prstGeom>
          <a:noFill/>
          <a:ln w="9525">
            <a:noFill/>
            <a:miter lim="800000"/>
            <a:headEnd/>
            <a:tailEnd/>
          </a:ln>
        </p:spPr>
      </p:pic>
      <p:sp>
        <p:nvSpPr>
          <p:cNvPr id="69644" name="Text Box 11"/>
          <p:cNvSpPr txBox="1">
            <a:spLocks noChangeArrowheads="1"/>
          </p:cNvSpPr>
          <p:nvPr/>
        </p:nvSpPr>
        <p:spPr bwMode="auto">
          <a:xfrm>
            <a:off x="228600" y="933450"/>
            <a:ext cx="2095500" cy="3013075"/>
          </a:xfrm>
          <a:prstGeom prst="rect">
            <a:avLst/>
          </a:prstGeom>
          <a:noFill/>
          <a:ln w="9525" algn="ctr">
            <a:noFill/>
            <a:miter lim="800000"/>
            <a:headEnd/>
            <a:tailEnd/>
          </a:ln>
        </p:spPr>
        <p:txBody>
          <a:bodyPr rIns="0">
            <a:spAutoFit/>
          </a:bodyPr>
          <a:lstStyle/>
          <a:p>
            <a:pPr>
              <a:lnSpc>
                <a:spcPct val="90000"/>
              </a:lnSpc>
              <a:spcBef>
                <a:spcPct val="15000"/>
              </a:spcBef>
            </a:pPr>
            <a:r>
              <a:rPr lang="en-US" sz="1000">
                <a:solidFill>
                  <a:schemeClr val="hlink"/>
                </a:solidFill>
                <a:latin typeface="Segoe"/>
              </a:rPr>
              <a:t>   SCENARIO 1</a:t>
            </a:r>
            <a:br>
              <a:rPr lang="en-US" sz="1000">
                <a:solidFill>
                  <a:schemeClr val="hlink"/>
                </a:solidFill>
                <a:latin typeface="Segoe"/>
              </a:rPr>
            </a:br>
            <a:r>
              <a:rPr lang="en-US" sz="800" i="1" u="sng">
                <a:solidFill>
                  <a:schemeClr val="bg1"/>
                </a:solidFill>
                <a:latin typeface="Segoe"/>
              </a:rPr>
              <a:t/>
            </a:r>
            <a:br>
              <a:rPr lang="en-US" sz="800" i="1" u="sng">
                <a:solidFill>
                  <a:schemeClr val="bg1"/>
                </a:solidFill>
                <a:latin typeface="Segoe"/>
              </a:rPr>
            </a:br>
            <a:r>
              <a:rPr lang="en-US" sz="1200" b="1">
                <a:latin typeface="Segoe"/>
              </a:rPr>
              <a:t>SQL Consolidation using Hard Partitions</a:t>
            </a:r>
            <a:br>
              <a:rPr lang="en-US" sz="1200" b="1">
                <a:latin typeface="Segoe"/>
              </a:rPr>
            </a:br>
            <a:r>
              <a:rPr lang="en-US" sz="900" b="1">
                <a:latin typeface="Segoe"/>
              </a:rPr>
              <a:t/>
            </a:r>
            <a:br>
              <a:rPr lang="en-US" sz="900" b="1">
                <a:latin typeface="Segoe"/>
              </a:rPr>
            </a:br>
            <a:r>
              <a:rPr lang="en-US" sz="1200">
                <a:latin typeface="Segoe"/>
              </a:rPr>
              <a:t>Multiple OS, Multiple SQL </a:t>
            </a:r>
            <a:br>
              <a:rPr lang="en-US" sz="1200">
                <a:latin typeface="Segoe"/>
              </a:rPr>
            </a:br>
            <a:r>
              <a:rPr lang="en-US" sz="1200">
                <a:latin typeface="Segoe"/>
              </a:rPr>
              <a:t>using hard partitions</a:t>
            </a:r>
            <a:r>
              <a:rPr lang="en-US">
                <a:latin typeface="Segoe"/>
              </a:rPr>
              <a:t/>
            </a:r>
            <a:br>
              <a:rPr lang="en-US">
                <a:latin typeface="Segoe"/>
              </a:rPr>
            </a:br>
            <a:endParaRPr lang="en-US" sz="1600">
              <a:latin typeface="Segoe"/>
            </a:endParaRPr>
          </a:p>
          <a:p>
            <a:pPr marL="122238" lvl="1" indent="-120650">
              <a:lnSpc>
                <a:spcPct val="90000"/>
              </a:lnSpc>
              <a:spcBef>
                <a:spcPct val="15000"/>
              </a:spcBef>
              <a:buClr>
                <a:srgbClr val="B2B3B5"/>
              </a:buClr>
              <a:buSzPct val="75000"/>
              <a:buFontTx/>
              <a:buChar char="•"/>
            </a:pPr>
            <a:r>
              <a:rPr lang="en-US" sz="1200">
                <a:latin typeface="Segoe"/>
              </a:rPr>
              <a:t>Total isolation w/hard partitions</a:t>
            </a:r>
          </a:p>
          <a:p>
            <a:pPr marL="122238" lvl="1" indent="-120650">
              <a:lnSpc>
                <a:spcPct val="90000"/>
              </a:lnSpc>
              <a:spcBef>
                <a:spcPct val="15000"/>
              </a:spcBef>
              <a:buClr>
                <a:srgbClr val="B2B3B5"/>
              </a:buClr>
              <a:buSzPct val="75000"/>
              <a:buFontTx/>
              <a:buChar char="•"/>
            </a:pPr>
            <a:r>
              <a:rPr lang="en-US" sz="1200">
                <a:latin typeface="Segoe"/>
              </a:rPr>
              <a:t># of partitions limit # of instances</a:t>
            </a:r>
          </a:p>
          <a:p>
            <a:pPr marL="122238" lvl="1" indent="-120650">
              <a:lnSpc>
                <a:spcPct val="90000"/>
              </a:lnSpc>
              <a:spcBef>
                <a:spcPct val="15000"/>
              </a:spcBef>
              <a:buClr>
                <a:srgbClr val="B2B3B5"/>
              </a:buClr>
              <a:buSzPct val="75000"/>
              <a:buFontTx/>
              <a:buChar char="•"/>
            </a:pPr>
            <a:r>
              <a:rPr lang="en-US" sz="1200">
                <a:latin typeface="Segoe"/>
              </a:rPr>
              <a:t>Can re-partition H/W resources as needed</a:t>
            </a:r>
          </a:p>
          <a:p>
            <a:pPr marL="122238" lvl="1" indent="-120650">
              <a:lnSpc>
                <a:spcPct val="90000"/>
              </a:lnSpc>
              <a:spcBef>
                <a:spcPct val="15000"/>
              </a:spcBef>
              <a:buClr>
                <a:srgbClr val="B2B3B5"/>
              </a:buClr>
              <a:buSzPct val="75000"/>
              <a:buFontTx/>
              <a:buChar char="•"/>
            </a:pPr>
            <a:r>
              <a:rPr lang="en-US" sz="1200">
                <a:latin typeface="Segoe"/>
              </a:rPr>
              <a:t>No performance </a:t>
            </a:r>
            <a:br>
              <a:rPr lang="en-US" sz="1200">
                <a:latin typeface="Segoe"/>
              </a:rPr>
            </a:br>
            <a:r>
              <a:rPr lang="en-US" sz="1200">
                <a:latin typeface="Segoe"/>
              </a:rPr>
              <a:t>overhead </a:t>
            </a:r>
          </a:p>
          <a:p>
            <a:pPr marL="122238" lvl="1" indent="-120650">
              <a:lnSpc>
                <a:spcPct val="95000"/>
              </a:lnSpc>
              <a:spcBef>
                <a:spcPct val="15000"/>
              </a:spcBef>
              <a:buClr>
                <a:srgbClr val="B2B3B5"/>
              </a:buClr>
              <a:buSzPct val="75000"/>
              <a:buFontTx/>
              <a:buChar char="•"/>
            </a:pPr>
            <a:endParaRPr lang="en-US" sz="1300">
              <a:latin typeface="Segoe"/>
            </a:endParaRPr>
          </a:p>
        </p:txBody>
      </p:sp>
      <p:sp>
        <p:nvSpPr>
          <p:cNvPr id="69645" name="Text Box 12"/>
          <p:cNvSpPr txBox="1">
            <a:spLocks noChangeArrowheads="1"/>
          </p:cNvSpPr>
          <p:nvPr/>
        </p:nvSpPr>
        <p:spPr bwMode="auto">
          <a:xfrm>
            <a:off x="4776788" y="928688"/>
            <a:ext cx="2211387" cy="2562225"/>
          </a:xfrm>
          <a:prstGeom prst="rect">
            <a:avLst/>
          </a:prstGeom>
          <a:noFill/>
          <a:ln w="9525" algn="ctr">
            <a:noFill/>
            <a:miter lim="800000"/>
            <a:headEnd/>
            <a:tailEnd/>
          </a:ln>
        </p:spPr>
        <p:txBody>
          <a:bodyPr>
            <a:spAutoFit/>
          </a:bodyPr>
          <a:lstStyle/>
          <a:p>
            <a:pPr>
              <a:lnSpc>
                <a:spcPct val="95000"/>
              </a:lnSpc>
              <a:spcBef>
                <a:spcPct val="15000"/>
              </a:spcBef>
            </a:pPr>
            <a:r>
              <a:rPr lang="en-US" sz="1000">
                <a:solidFill>
                  <a:schemeClr val="hlink"/>
                </a:solidFill>
                <a:latin typeface="Segoe"/>
              </a:rPr>
              <a:t>   SCENARIO 3</a:t>
            </a:r>
            <a:br>
              <a:rPr lang="en-US" sz="1000">
                <a:solidFill>
                  <a:schemeClr val="hlink"/>
                </a:solidFill>
                <a:latin typeface="Segoe"/>
              </a:rPr>
            </a:br>
            <a:endParaRPr lang="en-US" sz="600">
              <a:solidFill>
                <a:schemeClr val="hlink"/>
              </a:solidFill>
              <a:latin typeface="Segoe"/>
            </a:endParaRPr>
          </a:p>
          <a:p>
            <a:pPr>
              <a:lnSpc>
                <a:spcPct val="95000"/>
              </a:lnSpc>
              <a:spcBef>
                <a:spcPct val="10000"/>
              </a:spcBef>
            </a:pPr>
            <a:r>
              <a:rPr lang="en-US" sz="1200" b="1">
                <a:latin typeface="Segoe"/>
              </a:rPr>
              <a:t>SQL Consolidation with native Resource Mgmt</a:t>
            </a:r>
            <a:r>
              <a:rPr lang="en-US" b="1">
                <a:latin typeface="Segoe"/>
              </a:rPr>
              <a:t/>
            </a:r>
            <a:br>
              <a:rPr lang="en-US" b="1">
                <a:latin typeface="Segoe"/>
              </a:rPr>
            </a:br>
            <a:r>
              <a:rPr lang="en-US" sz="800">
                <a:latin typeface="Segoe"/>
              </a:rPr>
              <a:t/>
            </a:r>
            <a:br>
              <a:rPr lang="en-US" sz="800">
                <a:latin typeface="Segoe"/>
              </a:rPr>
            </a:br>
            <a:r>
              <a:rPr lang="en-US" sz="1200">
                <a:latin typeface="Segoe"/>
              </a:rPr>
              <a:t>Single OS, Multiple SQL Instances</a:t>
            </a:r>
            <a:br>
              <a:rPr lang="en-US" sz="1200">
                <a:latin typeface="Segoe"/>
              </a:rPr>
            </a:br>
            <a:endParaRPr lang="en-US" sz="600">
              <a:latin typeface="Segoe"/>
            </a:endParaRPr>
          </a:p>
          <a:p>
            <a:pPr marL="122238" lvl="1" indent="-120650">
              <a:lnSpc>
                <a:spcPct val="95000"/>
              </a:lnSpc>
              <a:spcBef>
                <a:spcPct val="15000"/>
              </a:spcBef>
              <a:buClr>
                <a:srgbClr val="B2B3B5"/>
              </a:buClr>
              <a:buSzPct val="75000"/>
              <a:buFontTx/>
              <a:buChar char="•"/>
            </a:pPr>
            <a:r>
              <a:rPr lang="en-US" sz="1200">
                <a:latin typeface="Segoe"/>
              </a:rPr>
              <a:t>Flexibility to share </a:t>
            </a:r>
            <a:br>
              <a:rPr lang="en-US" sz="1200">
                <a:latin typeface="Segoe"/>
              </a:rPr>
            </a:br>
            <a:r>
              <a:rPr lang="en-US" sz="1200">
                <a:latin typeface="Segoe"/>
              </a:rPr>
              <a:t>resources across SQL instances</a:t>
            </a:r>
          </a:p>
          <a:p>
            <a:pPr marL="122238" lvl="1" indent="-120650">
              <a:lnSpc>
                <a:spcPct val="95000"/>
              </a:lnSpc>
              <a:spcBef>
                <a:spcPct val="15000"/>
              </a:spcBef>
              <a:buClr>
                <a:srgbClr val="B2B3B5"/>
              </a:buClr>
              <a:buSzPct val="75000"/>
              <a:buFontTx/>
              <a:buChar char="•"/>
            </a:pPr>
            <a:r>
              <a:rPr lang="en-US" sz="1200">
                <a:latin typeface="Segoe"/>
              </a:rPr>
              <a:t>No Performance </a:t>
            </a:r>
            <a:br>
              <a:rPr lang="en-US" sz="1200">
                <a:latin typeface="Segoe"/>
              </a:rPr>
            </a:br>
            <a:r>
              <a:rPr lang="en-US" sz="1200">
                <a:latin typeface="Segoe"/>
              </a:rPr>
              <a:t>Overhead</a:t>
            </a:r>
          </a:p>
          <a:p>
            <a:pPr marL="122238" lvl="1" indent="-120650">
              <a:lnSpc>
                <a:spcPct val="95000"/>
              </a:lnSpc>
              <a:spcBef>
                <a:spcPct val="15000"/>
              </a:spcBef>
              <a:buClr>
                <a:srgbClr val="B2B3B5"/>
              </a:buClr>
              <a:buSzPct val="75000"/>
              <a:buFontTx/>
              <a:buChar char="•"/>
            </a:pPr>
            <a:r>
              <a:rPr lang="en-US" sz="1200">
                <a:latin typeface="Segoe"/>
              </a:rPr>
              <a:t>Resource Mgt using native OS/SQL features</a:t>
            </a:r>
          </a:p>
        </p:txBody>
      </p:sp>
      <p:sp>
        <p:nvSpPr>
          <p:cNvPr id="69646" name="Text Box 13"/>
          <p:cNvSpPr txBox="1">
            <a:spLocks noChangeArrowheads="1"/>
          </p:cNvSpPr>
          <p:nvPr/>
        </p:nvSpPr>
        <p:spPr bwMode="auto">
          <a:xfrm>
            <a:off x="6851650" y="941388"/>
            <a:ext cx="2241550" cy="2971800"/>
          </a:xfrm>
          <a:prstGeom prst="rect">
            <a:avLst/>
          </a:prstGeom>
          <a:noFill/>
          <a:ln w="9525">
            <a:noFill/>
            <a:miter lim="800000"/>
            <a:headEnd/>
            <a:tailEnd/>
          </a:ln>
        </p:spPr>
        <p:txBody>
          <a:bodyPr>
            <a:spAutoFit/>
          </a:bodyPr>
          <a:lstStyle/>
          <a:p>
            <a:pPr>
              <a:lnSpc>
                <a:spcPct val="95000"/>
              </a:lnSpc>
              <a:spcBef>
                <a:spcPct val="15000"/>
              </a:spcBef>
            </a:pPr>
            <a:r>
              <a:rPr lang="en-US" sz="1000">
                <a:solidFill>
                  <a:schemeClr val="hlink"/>
                </a:solidFill>
                <a:latin typeface="Segoe"/>
              </a:rPr>
              <a:t>   SCENARIO 4</a:t>
            </a:r>
            <a:br>
              <a:rPr lang="en-US" sz="1000">
                <a:solidFill>
                  <a:schemeClr val="hlink"/>
                </a:solidFill>
                <a:latin typeface="Segoe"/>
              </a:rPr>
            </a:br>
            <a:r>
              <a:rPr lang="en-US" sz="600">
                <a:solidFill>
                  <a:schemeClr val="hlink"/>
                </a:solidFill>
                <a:latin typeface="Segoe"/>
              </a:rPr>
              <a:t/>
            </a:r>
            <a:br>
              <a:rPr lang="en-US" sz="600">
                <a:solidFill>
                  <a:schemeClr val="hlink"/>
                </a:solidFill>
                <a:latin typeface="Segoe"/>
              </a:rPr>
            </a:br>
            <a:r>
              <a:rPr lang="en-US" sz="1200" b="1">
                <a:latin typeface="Segoe"/>
              </a:rPr>
              <a:t>SQL Instance Consolidation</a:t>
            </a:r>
            <a:r>
              <a:rPr lang="en-US" b="1">
                <a:latin typeface="Segoe"/>
              </a:rPr>
              <a:t/>
            </a:r>
            <a:br>
              <a:rPr lang="en-US" b="1">
                <a:latin typeface="Segoe"/>
              </a:rPr>
            </a:br>
            <a:r>
              <a:rPr lang="en-US" b="1">
                <a:latin typeface="Segoe"/>
              </a:rPr>
              <a:t/>
            </a:r>
            <a:br>
              <a:rPr lang="en-US" b="1">
                <a:latin typeface="Segoe"/>
              </a:rPr>
            </a:br>
            <a:r>
              <a:rPr lang="en-US" sz="1200">
                <a:latin typeface="Segoe"/>
              </a:rPr>
              <a:t>Single OS, Single SQL Instance, Many Databases</a:t>
            </a:r>
            <a:br>
              <a:rPr lang="en-US" sz="1200">
                <a:latin typeface="Segoe"/>
              </a:rPr>
            </a:br>
            <a:endParaRPr lang="en-US" sz="1200">
              <a:latin typeface="Segoe"/>
            </a:endParaRPr>
          </a:p>
          <a:p>
            <a:pPr marL="122238" lvl="1" indent="-120650">
              <a:lnSpc>
                <a:spcPct val="90000"/>
              </a:lnSpc>
              <a:spcBef>
                <a:spcPct val="15000"/>
              </a:spcBef>
              <a:buClr>
                <a:srgbClr val="B2B3B5"/>
              </a:buClr>
              <a:buSzPct val="75000"/>
              <a:buFontTx/>
              <a:buChar char="•"/>
            </a:pPr>
            <a:r>
              <a:rPr lang="en-US" sz="1200">
                <a:latin typeface="Segoe"/>
              </a:rPr>
              <a:t>Maximum scale up/ </a:t>
            </a:r>
            <a:br>
              <a:rPr lang="en-US" sz="1200">
                <a:latin typeface="Segoe"/>
              </a:rPr>
            </a:br>
            <a:r>
              <a:rPr lang="en-US" sz="1200">
                <a:latin typeface="Segoe"/>
              </a:rPr>
              <a:t>resource utilization </a:t>
            </a:r>
          </a:p>
          <a:p>
            <a:pPr marL="122238" lvl="1" indent="-120650">
              <a:lnSpc>
                <a:spcPts val="1675"/>
              </a:lnSpc>
              <a:spcBef>
                <a:spcPct val="15000"/>
              </a:spcBef>
              <a:buClr>
                <a:srgbClr val="B2B3B5"/>
              </a:buClr>
              <a:buSzPct val="75000"/>
              <a:buFontTx/>
              <a:buChar char="•"/>
            </a:pPr>
            <a:r>
              <a:rPr lang="en-US" sz="1200">
                <a:latin typeface="Segoe"/>
              </a:rPr>
              <a:t>Maximized performance</a:t>
            </a:r>
            <a:br>
              <a:rPr lang="en-US" sz="1200">
                <a:latin typeface="Segoe"/>
              </a:rPr>
            </a:br>
            <a:r>
              <a:rPr lang="en-US" sz="1200">
                <a:latin typeface="Segoe"/>
              </a:rPr>
              <a:t>  - Eliminate multiple SQL </a:t>
            </a:r>
            <a:br>
              <a:rPr lang="en-US" sz="1200">
                <a:latin typeface="Segoe"/>
              </a:rPr>
            </a:br>
            <a:r>
              <a:rPr lang="en-US" sz="1200">
                <a:latin typeface="Segoe"/>
              </a:rPr>
              <a:t>     instances</a:t>
            </a:r>
            <a:br>
              <a:rPr lang="en-US" sz="1200">
                <a:latin typeface="Segoe"/>
              </a:rPr>
            </a:br>
            <a:r>
              <a:rPr lang="en-US" sz="1200">
                <a:latin typeface="Segoe"/>
              </a:rPr>
              <a:t>  - Eliminate redundant </a:t>
            </a:r>
            <a:br>
              <a:rPr lang="en-US" sz="1200">
                <a:latin typeface="Segoe"/>
              </a:rPr>
            </a:br>
            <a:r>
              <a:rPr lang="en-US" sz="1200">
                <a:latin typeface="Segoe"/>
              </a:rPr>
              <a:t>    metadata</a:t>
            </a:r>
          </a:p>
          <a:p>
            <a:pPr marL="122238" lvl="1" indent="-120650">
              <a:lnSpc>
                <a:spcPct val="95000"/>
              </a:lnSpc>
              <a:spcBef>
                <a:spcPct val="15000"/>
              </a:spcBef>
              <a:buClr>
                <a:srgbClr val="B2B3B5"/>
              </a:buClr>
              <a:buSzPct val="75000"/>
              <a:buFontTx/>
              <a:buChar char="•"/>
            </a:pPr>
            <a:endParaRPr lang="en-US" sz="1200">
              <a:solidFill>
                <a:schemeClr val="bg1"/>
              </a:solidFill>
              <a:latin typeface="Segoe"/>
            </a:endParaRPr>
          </a:p>
        </p:txBody>
      </p:sp>
      <p:sp>
        <p:nvSpPr>
          <p:cNvPr id="69647" name="Text Box 15"/>
          <p:cNvSpPr txBox="1">
            <a:spLocks noChangeArrowheads="1"/>
          </p:cNvSpPr>
          <p:nvPr/>
        </p:nvSpPr>
        <p:spPr bwMode="auto">
          <a:xfrm>
            <a:off x="715963" y="3857625"/>
            <a:ext cx="1020762" cy="184150"/>
          </a:xfrm>
          <a:prstGeom prst="rect">
            <a:avLst/>
          </a:prstGeom>
          <a:noFill/>
          <a:ln w="9525">
            <a:noFill/>
            <a:miter lim="800000"/>
            <a:headEnd/>
            <a:tailEnd/>
          </a:ln>
        </p:spPr>
        <p:txBody>
          <a:bodyPr lIns="0" tIns="0" rIns="0" bIns="0">
            <a:spAutoFit/>
          </a:bodyPr>
          <a:lstStyle/>
          <a:p>
            <a:r>
              <a:rPr lang="en-US" sz="1200" b="1">
                <a:latin typeface="Futura Hv" pitchFamily="34" charset="0"/>
              </a:rPr>
              <a:t>ISOLATION</a:t>
            </a:r>
          </a:p>
        </p:txBody>
      </p:sp>
      <p:sp>
        <p:nvSpPr>
          <p:cNvPr id="69648" name="Rectangle 25"/>
          <p:cNvSpPr>
            <a:spLocks noChangeArrowheads="1"/>
          </p:cNvSpPr>
          <p:nvPr/>
        </p:nvSpPr>
        <p:spPr bwMode="gray">
          <a:xfrm>
            <a:off x="4805363" y="4672013"/>
            <a:ext cx="2014537" cy="1103312"/>
          </a:xfrm>
          <a:prstGeom prst="rect">
            <a:avLst/>
          </a:prstGeom>
          <a:solidFill>
            <a:srgbClr val="00558E"/>
          </a:solidFill>
          <a:ln w="18796" algn="ctr">
            <a:noFill/>
            <a:miter lim="800000"/>
            <a:headEnd/>
            <a:tailEnd/>
          </a:ln>
        </p:spPr>
        <p:txBody>
          <a:bodyPr wrap="none" lIns="45720" rIns="45720" anchor="b"/>
          <a:lstStyle/>
          <a:p>
            <a:pPr>
              <a:lnSpc>
                <a:spcPct val="90000"/>
              </a:lnSpc>
              <a:spcBef>
                <a:spcPct val="20000"/>
              </a:spcBef>
            </a:pPr>
            <a:endParaRPr lang="en-US" sz="1200" b="1">
              <a:solidFill>
                <a:srgbClr val="FFFFFF"/>
              </a:solidFill>
              <a:latin typeface="Segoe"/>
            </a:endParaRPr>
          </a:p>
        </p:txBody>
      </p:sp>
      <p:sp>
        <p:nvSpPr>
          <p:cNvPr id="69649" name="Text Box 12"/>
          <p:cNvSpPr txBox="1">
            <a:spLocks noChangeArrowheads="1"/>
          </p:cNvSpPr>
          <p:nvPr/>
        </p:nvSpPr>
        <p:spPr bwMode="auto">
          <a:xfrm>
            <a:off x="2324100" y="933450"/>
            <a:ext cx="2703513" cy="2281238"/>
          </a:xfrm>
          <a:prstGeom prst="rect">
            <a:avLst/>
          </a:prstGeom>
          <a:noFill/>
          <a:ln w="9525" algn="ctr">
            <a:noFill/>
            <a:miter lim="800000"/>
            <a:headEnd/>
            <a:tailEnd/>
          </a:ln>
        </p:spPr>
        <p:txBody>
          <a:bodyPr>
            <a:spAutoFit/>
          </a:bodyPr>
          <a:lstStyle/>
          <a:p>
            <a:pPr>
              <a:lnSpc>
                <a:spcPct val="95000"/>
              </a:lnSpc>
              <a:spcBef>
                <a:spcPct val="15000"/>
              </a:spcBef>
            </a:pPr>
            <a:r>
              <a:rPr lang="en-US" sz="1000" dirty="0">
                <a:solidFill>
                  <a:schemeClr val="hlink"/>
                </a:solidFill>
                <a:latin typeface="Segoe"/>
              </a:rPr>
              <a:t>   SCENARIO 2</a:t>
            </a:r>
            <a:br>
              <a:rPr lang="en-US" sz="1000" dirty="0">
                <a:solidFill>
                  <a:schemeClr val="hlink"/>
                </a:solidFill>
                <a:latin typeface="Segoe"/>
              </a:rPr>
            </a:br>
            <a:r>
              <a:rPr lang="en-US" sz="800" dirty="0">
                <a:solidFill>
                  <a:schemeClr val="hlink"/>
                </a:solidFill>
                <a:latin typeface="Segoe"/>
              </a:rPr>
              <a:t/>
            </a:r>
            <a:br>
              <a:rPr lang="en-US" sz="800" dirty="0">
                <a:solidFill>
                  <a:schemeClr val="hlink"/>
                </a:solidFill>
                <a:latin typeface="Segoe"/>
              </a:rPr>
            </a:br>
            <a:r>
              <a:rPr lang="en-US" sz="1200" b="1" dirty="0">
                <a:latin typeface="Segoe"/>
              </a:rPr>
              <a:t>SQL Consolidation with Virtualization</a:t>
            </a:r>
            <a:r>
              <a:rPr lang="en-US" sz="1300" b="1" dirty="0">
                <a:latin typeface="Segoe"/>
              </a:rPr>
              <a:t/>
            </a:r>
            <a:br>
              <a:rPr lang="en-US" sz="1300" b="1" dirty="0">
                <a:latin typeface="Segoe"/>
              </a:rPr>
            </a:br>
            <a:r>
              <a:rPr lang="en-US" sz="800" dirty="0">
                <a:latin typeface="Segoe"/>
              </a:rPr>
              <a:t/>
            </a:r>
            <a:br>
              <a:rPr lang="en-US" sz="800" dirty="0">
                <a:latin typeface="Segoe"/>
              </a:rPr>
            </a:br>
            <a:r>
              <a:rPr lang="en-US" sz="1200" dirty="0">
                <a:latin typeface="Segoe"/>
              </a:rPr>
              <a:t>Multiple guests with one or </a:t>
            </a:r>
            <a:r>
              <a:rPr lang="en-US" sz="1200" dirty="0" smtClean="0">
                <a:latin typeface="Segoe"/>
              </a:rPr>
              <a:t/>
            </a:r>
            <a:br>
              <a:rPr lang="en-US" sz="1200" dirty="0" smtClean="0">
                <a:latin typeface="Segoe"/>
              </a:rPr>
            </a:br>
            <a:r>
              <a:rPr lang="en-US" sz="1200" dirty="0" smtClean="0">
                <a:latin typeface="Segoe"/>
              </a:rPr>
              <a:t>more </a:t>
            </a:r>
            <a:r>
              <a:rPr lang="en-US" sz="1200" dirty="0">
                <a:latin typeface="Segoe"/>
              </a:rPr>
              <a:t>SQL Instances</a:t>
            </a:r>
            <a:br>
              <a:rPr lang="en-US" sz="1200" dirty="0">
                <a:latin typeface="Segoe"/>
              </a:rPr>
            </a:br>
            <a:endParaRPr lang="en-US" sz="1000" dirty="0">
              <a:latin typeface="Segoe"/>
            </a:endParaRPr>
          </a:p>
          <a:p>
            <a:pPr marL="122238" lvl="1" indent="-120650">
              <a:lnSpc>
                <a:spcPct val="95000"/>
              </a:lnSpc>
              <a:spcBef>
                <a:spcPct val="15000"/>
              </a:spcBef>
              <a:buClr>
                <a:srgbClr val="B2B3B5"/>
              </a:buClr>
              <a:buSzPct val="75000"/>
              <a:buFontTx/>
              <a:buChar char="•"/>
            </a:pPr>
            <a:r>
              <a:rPr lang="en-US" sz="1200" dirty="0">
                <a:latin typeface="Segoe"/>
              </a:rPr>
              <a:t>Isolation with guests </a:t>
            </a:r>
          </a:p>
          <a:p>
            <a:pPr marL="122238" lvl="1" indent="-120650">
              <a:lnSpc>
                <a:spcPct val="95000"/>
              </a:lnSpc>
              <a:spcBef>
                <a:spcPct val="15000"/>
              </a:spcBef>
              <a:buClr>
                <a:srgbClr val="B2B3B5"/>
              </a:buClr>
              <a:buSzPct val="75000"/>
              <a:buFontTx/>
              <a:buChar char="•"/>
            </a:pPr>
            <a:r>
              <a:rPr lang="en-US" sz="1200" dirty="0">
                <a:latin typeface="Segoe"/>
              </a:rPr>
              <a:t>Flexibility to share </a:t>
            </a:r>
            <a:br>
              <a:rPr lang="en-US" sz="1200" dirty="0">
                <a:latin typeface="Segoe"/>
              </a:rPr>
            </a:br>
            <a:r>
              <a:rPr lang="en-US" sz="1200" dirty="0">
                <a:latin typeface="Segoe"/>
              </a:rPr>
              <a:t>resources across guests</a:t>
            </a:r>
          </a:p>
          <a:p>
            <a:pPr marL="122238" lvl="1" indent="-120650">
              <a:lnSpc>
                <a:spcPct val="95000"/>
              </a:lnSpc>
              <a:spcBef>
                <a:spcPct val="15000"/>
              </a:spcBef>
              <a:buClr>
                <a:srgbClr val="B2B3B5"/>
              </a:buClr>
              <a:buSzPct val="75000"/>
              <a:buFontTx/>
              <a:buChar char="•"/>
            </a:pPr>
            <a:r>
              <a:rPr lang="en-US" sz="1200" dirty="0">
                <a:latin typeface="Segoe"/>
              </a:rPr>
              <a:t>Some trade off in </a:t>
            </a:r>
            <a:br>
              <a:rPr lang="en-US" sz="1200" dirty="0">
                <a:latin typeface="Segoe"/>
              </a:rPr>
            </a:br>
            <a:r>
              <a:rPr lang="en-US" sz="1200" dirty="0">
                <a:latin typeface="Segoe"/>
              </a:rPr>
              <a:t>performance overhead</a:t>
            </a:r>
          </a:p>
        </p:txBody>
      </p:sp>
      <p:sp>
        <p:nvSpPr>
          <p:cNvPr id="69650" name="Rectangle 26"/>
          <p:cNvSpPr>
            <a:spLocks noChangeArrowheads="1"/>
          </p:cNvSpPr>
          <p:nvPr/>
        </p:nvSpPr>
        <p:spPr bwMode="ltGray">
          <a:xfrm>
            <a:off x="4757738" y="5513388"/>
            <a:ext cx="1882775" cy="179387"/>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51" name="Rectangle 27"/>
          <p:cNvSpPr>
            <a:spLocks noChangeArrowheads="1"/>
          </p:cNvSpPr>
          <p:nvPr/>
        </p:nvSpPr>
        <p:spPr bwMode="ltGray">
          <a:xfrm>
            <a:off x="4757738" y="5253038"/>
            <a:ext cx="1882775" cy="241300"/>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52" name="Rectangle 28"/>
          <p:cNvSpPr>
            <a:spLocks noChangeArrowheads="1"/>
          </p:cNvSpPr>
          <p:nvPr/>
        </p:nvSpPr>
        <p:spPr bwMode="ltGray">
          <a:xfrm>
            <a:off x="4757738" y="4979988"/>
            <a:ext cx="1882775" cy="242887"/>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53" name="Rectangle 28"/>
          <p:cNvSpPr>
            <a:spLocks noChangeArrowheads="1"/>
          </p:cNvSpPr>
          <p:nvPr/>
        </p:nvSpPr>
        <p:spPr bwMode="ltGray">
          <a:xfrm>
            <a:off x="4749800" y="4740275"/>
            <a:ext cx="1890713" cy="220663"/>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54" name="Rectangle 29"/>
          <p:cNvSpPr>
            <a:spLocks noChangeArrowheads="1"/>
          </p:cNvSpPr>
          <p:nvPr/>
        </p:nvSpPr>
        <p:spPr bwMode="gray">
          <a:xfrm>
            <a:off x="4767263" y="4725988"/>
            <a:ext cx="2063750" cy="993775"/>
          </a:xfrm>
          <a:prstGeom prst="rect">
            <a:avLst/>
          </a:prstGeom>
          <a:noFill/>
          <a:ln w="18796" algn="ctr">
            <a:noFill/>
            <a:miter lim="800000"/>
            <a:headEnd/>
            <a:tailEnd/>
          </a:ln>
        </p:spPr>
        <p:txBody>
          <a:bodyPr lIns="45720" rIns="45720" anchor="b">
            <a:spAutoFit/>
          </a:bodyPr>
          <a:lstStyle/>
          <a:p>
            <a:pPr>
              <a:lnSpc>
                <a:spcPts val="1800"/>
              </a:lnSpc>
              <a:spcBef>
                <a:spcPct val="20000"/>
              </a:spcBef>
            </a:pPr>
            <a:r>
              <a:rPr lang="en-US" sz="1200" b="1" dirty="0">
                <a:solidFill>
                  <a:srgbClr val="FFFFFF"/>
                </a:solidFill>
                <a:latin typeface="Segoe"/>
              </a:rPr>
              <a:t>Windows Server </a:t>
            </a:r>
            <a:r>
              <a:rPr lang="en-US" sz="1200" b="1" dirty="0" smtClean="0">
                <a:solidFill>
                  <a:srgbClr val="FFFFFF"/>
                </a:solidFill>
                <a:latin typeface="Segoe"/>
              </a:rPr>
              <a:t>(256lp)</a:t>
            </a:r>
            <a:r>
              <a:rPr lang="en-US" sz="1200" b="1" dirty="0">
                <a:solidFill>
                  <a:srgbClr val="FFFFFF"/>
                </a:solidFill>
                <a:latin typeface="Segoe"/>
              </a:rPr>
              <a:t/>
            </a:r>
            <a:br>
              <a:rPr lang="en-US" sz="1200" b="1" dirty="0">
                <a:solidFill>
                  <a:srgbClr val="FFFFFF"/>
                </a:solidFill>
                <a:latin typeface="Segoe"/>
              </a:rPr>
            </a:br>
            <a:r>
              <a:rPr lang="en-US" sz="1200" b="1" dirty="0">
                <a:solidFill>
                  <a:srgbClr val="FFFFFF"/>
                </a:solidFill>
                <a:latin typeface="Segoe"/>
              </a:rPr>
              <a:t>Manufacturing Instance</a:t>
            </a:r>
            <a:br>
              <a:rPr lang="en-US" sz="1200" b="1" dirty="0">
                <a:solidFill>
                  <a:srgbClr val="FFFFFF"/>
                </a:solidFill>
                <a:latin typeface="Segoe"/>
              </a:rPr>
            </a:br>
            <a:r>
              <a:rPr lang="en-US" sz="1200" b="1" dirty="0">
                <a:solidFill>
                  <a:srgbClr val="FFFFFF"/>
                </a:solidFill>
                <a:latin typeface="Segoe"/>
              </a:rPr>
              <a:t>Marketing Instance</a:t>
            </a:r>
            <a:br>
              <a:rPr lang="en-US" sz="1200" b="1" dirty="0">
                <a:solidFill>
                  <a:srgbClr val="FFFFFF"/>
                </a:solidFill>
                <a:latin typeface="Segoe"/>
              </a:rPr>
            </a:br>
            <a:r>
              <a:rPr lang="en-US" sz="1200" b="1" dirty="0">
                <a:solidFill>
                  <a:srgbClr val="FFFFFF"/>
                </a:solidFill>
                <a:latin typeface="Segoe"/>
              </a:rPr>
              <a:t>Payroll Instance</a:t>
            </a:r>
          </a:p>
        </p:txBody>
      </p:sp>
      <p:sp>
        <p:nvSpPr>
          <p:cNvPr id="69655" name="Text Box 15"/>
          <p:cNvSpPr txBox="1">
            <a:spLocks noChangeArrowheads="1"/>
          </p:cNvSpPr>
          <p:nvPr/>
        </p:nvSpPr>
        <p:spPr bwMode="auto">
          <a:xfrm>
            <a:off x="7375525" y="3857625"/>
            <a:ext cx="1020763" cy="185738"/>
          </a:xfrm>
          <a:prstGeom prst="rect">
            <a:avLst/>
          </a:prstGeom>
          <a:noFill/>
          <a:ln w="9525">
            <a:noFill/>
            <a:miter lim="800000"/>
            <a:headEnd/>
            <a:tailEnd/>
          </a:ln>
        </p:spPr>
        <p:txBody>
          <a:bodyPr lIns="0" tIns="0" rIns="0" bIns="0">
            <a:spAutoFit/>
          </a:bodyPr>
          <a:lstStyle/>
          <a:p>
            <a:r>
              <a:rPr lang="en-US" sz="1200" b="1">
                <a:latin typeface="Futura Hv" pitchFamily="34" charset="0"/>
              </a:rPr>
              <a:t>UTILIZATION</a:t>
            </a:r>
          </a:p>
        </p:txBody>
      </p:sp>
      <p:pic>
        <p:nvPicPr>
          <p:cNvPr id="69656" name="Picture 10" descr="integrit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2794000" y="4146550"/>
            <a:ext cx="1370013" cy="1862138"/>
          </a:xfrm>
          <a:prstGeom prst="rect">
            <a:avLst/>
          </a:prstGeom>
          <a:noFill/>
          <a:ln w="9525">
            <a:noFill/>
            <a:miter lim="800000"/>
            <a:headEnd/>
            <a:tailEnd/>
          </a:ln>
        </p:spPr>
      </p:pic>
      <p:pic>
        <p:nvPicPr>
          <p:cNvPr id="69657" name="Picture 10" descr="integrit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555625" y="4187825"/>
            <a:ext cx="1370013" cy="1862138"/>
          </a:xfrm>
          <a:prstGeom prst="rect">
            <a:avLst/>
          </a:prstGeom>
          <a:noFill/>
          <a:ln w="9525">
            <a:noFill/>
            <a:miter lim="800000"/>
            <a:headEnd/>
            <a:tailEnd/>
          </a:ln>
        </p:spPr>
      </p:pic>
      <p:pic>
        <p:nvPicPr>
          <p:cNvPr id="69658" name="Picture 10" descr="integrity"/>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7258050" y="4154488"/>
            <a:ext cx="1370013" cy="1862137"/>
          </a:xfrm>
          <a:prstGeom prst="rect">
            <a:avLst/>
          </a:prstGeom>
          <a:noFill/>
          <a:ln w="9525">
            <a:noFill/>
            <a:miter lim="800000"/>
            <a:headEnd/>
            <a:tailEnd/>
          </a:ln>
        </p:spPr>
      </p:pic>
      <p:sp>
        <p:nvSpPr>
          <p:cNvPr id="69659" name="Rectangle 16"/>
          <p:cNvSpPr>
            <a:spLocks noChangeArrowheads="1"/>
          </p:cNvSpPr>
          <p:nvPr/>
        </p:nvSpPr>
        <p:spPr bwMode="gray">
          <a:xfrm>
            <a:off x="379413" y="4308475"/>
            <a:ext cx="1587500" cy="495300"/>
          </a:xfrm>
          <a:prstGeom prst="rect">
            <a:avLst/>
          </a:prstGeom>
          <a:solidFill>
            <a:srgbClr val="00558E"/>
          </a:solidFill>
          <a:ln w="18796" algn="ctr">
            <a:noFill/>
            <a:miter lim="800000"/>
            <a:headEnd/>
            <a:tailEnd/>
          </a:ln>
        </p:spPr>
        <p:txBody>
          <a:bodyPr wrap="none" lIns="45720" rIns="45720" anchor="ctr"/>
          <a:lstStyle/>
          <a:p>
            <a:pPr>
              <a:lnSpc>
                <a:spcPct val="90000"/>
              </a:lnSpc>
              <a:spcBef>
                <a:spcPct val="20000"/>
              </a:spcBef>
            </a:pPr>
            <a:endParaRPr lang="en-US" sz="1100" b="1">
              <a:solidFill>
                <a:srgbClr val="FFFFFF"/>
              </a:solidFill>
              <a:latin typeface="Segoe"/>
            </a:endParaRPr>
          </a:p>
        </p:txBody>
      </p:sp>
      <p:grpSp>
        <p:nvGrpSpPr>
          <p:cNvPr id="69660" name="Group 55"/>
          <p:cNvGrpSpPr>
            <a:grpSpLocks/>
          </p:cNvGrpSpPr>
          <p:nvPr/>
        </p:nvGrpSpPr>
        <p:grpSpPr bwMode="auto">
          <a:xfrm>
            <a:off x="781050" y="4816475"/>
            <a:ext cx="1250950" cy="503238"/>
            <a:chOff x="933651" y="5059362"/>
            <a:chExt cx="1250548" cy="503238"/>
          </a:xfrm>
        </p:grpSpPr>
        <p:sp>
          <p:nvSpPr>
            <p:cNvPr id="69661" name="Rectangle 17"/>
            <p:cNvSpPr>
              <a:spLocks noChangeArrowheads="1"/>
            </p:cNvSpPr>
            <p:nvPr/>
          </p:nvSpPr>
          <p:spPr bwMode="gray">
            <a:xfrm>
              <a:off x="1073411" y="5067798"/>
              <a:ext cx="1110788" cy="494802"/>
            </a:xfrm>
            <a:prstGeom prst="rect">
              <a:avLst/>
            </a:prstGeom>
            <a:solidFill>
              <a:srgbClr val="00558E"/>
            </a:solidFill>
            <a:ln w="18796" algn="ctr">
              <a:noFill/>
              <a:miter lim="800000"/>
              <a:headEnd/>
              <a:tailEnd/>
            </a:ln>
          </p:spPr>
          <p:txBody>
            <a:bodyPr wrap="none" lIns="45720" rIns="45720" anchor="ctr"/>
            <a:lstStyle/>
            <a:p>
              <a:pPr>
                <a:lnSpc>
                  <a:spcPct val="90000"/>
                </a:lnSpc>
                <a:spcBef>
                  <a:spcPct val="20000"/>
                </a:spcBef>
              </a:pPr>
              <a:endParaRPr lang="en-US" sz="1100" b="1">
                <a:solidFill>
                  <a:srgbClr val="FFFFFF"/>
                </a:solidFill>
                <a:latin typeface="Segoe"/>
              </a:endParaRPr>
            </a:p>
          </p:txBody>
        </p:sp>
        <p:sp>
          <p:nvSpPr>
            <p:cNvPr id="69662" name="Rectangle 21"/>
            <p:cNvSpPr>
              <a:spLocks noChangeArrowheads="1"/>
            </p:cNvSpPr>
            <p:nvPr/>
          </p:nvSpPr>
          <p:spPr bwMode="ltGray">
            <a:xfrm>
              <a:off x="960502" y="5324616"/>
              <a:ext cx="1223697" cy="210590"/>
            </a:xfrm>
            <a:prstGeom prst="rect">
              <a:avLst/>
            </a:prstGeom>
            <a:solidFill>
              <a:srgbClr val="2486C2"/>
            </a:solidFill>
            <a:ln w="18796" algn="ctr">
              <a:noFill/>
              <a:miter lim="800000"/>
              <a:headEnd/>
              <a:tailEnd/>
            </a:ln>
          </p:spPr>
          <p:txBody>
            <a:bodyPr wrap="none" lIns="0" tIns="0" rIns="0" bIns="0" anchor="ctr"/>
            <a:lstStyle/>
            <a:p>
              <a:endParaRPr lang="en-US" sz="1100">
                <a:latin typeface="Segoe"/>
              </a:endParaRPr>
            </a:p>
          </p:txBody>
        </p:sp>
        <p:sp>
          <p:nvSpPr>
            <p:cNvPr id="69663" name="Rectangle 21"/>
            <p:cNvSpPr>
              <a:spLocks noChangeArrowheads="1"/>
            </p:cNvSpPr>
            <p:nvPr/>
          </p:nvSpPr>
          <p:spPr bwMode="ltGray">
            <a:xfrm>
              <a:off x="946351" y="5085622"/>
              <a:ext cx="1223697" cy="210590"/>
            </a:xfrm>
            <a:prstGeom prst="rect">
              <a:avLst/>
            </a:prstGeom>
            <a:solidFill>
              <a:srgbClr val="2486C2"/>
            </a:solidFill>
            <a:ln w="18796" algn="ctr">
              <a:noFill/>
              <a:miter lim="800000"/>
              <a:headEnd/>
              <a:tailEnd/>
            </a:ln>
          </p:spPr>
          <p:txBody>
            <a:bodyPr wrap="none" lIns="0" tIns="0" rIns="0" bIns="0" anchor="ctr"/>
            <a:lstStyle/>
            <a:p>
              <a:endParaRPr lang="en-US" sz="1100">
                <a:latin typeface="Segoe"/>
              </a:endParaRPr>
            </a:p>
          </p:txBody>
        </p:sp>
        <p:sp>
          <p:nvSpPr>
            <p:cNvPr id="69664" name="Rectangle 22"/>
            <p:cNvSpPr>
              <a:spLocks noChangeArrowheads="1"/>
            </p:cNvSpPr>
            <p:nvPr/>
          </p:nvSpPr>
          <p:spPr bwMode="gray">
            <a:xfrm>
              <a:off x="933651" y="5059362"/>
              <a:ext cx="1247574" cy="427038"/>
            </a:xfrm>
            <a:prstGeom prst="rect">
              <a:avLst/>
            </a:prstGeom>
            <a:noFill/>
            <a:ln w="18796" algn="ctr">
              <a:noFill/>
              <a:miter lim="800000"/>
              <a:headEnd/>
              <a:tailEnd/>
            </a:ln>
          </p:spPr>
          <p:txBody>
            <a:bodyPr lIns="45720" rIns="45720" anchor="ctr">
              <a:spAutoFit/>
            </a:bodyPr>
            <a:lstStyle/>
            <a:p>
              <a:pPr>
                <a:lnSpc>
                  <a:spcPct val="90000"/>
                </a:lnSpc>
                <a:spcBef>
                  <a:spcPct val="20000"/>
                </a:spcBef>
              </a:pPr>
              <a:r>
                <a:rPr lang="en-US" sz="1100" b="1">
                  <a:solidFill>
                    <a:srgbClr val="FFFFFF"/>
                  </a:solidFill>
                  <a:latin typeface="Segoe"/>
                </a:rPr>
                <a:t>Windows (8p)</a:t>
              </a:r>
            </a:p>
            <a:p>
              <a:pPr>
                <a:lnSpc>
                  <a:spcPct val="90000"/>
                </a:lnSpc>
                <a:spcBef>
                  <a:spcPct val="20000"/>
                </a:spcBef>
              </a:pPr>
              <a:r>
                <a:rPr lang="en-US" sz="1100" b="1">
                  <a:solidFill>
                    <a:srgbClr val="FFFFFF"/>
                  </a:solidFill>
                  <a:latin typeface="Segoe"/>
                </a:rPr>
                <a:t>Marketing Server</a:t>
              </a:r>
            </a:p>
          </p:txBody>
        </p:sp>
      </p:grpSp>
      <p:sp>
        <p:nvSpPr>
          <p:cNvPr id="69665" name="Rectangle 19"/>
          <p:cNvSpPr>
            <a:spLocks noChangeArrowheads="1"/>
          </p:cNvSpPr>
          <p:nvPr/>
        </p:nvSpPr>
        <p:spPr bwMode="ltGray">
          <a:xfrm>
            <a:off x="431800" y="4592638"/>
            <a:ext cx="1466850" cy="187325"/>
          </a:xfrm>
          <a:prstGeom prst="rect">
            <a:avLst/>
          </a:prstGeom>
          <a:solidFill>
            <a:srgbClr val="2486C2"/>
          </a:solidFill>
          <a:ln w="18796" algn="ctr">
            <a:noFill/>
            <a:miter lim="800000"/>
            <a:headEnd/>
            <a:tailEnd/>
          </a:ln>
        </p:spPr>
        <p:txBody>
          <a:bodyPr wrap="none" lIns="0" tIns="0" rIns="0" bIns="0" anchor="ctr"/>
          <a:lstStyle/>
          <a:p>
            <a:endParaRPr lang="en-US" sz="1100">
              <a:latin typeface="Segoe"/>
            </a:endParaRPr>
          </a:p>
        </p:txBody>
      </p:sp>
      <p:sp>
        <p:nvSpPr>
          <p:cNvPr id="69666" name="Rectangle 19"/>
          <p:cNvSpPr>
            <a:spLocks noChangeArrowheads="1"/>
          </p:cNvSpPr>
          <p:nvPr/>
        </p:nvSpPr>
        <p:spPr bwMode="ltGray">
          <a:xfrm>
            <a:off x="431800" y="4371975"/>
            <a:ext cx="1466850" cy="185738"/>
          </a:xfrm>
          <a:prstGeom prst="rect">
            <a:avLst/>
          </a:prstGeom>
          <a:solidFill>
            <a:srgbClr val="2486C2"/>
          </a:solidFill>
          <a:ln w="18796" algn="ctr">
            <a:noFill/>
            <a:miter lim="800000"/>
            <a:headEnd/>
            <a:tailEnd/>
          </a:ln>
        </p:spPr>
        <p:txBody>
          <a:bodyPr wrap="none" lIns="0" tIns="0" rIns="0" bIns="0" anchor="ctr"/>
          <a:lstStyle/>
          <a:p>
            <a:endParaRPr lang="en-US" sz="1100">
              <a:latin typeface="Segoe"/>
            </a:endParaRPr>
          </a:p>
        </p:txBody>
      </p:sp>
      <p:sp>
        <p:nvSpPr>
          <p:cNvPr id="69667" name="Rectangle 20"/>
          <p:cNvSpPr>
            <a:spLocks noChangeArrowheads="1"/>
          </p:cNvSpPr>
          <p:nvPr/>
        </p:nvSpPr>
        <p:spPr bwMode="gray">
          <a:xfrm>
            <a:off x="355600" y="4371975"/>
            <a:ext cx="1757363" cy="431800"/>
          </a:xfrm>
          <a:prstGeom prst="rect">
            <a:avLst/>
          </a:prstGeom>
          <a:noFill/>
          <a:ln w="18796" algn="ctr">
            <a:noFill/>
            <a:miter lim="800000"/>
            <a:headEnd/>
            <a:tailEnd/>
          </a:ln>
        </p:spPr>
        <p:txBody>
          <a:bodyPr lIns="45720" rIns="45720" anchor="ctr">
            <a:spAutoFit/>
          </a:bodyPr>
          <a:lstStyle/>
          <a:p>
            <a:pPr>
              <a:lnSpc>
                <a:spcPct val="90000"/>
              </a:lnSpc>
              <a:spcBef>
                <a:spcPct val="20000"/>
              </a:spcBef>
            </a:pPr>
            <a:r>
              <a:rPr lang="en-US" sz="1100" b="1">
                <a:solidFill>
                  <a:srgbClr val="FFFFFF"/>
                </a:solidFill>
                <a:latin typeface="Segoe"/>
              </a:rPr>
              <a:t>Windows Server (24p)</a:t>
            </a:r>
          </a:p>
          <a:p>
            <a:pPr>
              <a:lnSpc>
                <a:spcPct val="90000"/>
              </a:lnSpc>
              <a:spcBef>
                <a:spcPct val="20000"/>
              </a:spcBef>
            </a:pPr>
            <a:r>
              <a:rPr lang="en-US" sz="1100" b="1">
                <a:solidFill>
                  <a:srgbClr val="FFFFFF"/>
                </a:solidFill>
                <a:latin typeface="Segoe"/>
              </a:rPr>
              <a:t>Payroll Server</a:t>
            </a:r>
          </a:p>
        </p:txBody>
      </p:sp>
      <p:sp>
        <p:nvSpPr>
          <p:cNvPr id="69668" name="Rectangle 25"/>
          <p:cNvSpPr>
            <a:spLocks noChangeArrowheads="1"/>
          </p:cNvSpPr>
          <p:nvPr/>
        </p:nvSpPr>
        <p:spPr bwMode="gray">
          <a:xfrm>
            <a:off x="2451100" y="4735513"/>
            <a:ext cx="2036763" cy="995362"/>
          </a:xfrm>
          <a:prstGeom prst="rect">
            <a:avLst/>
          </a:prstGeom>
          <a:solidFill>
            <a:srgbClr val="00558E"/>
          </a:solidFill>
          <a:ln w="18796" algn="ctr">
            <a:noFill/>
            <a:miter lim="800000"/>
            <a:headEnd/>
            <a:tailEnd/>
          </a:ln>
        </p:spPr>
        <p:txBody>
          <a:bodyPr wrap="none" lIns="45720" rIns="45720" anchor="b"/>
          <a:lstStyle/>
          <a:p>
            <a:pPr>
              <a:lnSpc>
                <a:spcPct val="90000"/>
              </a:lnSpc>
              <a:spcBef>
                <a:spcPct val="20000"/>
              </a:spcBef>
            </a:pPr>
            <a:endParaRPr lang="en-US" sz="1200" b="1">
              <a:solidFill>
                <a:srgbClr val="FFFFFF"/>
              </a:solidFill>
              <a:latin typeface="Segoe"/>
            </a:endParaRPr>
          </a:p>
        </p:txBody>
      </p:sp>
      <p:sp>
        <p:nvSpPr>
          <p:cNvPr id="69669" name="Rectangle 26"/>
          <p:cNvSpPr>
            <a:spLocks noChangeArrowheads="1"/>
          </p:cNvSpPr>
          <p:nvPr/>
        </p:nvSpPr>
        <p:spPr bwMode="ltGray">
          <a:xfrm>
            <a:off x="2568575" y="5487988"/>
            <a:ext cx="1787525" cy="209550"/>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70" name="Rectangle 27"/>
          <p:cNvSpPr>
            <a:spLocks noChangeArrowheads="1"/>
          </p:cNvSpPr>
          <p:nvPr/>
        </p:nvSpPr>
        <p:spPr bwMode="ltGray">
          <a:xfrm>
            <a:off x="2568575" y="5254625"/>
            <a:ext cx="1787525" cy="211138"/>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71" name="Rectangle 28"/>
          <p:cNvSpPr>
            <a:spLocks noChangeArrowheads="1"/>
          </p:cNvSpPr>
          <p:nvPr/>
        </p:nvSpPr>
        <p:spPr bwMode="ltGray">
          <a:xfrm>
            <a:off x="2568575" y="5021263"/>
            <a:ext cx="1787525" cy="211137"/>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72" name="Rectangle 28"/>
          <p:cNvSpPr>
            <a:spLocks noChangeArrowheads="1"/>
          </p:cNvSpPr>
          <p:nvPr/>
        </p:nvSpPr>
        <p:spPr bwMode="ltGray">
          <a:xfrm>
            <a:off x="2565400" y="4781550"/>
            <a:ext cx="1787525" cy="211138"/>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73" name="Rectangle 29"/>
          <p:cNvSpPr>
            <a:spLocks noChangeArrowheads="1"/>
          </p:cNvSpPr>
          <p:nvPr/>
        </p:nvSpPr>
        <p:spPr bwMode="gray">
          <a:xfrm>
            <a:off x="2538413" y="4795838"/>
            <a:ext cx="1821717" cy="969496"/>
          </a:xfrm>
          <a:prstGeom prst="rect">
            <a:avLst/>
          </a:prstGeom>
          <a:noFill/>
          <a:ln w="18796" algn="ctr">
            <a:noFill/>
            <a:miter lim="800000"/>
            <a:headEnd/>
            <a:tailEnd/>
          </a:ln>
        </p:spPr>
        <p:txBody>
          <a:bodyPr wrap="none" lIns="45720" rIns="45720" anchor="b">
            <a:spAutoFit/>
          </a:bodyPr>
          <a:lstStyle/>
          <a:p>
            <a:pPr>
              <a:lnSpc>
                <a:spcPct val="90000"/>
              </a:lnSpc>
              <a:spcBef>
                <a:spcPct val="20000"/>
              </a:spcBef>
            </a:pPr>
            <a:r>
              <a:rPr lang="en-US" sz="1200" b="1" dirty="0">
                <a:solidFill>
                  <a:srgbClr val="FFFFFF"/>
                </a:solidFill>
                <a:latin typeface="Segoe"/>
              </a:rPr>
              <a:t>Windows Server </a:t>
            </a:r>
            <a:r>
              <a:rPr lang="en-US" sz="1200" b="1" dirty="0" smtClean="0">
                <a:solidFill>
                  <a:srgbClr val="FFFFFF"/>
                </a:solidFill>
                <a:latin typeface="Segoe"/>
              </a:rPr>
              <a:t>(256lp)</a:t>
            </a:r>
            <a:endParaRPr lang="en-US" sz="1200" b="1" dirty="0">
              <a:solidFill>
                <a:srgbClr val="FFFFFF"/>
              </a:solidFill>
              <a:latin typeface="Segoe"/>
            </a:endParaRPr>
          </a:p>
          <a:p>
            <a:pPr>
              <a:lnSpc>
                <a:spcPct val="115000"/>
              </a:lnSpc>
              <a:spcBef>
                <a:spcPct val="20000"/>
              </a:spcBef>
            </a:pPr>
            <a:r>
              <a:rPr lang="en-US" sz="1200" b="1" dirty="0">
                <a:solidFill>
                  <a:srgbClr val="FFFFFF"/>
                </a:solidFill>
                <a:latin typeface="Segoe"/>
              </a:rPr>
              <a:t>Manufacturing Guest</a:t>
            </a:r>
          </a:p>
          <a:p>
            <a:pPr>
              <a:lnSpc>
                <a:spcPct val="115000"/>
              </a:lnSpc>
              <a:spcBef>
                <a:spcPct val="20000"/>
              </a:spcBef>
            </a:pPr>
            <a:r>
              <a:rPr lang="en-US" sz="1200" b="1" dirty="0">
                <a:solidFill>
                  <a:srgbClr val="FFFFFF"/>
                </a:solidFill>
                <a:latin typeface="Segoe"/>
              </a:rPr>
              <a:t>Marketing Guest</a:t>
            </a:r>
            <a:br>
              <a:rPr lang="en-US" sz="1200" b="1" dirty="0">
                <a:solidFill>
                  <a:srgbClr val="FFFFFF"/>
                </a:solidFill>
                <a:latin typeface="Segoe"/>
              </a:rPr>
            </a:br>
            <a:r>
              <a:rPr lang="en-US" sz="1200" b="1" dirty="0">
                <a:solidFill>
                  <a:srgbClr val="FFFFFF"/>
                </a:solidFill>
                <a:latin typeface="Segoe"/>
              </a:rPr>
              <a:t>Payroll Guest</a:t>
            </a:r>
          </a:p>
        </p:txBody>
      </p:sp>
      <p:sp>
        <p:nvSpPr>
          <p:cNvPr id="69674" name="Rectangle 18"/>
          <p:cNvSpPr>
            <a:spLocks noChangeArrowheads="1"/>
          </p:cNvSpPr>
          <p:nvPr/>
        </p:nvSpPr>
        <p:spPr bwMode="gray">
          <a:xfrm>
            <a:off x="392113" y="5375275"/>
            <a:ext cx="1587500" cy="495300"/>
          </a:xfrm>
          <a:prstGeom prst="rect">
            <a:avLst/>
          </a:prstGeom>
          <a:solidFill>
            <a:srgbClr val="00558E"/>
          </a:solidFill>
          <a:ln w="18796" algn="ctr">
            <a:noFill/>
            <a:miter lim="800000"/>
            <a:headEnd/>
            <a:tailEnd/>
          </a:ln>
        </p:spPr>
        <p:txBody>
          <a:bodyPr wrap="none" lIns="45720" rIns="45720" anchor="ctr"/>
          <a:lstStyle/>
          <a:p>
            <a:pPr>
              <a:lnSpc>
                <a:spcPct val="90000"/>
              </a:lnSpc>
              <a:spcBef>
                <a:spcPct val="20000"/>
              </a:spcBef>
            </a:pPr>
            <a:endParaRPr lang="en-US" sz="1100" b="1">
              <a:solidFill>
                <a:srgbClr val="FFFFFF"/>
              </a:solidFill>
              <a:latin typeface="Segoe"/>
            </a:endParaRPr>
          </a:p>
        </p:txBody>
      </p:sp>
      <p:sp>
        <p:nvSpPr>
          <p:cNvPr id="69675" name="Rectangle 23"/>
          <p:cNvSpPr>
            <a:spLocks noChangeArrowheads="1"/>
          </p:cNvSpPr>
          <p:nvPr/>
        </p:nvSpPr>
        <p:spPr bwMode="ltGray">
          <a:xfrm>
            <a:off x="419100" y="5627688"/>
            <a:ext cx="1524000" cy="209550"/>
          </a:xfrm>
          <a:prstGeom prst="rect">
            <a:avLst/>
          </a:prstGeom>
          <a:solidFill>
            <a:srgbClr val="2486C2"/>
          </a:solidFill>
          <a:ln w="18796" algn="ctr">
            <a:noFill/>
            <a:miter lim="800000"/>
            <a:headEnd/>
            <a:tailEnd/>
          </a:ln>
        </p:spPr>
        <p:txBody>
          <a:bodyPr wrap="none" lIns="0" tIns="0" rIns="0" bIns="0" anchor="ctr"/>
          <a:lstStyle/>
          <a:p>
            <a:endParaRPr lang="en-US" sz="1100">
              <a:latin typeface="Segoe"/>
            </a:endParaRPr>
          </a:p>
        </p:txBody>
      </p:sp>
      <p:sp>
        <p:nvSpPr>
          <p:cNvPr id="69676" name="Rectangle 23"/>
          <p:cNvSpPr>
            <a:spLocks noChangeArrowheads="1"/>
          </p:cNvSpPr>
          <p:nvPr/>
        </p:nvSpPr>
        <p:spPr bwMode="ltGray">
          <a:xfrm>
            <a:off x="406400" y="5399088"/>
            <a:ext cx="1524000" cy="209550"/>
          </a:xfrm>
          <a:prstGeom prst="rect">
            <a:avLst/>
          </a:prstGeom>
          <a:solidFill>
            <a:srgbClr val="2486C2"/>
          </a:solidFill>
          <a:ln w="18796" algn="ctr">
            <a:noFill/>
            <a:miter lim="800000"/>
            <a:headEnd/>
            <a:tailEnd/>
          </a:ln>
        </p:spPr>
        <p:txBody>
          <a:bodyPr wrap="none" lIns="0" tIns="0" rIns="0" bIns="0" anchor="ctr"/>
          <a:lstStyle/>
          <a:p>
            <a:endParaRPr lang="en-US" sz="1100">
              <a:latin typeface="Segoe"/>
            </a:endParaRPr>
          </a:p>
        </p:txBody>
      </p:sp>
      <p:sp>
        <p:nvSpPr>
          <p:cNvPr id="69677" name="Rectangle 24"/>
          <p:cNvSpPr>
            <a:spLocks noChangeArrowheads="1"/>
          </p:cNvSpPr>
          <p:nvPr/>
        </p:nvSpPr>
        <p:spPr bwMode="gray">
          <a:xfrm>
            <a:off x="379413" y="5394325"/>
            <a:ext cx="1804987" cy="427038"/>
          </a:xfrm>
          <a:prstGeom prst="rect">
            <a:avLst/>
          </a:prstGeom>
          <a:noFill/>
          <a:ln w="18796" algn="ctr">
            <a:noFill/>
            <a:miter lim="800000"/>
            <a:headEnd/>
            <a:tailEnd/>
          </a:ln>
        </p:spPr>
        <p:txBody>
          <a:bodyPr lIns="45720" rIns="45720" anchor="ctr">
            <a:spAutoFit/>
          </a:bodyPr>
          <a:lstStyle/>
          <a:p>
            <a:pPr>
              <a:lnSpc>
                <a:spcPct val="90000"/>
              </a:lnSpc>
              <a:spcBef>
                <a:spcPct val="20000"/>
              </a:spcBef>
            </a:pPr>
            <a:r>
              <a:rPr lang="en-US" sz="1100" b="1">
                <a:solidFill>
                  <a:srgbClr val="FFFFFF"/>
                </a:solidFill>
                <a:latin typeface="Segoe"/>
              </a:rPr>
              <a:t>Windows  Server (32p)</a:t>
            </a:r>
          </a:p>
          <a:p>
            <a:pPr>
              <a:lnSpc>
                <a:spcPct val="90000"/>
              </a:lnSpc>
              <a:spcBef>
                <a:spcPct val="20000"/>
              </a:spcBef>
            </a:pPr>
            <a:r>
              <a:rPr lang="en-US" sz="1100" b="1">
                <a:solidFill>
                  <a:srgbClr val="FFFFFF"/>
                </a:solidFill>
                <a:latin typeface="Segoe"/>
              </a:rPr>
              <a:t>Manufacturing Server</a:t>
            </a:r>
          </a:p>
        </p:txBody>
      </p:sp>
      <p:sp>
        <p:nvSpPr>
          <p:cNvPr id="69678" name="Rectangle 25"/>
          <p:cNvSpPr>
            <a:spLocks noChangeArrowheads="1"/>
          </p:cNvSpPr>
          <p:nvPr/>
        </p:nvSpPr>
        <p:spPr bwMode="gray">
          <a:xfrm>
            <a:off x="6942138" y="4432300"/>
            <a:ext cx="2006600" cy="1262063"/>
          </a:xfrm>
          <a:prstGeom prst="rect">
            <a:avLst/>
          </a:prstGeom>
          <a:solidFill>
            <a:srgbClr val="00558E"/>
          </a:solidFill>
          <a:ln w="18796" algn="ctr">
            <a:noFill/>
            <a:miter lim="800000"/>
            <a:headEnd/>
            <a:tailEnd/>
          </a:ln>
        </p:spPr>
        <p:txBody>
          <a:bodyPr wrap="none" lIns="45720" rIns="45720" anchor="b"/>
          <a:lstStyle/>
          <a:p>
            <a:pPr>
              <a:lnSpc>
                <a:spcPct val="90000"/>
              </a:lnSpc>
              <a:spcBef>
                <a:spcPct val="20000"/>
              </a:spcBef>
            </a:pPr>
            <a:endParaRPr lang="en-US" sz="1200" b="1">
              <a:solidFill>
                <a:srgbClr val="FFFFFF"/>
              </a:solidFill>
              <a:latin typeface="Segoe"/>
            </a:endParaRPr>
          </a:p>
        </p:txBody>
      </p:sp>
      <p:grpSp>
        <p:nvGrpSpPr>
          <p:cNvPr id="69679" name="Group 67"/>
          <p:cNvGrpSpPr>
            <a:grpSpLocks/>
          </p:cNvGrpSpPr>
          <p:nvPr/>
        </p:nvGrpSpPr>
        <p:grpSpPr bwMode="auto">
          <a:xfrm>
            <a:off x="6980238" y="4473575"/>
            <a:ext cx="1889125" cy="1163501"/>
            <a:chOff x="7030503" y="3345040"/>
            <a:chExt cx="1943823" cy="1163361"/>
          </a:xfrm>
        </p:grpSpPr>
        <p:sp>
          <p:nvSpPr>
            <p:cNvPr id="69680" name="Text Box 14"/>
            <p:cNvSpPr txBox="1">
              <a:spLocks noChangeArrowheads="1"/>
            </p:cNvSpPr>
            <p:nvPr/>
          </p:nvSpPr>
          <p:spPr bwMode="auto">
            <a:xfrm>
              <a:off x="7399666" y="4137636"/>
              <a:ext cx="1279195" cy="184666"/>
            </a:xfrm>
            <a:prstGeom prst="rect">
              <a:avLst/>
            </a:prstGeom>
            <a:noFill/>
            <a:ln w="9525">
              <a:noFill/>
              <a:miter lim="800000"/>
              <a:headEnd/>
              <a:tailEnd/>
            </a:ln>
          </p:spPr>
          <p:txBody>
            <a:bodyPr lIns="0" tIns="0" rIns="0" bIns="0">
              <a:spAutoFit/>
            </a:bodyPr>
            <a:lstStyle/>
            <a:p>
              <a:r>
                <a:rPr lang="en-US" sz="1200">
                  <a:latin typeface="Futura Hv" pitchFamily="34" charset="0"/>
                </a:rPr>
                <a:t>UTILIZATION</a:t>
              </a:r>
            </a:p>
          </p:txBody>
        </p:sp>
        <p:grpSp>
          <p:nvGrpSpPr>
            <p:cNvPr id="69681" name="Group 50"/>
            <p:cNvGrpSpPr>
              <a:grpSpLocks/>
            </p:cNvGrpSpPr>
            <p:nvPr/>
          </p:nvGrpSpPr>
          <p:grpSpPr bwMode="auto">
            <a:xfrm>
              <a:off x="7030503" y="3345040"/>
              <a:ext cx="1943823" cy="918473"/>
              <a:chOff x="4949524" y="4699000"/>
              <a:chExt cx="1674425" cy="918473"/>
            </a:xfrm>
          </p:grpSpPr>
          <p:sp>
            <p:nvSpPr>
              <p:cNvPr id="69682" name="Rectangle 26"/>
              <p:cNvSpPr>
                <a:spLocks noChangeArrowheads="1"/>
              </p:cNvSpPr>
              <p:nvPr/>
            </p:nvSpPr>
            <p:spPr bwMode="ltGray">
              <a:xfrm>
                <a:off x="4956773" y="5406883"/>
                <a:ext cx="1667175" cy="210590"/>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83" name="Rectangle 27"/>
              <p:cNvSpPr>
                <a:spLocks noChangeArrowheads="1"/>
              </p:cNvSpPr>
              <p:nvPr/>
            </p:nvSpPr>
            <p:spPr bwMode="ltGray">
              <a:xfrm>
                <a:off x="4956774" y="5174035"/>
                <a:ext cx="1667175" cy="210590"/>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84" name="Rectangle 28"/>
              <p:cNvSpPr>
                <a:spLocks noChangeArrowheads="1"/>
              </p:cNvSpPr>
              <p:nvPr/>
            </p:nvSpPr>
            <p:spPr bwMode="ltGray">
              <a:xfrm>
                <a:off x="4956774" y="4941187"/>
                <a:ext cx="1667175" cy="210590"/>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85" name="Rectangle 28"/>
              <p:cNvSpPr>
                <a:spLocks noChangeArrowheads="1"/>
              </p:cNvSpPr>
              <p:nvPr/>
            </p:nvSpPr>
            <p:spPr bwMode="ltGray">
              <a:xfrm>
                <a:off x="4949524" y="4699000"/>
                <a:ext cx="1667175" cy="210590"/>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grpSp>
        <p:sp>
          <p:nvSpPr>
            <p:cNvPr id="69686" name="Rectangle 26"/>
            <p:cNvSpPr>
              <a:spLocks noChangeArrowheads="1"/>
            </p:cNvSpPr>
            <p:nvPr/>
          </p:nvSpPr>
          <p:spPr bwMode="ltGray">
            <a:xfrm>
              <a:off x="7035800" y="4272510"/>
              <a:ext cx="1935406" cy="210590"/>
            </a:xfrm>
            <a:prstGeom prst="rect">
              <a:avLst/>
            </a:prstGeom>
            <a:solidFill>
              <a:srgbClr val="2486C2"/>
            </a:solidFill>
            <a:ln w="18796" algn="ctr">
              <a:noFill/>
              <a:miter lim="800000"/>
              <a:headEnd/>
              <a:tailEnd/>
            </a:ln>
          </p:spPr>
          <p:txBody>
            <a:bodyPr wrap="none" lIns="0" tIns="0" rIns="0" bIns="0" anchor="ctr"/>
            <a:lstStyle/>
            <a:p>
              <a:endParaRPr lang="en-US" sz="1600">
                <a:latin typeface="Segoe"/>
              </a:endParaRPr>
            </a:p>
          </p:txBody>
        </p:sp>
        <p:sp>
          <p:nvSpPr>
            <p:cNvPr id="69687" name="Rectangle 29"/>
            <p:cNvSpPr>
              <a:spLocks noChangeArrowheads="1"/>
            </p:cNvSpPr>
            <p:nvPr/>
          </p:nvSpPr>
          <p:spPr bwMode="gray">
            <a:xfrm>
              <a:off x="7034138" y="3363610"/>
              <a:ext cx="1874463" cy="1144791"/>
            </a:xfrm>
            <a:prstGeom prst="rect">
              <a:avLst/>
            </a:prstGeom>
            <a:noFill/>
            <a:ln w="18796" algn="ctr">
              <a:noFill/>
              <a:miter lim="800000"/>
              <a:headEnd/>
              <a:tailEnd/>
            </a:ln>
          </p:spPr>
          <p:txBody>
            <a:bodyPr wrap="none" lIns="45720" rIns="45720" anchor="b">
              <a:spAutoFit/>
            </a:bodyPr>
            <a:lstStyle/>
            <a:p>
              <a:pPr>
                <a:lnSpc>
                  <a:spcPct val="90000"/>
                </a:lnSpc>
                <a:spcBef>
                  <a:spcPct val="20000"/>
                </a:spcBef>
              </a:pPr>
              <a:r>
                <a:rPr lang="en-US" sz="1200" b="1" dirty="0">
                  <a:solidFill>
                    <a:srgbClr val="FFFFFF"/>
                  </a:solidFill>
                  <a:latin typeface="Segoe"/>
                </a:rPr>
                <a:t>Windows Server </a:t>
              </a:r>
              <a:r>
                <a:rPr lang="en-US" sz="1200" b="1" dirty="0" smtClean="0">
                  <a:solidFill>
                    <a:srgbClr val="FFFFFF"/>
                  </a:solidFill>
                  <a:latin typeface="Segoe"/>
                </a:rPr>
                <a:t>(256lp)</a:t>
              </a:r>
              <a:endParaRPr lang="en-US" sz="1200" b="1" dirty="0">
                <a:solidFill>
                  <a:srgbClr val="FFFFFF"/>
                </a:solidFill>
                <a:latin typeface="Segoe"/>
              </a:endParaRPr>
            </a:p>
            <a:p>
              <a:pPr>
                <a:lnSpc>
                  <a:spcPct val="115000"/>
                </a:lnSpc>
                <a:spcBef>
                  <a:spcPct val="20000"/>
                </a:spcBef>
              </a:pPr>
              <a:r>
                <a:rPr lang="en-US" sz="1200" b="1" dirty="0">
                  <a:solidFill>
                    <a:srgbClr val="FFFFFF"/>
                  </a:solidFill>
                  <a:latin typeface="Segoe"/>
                </a:rPr>
                <a:t>SQL Server</a:t>
              </a:r>
              <a:br>
                <a:rPr lang="en-US" sz="1200" b="1" dirty="0">
                  <a:solidFill>
                    <a:srgbClr val="FFFFFF"/>
                  </a:solidFill>
                  <a:latin typeface="Segoe"/>
                </a:rPr>
              </a:br>
              <a:r>
                <a:rPr lang="en-US" sz="1200" b="1" dirty="0">
                  <a:solidFill>
                    <a:srgbClr val="FFFFFF"/>
                  </a:solidFill>
                  <a:latin typeface="Segoe"/>
                </a:rPr>
                <a:t>Manufacturing DB</a:t>
              </a:r>
              <a:br>
                <a:rPr lang="en-US" sz="1200" b="1" dirty="0">
                  <a:solidFill>
                    <a:srgbClr val="FFFFFF"/>
                  </a:solidFill>
                  <a:latin typeface="Segoe"/>
                </a:rPr>
              </a:br>
              <a:r>
                <a:rPr lang="en-US" sz="1200" b="1" dirty="0">
                  <a:solidFill>
                    <a:srgbClr val="FFFFFF"/>
                  </a:solidFill>
                  <a:latin typeface="Segoe"/>
                </a:rPr>
                <a:t>Marketing DB</a:t>
              </a:r>
              <a:br>
                <a:rPr lang="en-US" sz="1200" b="1" dirty="0">
                  <a:solidFill>
                    <a:srgbClr val="FFFFFF"/>
                  </a:solidFill>
                  <a:latin typeface="Segoe"/>
                </a:rPr>
              </a:br>
              <a:r>
                <a:rPr lang="en-US" sz="1200" b="1" dirty="0">
                  <a:solidFill>
                    <a:srgbClr val="FFFFFF"/>
                  </a:solidFill>
                  <a:latin typeface="Segoe"/>
                </a:rPr>
                <a:t>Payroll DB</a:t>
              </a:r>
            </a:p>
          </p:txBody>
        </p:sp>
      </p:gr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5"/>
          <p:cNvSpPr>
            <a:spLocks noGrp="1"/>
          </p:cNvSpPr>
          <p:nvPr>
            <p:ph type="title"/>
          </p:nvPr>
        </p:nvSpPr>
        <p:spPr>
          <a:xfrm>
            <a:off x="382588" y="228600"/>
            <a:ext cx="8380412" cy="720197"/>
          </a:xfrm>
        </p:spPr>
        <p:txBody>
          <a:bodyPr/>
          <a:lstStyle/>
          <a:p>
            <a:r>
              <a:rPr lang="en-US" sz="3200" dirty="0" smtClean="0"/>
              <a:t>Why HP Integrity For Windows/SQL Server</a:t>
            </a:r>
            <a:br>
              <a:rPr lang="en-US" sz="3200" dirty="0" smtClean="0"/>
            </a:br>
            <a:r>
              <a:rPr lang="en-US" sz="2000" dirty="0" smtClean="0">
                <a:solidFill>
                  <a:schemeClr val="tx2"/>
                </a:solidFill>
              </a:rPr>
              <a:t>Delivering business critical capabilities for database, LOB, and BI solutions</a:t>
            </a:r>
            <a:endParaRPr lang="en-US" sz="3200" dirty="0">
              <a:solidFill>
                <a:schemeClr val="tx2"/>
              </a:solidFill>
            </a:endParaRPr>
          </a:p>
        </p:txBody>
      </p:sp>
      <p:sp>
        <p:nvSpPr>
          <p:cNvPr id="2180099" name="Content Placeholder 6"/>
          <p:cNvSpPr>
            <a:spLocks noGrp="1"/>
          </p:cNvSpPr>
          <p:nvPr>
            <p:ph idx="4294967295"/>
          </p:nvPr>
        </p:nvSpPr>
        <p:spPr>
          <a:xfrm>
            <a:off x="527050" y="1450975"/>
            <a:ext cx="8616950" cy="5267325"/>
          </a:xfrm>
        </p:spPr>
        <p:txBody>
          <a:bodyPr/>
          <a:lstStyle/>
          <a:p>
            <a:pPr marL="382573" indent="-382573" defTabSz="912777" eaLnBrk="1" hangingPunct="1">
              <a:lnSpc>
                <a:spcPts val="1800"/>
              </a:lnSpc>
              <a:spcBef>
                <a:spcPts val="1167"/>
              </a:spcBef>
              <a:defRPr/>
            </a:pPr>
            <a:r>
              <a:rPr lang="en-US" sz="1800" dirty="0">
                <a:solidFill>
                  <a:schemeClr val="tx1"/>
                </a:solidFill>
                <a:latin typeface="Futura Hv" pitchFamily="34" charset="0"/>
              </a:rPr>
              <a:t>Most scalable Windows server in the industry</a:t>
            </a:r>
          </a:p>
          <a:p>
            <a:pPr marL="704822" lvl="1" indent="-317487" defTabSz="912777" eaLnBrk="1" hangingPunct="1">
              <a:lnSpc>
                <a:spcPts val="1600"/>
              </a:lnSpc>
              <a:spcBef>
                <a:spcPts val="1083"/>
              </a:spcBef>
              <a:defRPr/>
            </a:pPr>
            <a:r>
              <a:rPr lang="en-US" sz="1200" dirty="0">
                <a:solidFill>
                  <a:schemeClr val="tx1"/>
                </a:solidFill>
              </a:rPr>
              <a:t>Uniquely suited for demanding workloads with large memory and I/O requirements </a:t>
            </a:r>
          </a:p>
          <a:p>
            <a:pPr marL="704822" lvl="1" indent="-317487" defTabSz="912777" eaLnBrk="1" hangingPunct="1">
              <a:lnSpc>
                <a:spcPts val="1600"/>
              </a:lnSpc>
              <a:spcBef>
                <a:spcPts val="1083"/>
              </a:spcBef>
              <a:defRPr/>
            </a:pPr>
            <a:r>
              <a:rPr lang="en-US" sz="1200" dirty="0">
                <a:solidFill>
                  <a:schemeClr val="tx1"/>
                </a:solidFill>
              </a:rPr>
              <a:t>Compelling consolidation platform for reduced cost and improved service levels</a:t>
            </a:r>
          </a:p>
          <a:p>
            <a:pPr marL="704822" lvl="1" indent="-317487" defTabSz="912777" eaLnBrk="1" hangingPunct="1">
              <a:lnSpc>
                <a:spcPts val="1600"/>
              </a:lnSpc>
              <a:spcBef>
                <a:spcPts val="1083"/>
              </a:spcBef>
              <a:defRPr/>
            </a:pPr>
            <a:r>
              <a:rPr lang="en-US" sz="1200" dirty="0">
                <a:solidFill>
                  <a:schemeClr val="tx1"/>
                </a:solidFill>
              </a:rPr>
              <a:t>Integrity Superdome is SQL Server 2008 reference platform for demanding BI/DW</a:t>
            </a:r>
          </a:p>
          <a:p>
            <a:pPr marL="704822" lvl="1" indent="-317487" defTabSz="912777" eaLnBrk="1" hangingPunct="1">
              <a:lnSpc>
                <a:spcPts val="1600"/>
              </a:lnSpc>
              <a:spcBef>
                <a:spcPts val="1083"/>
              </a:spcBef>
              <a:defRPr/>
            </a:pPr>
            <a:r>
              <a:rPr lang="en-US" sz="1200" dirty="0">
                <a:solidFill>
                  <a:schemeClr val="tx1"/>
                </a:solidFill>
              </a:rPr>
              <a:t>Benchmarked performance leadership – including first 10TB TPC-H SQL Server result </a:t>
            </a:r>
          </a:p>
          <a:p>
            <a:pPr marL="382573" indent="-382573" defTabSz="912777" eaLnBrk="1" hangingPunct="1">
              <a:lnSpc>
                <a:spcPts val="1800"/>
              </a:lnSpc>
              <a:spcBef>
                <a:spcPts val="1167"/>
              </a:spcBef>
              <a:defRPr/>
            </a:pPr>
            <a:r>
              <a:rPr lang="en-US" sz="1800" dirty="0">
                <a:solidFill>
                  <a:schemeClr val="tx1"/>
                </a:solidFill>
                <a:latin typeface="Futura Hv" pitchFamily="34" charset="0"/>
              </a:rPr>
              <a:t>Enterprise-class solutions for business critical environments</a:t>
            </a:r>
          </a:p>
          <a:p>
            <a:pPr marL="704822" lvl="1" indent="-317487" defTabSz="912777" eaLnBrk="1" hangingPunct="1">
              <a:lnSpc>
                <a:spcPts val="1600"/>
              </a:lnSpc>
              <a:spcBef>
                <a:spcPts val="1083"/>
              </a:spcBef>
              <a:defRPr/>
            </a:pPr>
            <a:r>
              <a:rPr lang="en-US" sz="1400" dirty="0">
                <a:solidFill>
                  <a:schemeClr val="tx1"/>
                </a:solidFill>
              </a:rPr>
              <a:t>Benefits of standards-based solution combined with mainframe-level RAS</a:t>
            </a:r>
          </a:p>
          <a:p>
            <a:pPr marL="704822" lvl="1" indent="-317487" defTabSz="912777" eaLnBrk="1" hangingPunct="1">
              <a:lnSpc>
                <a:spcPts val="1600"/>
              </a:lnSpc>
              <a:spcBef>
                <a:spcPts val="1083"/>
              </a:spcBef>
              <a:defRPr/>
            </a:pPr>
            <a:r>
              <a:rPr lang="en-US" sz="1400" dirty="0">
                <a:solidFill>
                  <a:schemeClr val="tx1"/>
                </a:solidFill>
              </a:rPr>
              <a:t>Robust solution-level integrated testing for maximum reliability/availability</a:t>
            </a:r>
          </a:p>
          <a:p>
            <a:pPr marL="704822" lvl="1" indent="-317487" defTabSz="912777" eaLnBrk="1" hangingPunct="1">
              <a:lnSpc>
                <a:spcPts val="1600"/>
              </a:lnSpc>
              <a:spcBef>
                <a:spcPts val="1083"/>
              </a:spcBef>
              <a:defRPr/>
            </a:pPr>
            <a:r>
              <a:rPr lang="en-US" sz="1400" dirty="0">
                <a:solidFill>
                  <a:schemeClr val="tx1"/>
                </a:solidFill>
              </a:rPr>
              <a:t>Power one of world’s largest Windows SAP implementations at Air Products and largest single instance of SQL Server in North American at Premier Bankcard</a:t>
            </a:r>
          </a:p>
          <a:p>
            <a:pPr marL="382573" indent="-382573" defTabSz="912777" eaLnBrk="1" hangingPunct="1">
              <a:lnSpc>
                <a:spcPts val="1800"/>
              </a:lnSpc>
              <a:spcBef>
                <a:spcPts val="1167"/>
              </a:spcBef>
              <a:defRPr/>
            </a:pPr>
            <a:r>
              <a:rPr lang="en-US" sz="1800" dirty="0">
                <a:solidFill>
                  <a:schemeClr val="tx1"/>
                </a:solidFill>
                <a:latin typeface="Futura Hv" pitchFamily="34" charset="0"/>
              </a:rPr>
              <a:t>Unmatched enterprise Windows expertise and experience</a:t>
            </a:r>
          </a:p>
          <a:p>
            <a:pPr marL="704822" lvl="1" indent="-317487" defTabSz="912777" eaLnBrk="1" hangingPunct="1">
              <a:lnSpc>
                <a:spcPts val="1600"/>
              </a:lnSpc>
              <a:spcBef>
                <a:spcPts val="1083"/>
              </a:spcBef>
              <a:defRPr/>
            </a:pPr>
            <a:r>
              <a:rPr lang="en-US" sz="1400" dirty="0">
                <a:solidFill>
                  <a:schemeClr val="tx1"/>
                </a:solidFill>
              </a:rPr>
              <a:t>HP #1 market leader for Windows and Windows Itanium</a:t>
            </a:r>
          </a:p>
          <a:p>
            <a:pPr marL="704822" lvl="1" indent="-317487" defTabSz="912777" eaLnBrk="1" hangingPunct="1">
              <a:lnSpc>
                <a:spcPts val="1600"/>
              </a:lnSpc>
              <a:spcBef>
                <a:spcPts val="1083"/>
              </a:spcBef>
              <a:defRPr/>
            </a:pPr>
            <a:r>
              <a:rPr lang="en-US" sz="1400" dirty="0">
                <a:solidFill>
                  <a:schemeClr val="tx1"/>
                </a:solidFill>
              </a:rPr>
              <a:t>20 year MS partnership, including over a decade of joint Windows Itanium engineering</a:t>
            </a:r>
          </a:p>
          <a:p>
            <a:pPr marL="704822" lvl="1" indent="-317487" defTabSz="912777" eaLnBrk="1" hangingPunct="1">
              <a:lnSpc>
                <a:spcPts val="1600"/>
              </a:lnSpc>
              <a:spcBef>
                <a:spcPts val="1083"/>
              </a:spcBef>
              <a:defRPr/>
            </a:pPr>
            <a:r>
              <a:rPr lang="en-US" sz="1400" dirty="0">
                <a:solidFill>
                  <a:schemeClr val="tx1"/>
                </a:solidFill>
              </a:rPr>
              <a:t>Most extensive Windows expertise and services portfolio in the industry </a:t>
            </a:r>
          </a:p>
          <a:p>
            <a:pPr marL="704822" lvl="1" indent="-317487" defTabSz="912777" eaLnBrk="1" hangingPunct="1">
              <a:lnSpc>
                <a:spcPts val="2400"/>
              </a:lnSpc>
              <a:spcBef>
                <a:spcPts val="1083"/>
              </a:spcBef>
              <a:defRPr/>
            </a:pPr>
            <a:endParaRPr lang="en-US" sz="1600" dirty="0">
              <a:solidFill>
                <a:schemeClr val="tx1"/>
              </a:solidFill>
              <a:latin typeface="Futura Hv" pitchFamily="34" charset="0"/>
            </a:endParaRPr>
          </a:p>
        </p:txBody>
      </p:sp>
      <p:sp>
        <p:nvSpPr>
          <p:cNvPr id="43011" name="Footer Placeholder 6"/>
          <p:cNvSpPr txBox="1">
            <a:spLocks noGrp="1"/>
          </p:cNvSpPr>
          <p:nvPr/>
        </p:nvSpPr>
        <p:spPr bwMode="auto">
          <a:xfrm>
            <a:off x="1997075" y="6550025"/>
            <a:ext cx="5359400" cy="219075"/>
          </a:xfrm>
          <a:prstGeom prst="rect">
            <a:avLst/>
          </a:prstGeom>
          <a:noFill/>
          <a:ln w="9525">
            <a:noFill/>
            <a:miter lim="800000"/>
            <a:headEnd/>
            <a:tailEnd/>
          </a:ln>
        </p:spPr>
        <p:txBody>
          <a:bodyPr anchor="b"/>
          <a:lstStyle/>
          <a:p>
            <a:pPr eaLnBrk="0" hangingPunct="0"/>
            <a:r>
              <a:rPr lang="en-US" sz="900">
                <a:solidFill>
                  <a:srgbClr val="848589"/>
                </a:solidFill>
                <a:latin typeface="Segoe"/>
              </a:rPr>
              <a:t>HP  Internal and Channel Partner Only </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6786" name="Title 1"/>
          <p:cNvSpPr>
            <a:spLocks noGrp="1"/>
          </p:cNvSpPr>
          <p:nvPr>
            <p:ph type="title"/>
          </p:nvPr>
        </p:nvSpPr>
        <p:spPr/>
        <p:txBody>
          <a:bodyPr/>
          <a:lstStyle/>
          <a:p>
            <a:r>
              <a:rPr lang="en-US" smtClean="0"/>
              <a:t>Ching Fung Apparel</a:t>
            </a:r>
            <a:endParaRPr lang="en-US"/>
          </a:p>
        </p:txBody>
      </p:sp>
      <p:sp>
        <p:nvSpPr>
          <p:cNvPr id="2166787" name="Content Placeholder 2"/>
          <p:cNvSpPr>
            <a:spLocks noGrp="1"/>
          </p:cNvSpPr>
          <p:nvPr>
            <p:ph idx="4294967295"/>
          </p:nvPr>
        </p:nvSpPr>
        <p:spPr>
          <a:xfrm>
            <a:off x="763588" y="1414463"/>
            <a:ext cx="8380412" cy="4418012"/>
          </a:xfrm>
        </p:spPr>
        <p:txBody>
          <a:bodyPr/>
          <a:lstStyle/>
          <a:p>
            <a:pPr marL="382573" indent="-382573" defTabSz="912777" eaLnBrk="1" hangingPunct="1">
              <a:spcBef>
                <a:spcPts val="1167"/>
              </a:spcBef>
              <a:defRPr/>
            </a:pPr>
            <a:r>
              <a:rPr lang="en-US" sz="2800" dirty="0"/>
              <a:t>“HP Integrity server offers a flexible, reliable, simple and cost-effective solution that exactly aligns with our business goals and infrastructure requirements. Much more than this, we believe its scalable server capacity can support our business growth for another five to six years, enabling us to gain even higher returns on our IT investment and further reducing the overall total cost of ownership.”</a:t>
            </a:r>
            <a:r>
              <a:rPr lang="en-US" dirty="0"/>
              <a:t/>
            </a:r>
            <a:br>
              <a:rPr lang="en-US" dirty="0"/>
            </a:br>
            <a:r>
              <a:rPr lang="en-US" sz="1000" dirty="0"/>
              <a:t/>
            </a:r>
            <a:br>
              <a:rPr lang="en-US" sz="1000" dirty="0"/>
            </a:br>
            <a:r>
              <a:rPr lang="en-US" sz="1000" dirty="0"/>
              <a:t>                                                 </a:t>
            </a:r>
            <a:r>
              <a:rPr lang="en-US" dirty="0"/>
              <a:t>-- </a:t>
            </a:r>
            <a:r>
              <a:rPr lang="en-US" sz="2400" dirty="0"/>
              <a:t>Joe Chan, Business Consultant</a:t>
            </a:r>
            <a:br>
              <a:rPr lang="en-US" sz="2400" dirty="0"/>
            </a:br>
            <a:r>
              <a:rPr lang="en-US" sz="2400" dirty="0"/>
              <a:t>                        </a:t>
            </a:r>
            <a:r>
              <a:rPr lang="en-US" sz="2400" dirty="0" err="1"/>
              <a:t>Ching</a:t>
            </a:r>
            <a:r>
              <a:rPr lang="en-US" sz="2400" dirty="0"/>
              <a:t> Fung Apparel Accessories Co. Ltd.</a:t>
            </a:r>
          </a:p>
        </p:txBody>
      </p:sp>
      <p:sp>
        <p:nvSpPr>
          <p:cNvPr id="45059" name="Footer Placeholder 4"/>
          <p:cNvSpPr txBox="1">
            <a:spLocks noGrp="1"/>
          </p:cNvSpPr>
          <p:nvPr/>
        </p:nvSpPr>
        <p:spPr bwMode="auto">
          <a:xfrm>
            <a:off x="1997075" y="6550025"/>
            <a:ext cx="5359400" cy="219075"/>
          </a:xfrm>
          <a:prstGeom prst="rect">
            <a:avLst/>
          </a:prstGeom>
          <a:noFill/>
          <a:ln w="9525">
            <a:noFill/>
            <a:miter lim="800000"/>
            <a:headEnd/>
            <a:tailEnd/>
          </a:ln>
        </p:spPr>
        <p:txBody>
          <a:bodyPr anchor="b"/>
          <a:lstStyle/>
          <a:p>
            <a:pPr eaLnBrk="0" hangingPunct="0"/>
            <a:r>
              <a:rPr lang="en-US" sz="900">
                <a:solidFill>
                  <a:srgbClr val="848589"/>
                </a:solidFill>
                <a:latin typeface="Segoe"/>
              </a:rPr>
              <a:t>HP  Internal and Channel Partner Only </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smtClean="0"/>
              <a:t>Additional Resources</a:t>
            </a:r>
            <a:endParaRPr lang="en-US" dirty="0"/>
          </a:p>
        </p:txBody>
      </p:sp>
      <p:sp>
        <p:nvSpPr>
          <p:cNvPr id="47105" name="Rectangle 3"/>
          <p:cNvSpPr>
            <a:spLocks noGrp="1" noChangeArrowheads="1"/>
          </p:cNvSpPr>
          <p:nvPr>
            <p:ph type="body" idx="4294967295"/>
          </p:nvPr>
        </p:nvSpPr>
        <p:spPr>
          <a:xfrm>
            <a:off x="763588" y="1414463"/>
            <a:ext cx="8380412" cy="5654675"/>
          </a:xfrm>
          <a:noFill/>
        </p:spPr>
        <p:txBody>
          <a:bodyPr/>
          <a:lstStyle/>
          <a:p>
            <a:pPr eaLnBrk="1" hangingPunct="1"/>
            <a:r>
              <a:rPr lang="en-US" sz="2900" smtClean="0">
                <a:solidFill>
                  <a:schemeClr val="tx1"/>
                </a:solidFill>
                <a:effectLst/>
              </a:rPr>
              <a:t>Web Resources</a:t>
            </a:r>
          </a:p>
          <a:p>
            <a:pPr lvl="1" eaLnBrk="1" hangingPunct="1"/>
            <a:r>
              <a:rPr lang="en-US" sz="2600" smtClean="0">
                <a:solidFill>
                  <a:schemeClr val="tx1"/>
                </a:solidFill>
                <a:effectLst/>
              </a:rPr>
              <a:t>HP Integrity Servers with Windows </a:t>
            </a:r>
            <a:r>
              <a:rPr lang="en-US" sz="2600" smtClean="0">
                <a:solidFill>
                  <a:schemeClr val="tx1"/>
                </a:solidFill>
                <a:effectLst/>
                <a:hlinkClick r:id="rId3"/>
              </a:rPr>
              <a:t>http://www.hp.com/go/integrity/windows</a:t>
            </a:r>
            <a:endParaRPr lang="en-US" sz="2600" smtClean="0">
              <a:solidFill>
                <a:schemeClr val="tx1"/>
              </a:solidFill>
              <a:effectLst/>
            </a:endParaRPr>
          </a:p>
          <a:p>
            <a:pPr lvl="1" eaLnBrk="1" hangingPunct="1"/>
            <a:r>
              <a:rPr lang="en-US" sz="2600" smtClean="0">
                <a:solidFill>
                  <a:schemeClr val="tx1"/>
                </a:solidFill>
                <a:effectLst/>
              </a:rPr>
              <a:t>Windows Integrity demos </a:t>
            </a:r>
            <a:r>
              <a:rPr lang="en-US" sz="2600" smtClean="0">
                <a:solidFill>
                  <a:schemeClr val="tx1"/>
                </a:solidFill>
                <a:effectLst/>
                <a:hlinkClick r:id="rId4"/>
              </a:rPr>
              <a:t>http://www.hp.com/go/solutiondemoportal</a:t>
            </a:r>
            <a:endParaRPr lang="en-US" sz="2600" smtClean="0">
              <a:solidFill>
                <a:schemeClr val="tx1"/>
              </a:solidFill>
              <a:effectLst/>
            </a:endParaRPr>
          </a:p>
          <a:p>
            <a:pPr lvl="2" eaLnBrk="1" hangingPunct="1"/>
            <a:r>
              <a:rPr lang="en-US" sz="2300" smtClean="0">
                <a:solidFill>
                  <a:schemeClr val="tx1"/>
                </a:solidFill>
                <a:effectLst/>
              </a:rPr>
              <a:t>For Windows Integrity demos, go to the “Servers and Storage” iBooth and pick “Integrity Servers”</a:t>
            </a:r>
          </a:p>
          <a:p>
            <a:pPr eaLnBrk="1" hangingPunct="1"/>
            <a:r>
              <a:rPr lang="en-US" sz="2900" smtClean="0">
                <a:solidFill>
                  <a:schemeClr val="tx1"/>
                </a:solidFill>
                <a:effectLst/>
              </a:rPr>
              <a:t>Other Sessions</a:t>
            </a:r>
          </a:p>
          <a:p>
            <a:pPr lvl="1" eaLnBrk="1" hangingPunct="1"/>
            <a:r>
              <a:rPr lang="en-US" sz="2600" smtClean="0">
                <a:solidFill>
                  <a:schemeClr val="tx1"/>
                </a:solidFill>
                <a:effectLst/>
              </a:rPr>
              <a:t>Windows Server Support for More than 64 Logical Processors - ENT-T554</a:t>
            </a:r>
          </a:p>
          <a:p>
            <a:pPr lvl="1" eaLnBrk="1" hangingPunct="1"/>
            <a:r>
              <a:rPr lang="en-US" sz="2600" smtClean="0">
                <a:solidFill>
                  <a:schemeClr val="tx1"/>
                </a:solidFill>
                <a:effectLst/>
              </a:rPr>
              <a:t>Scaling More than 64 Logical Processors: A SQL Perspective - ENT-T555</a:t>
            </a:r>
          </a:p>
          <a:p>
            <a:pPr eaLnBrk="1" hangingPunct="1"/>
            <a:endParaRPr lang="en-US" sz="2900" smtClean="0">
              <a:solidFill>
                <a:schemeClr val="tx1"/>
              </a:solidFill>
              <a:effectLst/>
            </a:endParaRPr>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62" name="Rectangle 2"/>
          <p:cNvSpPr>
            <a:spLocks noGrp="1" noChangeArrowheads="1"/>
          </p:cNvSpPr>
          <p:nvPr>
            <p:ph type="title"/>
          </p:nvPr>
        </p:nvSpPr>
        <p:spPr/>
        <p:txBody>
          <a:bodyPr/>
          <a:lstStyle/>
          <a:p>
            <a:r>
              <a:rPr lang="en-US" smtClean="0"/>
              <a:t>Questions</a:t>
            </a:r>
            <a:endParaRPr lang="en-US"/>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2588" y="228600"/>
            <a:ext cx="8584130" cy="886397"/>
          </a:xfrm>
        </p:spPr>
        <p:txBody>
          <a:bodyPr/>
          <a:lstStyle/>
          <a:p>
            <a:r>
              <a:rPr lang="en-US" sz="3600" dirty="0" smtClean="0"/>
              <a:t>Please Complete A Session Evaluation Form</a:t>
            </a:r>
            <a:r>
              <a:rPr lang="en-US" sz="4000" dirty="0" smtClean="0"/>
              <a:t/>
            </a:r>
            <a:br>
              <a:rPr lang="en-US" sz="4000" dirty="0" smtClean="0"/>
            </a:br>
            <a:r>
              <a:rPr lang="en-US" sz="2800" dirty="0" smtClean="0">
                <a:solidFill>
                  <a:schemeClr val="accent1"/>
                </a:solidFill>
              </a:rPr>
              <a:t>Your input is important!</a:t>
            </a:r>
            <a:endParaRPr lang="en-US" sz="4000" dirty="0">
              <a:solidFill>
                <a:schemeClr val="accent1"/>
              </a:solidFill>
            </a:endParaRPr>
          </a:p>
        </p:txBody>
      </p:sp>
      <p:sp>
        <p:nvSpPr>
          <p:cNvPr id="5" name="Text Placeholder 4"/>
          <p:cNvSpPr>
            <a:spLocks noGrp="1"/>
          </p:cNvSpPr>
          <p:nvPr>
            <p:ph type="body" sz="quarter" idx="4294967295"/>
          </p:nvPr>
        </p:nvSpPr>
        <p:spPr>
          <a:xfrm>
            <a:off x="382588" y="1901825"/>
            <a:ext cx="8382000" cy="4385816"/>
          </a:xfrm>
        </p:spPr>
        <p:txBody>
          <a:bodyPr/>
          <a:lstStyle/>
          <a:p>
            <a:pPr marL="0" indent="0" algn="ctr">
              <a:buNone/>
            </a:pPr>
            <a:r>
              <a:rPr lang="en-US" sz="2400" dirty="0" smtClean="0"/>
              <a:t>Visit the </a:t>
            </a:r>
            <a:r>
              <a:rPr lang="en-US" sz="2400" dirty="0" err="1" smtClean="0"/>
              <a:t>WinHEC</a:t>
            </a:r>
            <a:r>
              <a:rPr lang="en-US" sz="2400" dirty="0" smtClean="0"/>
              <a:t> </a:t>
            </a:r>
            <a:r>
              <a:rPr lang="en-US" sz="2400" dirty="0" err="1" smtClean="0"/>
              <a:t>CommNet</a:t>
            </a:r>
            <a:r>
              <a:rPr lang="en-US" sz="2400" dirty="0" smtClean="0"/>
              <a:t> and complete a Session Evaluation for this session and be entered to </a:t>
            </a:r>
            <a:r>
              <a:rPr lang="en-US" sz="2400" dirty="0" smtClean="0">
                <a:solidFill>
                  <a:schemeClr val="accent6"/>
                </a:solidFill>
              </a:rPr>
              <a:t>win one </a:t>
            </a:r>
            <a:br>
              <a:rPr lang="en-US" sz="2400" dirty="0" smtClean="0">
                <a:solidFill>
                  <a:schemeClr val="accent6"/>
                </a:solidFill>
              </a:rPr>
            </a:br>
            <a:r>
              <a:rPr lang="en-US" sz="2400" dirty="0" smtClean="0">
                <a:solidFill>
                  <a:schemeClr val="accent6"/>
                </a:solidFill>
              </a:rPr>
              <a:t>of 150 Maxtor</a:t>
            </a:r>
            <a:r>
              <a:rPr lang="en-US" sz="2400" baseline="40000" dirty="0" smtClean="0">
                <a:solidFill>
                  <a:schemeClr val="accent6"/>
                </a:solidFill>
              </a:rPr>
              <a:t>®</a:t>
            </a:r>
            <a:r>
              <a:rPr lang="en-US" sz="2400" dirty="0" smtClean="0">
                <a:solidFill>
                  <a:schemeClr val="accent6"/>
                </a:solidFill>
              </a:rPr>
              <a:t> </a:t>
            </a:r>
            <a:r>
              <a:rPr lang="en-US" sz="2400" dirty="0" err="1" smtClean="0">
                <a:solidFill>
                  <a:schemeClr val="accent6"/>
                </a:solidFill>
              </a:rPr>
              <a:t>BlackArmor</a:t>
            </a:r>
            <a:r>
              <a:rPr lang="en-US" sz="2400" dirty="0" smtClean="0">
                <a:solidFill>
                  <a:schemeClr val="accent6"/>
                </a:solidFill>
              </a:rPr>
              <a:t>™ 160GB External Hard Drives</a:t>
            </a:r>
            <a:r>
              <a:rPr lang="en-US" sz="2400" dirty="0" smtClean="0">
                <a:solidFill>
                  <a:schemeClr val="accent1"/>
                </a:solidFill>
              </a:rPr>
              <a:t/>
            </a:r>
            <a:br>
              <a:rPr lang="en-US" sz="2400" dirty="0" smtClean="0">
                <a:solidFill>
                  <a:schemeClr val="accent1"/>
                </a:solidFill>
              </a:rPr>
            </a:br>
            <a:r>
              <a:rPr lang="en-US" sz="2400" i="1" dirty="0" smtClean="0"/>
              <a:t>50 drives will be given away daily!</a:t>
            </a:r>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buNone/>
            </a:pPr>
            <a:endParaRPr lang="en-US" sz="2400" dirty="0" smtClean="0"/>
          </a:p>
          <a:p>
            <a:pPr marL="0" indent="0" algn="ctr">
              <a:buNone/>
            </a:pPr>
            <a:r>
              <a:rPr lang="en-US" sz="1000" dirty="0" smtClean="0"/>
              <a:t/>
            </a:r>
            <a:br>
              <a:rPr lang="en-US" sz="1000" dirty="0" smtClean="0"/>
            </a:br>
            <a:r>
              <a:rPr lang="en-US" sz="2400" dirty="0" smtClean="0">
                <a:hlinkClick r:id="rId3"/>
              </a:rPr>
              <a:t>http://www.winhec2008.com</a:t>
            </a:r>
            <a:endParaRPr lang="en-US" sz="2400" dirty="0" smtClean="0"/>
          </a:p>
        </p:txBody>
      </p:sp>
      <p:sp>
        <p:nvSpPr>
          <p:cNvPr id="11" name="Rounded Rectangle 10"/>
          <p:cNvSpPr/>
          <p:nvPr/>
        </p:nvSpPr>
        <p:spPr bwMode="auto">
          <a:xfrm>
            <a:off x="1126530" y="4267200"/>
            <a:ext cx="6767789" cy="1036320"/>
          </a:xfrm>
          <a:prstGeom prst="round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4" name="Picture 13" descr="maxtor logo.png"/>
          <p:cNvPicPr>
            <a:picLocks noChangeAspect="1"/>
          </p:cNvPicPr>
          <p:nvPr/>
        </p:nvPicPr>
        <p:blipFill>
          <a:blip r:embed="rId4" cstate="print"/>
          <a:stretch>
            <a:fillRect/>
          </a:stretch>
        </p:blipFill>
        <p:spPr>
          <a:xfrm>
            <a:off x="1284345" y="4443150"/>
            <a:ext cx="1329236" cy="337319"/>
          </a:xfrm>
          <a:prstGeom prst="rect">
            <a:avLst/>
          </a:prstGeom>
          <a:effectLst>
            <a:outerShdw blurRad="50800" dist="38100" dir="2700000" algn="tl" rotWithShape="0">
              <a:prstClr val="black">
                <a:alpha val="40000"/>
              </a:prstClr>
            </a:outerShdw>
          </a:effectLst>
        </p:spPr>
      </p:pic>
      <p:sp>
        <p:nvSpPr>
          <p:cNvPr id="15" name="Rectangle 14"/>
          <p:cNvSpPr/>
          <p:nvPr/>
        </p:nvSpPr>
        <p:spPr>
          <a:xfrm>
            <a:off x="1224110" y="4443150"/>
            <a:ext cx="3446825" cy="646331"/>
          </a:xfrm>
          <a:prstGeom prst="rect">
            <a:avLst/>
          </a:prstGeom>
        </p:spPr>
        <p:txBody>
          <a:bodyPr wrap="square">
            <a:spAutoFit/>
          </a:bodyPr>
          <a:lstStyle/>
          <a:p>
            <a:pPr indent="1311275" defTabSz="912777" fontAlgn="base">
              <a:lnSpc>
                <a:spcPct val="90000"/>
              </a:lnSpc>
              <a:spcBef>
                <a:spcPts val="1167"/>
              </a:spcBef>
              <a:spcAft>
                <a:spcPct val="0"/>
              </a:spcAft>
              <a:buClr>
                <a:schemeClr val="tx2"/>
              </a:buClr>
              <a:buSzPct val="95000"/>
            </a:pPr>
            <a:r>
              <a:rPr lang="en-US" sz="2000" i="1" dirty="0" err="1" smtClean="0">
                <a:solidFill>
                  <a:schemeClr val="bg2"/>
                </a:solidFill>
                <a:latin typeface="Trebuchet MS" pitchFamily="34" charset="0"/>
              </a:rPr>
              <a:t>BlackArmor</a:t>
            </a:r>
            <a:r>
              <a:rPr lang="en-US" sz="2000" i="1" dirty="0" smtClean="0">
                <a:solidFill>
                  <a:schemeClr val="bg2"/>
                </a:solidFill>
                <a:latin typeface="Trebuchet MS" pitchFamily="34" charset="0"/>
              </a:rPr>
              <a:t> </a:t>
            </a:r>
            <a:br>
              <a:rPr lang="en-US" sz="2000" i="1" dirty="0" smtClean="0">
                <a:solidFill>
                  <a:schemeClr val="bg2"/>
                </a:solidFill>
                <a:latin typeface="Trebuchet MS" pitchFamily="34" charset="0"/>
              </a:rPr>
            </a:br>
            <a:r>
              <a:rPr lang="en-US" sz="2000" i="1" dirty="0" smtClean="0">
                <a:solidFill>
                  <a:schemeClr val="bg2"/>
                </a:solidFill>
                <a:latin typeface="Trebuchet MS" pitchFamily="34" charset="0"/>
              </a:rPr>
              <a:t>Hard Drives provided by:</a:t>
            </a:r>
          </a:p>
        </p:txBody>
      </p:sp>
      <p:grpSp>
        <p:nvGrpSpPr>
          <p:cNvPr id="2" name="Group 15"/>
          <p:cNvGrpSpPr/>
          <p:nvPr/>
        </p:nvGrpSpPr>
        <p:grpSpPr>
          <a:xfrm>
            <a:off x="4328538" y="4479785"/>
            <a:ext cx="1490191" cy="597855"/>
            <a:chOff x="5211095" y="5584736"/>
            <a:chExt cx="1490191" cy="597855"/>
          </a:xfrm>
        </p:grpSpPr>
        <p:sp>
          <p:nvSpPr>
            <p:cNvPr id="17" name="Rounded Rectangle 16"/>
            <p:cNvSpPr/>
            <p:nvPr/>
          </p:nvSpPr>
          <p:spPr bwMode="auto">
            <a:xfrm>
              <a:off x="5211095" y="5584736"/>
              <a:ext cx="1490191" cy="597855"/>
            </a:xfrm>
            <a:prstGeom prst="roundRect">
              <a:avLst/>
            </a:prstGeom>
            <a:ln>
              <a:solidFill>
                <a:schemeClr val="bg2"/>
              </a:solidFill>
              <a:headEnd type="none" w="med" len="med"/>
              <a:tailEnd type="none" w="med" len="med"/>
            </a:ln>
            <a:effectLst>
              <a:outerShdw blurRad="50800" dist="38100" dir="2700000" algn="tl"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18" name="Picture 4" descr="\\Server3\Restrict\FTP_Root\Clients\White_Whale\5-10070_WinHec_11-05\Sponsorlogos\Seagate\pr_nbl_2c_pos.png"/>
            <p:cNvPicPr>
              <a:picLocks noChangeAspect="1" noChangeArrowheads="1"/>
            </p:cNvPicPr>
            <p:nvPr/>
          </p:nvPicPr>
          <p:blipFill>
            <a:blip r:embed="rId5" cstate="print"/>
            <a:srcRect/>
            <a:stretch>
              <a:fillRect/>
            </a:stretch>
          </p:blipFill>
          <p:spPr bwMode="auto">
            <a:xfrm>
              <a:off x="5297319" y="5624065"/>
              <a:ext cx="1295815" cy="519199"/>
            </a:xfrm>
            <a:prstGeom prst="rect">
              <a:avLst/>
            </a:prstGeom>
            <a:noFill/>
          </p:spPr>
        </p:pic>
      </p:grpSp>
      <p:grpSp>
        <p:nvGrpSpPr>
          <p:cNvPr id="3" name="Group 22"/>
          <p:cNvGrpSpPr/>
          <p:nvPr/>
        </p:nvGrpSpPr>
        <p:grpSpPr>
          <a:xfrm>
            <a:off x="6123529" y="3362960"/>
            <a:ext cx="1576110" cy="1837343"/>
            <a:chOff x="5879689" y="3657600"/>
            <a:chExt cx="1576110" cy="1837343"/>
          </a:xfrm>
        </p:grpSpPr>
        <p:sp>
          <p:nvSpPr>
            <p:cNvPr id="12" name="Freeform 11"/>
            <p:cNvSpPr/>
            <p:nvPr/>
          </p:nvSpPr>
          <p:spPr bwMode="auto">
            <a:xfrm>
              <a:off x="6573520" y="4750265"/>
              <a:ext cx="882279" cy="697423"/>
            </a:xfrm>
            <a:custGeom>
              <a:avLst/>
              <a:gdLst>
                <a:gd name="connsiteX0" fmla="*/ 0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0 w 1651819"/>
                <a:gd name="connsiteY4" fmla="*/ 0 h 742709"/>
                <a:gd name="connsiteX0" fmla="*/ 731838 w 1651819"/>
                <a:gd name="connsiteY0" fmla="*/ 0 h 742709"/>
                <a:gd name="connsiteX1" fmla="*/ 1651819 w 1651819"/>
                <a:gd name="connsiteY1" fmla="*/ 0 h 742709"/>
                <a:gd name="connsiteX2" fmla="*/ 1651819 w 1651819"/>
                <a:gd name="connsiteY2" fmla="*/ 742709 h 742709"/>
                <a:gd name="connsiteX3" fmla="*/ 0 w 1651819"/>
                <a:gd name="connsiteY3" fmla="*/ 742709 h 742709"/>
                <a:gd name="connsiteX4" fmla="*/ 731838 w 1651819"/>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307632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742709"/>
                <a:gd name="connsiteX1" fmla="*/ 1514167 w 1514167"/>
                <a:gd name="connsiteY1" fmla="*/ 0 h 742709"/>
                <a:gd name="connsiteX2" fmla="*/ 1514167 w 1514167"/>
                <a:gd name="connsiteY2" fmla="*/ 742709 h 742709"/>
                <a:gd name="connsiteX3" fmla="*/ 0 w 1514167"/>
                <a:gd name="connsiteY3" fmla="*/ 140483 h 742709"/>
                <a:gd name="connsiteX4" fmla="*/ 594186 w 1514167"/>
                <a:gd name="connsiteY4" fmla="*/ 0 h 742709"/>
                <a:gd name="connsiteX0" fmla="*/ 594186 w 1514167"/>
                <a:gd name="connsiteY0" fmla="*/ 0 h 563270"/>
                <a:gd name="connsiteX1" fmla="*/ 1514167 w 1514167"/>
                <a:gd name="connsiteY1" fmla="*/ 0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563270"/>
                <a:gd name="connsiteX1" fmla="*/ 1514167 w 1514167"/>
                <a:gd name="connsiteY1" fmla="*/ 356793 h 563270"/>
                <a:gd name="connsiteX2" fmla="*/ 865239 w 1514167"/>
                <a:gd name="connsiteY2" fmla="*/ 563270 h 563270"/>
                <a:gd name="connsiteX3" fmla="*/ 0 w 1514167"/>
                <a:gd name="connsiteY3" fmla="*/ 140483 h 563270"/>
                <a:gd name="connsiteX4" fmla="*/ 594186 w 1514167"/>
                <a:gd name="connsiteY4" fmla="*/ 0 h 56327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32930"/>
                <a:gd name="connsiteX1" fmla="*/ 1514167 w 1514167"/>
                <a:gd name="connsiteY1" fmla="*/ 426453 h 632930"/>
                <a:gd name="connsiteX2" fmla="*/ 865239 w 1514167"/>
                <a:gd name="connsiteY2" fmla="*/ 632930 h 632930"/>
                <a:gd name="connsiteX3" fmla="*/ 0 w 1514167"/>
                <a:gd name="connsiteY3" fmla="*/ 210143 h 632930"/>
                <a:gd name="connsiteX4" fmla="*/ 594186 w 1514167"/>
                <a:gd name="connsiteY4" fmla="*/ 0 h 632930"/>
                <a:gd name="connsiteX0" fmla="*/ 594186 w 1514167"/>
                <a:gd name="connsiteY0" fmla="*/ 0 h 697423"/>
                <a:gd name="connsiteX1" fmla="*/ 1514167 w 1514167"/>
                <a:gd name="connsiteY1" fmla="*/ 426453 h 697423"/>
                <a:gd name="connsiteX2" fmla="*/ 865239 w 1514167"/>
                <a:gd name="connsiteY2" fmla="*/ 697423 h 697423"/>
                <a:gd name="connsiteX3" fmla="*/ 0 w 1514167"/>
                <a:gd name="connsiteY3" fmla="*/ 210143 h 697423"/>
                <a:gd name="connsiteX4" fmla="*/ 594186 w 1514167"/>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210143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594186 w 1444509"/>
                <a:gd name="connsiteY0" fmla="*/ 0 h 697423"/>
                <a:gd name="connsiteX1" fmla="*/ 1444509 w 1444509"/>
                <a:gd name="connsiteY1" fmla="*/ 426453 h 697423"/>
                <a:gd name="connsiteX2" fmla="*/ 865239 w 1444509"/>
                <a:gd name="connsiteY2" fmla="*/ 697423 h 697423"/>
                <a:gd name="connsiteX3" fmla="*/ 0 w 1444509"/>
                <a:gd name="connsiteY3" fmla="*/ 153996 h 697423"/>
                <a:gd name="connsiteX4" fmla="*/ 594186 w 1444509"/>
                <a:gd name="connsiteY4" fmla="*/ 0 h 697423"/>
                <a:gd name="connsiteX0" fmla="*/ 612867 w 1463190"/>
                <a:gd name="connsiteY0" fmla="*/ 0 h 697423"/>
                <a:gd name="connsiteX1" fmla="*/ 1463190 w 1463190"/>
                <a:gd name="connsiteY1" fmla="*/ 426453 h 697423"/>
                <a:gd name="connsiteX2" fmla="*/ 0 w 1463190"/>
                <a:gd name="connsiteY2" fmla="*/ 697423 h 697423"/>
                <a:gd name="connsiteX3" fmla="*/ 18681 w 1463190"/>
                <a:gd name="connsiteY3" fmla="*/ 153996 h 697423"/>
                <a:gd name="connsiteX4" fmla="*/ 612867 w 1463190"/>
                <a:gd name="connsiteY4" fmla="*/ 0 h 697423"/>
                <a:gd name="connsiteX0" fmla="*/ 61286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61286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 name="connsiteX0" fmla="*/ 399507 w 882279"/>
                <a:gd name="connsiteY0" fmla="*/ 0 h 697423"/>
                <a:gd name="connsiteX1" fmla="*/ 882279 w 882279"/>
                <a:gd name="connsiteY1" fmla="*/ 260293 h 697423"/>
                <a:gd name="connsiteX2" fmla="*/ 0 w 882279"/>
                <a:gd name="connsiteY2" fmla="*/ 697423 h 697423"/>
                <a:gd name="connsiteX3" fmla="*/ 18681 w 882279"/>
                <a:gd name="connsiteY3" fmla="*/ 153996 h 697423"/>
                <a:gd name="connsiteX4" fmla="*/ 399507 w 882279"/>
                <a:gd name="connsiteY4" fmla="*/ 0 h 6974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2279" h="697423">
                  <a:moveTo>
                    <a:pt x="399507" y="0"/>
                  </a:moveTo>
                  <a:lnTo>
                    <a:pt x="882279" y="260293"/>
                  </a:lnTo>
                  <a:lnTo>
                    <a:pt x="0" y="697423"/>
                  </a:lnTo>
                  <a:lnTo>
                    <a:pt x="18681" y="153996"/>
                  </a:lnTo>
                  <a:lnTo>
                    <a:pt x="399507" y="0"/>
                  </a:lnTo>
                  <a:close/>
                </a:path>
              </a:pathLst>
            </a:custGeom>
            <a:solidFill>
              <a:schemeClr val="bg2">
                <a:alpha val="4000"/>
              </a:schemeClr>
            </a:solidFill>
            <a:ln>
              <a:noFill/>
              <a:headEnd type="none" w="med" len="med"/>
              <a:tailEnd type="none" w="med" len="med"/>
            </a:ln>
            <a:effectLst>
              <a:glow rad="70000">
                <a:schemeClr val="bg2">
                  <a:alpha val="50000"/>
                </a:schemeClr>
              </a:glo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pic>
          <p:nvPicPr>
            <p:cNvPr id="20" name="Picture 19" descr="blackarmor hd2.png"/>
            <p:cNvPicPr>
              <a:picLocks noChangeAspect="1"/>
            </p:cNvPicPr>
            <p:nvPr/>
          </p:nvPicPr>
          <p:blipFill>
            <a:blip r:embed="rId6"/>
            <a:srcRect l="25300" t="13192" r="28973" b="21077"/>
            <a:stretch>
              <a:fillRect/>
            </a:stretch>
          </p:blipFill>
          <p:spPr>
            <a:xfrm>
              <a:off x="5879689" y="3657600"/>
              <a:ext cx="1022555" cy="1837343"/>
            </a:xfrm>
            <a:prstGeom prst="rect">
              <a:avLst/>
            </a:prstGeom>
          </p:spPr>
        </p:pic>
      </p:grpSp>
    </p:spTree>
  </p:cSld>
  <p:clrMapOvr>
    <a:masterClrMapping/>
  </p:clrMapOvr>
  <p:transition>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bg>
      <p:bgPr>
        <a:blipFill dpi="0" rotWithShape="0">
          <a:blip r:embed="rId3"/>
          <a:srcRect/>
          <a:stretch>
            <a:fillRect/>
          </a:stretch>
        </a:blipFill>
        <a:effectLst/>
      </p:bgPr>
    </p:bg>
    <p:spTree>
      <p:nvGrpSpPr>
        <p:cNvPr id="1" name=""/>
        <p:cNvGrpSpPr/>
        <p:nvPr/>
      </p:nvGrpSpPr>
      <p:grpSpPr>
        <a:xfrm>
          <a:off x="0" y="0"/>
          <a:ext cx="0" cy="0"/>
          <a:chOff x="0" y="0"/>
          <a:chExt cx="0" cy="0"/>
        </a:xfrm>
      </p:grpSpPr>
      <p:pic>
        <p:nvPicPr>
          <p:cNvPr id="58370" name="Picture 2" descr="Microsoft logo and tagline"/>
          <p:cNvPicPr>
            <a:picLocks noChangeAspect="1" noChangeArrowheads="1"/>
          </p:cNvPicPr>
          <p:nvPr/>
        </p:nvPicPr>
        <p:blipFill>
          <a:blip r:embed="rId4"/>
          <a:srcRect/>
          <a:stretch>
            <a:fillRect/>
          </a:stretch>
        </p:blipFill>
        <p:spPr bwMode="black">
          <a:xfrm>
            <a:off x="1601788" y="2787650"/>
            <a:ext cx="5940425" cy="1282700"/>
          </a:xfrm>
          <a:prstGeom prst="rect">
            <a:avLst/>
          </a:prstGeom>
          <a:noFill/>
          <a:ln w="9525">
            <a:noFill/>
            <a:miter lim="800000"/>
            <a:headEnd/>
            <a:tailEnd/>
          </a:ln>
        </p:spPr>
      </p:pic>
      <p:sp>
        <p:nvSpPr>
          <p:cNvPr id="58371" name="Text Box 3"/>
          <p:cNvSpPr txBox="1">
            <a:spLocks noChangeArrowheads="1"/>
          </p:cNvSpPr>
          <p:nvPr/>
        </p:nvSpPr>
        <p:spPr bwMode="blackWhite">
          <a:xfrm>
            <a:off x="381000" y="5981700"/>
            <a:ext cx="8382000" cy="523875"/>
          </a:xfrm>
          <a:prstGeom prst="rect">
            <a:avLst/>
          </a:prstGeom>
          <a:noFill/>
          <a:ln w="12700">
            <a:noFill/>
            <a:miter lim="800000"/>
            <a:headEnd type="none" w="sm" len="sm"/>
            <a:tailEnd type="none" w="sm" len="sm"/>
          </a:ln>
        </p:spPr>
        <p:txBody>
          <a:bodyPr lIns="91417" tIns="45710" rIns="91417" bIns="45710">
            <a:spAutoFit/>
          </a:bodyPr>
          <a:lstStyle/>
          <a:p>
            <a:pPr algn="ctr" defTabSz="912813" eaLnBrk="0" hangingPunct="0"/>
            <a:r>
              <a:rPr lang="en-US" sz="700">
                <a:solidFill>
                  <a:schemeClr val="tx2"/>
                </a:solidFill>
                <a:latin typeface="Trebuchet MS" pitchFamily="34" charset="0"/>
                <a:cs typeface="Arial" charset="0"/>
              </a:rPr>
              <a:t>© 2008 Microsoft Corporation. All rights reserved. Microsoft, Windows, Windows Vista and other product names are or may be registered trademarks and/or trademarks in the U.S. and/or other countries.</a:t>
            </a:r>
          </a:p>
          <a:p>
            <a:pPr algn="ctr" defTabSz="912813" eaLnBrk="0" hangingPunct="0"/>
            <a:r>
              <a:rPr lang="en-US" sz="700">
                <a:solidFill>
                  <a:schemeClr val="tx2"/>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a:solidFill>
                  <a:schemeClr val="tx2"/>
                </a:solidFill>
                <a:latin typeface="Trebuchet MS" pitchFamily="34" charset="0"/>
                <a:cs typeface="Arial" charset="0"/>
              </a:rPr>
            </a:br>
            <a:r>
              <a:rPr lang="en-US" sz="700">
                <a:solidFill>
                  <a:schemeClr val="tx2"/>
                </a:solidFill>
                <a:latin typeface="Trebuchet MS"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About the Authors</a:t>
            </a:r>
            <a:endParaRPr lang="en-US" dirty="0"/>
          </a:p>
        </p:txBody>
      </p:sp>
      <p:sp>
        <p:nvSpPr>
          <p:cNvPr id="3" name="Content Placeholder 2"/>
          <p:cNvSpPr>
            <a:spLocks noGrp="1"/>
          </p:cNvSpPr>
          <p:nvPr>
            <p:ph idx="1"/>
          </p:nvPr>
        </p:nvSpPr>
        <p:spPr>
          <a:xfrm>
            <a:off x="382588" y="1414464"/>
            <a:ext cx="8380412" cy="4179606"/>
          </a:xfrm>
        </p:spPr>
        <p:txBody>
          <a:bodyPr/>
          <a:lstStyle/>
          <a:p>
            <a:r>
              <a:rPr lang="en-US" sz="2800" dirty="0" smtClean="0"/>
              <a:t>Rema Hariharan</a:t>
            </a:r>
          </a:p>
          <a:p>
            <a:pPr lvl="2">
              <a:buNone/>
            </a:pPr>
            <a:r>
              <a:rPr lang="en-US" sz="2000" dirty="0" smtClean="0"/>
              <a:t>AMD Senior Member Technical Staff, Performance COE</a:t>
            </a:r>
          </a:p>
          <a:p>
            <a:pPr lvl="2">
              <a:buNone/>
            </a:pPr>
            <a:r>
              <a:rPr lang="en-US" sz="2000" dirty="0" smtClean="0"/>
              <a:t>Chair, </a:t>
            </a:r>
            <a:r>
              <a:rPr lang="en-US" sz="2000" dirty="0" err="1" smtClean="0"/>
              <a:t>SPECweb</a:t>
            </a:r>
            <a:r>
              <a:rPr lang="en-US" sz="2000" dirty="0" smtClean="0"/>
              <a:t> committee</a:t>
            </a:r>
          </a:p>
          <a:p>
            <a:r>
              <a:rPr lang="en-US" sz="2800" dirty="0" smtClean="0"/>
              <a:t>Paul Muehr</a:t>
            </a:r>
          </a:p>
          <a:p>
            <a:pPr lvl="2">
              <a:buNone/>
            </a:pPr>
            <a:r>
              <a:rPr lang="en-US" sz="2000" dirty="0" smtClean="0"/>
              <a:t>AMD Member Technical Staff, Performance COE</a:t>
            </a:r>
          </a:p>
          <a:p>
            <a:pPr lvl="2">
              <a:buNone/>
            </a:pPr>
            <a:r>
              <a:rPr lang="en-US" sz="2000" dirty="0" smtClean="0"/>
              <a:t>Member, </a:t>
            </a:r>
            <a:r>
              <a:rPr lang="en-US" sz="2000" dirty="0" err="1" smtClean="0"/>
              <a:t>SPECpower</a:t>
            </a:r>
            <a:r>
              <a:rPr lang="en-US" sz="2000" dirty="0" smtClean="0"/>
              <a:t> committee</a:t>
            </a:r>
          </a:p>
          <a:p>
            <a:r>
              <a:rPr lang="en-US" sz="2800" dirty="0" smtClean="0"/>
              <a:t>Andy Rawson</a:t>
            </a:r>
          </a:p>
          <a:p>
            <a:pPr lvl="2">
              <a:buNone/>
            </a:pPr>
            <a:r>
              <a:rPr lang="en-US" sz="2000" dirty="0" smtClean="0"/>
              <a:t>AMD Senior Member Technical Staff, System Architecture</a:t>
            </a:r>
          </a:p>
          <a:p>
            <a:pPr lvl="2">
              <a:buNone/>
            </a:pPr>
            <a:r>
              <a:rPr lang="en-US" sz="2000" dirty="0" smtClean="0"/>
              <a:t>Member of The Green Grid Technical Committee and Leader of Data Center Productivity Taskforce</a:t>
            </a:r>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382588" y="228600"/>
            <a:ext cx="8380412" cy="997196"/>
          </a:xfrm>
        </p:spPr>
        <p:txBody>
          <a:bodyPr/>
          <a:lstStyle/>
          <a:p>
            <a:r>
              <a:rPr sz="3600" spc="0" smtClean="0"/>
              <a:t>Importance of Power-performance Benchmarking</a:t>
            </a:r>
            <a:endParaRPr lang="en-US" sz="3600" spc="0" dirty="0"/>
          </a:p>
        </p:txBody>
      </p:sp>
      <p:sp>
        <p:nvSpPr>
          <p:cNvPr id="3" name="Content Placeholder 2"/>
          <p:cNvSpPr>
            <a:spLocks noGrp="1"/>
          </p:cNvSpPr>
          <p:nvPr>
            <p:ph idx="1"/>
          </p:nvPr>
        </p:nvSpPr>
        <p:spPr>
          <a:xfrm>
            <a:off x="382588" y="1414464"/>
            <a:ext cx="8380412" cy="3777957"/>
          </a:xfrm>
        </p:spPr>
        <p:txBody>
          <a:bodyPr/>
          <a:lstStyle/>
          <a:p>
            <a:r>
              <a:rPr lang="en-US" sz="2400" dirty="0" smtClean="0"/>
              <a:t>Historically power consumption was ignored in performance benchmarking</a:t>
            </a:r>
          </a:p>
          <a:p>
            <a:r>
              <a:rPr lang="en-US" sz="2400" dirty="0" smtClean="0"/>
              <a:t>Recently power consumption has become a major issue</a:t>
            </a:r>
          </a:p>
          <a:p>
            <a:pPr lvl="1"/>
            <a:r>
              <a:rPr lang="en-US" sz="2000" dirty="0" smtClean="0"/>
              <a:t>Power cost is now a significant component of TCO for a server</a:t>
            </a:r>
          </a:p>
          <a:p>
            <a:pPr lvl="1"/>
            <a:r>
              <a:rPr lang="en-US" sz="2000" dirty="0" smtClean="0"/>
              <a:t>Government regulatory bodies are now focusing on power consumption</a:t>
            </a:r>
          </a:p>
          <a:p>
            <a:r>
              <a:rPr lang="en-US" sz="2400" dirty="0" smtClean="0"/>
              <a:t>Trends in computing power:  exponential power and performance increases</a:t>
            </a:r>
          </a:p>
          <a:p>
            <a:pPr lvl="1"/>
            <a:r>
              <a:rPr lang="en-US" sz="2000" dirty="0" smtClean="0"/>
              <a:t>Can’t just cap power; need to look at performance as a function of power (performance / watt)</a:t>
            </a:r>
            <a:endParaRPr lang="en-US" dirty="0" smtClean="0"/>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97196"/>
          </a:xfrm>
        </p:spPr>
        <p:txBody>
          <a:bodyPr/>
          <a:lstStyle/>
          <a:p>
            <a:r>
              <a:rPr sz="3600" spc="0" smtClean="0"/>
              <a:t>Importance of Power-performance Benchmarking (Continued)</a:t>
            </a:r>
            <a:endParaRPr lang="en-US" sz="3600" dirty="0"/>
          </a:p>
        </p:txBody>
      </p:sp>
      <p:sp>
        <p:nvSpPr>
          <p:cNvPr id="3" name="Content Placeholder 2"/>
          <p:cNvSpPr>
            <a:spLocks noGrp="1"/>
          </p:cNvSpPr>
          <p:nvPr>
            <p:ph idx="1"/>
          </p:nvPr>
        </p:nvSpPr>
        <p:spPr>
          <a:xfrm>
            <a:off x="382588" y="1414464"/>
            <a:ext cx="8380412" cy="3586110"/>
          </a:xfrm>
        </p:spPr>
        <p:txBody>
          <a:bodyPr/>
          <a:lstStyle/>
          <a:p>
            <a:r>
              <a:rPr lang="en-US" sz="2400" dirty="0" smtClean="0"/>
              <a:t>Drive a more balanced trade-off between power consumption and performance in server design</a:t>
            </a:r>
          </a:p>
          <a:p>
            <a:r>
              <a:rPr lang="en-US" sz="2400" dirty="0" smtClean="0"/>
              <a:t>Customers of new power-performance benchmarks</a:t>
            </a:r>
          </a:p>
          <a:p>
            <a:pPr lvl="1"/>
            <a:r>
              <a:rPr lang="en-US" sz="2000" dirty="0" smtClean="0"/>
              <a:t>System vendors, IT equipment buyers, IT managers, energy policy makers (worldwide)</a:t>
            </a:r>
          </a:p>
          <a:p>
            <a:pPr lvl="1"/>
            <a:r>
              <a:rPr lang="en-US" sz="2000" dirty="0" smtClean="0"/>
              <a:t>Used to help guide equipment selection process</a:t>
            </a:r>
          </a:p>
          <a:p>
            <a:pPr lvl="1"/>
            <a:r>
              <a:rPr lang="en-US" sz="2100" dirty="0" smtClean="0"/>
              <a:t>Not necessarily useful in optimizing energy consumption after installation</a:t>
            </a:r>
          </a:p>
          <a:p>
            <a:pPr lvl="2">
              <a:buFont typeface="Arial" pitchFamily="34" charset="0"/>
              <a:buChar char="•"/>
            </a:pPr>
            <a:r>
              <a:rPr lang="en-US" sz="1700" dirty="0" smtClean="0"/>
              <a:t>This is where operational metrics like Data Center Infrastructure Efficiency and Data Center Energy Productivity become useful</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sz="4400" smtClean="0"/>
              <a:t>Power-Performance Benchmarks</a:t>
            </a:r>
            <a:r>
              <a:rPr smtClean="0"/>
              <a:t/>
            </a:r>
            <a:br>
              <a:rPr smtClean="0"/>
            </a:br>
            <a:r>
              <a:rPr sz="3600" smtClean="0"/>
              <a:t>Design Considerations</a:t>
            </a:r>
            <a:endParaRPr lang="en-US" dirty="0"/>
          </a:p>
        </p:txBody>
      </p:sp>
      <p:sp>
        <p:nvSpPr>
          <p:cNvPr id="3" name="Content Placeholder 2"/>
          <p:cNvSpPr>
            <a:spLocks noGrp="1"/>
          </p:cNvSpPr>
          <p:nvPr>
            <p:ph idx="1"/>
          </p:nvPr>
        </p:nvSpPr>
        <p:spPr>
          <a:xfrm>
            <a:off x="382588" y="1458708"/>
            <a:ext cx="8380412" cy="4193969"/>
          </a:xfrm>
        </p:spPr>
        <p:txBody>
          <a:bodyPr/>
          <a:lstStyle/>
          <a:p>
            <a:r>
              <a:rPr lang="en-US" sz="2400" dirty="0" smtClean="0"/>
              <a:t>GOAL:  Useful in predicting actual energy use and power demand in a real-world application</a:t>
            </a:r>
          </a:p>
          <a:p>
            <a:pPr>
              <a:lnSpc>
                <a:spcPct val="75000"/>
              </a:lnSpc>
            </a:pPr>
            <a:r>
              <a:rPr lang="en-US" sz="2400" dirty="0" smtClean="0"/>
              <a:t>Servers don’t run at 100% of theoretical performance all of the time</a:t>
            </a:r>
          </a:p>
          <a:p>
            <a:pPr>
              <a:lnSpc>
                <a:spcPct val="75000"/>
              </a:lnSpc>
            </a:pPr>
            <a:r>
              <a:rPr lang="en-US" sz="2400" dirty="0" smtClean="0"/>
              <a:t>Should address load fluctuations and less than 100% load conditions</a:t>
            </a:r>
          </a:p>
          <a:p>
            <a:pPr>
              <a:lnSpc>
                <a:spcPct val="75000"/>
              </a:lnSpc>
            </a:pPr>
            <a:r>
              <a:rPr lang="en-US" sz="2400" dirty="0" smtClean="0"/>
              <a:t>Intermediate load points demonstrate performance as a function of power </a:t>
            </a:r>
          </a:p>
          <a:p>
            <a:pPr>
              <a:lnSpc>
                <a:spcPct val="75000"/>
              </a:lnSpc>
            </a:pPr>
            <a:r>
              <a:rPr lang="en-US" sz="2400" dirty="0" smtClean="0"/>
              <a:t>Most servers spend significant time idling</a:t>
            </a:r>
          </a:p>
          <a:p>
            <a:pPr lvl="1">
              <a:lnSpc>
                <a:spcPct val="75000"/>
              </a:lnSpc>
            </a:pPr>
            <a:r>
              <a:rPr lang="en-US" sz="2000" dirty="0" smtClean="0"/>
              <a:t>Average server utilization in data centers is estimated to be 15%*</a:t>
            </a:r>
          </a:p>
          <a:p>
            <a:pPr lvl="1">
              <a:lnSpc>
                <a:spcPct val="75000"/>
              </a:lnSpc>
            </a:pPr>
            <a:r>
              <a:rPr lang="en-US" sz="2000" dirty="0" smtClean="0"/>
              <a:t>Under these conditions, power management capabilities have a real impact on average energy use</a:t>
            </a:r>
          </a:p>
        </p:txBody>
      </p:sp>
      <p:sp>
        <p:nvSpPr>
          <p:cNvPr id="4" name="Text Box 7"/>
          <p:cNvSpPr txBox="1">
            <a:spLocks noChangeArrowheads="1"/>
          </p:cNvSpPr>
          <p:nvPr/>
        </p:nvSpPr>
        <p:spPr bwMode="auto">
          <a:xfrm>
            <a:off x="1956370" y="6027738"/>
            <a:ext cx="5156200" cy="304800"/>
          </a:xfrm>
          <a:prstGeom prst="rect">
            <a:avLst/>
          </a:prstGeom>
          <a:noFill/>
          <a:ln w="12700">
            <a:noFill/>
            <a:miter lim="800000"/>
            <a:headEnd/>
            <a:tailEnd/>
          </a:ln>
        </p:spPr>
        <p:txBody>
          <a:bodyPr wrap="none">
            <a:spAutoFit/>
          </a:bodyPr>
          <a:lstStyle/>
          <a:p>
            <a:r>
              <a:rPr lang="en-US" sz="1400" dirty="0"/>
              <a:t>* </a:t>
            </a:r>
            <a:r>
              <a:rPr lang="en-US" sz="1000" dirty="0"/>
              <a:t>EPA Report to Congress on Server and Data Center Energy Efficiency, August 2, 2007</a:t>
            </a:r>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1107996"/>
          </a:xfrm>
        </p:spPr>
        <p:txBody>
          <a:bodyPr/>
          <a:lstStyle/>
          <a:p>
            <a:r>
              <a:rPr lang="en-US" sz="4400" dirty="0" smtClean="0"/>
              <a:t>Power-Performance Benchmarks</a:t>
            </a:r>
            <a:r>
              <a:rPr lang="en-US" dirty="0" smtClean="0"/>
              <a:t/>
            </a:r>
            <a:br>
              <a:rPr lang="en-US" dirty="0" smtClean="0"/>
            </a:br>
            <a:r>
              <a:rPr lang="en-US" sz="3600" dirty="0" smtClean="0"/>
              <a:t>Design Considerations (Continued)</a:t>
            </a:r>
            <a:endParaRPr lang="en-US" sz="3600" dirty="0"/>
          </a:p>
        </p:txBody>
      </p:sp>
      <p:sp>
        <p:nvSpPr>
          <p:cNvPr id="3" name="Content Placeholder 2"/>
          <p:cNvSpPr>
            <a:spLocks noGrp="1"/>
          </p:cNvSpPr>
          <p:nvPr>
            <p:ph idx="1"/>
          </p:nvPr>
        </p:nvSpPr>
        <p:spPr>
          <a:xfrm>
            <a:off x="382588" y="1414464"/>
            <a:ext cx="8380412" cy="4772076"/>
          </a:xfrm>
        </p:spPr>
        <p:txBody>
          <a:bodyPr/>
          <a:lstStyle/>
          <a:p>
            <a:r>
              <a:rPr lang="en-US" sz="2800" dirty="0" smtClean="0"/>
              <a:t>Diversity in Server Types and Workloads</a:t>
            </a:r>
          </a:p>
          <a:p>
            <a:pPr lvl="1"/>
            <a:r>
              <a:rPr lang="en-US" sz="2400" dirty="0" smtClean="0"/>
              <a:t>No “one size fits all” workload</a:t>
            </a:r>
          </a:p>
          <a:p>
            <a:pPr lvl="1"/>
            <a:r>
              <a:rPr lang="en-US" sz="2400" dirty="0" smtClean="0"/>
              <a:t>Results depend on environmental conditions</a:t>
            </a:r>
          </a:p>
          <a:p>
            <a:pPr lvl="2">
              <a:buFont typeface="Arial" pitchFamily="34" charset="0"/>
              <a:buChar char="•"/>
            </a:pPr>
            <a:r>
              <a:rPr lang="en-US" sz="2000" dirty="0" smtClean="0"/>
              <a:t>Ambient temperature, humidity, air pressure, and flow rate</a:t>
            </a:r>
          </a:p>
          <a:p>
            <a:r>
              <a:rPr lang="en-US" sz="2800" dirty="0" smtClean="0"/>
              <a:t>Caveats and Issues</a:t>
            </a:r>
          </a:p>
          <a:p>
            <a:pPr lvl="1"/>
            <a:r>
              <a:rPr lang="en-US" sz="2400" dirty="0" smtClean="0"/>
              <a:t>For some workloads modulating demand is not natural</a:t>
            </a:r>
          </a:p>
          <a:p>
            <a:pPr lvl="2"/>
            <a:r>
              <a:rPr lang="en-US" sz="2000" dirty="0" smtClean="0"/>
              <a:t>Limits data points to idle and peak load</a:t>
            </a:r>
          </a:p>
          <a:p>
            <a:pPr lvl="1"/>
            <a:r>
              <a:rPr lang="en-US" sz="2400" dirty="0" smtClean="0"/>
              <a:t>Variance in actual power numbers</a:t>
            </a:r>
          </a:p>
          <a:p>
            <a:pPr lvl="1"/>
            <a:r>
              <a:rPr lang="en-US" sz="2400" dirty="0" smtClean="0"/>
              <a:t>Multiple performance / power points creates the issue of how to summarize the benchmark in a single numerical score</a:t>
            </a:r>
            <a:endParaRPr lang="en-US" sz="2400" dirty="0"/>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997196"/>
          </a:xfrm>
        </p:spPr>
        <p:txBody>
          <a:bodyPr/>
          <a:lstStyle/>
          <a:p>
            <a:r>
              <a:rPr sz="3600" spc="0" smtClean="0"/>
              <a:t>Power-Performance Benchmark Interpretation - Example</a:t>
            </a:r>
            <a:endParaRPr lang="en-US" sz="3600" spc="0" dirty="0"/>
          </a:p>
        </p:txBody>
      </p:sp>
      <p:sp>
        <p:nvSpPr>
          <p:cNvPr id="4" name="TextBox 3"/>
          <p:cNvSpPr txBox="1"/>
          <p:nvPr/>
        </p:nvSpPr>
        <p:spPr>
          <a:xfrm>
            <a:off x="2639960" y="1696068"/>
            <a:ext cx="3801810" cy="523220"/>
          </a:xfrm>
          <a:prstGeom prst="rect">
            <a:avLst/>
          </a:prstGeom>
          <a:noFill/>
        </p:spPr>
        <p:txBody>
          <a:bodyPr wrap="none" rtlCol="0">
            <a:spAutoFit/>
          </a:bodyPr>
          <a:lstStyle/>
          <a:p>
            <a:r>
              <a:rPr lang="en-US" sz="2800" dirty="0" smtClean="0">
                <a:solidFill>
                  <a:schemeClr val="tx1"/>
                </a:solidFill>
                <a:effectLst>
                  <a:outerShdw blurRad="38100" dist="38100" dir="2700000" algn="tl">
                    <a:srgbClr val="000000">
                      <a:alpha val="43137"/>
                    </a:srgbClr>
                  </a:outerShdw>
                </a:effectLst>
                <a:latin typeface="Trebuchet MS" pitchFamily="34" charset="0"/>
              </a:rPr>
              <a:t>Differing Design Points</a:t>
            </a:r>
          </a:p>
        </p:txBody>
      </p:sp>
      <p:pic>
        <p:nvPicPr>
          <p:cNvPr id="5" name="Picture 4" descr="SPECPower_setup_0006.JPG"/>
          <p:cNvPicPr>
            <a:picLocks noChangeAspect="1"/>
          </p:cNvPicPr>
          <p:nvPr/>
        </p:nvPicPr>
        <p:blipFill>
          <a:blip r:embed="rId3" cstate="print"/>
          <a:stretch>
            <a:fillRect/>
          </a:stretch>
        </p:blipFill>
        <p:spPr>
          <a:xfrm>
            <a:off x="398206" y="2477729"/>
            <a:ext cx="2743200" cy="2057400"/>
          </a:xfrm>
          <a:prstGeom prst="rect">
            <a:avLst/>
          </a:prstGeom>
        </p:spPr>
      </p:pic>
      <p:pic>
        <p:nvPicPr>
          <p:cNvPr id="6" name="Picture 5" descr="SPECPower_setup_0004.JPG"/>
          <p:cNvPicPr>
            <a:picLocks noChangeAspect="1"/>
          </p:cNvPicPr>
          <p:nvPr/>
        </p:nvPicPr>
        <p:blipFill>
          <a:blip r:embed="rId4" cstate="print"/>
          <a:stretch>
            <a:fillRect/>
          </a:stretch>
        </p:blipFill>
        <p:spPr>
          <a:xfrm>
            <a:off x="3207774" y="3620729"/>
            <a:ext cx="2743200" cy="2057400"/>
          </a:xfrm>
          <a:prstGeom prst="rect">
            <a:avLst/>
          </a:prstGeom>
        </p:spPr>
      </p:pic>
      <p:pic>
        <p:nvPicPr>
          <p:cNvPr id="7" name="Picture 6" descr="SPECPower_setup_0008.JPG"/>
          <p:cNvPicPr>
            <a:picLocks noChangeAspect="1"/>
          </p:cNvPicPr>
          <p:nvPr/>
        </p:nvPicPr>
        <p:blipFill>
          <a:blip r:embed="rId5" cstate="print"/>
          <a:stretch>
            <a:fillRect/>
          </a:stretch>
        </p:blipFill>
        <p:spPr>
          <a:xfrm>
            <a:off x="6002592" y="2477729"/>
            <a:ext cx="2743200" cy="2057400"/>
          </a:xfrm>
          <a:prstGeom prst="rect">
            <a:avLst/>
          </a:prstGeom>
        </p:spPr>
      </p:pic>
      <p:sp>
        <p:nvSpPr>
          <p:cNvPr id="9" name="TextBox 8"/>
          <p:cNvSpPr txBox="1"/>
          <p:nvPr/>
        </p:nvSpPr>
        <p:spPr>
          <a:xfrm>
            <a:off x="872357" y="4645758"/>
            <a:ext cx="1776448" cy="1077218"/>
          </a:xfrm>
          <a:prstGeom prst="rect">
            <a:avLst/>
          </a:prstGeom>
          <a:noFill/>
        </p:spPr>
        <p:txBody>
          <a:bodyPr wrap="none" rtlCol="0">
            <a:spAutoFit/>
          </a:bodyPr>
          <a:lstStyle/>
          <a:p>
            <a:r>
              <a:rPr lang="en-US" sz="1600" dirty="0" smtClean="0">
                <a:solidFill>
                  <a:schemeClr val="tx1"/>
                </a:solidFill>
                <a:effectLst>
                  <a:outerShdw blurRad="38100" dist="38100" dir="2700000" algn="tl">
                    <a:srgbClr val="000000">
                      <a:alpha val="43137"/>
                    </a:srgbClr>
                  </a:outerShdw>
                </a:effectLst>
                <a:latin typeface="Trebuchet MS" pitchFamily="34" charset="0"/>
              </a:rPr>
              <a:t>1U, 2 Processors</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Small, Single PSU</a:t>
            </a:r>
            <a:br>
              <a:rPr lang="en-US" sz="1600" dirty="0" smtClean="0">
                <a:solidFill>
                  <a:schemeClr val="tx1"/>
                </a:solidFill>
                <a:effectLst>
                  <a:outerShdw blurRad="38100" dist="38100" dir="2700000" algn="tl">
                    <a:srgbClr val="000000">
                      <a:alpha val="43137"/>
                    </a:srgbClr>
                  </a:outerShdw>
                </a:effectLst>
                <a:latin typeface="Trebuchet MS" pitchFamily="34" charset="0"/>
              </a:rPr>
            </a:br>
            <a:r>
              <a:rPr lang="en-US" sz="1600" dirty="0" smtClean="0">
                <a:solidFill>
                  <a:schemeClr val="tx1"/>
                </a:solidFill>
                <a:effectLst>
                  <a:outerShdw blurRad="38100" dist="38100" dir="2700000" algn="tl">
                    <a:srgbClr val="000000">
                      <a:alpha val="43137"/>
                    </a:srgbClr>
                  </a:outerShdw>
                </a:effectLst>
                <a:latin typeface="Trebuchet MS" pitchFamily="34" charset="0"/>
              </a:rPr>
              <a:t>8 DIMM slots</a:t>
            </a:r>
          </a:p>
          <a:p>
            <a:r>
              <a:rPr lang="en-US" sz="1600" dirty="0" smtClean="0">
                <a:effectLst>
                  <a:outerShdw blurRad="38100" dist="38100" dir="2700000" algn="tl">
                    <a:srgbClr val="000000">
                      <a:alpha val="43137"/>
                    </a:srgbClr>
                  </a:outerShdw>
                </a:effectLst>
                <a:latin typeface="Trebuchet MS" pitchFamily="34" charset="0"/>
              </a:rPr>
              <a:t>4 SATA </a:t>
            </a:r>
            <a:r>
              <a:rPr lang="en-US" sz="1600" dirty="0" err="1" smtClean="0">
                <a:effectLst>
                  <a:outerShdw blurRad="38100" dist="38100" dir="2700000" algn="tl">
                    <a:srgbClr val="000000">
                      <a:alpha val="43137"/>
                    </a:srgbClr>
                  </a:outerShdw>
                </a:effectLst>
                <a:latin typeface="Trebuchet MS" pitchFamily="34" charset="0"/>
              </a:rPr>
              <a:t>Hardfiles</a:t>
            </a:r>
            <a:endParaRPr lang="en-US" sz="1600" dirty="0"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0" name="Rectangle 9"/>
          <p:cNvSpPr/>
          <p:nvPr/>
        </p:nvSpPr>
        <p:spPr>
          <a:xfrm>
            <a:off x="3464692" y="2390074"/>
            <a:ext cx="2286000" cy="1077218"/>
          </a:xfrm>
          <a:prstGeom prst="rect">
            <a:avLst/>
          </a:prstGeom>
        </p:spPr>
        <p:txBody>
          <a:bodyPr>
            <a:spAutoFit/>
          </a:bodyPr>
          <a:lstStyle/>
          <a:p>
            <a:pPr lvl="0"/>
            <a:r>
              <a:rPr lang="en-US" sz="1600" dirty="0" smtClean="0">
                <a:solidFill>
                  <a:srgbClr val="FFFFFF"/>
                </a:solidFill>
                <a:effectLst>
                  <a:outerShdw blurRad="38100" dist="38100" dir="2700000" algn="tl">
                    <a:srgbClr val="000000">
                      <a:alpha val="43137"/>
                    </a:srgbClr>
                  </a:outerShdw>
                </a:effectLst>
                <a:latin typeface="Trebuchet MS" pitchFamily="34" charset="0"/>
              </a:rPr>
              <a:t>2U, 2 Processors</a:t>
            </a:r>
            <a:br>
              <a:rPr lang="en-US" sz="1600" dirty="0" smtClean="0">
                <a:solidFill>
                  <a:srgbClr val="FFFFFF"/>
                </a:solidFill>
                <a:effectLst>
                  <a:outerShdw blurRad="38100" dist="38100" dir="2700000" algn="tl">
                    <a:srgbClr val="000000">
                      <a:alpha val="43137"/>
                    </a:srgbClr>
                  </a:outerShdw>
                </a:effectLst>
                <a:latin typeface="Trebuchet MS" pitchFamily="34" charset="0"/>
              </a:rPr>
            </a:br>
            <a:r>
              <a:rPr lang="en-US" sz="1600" dirty="0" smtClean="0">
                <a:solidFill>
                  <a:srgbClr val="FFFFFF"/>
                </a:solidFill>
                <a:effectLst>
                  <a:outerShdw blurRad="38100" dist="38100" dir="2700000" algn="tl">
                    <a:srgbClr val="000000">
                      <a:alpha val="43137"/>
                    </a:srgbClr>
                  </a:outerShdw>
                </a:effectLst>
                <a:latin typeface="Trebuchet MS" pitchFamily="34" charset="0"/>
              </a:rPr>
              <a:t>Med, Redundant PSU* </a:t>
            </a:r>
            <a:br>
              <a:rPr lang="en-US" sz="1600" dirty="0" smtClean="0">
                <a:solidFill>
                  <a:srgbClr val="FFFFFF"/>
                </a:solidFill>
                <a:effectLst>
                  <a:outerShdw blurRad="38100" dist="38100" dir="2700000" algn="tl">
                    <a:srgbClr val="000000">
                      <a:alpha val="43137"/>
                    </a:srgbClr>
                  </a:outerShdw>
                </a:effectLst>
                <a:latin typeface="Trebuchet MS" pitchFamily="34" charset="0"/>
              </a:rPr>
            </a:br>
            <a:r>
              <a:rPr lang="en-US" sz="1600" dirty="0" smtClean="0">
                <a:solidFill>
                  <a:srgbClr val="FFFFFF"/>
                </a:solidFill>
                <a:effectLst>
                  <a:outerShdw blurRad="38100" dist="38100" dir="2700000" algn="tl">
                    <a:srgbClr val="000000">
                      <a:alpha val="43137"/>
                    </a:srgbClr>
                  </a:outerShdw>
                </a:effectLst>
                <a:latin typeface="Trebuchet MS" pitchFamily="34" charset="0"/>
              </a:rPr>
              <a:t>16 DIMM slots</a:t>
            </a:r>
          </a:p>
          <a:p>
            <a:pPr lvl="0"/>
            <a:r>
              <a:rPr lang="en-US" sz="1600" dirty="0" smtClean="0">
                <a:solidFill>
                  <a:srgbClr val="FFFFFF"/>
                </a:solidFill>
                <a:effectLst>
                  <a:outerShdw blurRad="38100" dist="38100" dir="2700000" algn="tl">
                    <a:srgbClr val="000000">
                      <a:alpha val="43137"/>
                    </a:srgbClr>
                  </a:outerShdw>
                </a:effectLst>
                <a:latin typeface="Trebuchet MS" pitchFamily="34" charset="0"/>
              </a:rPr>
              <a:t>8 SATA </a:t>
            </a:r>
            <a:r>
              <a:rPr lang="en-US" sz="1600" dirty="0" err="1" smtClean="0">
                <a:solidFill>
                  <a:srgbClr val="FFFFFF"/>
                </a:solidFill>
                <a:effectLst>
                  <a:outerShdw blurRad="38100" dist="38100" dir="2700000" algn="tl">
                    <a:srgbClr val="000000">
                      <a:alpha val="43137"/>
                    </a:srgbClr>
                  </a:outerShdw>
                </a:effectLst>
                <a:latin typeface="Trebuchet MS" pitchFamily="34" charset="0"/>
              </a:rPr>
              <a:t>Hardfiles</a:t>
            </a:r>
            <a:endParaRPr lang="en-US" sz="16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1" name="Rectangle 10"/>
          <p:cNvSpPr/>
          <p:nvPr/>
        </p:nvSpPr>
        <p:spPr>
          <a:xfrm>
            <a:off x="6252137" y="4645758"/>
            <a:ext cx="2286000" cy="1077218"/>
          </a:xfrm>
          <a:prstGeom prst="rect">
            <a:avLst/>
          </a:prstGeom>
        </p:spPr>
        <p:txBody>
          <a:bodyPr>
            <a:spAutoFit/>
          </a:bodyPr>
          <a:lstStyle/>
          <a:p>
            <a:pPr lvl="0"/>
            <a:r>
              <a:rPr lang="en-US" sz="1600" dirty="0" smtClean="0">
                <a:solidFill>
                  <a:srgbClr val="FFFFFF"/>
                </a:solidFill>
                <a:effectLst>
                  <a:outerShdw blurRad="38100" dist="38100" dir="2700000" algn="tl">
                    <a:srgbClr val="000000">
                      <a:alpha val="43137"/>
                    </a:srgbClr>
                  </a:outerShdw>
                </a:effectLst>
                <a:latin typeface="Trebuchet MS" pitchFamily="34" charset="0"/>
              </a:rPr>
              <a:t>4U, 4 Processors</a:t>
            </a:r>
            <a:br>
              <a:rPr lang="en-US" sz="1600" dirty="0" smtClean="0">
                <a:solidFill>
                  <a:srgbClr val="FFFFFF"/>
                </a:solidFill>
                <a:effectLst>
                  <a:outerShdw blurRad="38100" dist="38100" dir="2700000" algn="tl">
                    <a:srgbClr val="000000">
                      <a:alpha val="43137"/>
                    </a:srgbClr>
                  </a:outerShdw>
                </a:effectLst>
                <a:latin typeface="Trebuchet MS" pitchFamily="34" charset="0"/>
              </a:rPr>
            </a:br>
            <a:r>
              <a:rPr lang="en-US" sz="1600" dirty="0" smtClean="0">
                <a:solidFill>
                  <a:srgbClr val="FFFFFF"/>
                </a:solidFill>
                <a:effectLst>
                  <a:outerShdw blurRad="38100" dist="38100" dir="2700000" algn="tl">
                    <a:srgbClr val="000000">
                      <a:alpha val="43137"/>
                    </a:srgbClr>
                  </a:outerShdw>
                </a:effectLst>
                <a:latin typeface="Trebuchet MS" pitchFamily="34" charset="0"/>
              </a:rPr>
              <a:t>Large, Redundant PSU* </a:t>
            </a:r>
            <a:br>
              <a:rPr lang="en-US" sz="1600" dirty="0" smtClean="0">
                <a:solidFill>
                  <a:srgbClr val="FFFFFF"/>
                </a:solidFill>
                <a:effectLst>
                  <a:outerShdw blurRad="38100" dist="38100" dir="2700000" algn="tl">
                    <a:srgbClr val="000000">
                      <a:alpha val="43137"/>
                    </a:srgbClr>
                  </a:outerShdw>
                </a:effectLst>
                <a:latin typeface="Trebuchet MS" pitchFamily="34" charset="0"/>
              </a:rPr>
            </a:br>
            <a:r>
              <a:rPr lang="en-US" sz="1600" dirty="0" smtClean="0">
                <a:solidFill>
                  <a:srgbClr val="FFFFFF"/>
                </a:solidFill>
                <a:effectLst>
                  <a:outerShdw blurRad="38100" dist="38100" dir="2700000" algn="tl">
                    <a:srgbClr val="000000">
                      <a:alpha val="43137"/>
                    </a:srgbClr>
                  </a:outerShdw>
                </a:effectLst>
                <a:latin typeface="Trebuchet MS" pitchFamily="34" charset="0"/>
              </a:rPr>
              <a:t>32 DIMM slots</a:t>
            </a:r>
          </a:p>
          <a:p>
            <a:pPr lvl="0"/>
            <a:r>
              <a:rPr lang="en-US" sz="1600" dirty="0" smtClean="0">
                <a:solidFill>
                  <a:srgbClr val="FFFFFF"/>
                </a:solidFill>
                <a:effectLst>
                  <a:outerShdw blurRad="38100" dist="38100" dir="2700000" algn="tl">
                    <a:srgbClr val="000000">
                      <a:alpha val="43137"/>
                    </a:srgbClr>
                  </a:outerShdw>
                </a:effectLst>
                <a:latin typeface="Trebuchet MS" pitchFamily="34" charset="0"/>
              </a:rPr>
              <a:t>8 SAS </a:t>
            </a:r>
            <a:r>
              <a:rPr lang="en-US" sz="1600" dirty="0" err="1" smtClean="0">
                <a:solidFill>
                  <a:srgbClr val="FFFFFF"/>
                </a:solidFill>
                <a:effectLst>
                  <a:outerShdw blurRad="38100" dist="38100" dir="2700000" algn="tl">
                    <a:srgbClr val="000000">
                      <a:alpha val="43137"/>
                    </a:srgbClr>
                  </a:outerShdw>
                </a:effectLst>
                <a:latin typeface="Trebuchet MS" pitchFamily="34" charset="0"/>
              </a:rPr>
              <a:t>Hardfiles</a:t>
            </a:r>
            <a:endParaRPr lang="en-US" sz="1600" dirty="0" smtClean="0">
              <a:solidFill>
                <a:srgbClr val="FFFFFF"/>
              </a:solidFill>
              <a:effectLst>
                <a:outerShdw blurRad="38100" dist="38100" dir="2700000" algn="tl">
                  <a:srgbClr val="000000">
                    <a:alpha val="43137"/>
                  </a:srgbClr>
                </a:outerShdw>
              </a:effectLst>
              <a:latin typeface="Trebuchet MS" pitchFamily="34" charset="0"/>
            </a:endParaRPr>
          </a:p>
        </p:txBody>
      </p:sp>
      <p:sp>
        <p:nvSpPr>
          <p:cNvPr id="12" name="TextBox 11"/>
          <p:cNvSpPr txBox="1"/>
          <p:nvPr/>
        </p:nvSpPr>
        <p:spPr>
          <a:xfrm>
            <a:off x="3303642" y="6164826"/>
            <a:ext cx="2565126" cy="307777"/>
          </a:xfrm>
          <a:prstGeom prst="rect">
            <a:avLst/>
          </a:prstGeom>
          <a:noFill/>
        </p:spPr>
        <p:txBody>
          <a:bodyPr wrap="none" rtlCol="0">
            <a:spAutoFit/>
          </a:bodyPr>
          <a:lstStyle/>
          <a:p>
            <a:r>
              <a:rPr lang="en-US" sz="1400" dirty="0" smtClean="0">
                <a:solidFill>
                  <a:schemeClr val="tx1"/>
                </a:solidFill>
                <a:effectLst>
                  <a:outerShdw blurRad="38100" dist="38100" dir="2700000" algn="tl">
                    <a:srgbClr val="000000">
                      <a:alpha val="43137"/>
                    </a:srgbClr>
                  </a:outerShdw>
                </a:effectLst>
                <a:latin typeface="Trebuchet MS" pitchFamily="34" charset="0"/>
              </a:rPr>
              <a:t>*Capability; Single PSU shown</a:t>
            </a:r>
          </a:p>
        </p:txBody>
      </p:sp>
      <p:sp>
        <p:nvSpPr>
          <p:cNvPr id="13" name="Left Arrow 12"/>
          <p:cNvSpPr/>
          <p:nvPr/>
        </p:nvSpPr>
        <p:spPr bwMode="auto">
          <a:xfrm>
            <a:off x="1002887" y="1747687"/>
            <a:ext cx="1002891" cy="471949"/>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
        <p:nvSpPr>
          <p:cNvPr id="14" name="Left Arrow 13"/>
          <p:cNvSpPr/>
          <p:nvPr/>
        </p:nvSpPr>
        <p:spPr bwMode="auto">
          <a:xfrm rot="10800000">
            <a:off x="6916993" y="1747687"/>
            <a:ext cx="1002891" cy="471949"/>
          </a:xfrm>
          <a:prstGeom prst="lef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err="1" smtClean="0">
              <a:solidFill>
                <a:schemeClr val="tx1"/>
              </a:solidFill>
              <a:effectLst>
                <a:outerShdw blurRad="38100" dist="38100" dir="2700000" algn="tl">
                  <a:srgbClr val="000000">
                    <a:alpha val="43137"/>
                  </a:srgbClr>
                </a:outerShdw>
              </a:effectLst>
              <a:latin typeface="Trebuchet MS" pitchFamily="34" charset="0"/>
            </a:endParaRPr>
          </a:p>
        </p:txBody>
      </p:sp>
    </p:spTree>
  </p:cSld>
  <p:clrMapOvr>
    <a:masterClrMapping/>
  </p:clrMapOvr>
  <p:transition>
    <p:fade/>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7&quot;/&gt;&lt;/object&gt;&lt;object type=&quot;3&quot; unique_id=&quot;10005&quot;&gt;&lt;property id=&quot;20148&quot; value=&quot;5&quot;/&gt;&lt;property id=&quot;20300&quot; value=&quot;Slide 2 - &amp;quot;Title Of The Presentation&amp;quot;&quot;/&gt;&lt;property id=&quot;20307&quot; value=&quot;258&quot;/&gt;&lt;/object&gt;&lt;object type=&quot;3&quot; unique_id=&quot;10006&quot;&gt;&lt;property id=&quot;20148&quot; value=&quot;5&quot;/&gt;&lt;property id=&quot;20300&quot; value=&quot;Slide 3 - &amp;quot;PLEASE READ (hidden slide)&amp;quot;&quot;/&gt;&lt;property id=&quot;20307&quot; value=&quot;259&quot;/&gt;&lt;/object&gt;&lt;object type=&quot;3&quot; unique_id=&quot;10007&quot;&gt;&lt;property id=&quot;20148&quot; value=&quot;5&quot;/&gt;&lt;property id=&quot;20300&quot; value=&quot;Slide 4 - &amp;quot;SPEAKERS, PLEASE READ:&amp;quot;&quot;/&gt;&lt;property id=&quot;20307&quot; value=&quot;260&quot;/&gt;&lt;/object&gt;&lt;object type=&quot;3&quot; unique_id=&quot;10008&quot;&gt;&lt;property id=&quot;20148&quot; value=&quot;5&quot;/&gt;&lt;property id=&quot;20300&quot; value=&quot;Slide 5 - &amp;quot;SPEAKERS, PLEASE READ (hidden slide):&amp;quot;&quot;/&gt;&lt;property id=&quot;20307&quot; value=&quot;261&quot;/&gt;&lt;/object&gt;&lt;object type=&quot;3&quot; unique_id=&quot;10009&quot;&gt;&lt;property id=&quot;20148&quot; value=&quot;5&quot;/&gt;&lt;property id=&quot;20300&quot; value=&quot;Slide 6 - &amp;quot;SPEAKER COMMENT SLIDE (hidden slide)::&amp;quot;&quot;/&gt;&lt;property id=&quot;20307&quot; value=&quot;262&quot;/&gt;&lt;/object&gt;&lt;object type=&quot;3&quot; unique_id=&quot;10010&quot;&gt;&lt;property id=&quot;20148&quot; value=&quot;5&quot;/&gt;&lt;property id=&quot;20300&quot; value=&quot;Slide 7 - &amp;quot;PowerPoint Guidelines&amp;quot;&quot;/&gt;&lt;property id=&quot;20307&quot; value=&quot;263&quot;/&gt;&lt;/object&gt;&lt;object type=&quot;3&quot; unique_id=&quot;10011&quot;&gt;&lt;property id=&quot;20148&quot; value=&quot;5&quot;/&gt;&lt;property id=&quot;20300&quot; value=&quot;Slide 8 - &amp;quot;Using Subtitles&amp;#x0D;&amp;#x0A;Subtitle color&amp;quot;&quot;/&gt;&lt;property id=&quot;20307&quot; value=&quot;264&quot;/&gt;&lt;/object&gt;&lt;object type=&quot;3&quot; unique_id=&quot;10012&quot;&gt;&lt;property id=&quot;20148&quot; value=&quot;5&quot;/&gt;&lt;property id=&quot;20300&quot; value=&quot;Slide 9 - &amp;quot;Code Sample&amp;#x0D;&amp;#x0A;How to show code in a slide&amp;quot;&quot;/&gt;&lt;property id=&quot;20307&quot; value=&quot;265&quot;/&gt;&lt;/object&gt;&lt;object type=&quot;3&quot; unique_id=&quot;10013&quot;&gt;&lt;property id=&quot;20148&quot; value=&quot;5&quot;/&gt;&lt;property id=&quot;20300&quot; value=&quot;Slide 10 - &amp;quot;Example Diagram&amp;quot;&quot;/&gt;&lt;property id=&quot;20307&quot; value=&quot;266&quot;/&gt;&lt;/object&gt;&lt;object type=&quot;3&quot; unique_id=&quot;10014&quot;&gt;&lt;property id=&quot;20148&quot; value=&quot;5&quot;/&gt;&lt;property id=&quot;20300&quot; value=&quot;Slide 11 - &amp;quot;Demo Title&amp;quot;&quot;/&gt;&lt;property id=&quot;20307&quot; value=&quot;268&quot;/&gt;&lt;/object&gt;&lt;object type=&quot;3&quot; unique_id=&quot;10015&quot;&gt;&lt;property id=&quot;20148&quot; value=&quot;5&quot;/&gt;&lt;property id=&quot;20300&quot; value=&quot;Slide 12 - &amp;quot;Partner Title&amp;quot;&quot;/&gt;&lt;property id=&quot;20307&quot; value=&quot;273&quot;/&gt;&lt;/object&gt;&lt;object type=&quot;3&quot; unique_id=&quot;10016&quot;&gt;&lt;property id=&quot;20148&quot; value=&quot;5&quot;/&gt;&lt;property id=&quot;20300&quot; value=&quot;Slide 13 - &amp;quot;Announcement Title&amp;quot;&quot;/&gt;&lt;property id=&quot;20307&quot; value=&quot;274&quot;/&gt;&lt;/object&gt;&lt;object type=&quot;3&quot; unique_id=&quot;10017&quot;&gt;&lt;property id=&quot;20148&quot; value=&quot;5&quot;/&gt;&lt;property id=&quot;20300&quot; value=&quot;Slide 14 - &amp;quot;Video Title&amp;quot;&quot;/&gt;&lt;property id=&quot;20307&quot; value=&quot;275&quot;/&gt;&lt;/object&gt;&lt;object type=&quot;3&quot; unique_id=&quot;10018&quot;&gt;&lt;property id=&quot;20148&quot; value=&quot;5&quot;/&gt;&lt;property id=&quot;20300&quot; value=&quot;Slide 15 - &amp;quot;Customer Title&amp;quot;&quot;/&gt;&lt;property id=&quot;20307&quot; value=&quot;276&quot;/&gt;&lt;/object&gt;&lt;object type=&quot;3&quot; unique_id=&quot;10019&quot;&gt;&lt;property id=&quot;20148&quot; value=&quot;5&quot;/&gt;&lt;property id=&quot;20300&quot; value=&quot;Slide 16 - &amp;quot;Call To Action&amp;quot;&quot;/&gt;&lt;property id=&quot;20307&quot; value=&quot;270&quot;/&gt;&lt;/object&gt;&lt;object type=&quot;3&quot; unique_id=&quot;10020&quot;&gt;&lt;property id=&quot;20148&quot; value=&quot;5&quot;/&gt;&lt;property id=&quot;20300&quot; value=&quot;Slide 17 - &amp;quot;Additional Resources&amp;quot;&quot;/&gt;&lt;property id=&quot;20307&quot; value=&quot;271&quot;/&gt;&lt;/object&gt;&lt;object type=&quot;3&quot; unique_id=&quot;10021&quot;&gt;&lt;property id=&quot;20148&quot; value=&quot;5&quot;/&gt;&lt;property id=&quot;20300&quot; value=&quot;Slide 18&quot;/&gt;&lt;property id=&quot;20307&quot; value=&quot;272&quot;/&gt;&lt;/object&gt;&lt;/object&gt;&lt;/object&gt;&lt;/database&gt;"/>
  <p:tag name="SECTOMILLISECCONVERTED" val="1"/>
</p:tagLst>
</file>

<file path=ppt/theme/theme1.xml><?xml version="1.0" encoding="utf-8"?>
<a:theme xmlns:a="http://schemas.openxmlformats.org/drawingml/2006/main" name="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WinHEC 2008 Template_NEW_9.22.08">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91432" tIns="45717" rIns="91432" bIns="45717" numCol="1" rtlCol="0" anchor="ctr" anchorCtr="0" compatLnSpc="1">
        <a:prstTxWarp prst="textNoShape">
          <a:avLst/>
        </a:prstTxWarp>
      </a:bodyPr>
      <a:lstStyle>
        <a:defPPr algn="ctr" defTabSz="914063">
          <a:defRPr dirty="0" err="1" smtClean="0">
            <a:solidFill>
              <a:schemeClr val="tx1"/>
            </a:solidFill>
            <a:effectLst>
              <a:outerShdw blurRad="38100" dist="38100" dir="2700000" algn="tl">
                <a:srgbClr val="000000">
                  <a:alpha val="43137"/>
                </a:srgbClr>
              </a:outerShdw>
            </a:effectLst>
            <a:latin typeface="Trebuchet MS"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smtClean="0">
            <a:solidFill>
              <a:schemeClr val="tx1"/>
            </a:solidFill>
            <a:effectLst>
              <a:outerShdw blurRad="38100" dist="38100" dir="2700000" algn="tl">
                <a:srgbClr val="000000">
                  <a:alpha val="43137"/>
                </a:srgbClr>
              </a:outerShdw>
            </a:effectLst>
            <a:latin typeface="Trebuchet MS"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WinHEC 2008 Template_NEW_9.22.08</Template>
  <TotalTime>0</TotalTime>
  <Words>2668</Words>
  <Application>Microsoft Office PowerPoint</Application>
  <PresentationFormat>On-screen Show (4:3)</PresentationFormat>
  <Paragraphs>462</Paragraphs>
  <Slides>37</Slides>
  <Notes>37</Notes>
  <HiddenSlides>0</HiddenSlides>
  <MMClips>0</MMClips>
  <ScaleCrop>false</ScaleCrop>
  <HeadingPairs>
    <vt:vector size="4" baseType="variant">
      <vt:variant>
        <vt:lpstr>Theme</vt:lpstr>
      </vt:variant>
      <vt:variant>
        <vt:i4>2</vt:i4>
      </vt:variant>
      <vt:variant>
        <vt:lpstr>Slide Titles</vt:lpstr>
      </vt:variant>
      <vt:variant>
        <vt:i4>37</vt:i4>
      </vt:variant>
    </vt:vector>
  </HeadingPairs>
  <TitlesOfParts>
    <vt:vector size="39" baseType="lpstr">
      <vt:lpstr>WinHEC 2008 Template_NEW_9.22.08</vt:lpstr>
      <vt:lpstr>1_WinHEC 2008 Template_NEW_9.22.08</vt:lpstr>
      <vt:lpstr>Slide 1</vt:lpstr>
      <vt:lpstr>Power-Performance Benchmarks  Design Challenges</vt:lpstr>
      <vt:lpstr>Power-Performance Benchmark Design Presentation Overview</vt:lpstr>
      <vt:lpstr>About the Authors</vt:lpstr>
      <vt:lpstr>Importance of Power-performance Benchmarking</vt:lpstr>
      <vt:lpstr>Importance of Power-performance Benchmarking (Continued)</vt:lpstr>
      <vt:lpstr>Power-Performance Benchmarks Design Considerations</vt:lpstr>
      <vt:lpstr>Power-Performance Benchmarks Design Considerations (Continued)</vt:lpstr>
      <vt:lpstr>Power-Performance Benchmark Interpretation - Example</vt:lpstr>
      <vt:lpstr>More Specific Issues</vt:lpstr>
      <vt:lpstr>Design Decisions for SPECpower_ssjTM2008</vt:lpstr>
      <vt:lpstr>SPECPower_ssj2008 Measurement Setup</vt:lpstr>
      <vt:lpstr>SPECPower_ssj2008 Typical Run</vt:lpstr>
      <vt:lpstr>SPECpower_ssj2008 Observations</vt:lpstr>
      <vt:lpstr>Call To Action</vt:lpstr>
      <vt:lpstr>Additional Resources</vt:lpstr>
      <vt:lpstr>Power-Performance Benchmark Design</vt:lpstr>
      <vt:lpstr>Scalable Windows In Mission Critical Environments With HP Integrity Servers</vt:lpstr>
      <vt:lpstr>Agenda</vt:lpstr>
      <vt:lpstr>HP Integrity – Trusted Expertise, Proven Solutions For Enterprise Windows </vt:lpstr>
      <vt:lpstr>Integrity Servers With Windows/SQL Server Optimized For Business-critical Workloads </vt:lpstr>
      <vt:lpstr>Delivering Bottom-line Results Across A Range  Of Demanding Workloads With HP Integrity And Windows</vt:lpstr>
      <vt:lpstr>Unmatched HP/Microsoft Partnership</vt:lpstr>
      <vt:lpstr>Scalable Performance Leadership With Integrity And Windows</vt:lpstr>
      <vt:lpstr>Windows On HP Integrity Always scalable</vt:lpstr>
      <vt:lpstr>Increased Scalability With Windows And Integrity</vt:lpstr>
      <vt:lpstr>256 threads running on  HP Integrity Superdome</vt:lpstr>
      <vt:lpstr>BWIN</vt:lpstr>
      <vt:lpstr>Windows On Integrity:  Always Available </vt:lpstr>
      <vt:lpstr>Server Consolidation With Integrity</vt:lpstr>
      <vt:lpstr>Broad Range Of SQL Consolidation Options On Integrity</vt:lpstr>
      <vt:lpstr>Why HP Integrity For Windows/SQL Server Delivering business critical capabilities for database, LOB, and BI solutions</vt:lpstr>
      <vt:lpstr>Ching Fung Apparel</vt:lpstr>
      <vt:lpstr>Additional Resources</vt:lpstr>
      <vt:lpstr>Questions</vt:lpstr>
      <vt:lpstr>Please Complete A Session Evaluation Form Your input is important!</vt:lpstr>
      <vt:lpstr>Slide 37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2008-11-12T05:48:27Z</dcterms:created>
  <dcterms:modified xsi:type="dcterms:W3CDTF">2008-11-12T05:48:35Z</dcterms:modified>
</cp:coreProperties>
</file>