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slideLayouts/slideLayout1.xml" ContentType="application/vnd.openxmlformats-officedocument.presentationml.slideLayout+xml"/>
  <Override PartName="/ppt/notesSlides/notesSlide15.xml" ContentType="application/vnd.openxmlformats-officedocument.presentationml.notesSlide+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71" r:id="rId1"/>
  </p:sldMasterIdLst>
  <p:notesMasterIdLst>
    <p:notesMasterId r:id="rId17"/>
  </p:notesMasterIdLst>
  <p:handoutMasterIdLst>
    <p:handoutMasterId r:id="rId18"/>
  </p:handoutMasterIdLst>
  <p:sldIdLst>
    <p:sldId id="277" r:id="rId2"/>
    <p:sldId id="278" r:id="rId3"/>
    <p:sldId id="295" r:id="rId4"/>
    <p:sldId id="296" r:id="rId5"/>
    <p:sldId id="285" r:id="rId6"/>
    <p:sldId id="299" r:id="rId7"/>
    <p:sldId id="287" r:id="rId8"/>
    <p:sldId id="288" r:id="rId9"/>
    <p:sldId id="289" r:id="rId10"/>
    <p:sldId id="290" r:id="rId11"/>
    <p:sldId id="291" r:id="rId12"/>
    <p:sldId id="292" r:id="rId13"/>
    <p:sldId id="306" r:id="rId14"/>
    <p:sldId id="307" r:id="rId15"/>
    <p:sldId id="294" r:id="rId16"/>
  </p:sldIdLst>
  <p:sldSz cx="9144000" cy="6858000" type="screen4x3"/>
  <p:notesSz cx="6858000" cy="9144000"/>
  <p:custDataLst>
    <p:tags r:id="rId19"/>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horzBarState="maximized">
    <p:restoredLeft sz="15620"/>
    <p:restoredTop sz="94660"/>
  </p:normalViewPr>
  <p:slideViewPr>
    <p:cSldViewPr snapToGrid="0" showGuides="1">
      <p:cViewPr varScale="1">
        <p:scale>
          <a:sx n="105" d="100"/>
          <a:sy n="105" d="100"/>
        </p:scale>
        <p:origin x="-276" y="-78"/>
      </p:cViewPr>
      <p:guideLst>
        <p:guide orient="horz" pos="2160"/>
        <p:guide orient="horz" pos="146"/>
        <p:guide orient="horz" pos="4168"/>
        <p:guide orient="horz" pos="893"/>
        <p:guide orient="horz" pos="1198"/>
        <p:guide orient="horz" pos="1484"/>
        <p:guide pos="240"/>
        <p:guide pos="5520"/>
        <p:guide pos="2880"/>
        <p:guide pos="461"/>
      </p:guideLst>
    </p:cSldViewPr>
  </p:slideViewPr>
  <p:notesTextViewPr>
    <p:cViewPr>
      <p:scale>
        <a:sx n="100" d="100"/>
        <a:sy n="100" d="100"/>
      </p:scale>
      <p:origin x="0" y="0"/>
    </p:cViewPr>
  </p:notesTextViewPr>
  <p:sorterViewPr>
    <p:cViewPr>
      <p:scale>
        <a:sx n="66" d="100"/>
        <a:sy n="66" d="100"/>
      </p:scale>
      <p:origin x="0" y="0"/>
    </p:cViewPr>
  </p:sorterViewPr>
  <p:notesViewPr>
    <p:cSldViewPr snapToGrid="0" showGuides="1">
      <p:cViewPr varScale="1">
        <p:scale>
          <a:sx n="88" d="100"/>
          <a:sy n="88" d="100"/>
        </p:scale>
        <p:origin x="-3786" y="-108"/>
      </p:cViewPr>
      <p:guideLst>
        <p:guide orient="horz" pos="2880"/>
        <p:guide pos="2160"/>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tags" Target="tags/tag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r>
              <a:rPr lang="en-US" dirty="0" err="1" smtClean="0">
                <a:latin typeface="Trebuchet MS" pitchFamily="34" charset="0"/>
              </a:rPr>
              <a:t>WinHEC</a:t>
            </a:r>
            <a:r>
              <a:rPr lang="en-US" dirty="0" smtClean="0">
                <a:latin typeface="Trebuchet MS" pitchFamily="34" charset="0"/>
              </a:rPr>
              <a:t> 2008</a:t>
            </a:r>
            <a:endParaRPr lang="en-US" dirty="0">
              <a:latin typeface="Trebuchet MS" pitchFamily="34" charset="0"/>
            </a:endParaRPr>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750C7F44-AECA-4F01-B3E9-1283A36531D5}" type="datetimeFigureOut">
              <a:rPr lang="en-US" smtClean="0">
                <a:latin typeface="Trebuchet MS" pitchFamily="34" charset="0"/>
              </a:rPr>
              <a:pPr/>
              <a:t>11/11/2008</a:t>
            </a:fld>
            <a:endParaRPr lang="en-US" dirty="0">
              <a:latin typeface="Trebuchet MS" pitchFamily="34" charset="0"/>
            </a:endParaRPr>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67C69BEF-7612-4012-8A2B-B6D3188A6C54}" type="slidenum">
              <a:rPr lang="en-US" smtClean="0">
                <a:latin typeface="Trebuchet MS" pitchFamily="34" charset="0"/>
              </a:rPr>
              <a:pPr/>
              <a:t>‹#›</a:t>
            </a:fld>
            <a:endParaRPr lang="en-US" dirty="0">
              <a:latin typeface="Trebuchet MS" pitchFamily="34" charset="0"/>
            </a:endParaRPr>
          </a:p>
        </p:txBody>
      </p:sp>
      <p:sp>
        <p:nvSpPr>
          <p:cNvPr id="6" name="Footer Placeholder 5"/>
          <p:cNvSpPr txBox="1">
            <a:spLocks/>
          </p:cNvSpPr>
          <p:nvPr/>
        </p:nvSpPr>
        <p:spPr>
          <a:xfrm>
            <a:off x="0" y="8686800"/>
            <a:ext cx="6172200" cy="457200"/>
          </a:xfrm>
          <a:prstGeom prst="rect">
            <a:avLst/>
          </a:prstGeom>
        </p:spPr>
        <p:txBody>
          <a:bodyPr vert="horz" lIns="91440" tIns="45720" rIns="91440" bIns="45720" rtlCol="0" anchor="b"/>
          <a:lstStyle>
            <a:lvl1pPr algn="l">
              <a:defRPr sz="500">
                <a:latin typeface="Segoe" pitchFamily="34" charset="0"/>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500" b="0" i="0" u="none" strike="noStrike" kern="1200" cap="none" spc="0" normalizeH="0" baseline="0" noProof="0" dirty="0" smtClean="0">
                <a:ln>
                  <a:noFill/>
                </a:ln>
                <a:solidFill>
                  <a:srgbClr val="000000"/>
                </a:solidFill>
                <a:effectLst/>
                <a:uLnTx/>
                <a:uFillTx/>
                <a:latin typeface="Trebuchet MS" pitchFamily="34" charset="0"/>
                <a:ea typeface="+mn-ea"/>
                <a:cs typeface="+mn-cs"/>
              </a:rPr>
              <a:t>© 2008 Microsoft Corporation. All rights reserved. Microsoft, Windows, Windows Vista and other product names are or may be registered trademarks and/or trademarks in the U.S. and/or other countries.</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500" b="0" i="0" u="none" strike="noStrike" kern="1200" cap="none" spc="0" normalizeH="0" baseline="0" noProof="0" dirty="0" smtClean="0">
                <a:ln>
                  <a:noFill/>
                </a:ln>
                <a:solidFill>
                  <a:srgbClr val="000000"/>
                </a:solidFill>
                <a:effectLst/>
                <a:uLnTx/>
                <a:uFillTx/>
                <a:latin typeface="Trebuchet MS" pitchFamily="34" charset="0"/>
                <a:ea typeface="+mn-ea"/>
                <a:cs typeface="+mn-cs"/>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kumimoji="0" lang="en-US" sz="500" b="0" i="0" u="none" strike="noStrike" kern="1200" cap="none" spc="0" normalizeH="0" baseline="0" noProof="0" dirty="0" smtClean="0">
                <a:ln>
                  <a:noFill/>
                </a:ln>
                <a:solidFill>
                  <a:srgbClr val="000000"/>
                </a:solidFill>
                <a:effectLst/>
                <a:uLnTx/>
                <a:uFillTx/>
                <a:latin typeface="Trebuchet MS" pitchFamily="34" charset="0"/>
                <a:ea typeface="+mn-ea"/>
                <a:cs typeface="+mn-cs"/>
              </a:rPr>
            </a:br>
            <a:r>
              <a:rPr kumimoji="0" lang="en-US" sz="500" b="0" i="0" u="none" strike="noStrike" kern="1200" cap="none" spc="0" normalizeH="0" baseline="0" noProof="0" dirty="0" smtClean="0">
                <a:ln>
                  <a:noFill/>
                </a:ln>
                <a:solidFill>
                  <a:srgbClr val="000000"/>
                </a:solidFill>
                <a:effectLst/>
                <a:uLnTx/>
                <a:uFillTx/>
                <a:latin typeface="Trebuchet MS" pitchFamily="34" charset="0"/>
                <a:ea typeface="+mn-ea"/>
                <a:cs typeface="+mn-cs"/>
              </a:rPr>
              <a:t>MICROSOFT MAKES NO WARRANTIES, EXPRESS, IMPLIED OR STATUTORY, AS TO THE INFORMATION IN THIS PRESENTATION.</a:t>
            </a:r>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atin typeface="Trebuchet MS" pitchFamily="34" charset="0"/>
              </a:defRPr>
            </a:lvl1pPr>
          </a:lstStyle>
          <a:p>
            <a:r>
              <a:rPr lang="en-US" dirty="0" err="1" smtClean="0"/>
              <a:t>WinHEC</a:t>
            </a:r>
            <a:r>
              <a:rPr lang="en-US" dirty="0" smtClean="0"/>
              <a:t> 2008</a:t>
            </a:r>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atin typeface="Trebuchet MS" pitchFamily="34" charset="0"/>
              </a:defRPr>
            </a:lvl1pPr>
          </a:lstStyle>
          <a:p>
            <a:fld id="{950C5189-D84B-43B0-9B5F-E4CA03B1F31C}" type="datetimeFigureOut">
              <a:rPr lang="en-US" smtClean="0"/>
              <a:pPr/>
              <a:t>11/11/2008</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atin typeface="Trebuchet MS" pitchFamily="34" charset="0"/>
              </a:defRPr>
            </a:lvl1pPr>
          </a:lstStyle>
          <a:p>
            <a:fld id="{358640C4-3360-49AE-98EE-C1CFB5AC3557}" type="slidenum">
              <a:rPr lang="en-US" smtClean="0"/>
              <a:pPr/>
              <a:t>‹#›</a:t>
            </a:fld>
            <a:endParaRPr lang="en-US" dirty="0"/>
          </a:p>
        </p:txBody>
      </p:sp>
      <p:sp>
        <p:nvSpPr>
          <p:cNvPr id="8" name="Footer Placeholder 5"/>
          <p:cNvSpPr txBox="1">
            <a:spLocks/>
          </p:cNvSpPr>
          <p:nvPr/>
        </p:nvSpPr>
        <p:spPr>
          <a:xfrm>
            <a:off x="0" y="8686800"/>
            <a:ext cx="6172200" cy="457200"/>
          </a:xfrm>
          <a:prstGeom prst="rect">
            <a:avLst/>
          </a:prstGeom>
        </p:spPr>
        <p:txBody>
          <a:bodyPr vert="horz" lIns="91440" tIns="45720" rIns="91440" bIns="45720" rtlCol="0" anchor="b"/>
          <a:lstStyle>
            <a:lvl1pPr algn="l">
              <a:defRPr sz="500">
                <a:latin typeface="Segoe" pitchFamily="34" charset="0"/>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500" b="0" i="0" u="none" strike="noStrike" kern="1200" cap="none" spc="0" normalizeH="0" baseline="0" noProof="0" dirty="0" smtClean="0">
                <a:ln>
                  <a:noFill/>
                </a:ln>
                <a:solidFill>
                  <a:srgbClr val="000000"/>
                </a:solidFill>
                <a:effectLst/>
                <a:uLnTx/>
                <a:uFillTx/>
                <a:latin typeface="Trebuchet MS" pitchFamily="34" charset="0"/>
                <a:ea typeface="+mn-ea"/>
                <a:cs typeface="+mn-cs"/>
              </a:rPr>
              <a:t>© 2008 Microsoft Corporation. All rights reserved. Microsoft, Windows, Windows Vista and other product names are or may be registered trademarks and/or trademarks in the U.S. and/or other countries.</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500" b="0" i="0" u="none" strike="noStrike" kern="1200" cap="none" spc="0" normalizeH="0" baseline="0" noProof="0" dirty="0" smtClean="0">
                <a:ln>
                  <a:noFill/>
                </a:ln>
                <a:solidFill>
                  <a:srgbClr val="000000"/>
                </a:solidFill>
                <a:effectLst/>
                <a:uLnTx/>
                <a:uFillTx/>
                <a:latin typeface="Trebuchet MS" pitchFamily="34" charset="0"/>
                <a:ea typeface="+mn-ea"/>
                <a:cs typeface="+mn-cs"/>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kumimoji="0" lang="en-US" sz="500" b="0" i="0" u="none" strike="noStrike" kern="1200" cap="none" spc="0" normalizeH="0" baseline="0" noProof="0" dirty="0" smtClean="0">
                <a:ln>
                  <a:noFill/>
                </a:ln>
                <a:solidFill>
                  <a:srgbClr val="000000"/>
                </a:solidFill>
                <a:effectLst/>
                <a:uLnTx/>
                <a:uFillTx/>
                <a:latin typeface="Trebuchet MS" pitchFamily="34" charset="0"/>
                <a:ea typeface="+mn-ea"/>
                <a:cs typeface="+mn-cs"/>
              </a:rPr>
            </a:br>
            <a:r>
              <a:rPr kumimoji="0" lang="en-US" sz="500" b="0" i="0" u="none" strike="noStrike" kern="1200" cap="none" spc="0" normalizeH="0" baseline="0" noProof="0" dirty="0" smtClean="0">
                <a:ln>
                  <a:noFill/>
                </a:ln>
                <a:solidFill>
                  <a:srgbClr val="000000"/>
                </a:solidFill>
                <a:effectLst/>
                <a:uLnTx/>
                <a:uFillTx/>
                <a:latin typeface="Trebuchet MS" pitchFamily="34" charset="0"/>
                <a:ea typeface="+mn-ea"/>
                <a:cs typeface="+mn-cs"/>
              </a:rPr>
              <a:t>MICROSOFT MAKES NO WARRANTIES, EXPRESS, IMPLIED OR STATUTORY, AS TO THE INFORMATION IN THIS PRESENTATION.</a:t>
            </a: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Trebuchet MS" pitchFamily="34" charset="0"/>
        <a:ea typeface="+mn-ea"/>
        <a:cs typeface="+mn-cs"/>
      </a:defRPr>
    </a:lvl1pPr>
    <a:lvl2pPr marL="457200" algn="l" defTabSz="914400" rtl="0" eaLnBrk="1" latinLnBrk="0" hangingPunct="1">
      <a:defRPr sz="1200" kern="1200">
        <a:solidFill>
          <a:schemeClr val="tx1"/>
        </a:solidFill>
        <a:latin typeface="Trebuchet MS" pitchFamily="34" charset="0"/>
        <a:ea typeface="+mn-ea"/>
        <a:cs typeface="+mn-cs"/>
      </a:defRPr>
    </a:lvl2pPr>
    <a:lvl3pPr marL="914400" algn="l" defTabSz="914400" rtl="0" eaLnBrk="1" latinLnBrk="0" hangingPunct="1">
      <a:defRPr sz="1200" kern="1200">
        <a:solidFill>
          <a:schemeClr val="tx1"/>
        </a:solidFill>
        <a:latin typeface="Trebuchet MS" pitchFamily="34" charset="0"/>
        <a:ea typeface="+mn-ea"/>
        <a:cs typeface="+mn-cs"/>
      </a:defRPr>
    </a:lvl3pPr>
    <a:lvl4pPr marL="1371600" algn="l" defTabSz="914400" rtl="0" eaLnBrk="1" latinLnBrk="0" hangingPunct="1">
      <a:defRPr sz="1200" kern="1200">
        <a:solidFill>
          <a:schemeClr val="tx1"/>
        </a:solidFill>
        <a:latin typeface="Trebuchet MS" pitchFamily="34" charset="0"/>
        <a:ea typeface="+mn-ea"/>
        <a:cs typeface="+mn-cs"/>
      </a:defRPr>
    </a:lvl4pPr>
    <a:lvl5pPr marL="1828800" algn="l" defTabSz="914400" rtl="0" eaLnBrk="1" latinLnBrk="0" hangingPunct="1">
      <a:defRPr sz="1200" kern="1200">
        <a:solidFill>
          <a:schemeClr val="tx1"/>
        </a:solidFill>
        <a:latin typeface="Trebuchet MS"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358640C4-3360-49AE-98EE-C1CFB5AC3557}" type="slidenum">
              <a:rPr lang="en-US" smtClean="0"/>
              <a:pPr/>
              <a:t>1</a:t>
            </a:fld>
            <a:endParaRPr lang="en-US"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358640C4-3360-49AE-98EE-C1CFB5AC3557}" type="slidenum">
              <a:rPr lang="en-US" smtClean="0"/>
              <a:pPr/>
              <a:t>10</a:t>
            </a:fld>
            <a:endParaRPr lang="en-US" dirty="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358640C4-3360-49AE-98EE-C1CFB5AC3557}" type="slidenum">
              <a:rPr lang="en-US" smtClean="0"/>
              <a:pPr/>
              <a:t>11</a:t>
            </a:fld>
            <a:endParaRPr lang="en-US" dirty="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358640C4-3360-49AE-98EE-C1CFB5AC3557}" type="slidenum">
              <a:rPr lang="en-US" smtClean="0"/>
              <a:pPr/>
              <a:t>12</a:t>
            </a:fld>
            <a:endParaRPr lang="en-US" dirty="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358640C4-3360-49AE-98EE-C1CFB5AC3557}" type="slidenum">
              <a:rPr lang="en-US" smtClean="0"/>
              <a:pPr/>
              <a:t>13</a:t>
            </a:fld>
            <a:endParaRPr lang="en-US" dirty="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smtClean="0"/>
          </a:p>
        </p:txBody>
      </p:sp>
      <p:sp>
        <p:nvSpPr>
          <p:cNvPr id="4" name="Header Placeholder 3"/>
          <p:cNvSpPr>
            <a:spLocks noGrp="1"/>
          </p:cNvSpPr>
          <p:nvPr>
            <p:ph type="hdr" sz="quarter" idx="10"/>
          </p:nvPr>
        </p:nvSpPr>
        <p:spPr/>
        <p:txBody>
          <a:bodyPr/>
          <a:lstStyle/>
          <a:p>
            <a:endParaRPr lang="en-US"/>
          </a:p>
        </p:txBody>
      </p:sp>
      <p:sp>
        <p:nvSpPr>
          <p:cNvPr id="5" name="Date Placeholder 4"/>
          <p:cNvSpPr>
            <a:spLocks noGrp="1"/>
          </p:cNvSpPr>
          <p:nvPr>
            <p:ph type="dt" idx="11"/>
          </p:nvPr>
        </p:nvSpPr>
        <p:spPr/>
        <p:txBody>
          <a:bodyPr/>
          <a:lstStyle/>
          <a:p>
            <a:fld id="{7C3FBCD4-166E-446F-AF18-7D4A0CF9AEF6}" type="datetimeFigureOut">
              <a:rPr lang="en-US" smtClean="0"/>
              <a:pPr/>
              <a:t>11/11/2008</a:t>
            </a:fld>
            <a:endParaRPr lang="en-US"/>
          </a:p>
        </p:txBody>
      </p:sp>
      <p:sp>
        <p:nvSpPr>
          <p:cNvPr id="6" name="Footer Placeholder 5"/>
          <p:cNvSpPr>
            <a:spLocks noGrp="1"/>
          </p:cNvSpPr>
          <p:nvPr>
            <p:ph type="ftr" sz="quarter" idx="12"/>
          </p:nvPr>
        </p:nvSpPr>
        <p:spPr>
          <a:xfrm>
            <a:off x="0" y="8685213"/>
            <a:ext cx="2971800" cy="457200"/>
          </a:xfrm>
          <a:prstGeom prst="rect">
            <a:avLst/>
          </a:prstGeom>
        </p:spPr>
        <p:txBody>
          <a:bodyPr/>
          <a:lstStyle/>
          <a:p>
            <a:r>
              <a:rPr lang="en-US" smtClean="0">
                <a:solidFill>
                  <a:srgbClr val="000000"/>
                </a:solidFill>
              </a:rPr>
              <a:t>© 2008 Microsoft Corporation. All rights reserved. Microsoft, Windows, Windows Vista and other product names are or may be registered trademarks and/or trademarks in the U.S. and/or other countries.</a:t>
            </a:r>
          </a:p>
          <a:p>
            <a:r>
              <a:rPr lang="en-US"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solidFill>
                  <a:srgbClr val="000000"/>
                </a:solidFill>
              </a:rPr>
            </a:br>
            <a:r>
              <a:rPr lang="en-US" smtClean="0">
                <a:solidFill>
                  <a:srgbClr val="000000"/>
                </a:solidFill>
              </a:rPr>
              <a:t>MICROSOFT MAKES NO WARRANTIES, EXPRESS, IMPLIED OR STATUTORY, AS TO THE INFORMATION IN THIS PRESENTATION.</a:t>
            </a:r>
            <a:endParaRPr lang="en-US" dirty="0" smtClean="0">
              <a:solidFill>
                <a:srgbClr val="000000"/>
              </a:solidFill>
            </a:endParaRPr>
          </a:p>
        </p:txBody>
      </p:sp>
      <p:sp>
        <p:nvSpPr>
          <p:cNvPr id="7" name="Slide Number Placeholder 6"/>
          <p:cNvSpPr>
            <a:spLocks noGrp="1"/>
          </p:cNvSpPr>
          <p:nvPr>
            <p:ph type="sldNum" sz="quarter" idx="13"/>
          </p:nvPr>
        </p:nvSpPr>
        <p:spPr/>
        <p:txBody>
          <a:bodyPr/>
          <a:lstStyle/>
          <a:p>
            <a:fld id="{8B263312-38AA-4E1E-B2B5-0F8F122B24FE}" type="slidenum">
              <a:rPr lang="en-US" smtClean="0"/>
              <a:pPr/>
              <a:t>14</a:t>
            </a:fld>
            <a:endParaRPr lang="en-US" dirty="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358640C4-3360-49AE-98EE-C1CFB5AC3557}" type="slidenum">
              <a:rPr lang="en-US" smtClean="0"/>
              <a:pPr/>
              <a:t>15</a:t>
            </a:fld>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11/11/2008 10:12 PM</a:t>
            </a:fld>
            <a:endParaRPr lang="en-US"/>
          </a:p>
        </p:txBody>
      </p:sp>
      <p:sp>
        <p:nvSpPr>
          <p:cNvPr id="6" name="Footer Placeholder 5"/>
          <p:cNvSpPr>
            <a:spLocks noGrp="1"/>
          </p:cNvSpPr>
          <p:nvPr>
            <p:ph type="ftr" sz="quarter" idx="12"/>
          </p:nvPr>
        </p:nvSpPr>
        <p:spPr>
          <a:xfrm>
            <a:off x="0" y="8685213"/>
            <a:ext cx="6281530" cy="457200"/>
          </a:xfrm>
          <a:prstGeom prst="rect">
            <a:avLst/>
          </a:prstGeom>
        </p:spPr>
        <p:txBody>
          <a:bodyPr/>
          <a:lstStyle/>
          <a:p>
            <a:r>
              <a:rPr lang="en-US" smtClean="0"/>
              <a:t>© 2006 Microsoft Corporation. All rights reserved. Microsoft, Windows, Windows Vista and other product names are or may be registered trademarks and/or trademarks in the U.S. and/or other countries.</a:t>
            </a:r>
          </a:p>
          <a:p>
            <a:r>
              <a:rPr lang="en-US" smtClean="0"/>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br>
            <a:r>
              <a:rPr lang="en-US" smtClean="0"/>
              <a:t>MICROSOFT MAKES NO WARRANTIES, EXPRESS, IMPLIED OR STATUTORY, AS TO THE INFORMATION IN THIS PRESENTATION.</a:t>
            </a:r>
            <a:endParaRPr lang="en-US"/>
          </a:p>
        </p:txBody>
      </p:sp>
      <p:sp>
        <p:nvSpPr>
          <p:cNvPr id="7" name="Slide Number Placeholder 6"/>
          <p:cNvSpPr>
            <a:spLocks noGrp="1"/>
          </p:cNvSpPr>
          <p:nvPr>
            <p:ph type="sldNum" sz="quarter" idx="13"/>
          </p:nvPr>
        </p:nvSpPr>
        <p:spPr/>
        <p:txBody>
          <a:bodyPr/>
          <a:lstStyle/>
          <a:p>
            <a:fld id="{EC87E0CF-87F6-4B58-B8B8-DCAB2DAAF3CA}" type="slidenum">
              <a:rPr lang="en-US" smtClean="0"/>
              <a:pPr/>
              <a:t>2</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11/11/2008 10:12 PM</a:t>
            </a:fld>
            <a:endParaRPr lang="en-US"/>
          </a:p>
        </p:txBody>
      </p:sp>
      <p:sp>
        <p:nvSpPr>
          <p:cNvPr id="6" name="Footer Placeholder 5"/>
          <p:cNvSpPr>
            <a:spLocks noGrp="1"/>
          </p:cNvSpPr>
          <p:nvPr>
            <p:ph type="ftr" sz="quarter" idx="12"/>
          </p:nvPr>
        </p:nvSpPr>
        <p:spPr>
          <a:xfrm>
            <a:off x="0" y="8685213"/>
            <a:ext cx="6281530" cy="457200"/>
          </a:xfrm>
          <a:prstGeom prst="rect">
            <a:avLst/>
          </a:prstGeom>
        </p:spPr>
        <p:txBody>
          <a:bodyPr lIns="91438" tIns="45719" rIns="91438" bIns="45719"/>
          <a:lstStyle/>
          <a:p>
            <a:r>
              <a:rPr lang="en-US" smtClean="0"/>
              <a:t>© 2006 Microsoft Corporation. All rights reserved. Microsoft, Windows, Windows Vista and other product names are or may be registered trademarks and/or trademarks in the U.S. and/or other countries.</a:t>
            </a:r>
          </a:p>
          <a:p>
            <a:r>
              <a:rPr lang="en-US" smtClean="0"/>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br>
            <a:r>
              <a:rPr lang="en-US" smtClean="0"/>
              <a:t>MICROSOFT MAKES NO WARRANTIES, EXPRESS, IMPLIED OR STATUTORY, AS TO THE INFORMATION IN THIS PRESENTATION.</a:t>
            </a:r>
            <a:endParaRPr lang="en-US"/>
          </a:p>
        </p:txBody>
      </p:sp>
      <p:sp>
        <p:nvSpPr>
          <p:cNvPr id="7" name="Slide Number Placeholder 6"/>
          <p:cNvSpPr>
            <a:spLocks noGrp="1"/>
          </p:cNvSpPr>
          <p:nvPr>
            <p:ph type="sldNum" sz="quarter" idx="13"/>
          </p:nvPr>
        </p:nvSpPr>
        <p:spPr/>
        <p:txBody>
          <a:bodyPr/>
          <a:lstStyle/>
          <a:p>
            <a:fld id="{EC87E0CF-87F6-4B58-B8B8-DCAB2DAAF3CA}" type="slidenum">
              <a:rPr lang="en-US" smtClean="0"/>
              <a:pPr/>
              <a:t>3</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3"/>
          <p:cNvSpPr>
            <a:spLocks noGrp="1" noChangeArrowheads="1"/>
          </p:cNvSpPr>
          <p:nvPr>
            <p:ph type="dt" idx="1"/>
          </p:nvPr>
        </p:nvSpPr>
        <p:spPr>
          <a:ln/>
        </p:spPr>
        <p:txBody>
          <a:bodyPr/>
          <a:lstStyle/>
          <a:p>
            <a:fld id="{850B8347-B3E7-4323-A609-2942E094B17F}" type="datetime8">
              <a:rPr lang="en-US"/>
              <a:pPr/>
              <a:t>11/11/2008 10:12 PM</a:t>
            </a:fld>
            <a:endParaRPr lang="en-US"/>
          </a:p>
        </p:txBody>
      </p:sp>
      <p:sp>
        <p:nvSpPr>
          <p:cNvPr id="6" name="Rectangle 6"/>
          <p:cNvSpPr>
            <a:spLocks noGrp="1" noChangeArrowheads="1"/>
          </p:cNvSpPr>
          <p:nvPr>
            <p:ph type="ftr" sz="quarter" idx="4"/>
          </p:nvPr>
        </p:nvSpPr>
        <p:spPr>
          <a:xfrm>
            <a:off x="0" y="8685213"/>
            <a:ext cx="6281530" cy="457200"/>
          </a:xfrm>
          <a:prstGeom prst="rect">
            <a:avLst/>
          </a:prstGeom>
          <a:ln/>
        </p:spPr>
        <p:txBody>
          <a:bodyPr lIns="91438" tIns="45719" rIns="91438" bIns="45719"/>
          <a:lstStyle/>
          <a:p>
            <a:r>
              <a:rPr lang="en-US"/>
              <a:t>© 2006 Microsoft Corporation. All rights reserved. Microsoft, Windows, Windows Vista and other product names are or may be registered trademarks and/or trademarks in the U.S. and/or other countries.</a:t>
            </a:r>
          </a:p>
          <a:p>
            <a:r>
              <a:rPr lang="en-US"/>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a:br>
            <a:r>
              <a:rPr lang="en-US"/>
              <a:t>MICROSOFT MAKES NO WARRANTIES, EXPRESS, IMPLIED OR STATUTORY, AS TO THE INFORMATION IN THIS PRESENTATION.</a:t>
            </a:r>
          </a:p>
        </p:txBody>
      </p:sp>
      <p:sp>
        <p:nvSpPr>
          <p:cNvPr id="7" name="Rectangle 7"/>
          <p:cNvSpPr>
            <a:spLocks noGrp="1" noChangeArrowheads="1"/>
          </p:cNvSpPr>
          <p:nvPr>
            <p:ph type="sldNum" sz="quarter" idx="5"/>
          </p:nvPr>
        </p:nvSpPr>
        <p:spPr>
          <a:ln/>
        </p:spPr>
        <p:txBody>
          <a:bodyPr/>
          <a:lstStyle/>
          <a:p>
            <a:fld id="{8D9904A1-C95B-4628-8C25-D475545E1F90}" type="slidenum">
              <a:rPr lang="en-US"/>
              <a:pPr/>
              <a:t>4</a:t>
            </a:fld>
            <a:endParaRPr lang="en-US"/>
          </a:p>
        </p:txBody>
      </p:sp>
      <p:sp>
        <p:nvSpPr>
          <p:cNvPr id="47108" name="Rectangle 4"/>
          <p:cNvSpPr>
            <a:spLocks noGrp="1" noRot="1" noChangeAspect="1" noChangeArrowheads="1" noTextEdit="1"/>
          </p:cNvSpPr>
          <p:nvPr>
            <p:ph type="sldImg"/>
          </p:nvPr>
        </p:nvSpPr>
        <p:spPr>
          <a:ln/>
        </p:spPr>
      </p:sp>
      <p:sp>
        <p:nvSpPr>
          <p:cNvPr id="47109" name="Rectangle 5"/>
          <p:cNvSpPr>
            <a:spLocks noGrp="1" noChangeArrowheads="1"/>
          </p:cNvSpPr>
          <p:nvPr>
            <p:ph type="body" idx="1"/>
          </p:nvPr>
        </p:nvSpPr>
        <p:spPr/>
        <p:txBody>
          <a:bodyPr/>
          <a:lstStyle/>
          <a:p>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358640C4-3360-49AE-98EE-C1CFB5AC3557}" type="slidenum">
              <a:rPr lang="en-US" smtClean="0"/>
              <a:pPr/>
              <a:t>5</a:t>
            </a:fld>
            <a:endParaRPr lang="en-US"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358640C4-3360-49AE-98EE-C1CFB5AC3557}" type="slidenum">
              <a:rPr lang="en-US" smtClean="0"/>
              <a:pPr/>
              <a:t>6</a:t>
            </a:fld>
            <a:endParaRPr lang="en-US"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358640C4-3360-49AE-98EE-C1CFB5AC3557}" type="slidenum">
              <a:rPr lang="en-US" smtClean="0"/>
              <a:pPr/>
              <a:t>7</a:t>
            </a:fld>
            <a:endParaRPr lang="en-US"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358640C4-3360-49AE-98EE-C1CFB5AC3557}" type="slidenum">
              <a:rPr lang="en-US" smtClean="0"/>
              <a:pPr/>
              <a:t>8</a:t>
            </a:fld>
            <a:endParaRPr lang="en-US" dirty="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358640C4-3360-49AE-98EE-C1CFB5AC3557}" type="slidenum">
              <a:rPr lang="en-US" smtClean="0"/>
              <a:pPr/>
              <a:t>9</a:t>
            </a:fld>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6.png"/></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0">
          <a:blip r:embed="rId2">
            <a:lum/>
          </a:blip>
          <a:srcRect/>
          <a:stretch>
            <a:fillRect/>
          </a:stretch>
        </a:blipFill>
        <a:effectLst/>
      </p:bgPr>
    </p:bg>
    <p:spTree>
      <p:nvGrpSpPr>
        <p:cNvPr id="1" name=""/>
        <p:cNvGrpSpPr/>
        <p:nvPr/>
      </p:nvGrpSpPr>
      <p:grpSpPr>
        <a:xfrm>
          <a:off x="0" y="0"/>
          <a:ext cx="0" cy="0"/>
          <a:chOff x="0" y="0"/>
          <a:chExt cx="0" cy="0"/>
        </a:xfrm>
      </p:grpSpPr>
      <p:sp>
        <p:nvSpPr>
          <p:cNvPr id="18434" name="Rectangle 2"/>
          <p:cNvSpPr>
            <a:spLocks noGrp="1" noChangeArrowheads="1"/>
          </p:cNvSpPr>
          <p:nvPr>
            <p:ph type="ctrTitle" hasCustomPrompt="1"/>
          </p:nvPr>
        </p:nvSpPr>
        <p:spPr>
          <a:xfrm>
            <a:off x="1385910" y="1961297"/>
            <a:ext cx="7142634" cy="1495794"/>
          </a:xfrm>
          <a:ln algn="ctr"/>
        </p:spPr>
        <p:txBody>
          <a:bodyPr lIns="0" tIns="0" rIns="0" bIns="0" anchor="t"/>
          <a:lstStyle>
            <a:lvl1pPr algn="l" rtl="0" fontAlgn="base">
              <a:lnSpc>
                <a:spcPct val="90000"/>
              </a:lnSpc>
              <a:spcBef>
                <a:spcPct val="0"/>
              </a:spcBef>
              <a:spcAft>
                <a:spcPct val="0"/>
              </a:spcAft>
              <a:defRPr lang="en-US" sz="5400" b="0" cap="none" spc="-125" dirty="0">
                <a:ln w="3175">
                  <a:noFill/>
                </a:ln>
                <a:gradFill flip="none" rotWithShape="1">
                  <a:gsLst>
                    <a:gs pos="0">
                      <a:schemeClr val="accent6">
                        <a:lumMod val="20000"/>
                        <a:lumOff val="80000"/>
                      </a:schemeClr>
                    </a:gs>
                    <a:gs pos="41000">
                      <a:schemeClr val="accent6">
                        <a:lumMod val="60000"/>
                        <a:lumOff val="40000"/>
                      </a:schemeClr>
                    </a:gs>
                    <a:gs pos="100000">
                      <a:schemeClr val="accent6"/>
                    </a:gs>
                  </a:gsLst>
                  <a:lin ang="5400000" scaled="1"/>
                  <a:tileRect/>
                </a:gradFill>
                <a:effectLst>
                  <a:outerShdw blurRad="88900" dist="12700" dir="2700000" algn="tl" rotWithShape="0">
                    <a:prstClr val="black"/>
                  </a:outerShdw>
                </a:effectLst>
                <a:latin typeface="Trebuchet MS" pitchFamily="34" charset="0"/>
                <a:ea typeface="+mn-ea"/>
                <a:cs typeface="Arial" charset="0"/>
              </a:defRPr>
            </a:lvl1pPr>
          </a:lstStyle>
          <a:p>
            <a:pPr lvl="0" algn="l" defTabSz="912777" rtl="0" eaLnBrk="1" fontAlgn="base" hangingPunct="1">
              <a:lnSpc>
                <a:spcPct val="90000"/>
              </a:lnSpc>
              <a:spcBef>
                <a:spcPct val="0"/>
              </a:spcBef>
              <a:spcAft>
                <a:spcPct val="0"/>
              </a:spcAft>
            </a:pPr>
            <a:r>
              <a:rPr lang="en-US" dirty="0" smtClean="0"/>
              <a:t>Click </a:t>
            </a:r>
            <a:r>
              <a:rPr lang="en-US" dirty="0"/>
              <a:t>to edit Master title </a:t>
            </a:r>
            <a:r>
              <a:rPr lang="en-US" dirty="0" smtClean="0"/>
              <a:t>style </a:t>
            </a:r>
            <a:endParaRPr lang="en-US" dirty="0"/>
          </a:p>
        </p:txBody>
      </p:sp>
      <p:sp>
        <p:nvSpPr>
          <p:cNvPr id="18435" name="Rectangle 3"/>
          <p:cNvSpPr>
            <a:spLocks noGrp="1" noChangeArrowheads="1"/>
          </p:cNvSpPr>
          <p:nvPr>
            <p:ph type="subTitle" idx="1"/>
          </p:nvPr>
        </p:nvSpPr>
        <p:spPr>
          <a:xfrm>
            <a:off x="2734826" y="3650133"/>
            <a:ext cx="5866482" cy="473207"/>
          </a:xfrm>
        </p:spPr>
        <p:txBody>
          <a:bodyPr lIns="0" tIns="0" rIns="0" bIns="0" anchor="t"/>
          <a:lstStyle>
            <a:lvl1pPr marL="0" indent="0">
              <a:spcBef>
                <a:spcPct val="0"/>
              </a:spcBef>
              <a:buFont typeface="Wingdings" pitchFamily="2" charset="2"/>
              <a:buNone/>
              <a:defRPr sz="3300">
                <a:gradFill>
                  <a:gsLst>
                    <a:gs pos="28000">
                      <a:schemeClr val="tx1"/>
                    </a:gs>
                    <a:gs pos="48000">
                      <a:schemeClr val="tx1"/>
                    </a:gs>
                  </a:gsLst>
                  <a:lin ang="5400000" scaled="1"/>
                </a:gradFill>
                <a:effectLst>
                  <a:outerShdw blurRad="38100" dist="38100" dir="2700000" algn="tl">
                    <a:srgbClr val="000000">
                      <a:alpha val="43137"/>
                    </a:srgbClr>
                  </a:outerShdw>
                </a:effectLst>
              </a:defRPr>
            </a:lvl1pPr>
          </a:lstStyle>
          <a:p>
            <a:r>
              <a:rPr lang="en-US" smtClean="0"/>
              <a:t>Click to edit Master subtitle style</a:t>
            </a:r>
            <a:endParaRPr lang="en-US" dirty="0"/>
          </a:p>
        </p:txBody>
      </p:sp>
      <p:pic>
        <p:nvPicPr>
          <p:cNvPr id="4" name="Picture 3" descr="WinHEC_logo.png"/>
          <p:cNvPicPr>
            <a:picLocks noChangeAspect="1"/>
          </p:cNvPicPr>
          <p:nvPr userDrawn="1"/>
        </p:nvPicPr>
        <p:blipFill>
          <a:blip r:embed="rId3"/>
          <a:srcRect l="66154" t="78667"/>
          <a:stretch>
            <a:fillRect/>
          </a:stretch>
        </p:blipFill>
        <p:spPr>
          <a:xfrm>
            <a:off x="7797652" y="6154506"/>
            <a:ext cx="1130825" cy="534572"/>
          </a:xfrm>
          <a:prstGeom prst="rect">
            <a:avLst/>
          </a:prstGeom>
          <a:effectLst>
            <a:outerShdw blurRad="50800" dist="38100" dir="2700000" algn="tl" rotWithShape="0">
              <a:prstClr val="black">
                <a:alpha val="40000"/>
              </a:prstClr>
            </a:outerShdw>
          </a:effectLst>
        </p:spPr>
      </p:pic>
    </p:spTree>
  </p:cSld>
  <p:clrMapOvr>
    <a:overrideClrMapping bg1="dk2" tx1="lt1" bg2="dk1" tx2="lt2" accent1="accent1" accent2="accent2" accent3="accent3" accent4="accent4" accent5="accent5" accent6="accent6" hlink="hlink" folHlink="folHlink"/>
  </p:clrMapOvr>
  <p:transition>
    <p:fade/>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Black Slide - no bottom bar">
    <p:bg>
      <p:bgPr>
        <a:solidFill>
          <a:srgbClr val="000000"/>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black">
          <a:xfrm>
            <a:off x="382588" y="228600"/>
            <a:ext cx="8380412" cy="692497"/>
          </a:xfrm>
        </p:spPr>
        <p:txBody>
          <a:bodyPr/>
          <a:lstStyle>
            <a:lvl1pPr algn="l" rtl="0" fontAlgn="base">
              <a:lnSpc>
                <a:spcPct val="90000"/>
              </a:lnSpc>
              <a:spcBef>
                <a:spcPct val="0"/>
              </a:spcBef>
              <a:spcAft>
                <a:spcPct val="0"/>
              </a:spcAft>
              <a:defRPr lang="en-US" sz="5000" spc="-125" dirty="0">
                <a:ln w="3175">
                  <a:noFill/>
                </a:ln>
                <a:solidFill>
                  <a:srgbClr val="FFFFFF"/>
                </a:solidFill>
                <a:effectLst>
                  <a:outerShdw blurRad="88900" dist="12700" dir="2700000" algn="tl" rotWithShape="0">
                    <a:prstClr val="black"/>
                  </a:outerShdw>
                </a:effectLst>
                <a:latin typeface="Trebuchet MS" pitchFamily="34" charset="0"/>
                <a:ea typeface="+mn-ea"/>
                <a:cs typeface="Arial" charset="0"/>
              </a:defRPr>
            </a:lvl1pPr>
          </a:lstStyle>
          <a:p>
            <a:r>
              <a:rPr lang="en-US" smtClean="0"/>
              <a:t>Click to edit Master title style</a:t>
            </a:r>
            <a:endParaRPr lang="en-US" dirty="0"/>
          </a:p>
        </p:txBody>
      </p:sp>
      <p:sp>
        <p:nvSpPr>
          <p:cNvPr id="3" name="Text Placeholder 2"/>
          <p:cNvSpPr>
            <a:spLocks noGrp="1"/>
          </p:cNvSpPr>
          <p:nvPr>
            <p:ph type="body" idx="1"/>
          </p:nvPr>
        </p:nvSpPr>
        <p:spPr bwMode="black">
          <a:xfrm>
            <a:off x="382588" y="1414464"/>
            <a:ext cx="8380412" cy="2369879"/>
          </a:xfrm>
        </p:spPr>
        <p:txBody>
          <a:bodyPr/>
          <a:lstStyle>
            <a:lvl1pPr>
              <a:spcBef>
                <a:spcPts val="1167"/>
              </a:spcBef>
              <a:buFontTx/>
              <a:buBlip>
                <a:blip r:embed="rId2"/>
              </a:buBlip>
              <a:defRPr sz="3300"/>
            </a:lvl1pPr>
            <a:lvl2pPr>
              <a:spcBef>
                <a:spcPts val="1083"/>
              </a:spcBef>
              <a:buFontTx/>
              <a:buBlip>
                <a:blip r:embed="rId3"/>
              </a:buBlip>
              <a:defRPr sz="3000"/>
            </a:lvl2pPr>
            <a:lvl3pPr>
              <a:spcBef>
                <a:spcPts val="1000"/>
              </a:spcBef>
              <a:buFontTx/>
              <a:buBlip>
                <a:blip r:embed="rId3"/>
              </a:buBlip>
              <a:defRPr sz="2700"/>
            </a:lvl3pPr>
            <a:lvl4pPr>
              <a:spcBef>
                <a:spcPts val="917"/>
              </a:spcBef>
              <a:buFontTx/>
              <a:buBlip>
                <a:blip r:embed="rId3"/>
              </a:buBlip>
              <a:defRPr sz="2300"/>
            </a:lvl4pPr>
            <a:lvl5pPr>
              <a:spcBef>
                <a:spcPts val="833"/>
              </a:spcBef>
              <a:buFontTx/>
              <a:buBlip>
                <a:blip r:embed="rId3"/>
              </a:buBlip>
              <a:defRPr sz="23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1_Notes Slide (you must hide it)">
    <p:bg>
      <p:bgPr>
        <a:solidFill>
          <a:srgbClr val="000000"/>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black">
          <a:xfrm>
            <a:off x="382588" y="228600"/>
            <a:ext cx="8380412" cy="692497"/>
          </a:xfrm>
        </p:spPr>
        <p:txBody>
          <a:bodyPr/>
          <a:lstStyle>
            <a:lvl1pPr algn="l" rtl="0" fontAlgn="base">
              <a:lnSpc>
                <a:spcPct val="90000"/>
              </a:lnSpc>
              <a:spcBef>
                <a:spcPct val="0"/>
              </a:spcBef>
              <a:spcAft>
                <a:spcPct val="0"/>
              </a:spcAft>
              <a:defRPr lang="en-US" sz="5000" spc="-125" dirty="0">
                <a:ln w="3175">
                  <a:noFill/>
                </a:ln>
                <a:solidFill>
                  <a:srgbClr val="FFFFFF"/>
                </a:solidFill>
                <a:effectLst>
                  <a:outerShdw blurRad="88900" dist="12700" dir="2700000" algn="tl" rotWithShape="0">
                    <a:prstClr val="black"/>
                  </a:outerShdw>
                </a:effectLst>
                <a:latin typeface="Trebuchet MS" pitchFamily="34" charset="0"/>
                <a:ea typeface="+mn-ea"/>
                <a:cs typeface="Arial" charset="0"/>
              </a:defRPr>
            </a:lvl1pPr>
          </a:lstStyle>
          <a:p>
            <a:r>
              <a:rPr lang="en-US" smtClean="0"/>
              <a:t>Click to edit Master title style</a:t>
            </a:r>
            <a:endParaRPr lang="en-US" dirty="0"/>
          </a:p>
        </p:txBody>
      </p:sp>
      <p:sp>
        <p:nvSpPr>
          <p:cNvPr id="3" name="Text Placeholder 2"/>
          <p:cNvSpPr>
            <a:spLocks noGrp="1"/>
          </p:cNvSpPr>
          <p:nvPr>
            <p:ph type="body" idx="1"/>
          </p:nvPr>
        </p:nvSpPr>
        <p:spPr bwMode="black">
          <a:xfrm>
            <a:off x="382588" y="1414464"/>
            <a:ext cx="8380412" cy="2369879"/>
          </a:xfrm>
        </p:spPr>
        <p:txBody>
          <a:bodyPr/>
          <a:lstStyle>
            <a:lvl1pPr>
              <a:spcBef>
                <a:spcPts val="1167"/>
              </a:spcBef>
              <a:buFontTx/>
              <a:buBlip>
                <a:blip r:embed="rId2"/>
              </a:buBlip>
              <a:defRPr sz="3300"/>
            </a:lvl1pPr>
            <a:lvl2pPr>
              <a:spcBef>
                <a:spcPts val="1083"/>
              </a:spcBef>
              <a:buFontTx/>
              <a:buBlip>
                <a:blip r:embed="rId3"/>
              </a:buBlip>
              <a:defRPr sz="3000"/>
            </a:lvl2pPr>
            <a:lvl3pPr>
              <a:spcBef>
                <a:spcPts val="1000"/>
              </a:spcBef>
              <a:buFontTx/>
              <a:buBlip>
                <a:blip r:embed="rId3"/>
              </a:buBlip>
              <a:defRPr sz="2700"/>
            </a:lvl3pPr>
            <a:lvl4pPr>
              <a:spcBef>
                <a:spcPts val="917"/>
              </a:spcBef>
              <a:buFontTx/>
              <a:buBlip>
                <a:blip r:embed="rId3"/>
              </a:buBlip>
              <a:defRPr sz="2300"/>
            </a:lvl4pPr>
            <a:lvl5pPr>
              <a:spcBef>
                <a:spcPts val="833"/>
              </a:spcBef>
              <a:buFontTx/>
              <a:buBlip>
                <a:blip r:embed="rId3"/>
              </a:buBlip>
              <a:defRPr sz="23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Text Placeholder 6"/>
          <p:cNvSpPr>
            <a:spLocks noGrp="1"/>
          </p:cNvSpPr>
          <p:nvPr>
            <p:ph type="body" sz="quarter" idx="10"/>
          </p:nvPr>
        </p:nvSpPr>
        <p:spPr>
          <a:xfrm>
            <a:off x="0" y="6238875"/>
            <a:ext cx="9144001" cy="619125"/>
          </a:xfrm>
          <a:solidFill>
            <a:srgbClr val="FFFF99"/>
          </a:solidFill>
        </p:spPr>
        <p:txBody>
          <a:bodyPr wrap="square" lIns="152394" tIns="76197" rIns="152394" bIns="76197" anchor="b" anchorCtr="0">
            <a:noAutofit/>
          </a:bodyPr>
          <a:lstStyle>
            <a:lvl1pPr algn="r">
              <a:buFont typeface="Arial" pitchFamily="34" charset="0"/>
              <a:buNone/>
              <a:defRPr>
                <a:solidFill>
                  <a:srgbClr val="000000"/>
                </a:solidFill>
                <a:effectLst/>
                <a:latin typeface="Trebuchet MS" pitchFamily="34" charset="0"/>
              </a:defRPr>
            </a:lvl1pPr>
          </a:lstStyle>
          <a:p>
            <a:pPr lvl="0"/>
            <a:r>
              <a:rPr lang="en-US" smtClean="0"/>
              <a:t>Click to edit Master text styles</a:t>
            </a:r>
          </a:p>
        </p:txBody>
      </p:sp>
    </p:spTree>
  </p:cSld>
  <p:clrMapOvr>
    <a:masterClrMapping/>
  </p:clrMapOvr>
  <p:transition>
    <p:fade/>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1_Black Slide - no bottom bar">
    <p:bg>
      <p:bgPr>
        <a:solidFill>
          <a:srgbClr val="000000"/>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black">
          <a:xfrm>
            <a:off x="382588" y="228600"/>
            <a:ext cx="8380412" cy="692497"/>
          </a:xfrm>
        </p:spPr>
        <p:txBody>
          <a:bodyPr/>
          <a:lstStyle>
            <a:lvl1pPr algn="l" rtl="0" fontAlgn="base">
              <a:lnSpc>
                <a:spcPct val="90000"/>
              </a:lnSpc>
              <a:spcBef>
                <a:spcPct val="0"/>
              </a:spcBef>
              <a:spcAft>
                <a:spcPct val="0"/>
              </a:spcAft>
              <a:defRPr lang="en-US" sz="5000" spc="-125" dirty="0">
                <a:ln w="3175">
                  <a:noFill/>
                </a:ln>
                <a:solidFill>
                  <a:srgbClr val="FFFFFF"/>
                </a:solidFill>
                <a:effectLst>
                  <a:outerShdw blurRad="88900" dist="12700" dir="2700000" algn="tl" rotWithShape="0">
                    <a:prstClr val="black"/>
                  </a:outerShdw>
                </a:effectLst>
                <a:latin typeface="Trebuchet MS" pitchFamily="34" charset="0"/>
                <a:ea typeface="+mn-ea"/>
                <a:cs typeface="Arial" charset="0"/>
              </a:defRPr>
            </a:lvl1pPr>
          </a:lstStyle>
          <a:p>
            <a:r>
              <a:rPr lang="en-US" smtClean="0"/>
              <a:t>Click to edit Master title style</a:t>
            </a:r>
            <a:endParaRPr lang="en-US" dirty="0"/>
          </a:p>
        </p:txBody>
      </p:sp>
      <p:sp>
        <p:nvSpPr>
          <p:cNvPr id="3" name="Text Placeholder 2"/>
          <p:cNvSpPr>
            <a:spLocks noGrp="1"/>
          </p:cNvSpPr>
          <p:nvPr>
            <p:ph type="body" idx="1"/>
          </p:nvPr>
        </p:nvSpPr>
        <p:spPr bwMode="black">
          <a:xfrm>
            <a:off x="382588" y="1414464"/>
            <a:ext cx="8380412" cy="2369879"/>
          </a:xfrm>
        </p:spPr>
        <p:txBody>
          <a:bodyPr/>
          <a:lstStyle>
            <a:lvl1pPr>
              <a:spcBef>
                <a:spcPts val="1167"/>
              </a:spcBef>
              <a:buFontTx/>
              <a:buBlip>
                <a:blip r:embed="rId2"/>
              </a:buBlip>
              <a:defRPr sz="3300"/>
            </a:lvl1pPr>
            <a:lvl2pPr>
              <a:spcBef>
                <a:spcPts val="1083"/>
              </a:spcBef>
              <a:buFontTx/>
              <a:buBlip>
                <a:blip r:embed="rId3"/>
              </a:buBlip>
              <a:defRPr sz="3000"/>
            </a:lvl2pPr>
            <a:lvl3pPr>
              <a:spcBef>
                <a:spcPts val="1000"/>
              </a:spcBef>
              <a:buFontTx/>
              <a:buBlip>
                <a:blip r:embed="rId3"/>
              </a:buBlip>
              <a:defRPr sz="2700"/>
            </a:lvl3pPr>
            <a:lvl4pPr>
              <a:spcBef>
                <a:spcPts val="917"/>
              </a:spcBef>
              <a:buFontTx/>
              <a:buBlip>
                <a:blip r:embed="rId3"/>
              </a:buBlip>
              <a:defRPr sz="2300"/>
            </a:lvl4pPr>
            <a:lvl5pPr>
              <a:spcBef>
                <a:spcPts val="833"/>
              </a:spcBef>
              <a:buFontTx/>
              <a:buBlip>
                <a:blip r:embed="rId3"/>
              </a:buBlip>
              <a:defRPr sz="23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1_Demo Video etc slides">
    <p:bg>
      <p:bgPr>
        <a:blipFill dpi="0" rotWithShape="0">
          <a:blip r:embed="rId2">
            <a:lum/>
          </a:blip>
          <a:srcRect/>
          <a:stretch>
            <a:fillRect/>
          </a:stretch>
        </a:blipFill>
        <a:effectLst/>
      </p:bgPr>
    </p:bg>
    <p:spTree>
      <p:nvGrpSpPr>
        <p:cNvPr id="1" name=""/>
        <p:cNvGrpSpPr/>
        <p:nvPr/>
      </p:nvGrpSpPr>
      <p:grpSpPr>
        <a:xfrm>
          <a:off x="0" y="0"/>
          <a:ext cx="0" cy="0"/>
          <a:chOff x="0" y="0"/>
          <a:chExt cx="0" cy="0"/>
        </a:xfrm>
      </p:grpSpPr>
      <p:sp>
        <p:nvSpPr>
          <p:cNvPr id="18434" name="Rectangle 2"/>
          <p:cNvSpPr>
            <a:spLocks noGrp="1" noChangeArrowheads="1"/>
          </p:cNvSpPr>
          <p:nvPr>
            <p:ph type="ctrTitle" hasCustomPrompt="1"/>
          </p:nvPr>
        </p:nvSpPr>
        <p:spPr>
          <a:xfrm>
            <a:off x="2556404" y="3228059"/>
            <a:ext cx="5873917" cy="664797"/>
          </a:xfrm>
          <a:ln algn="ctr"/>
        </p:spPr>
        <p:txBody>
          <a:bodyPr lIns="0" tIns="0" rIns="0" bIns="0" anchor="t"/>
          <a:lstStyle>
            <a:lvl1pPr algn="l" rtl="0" fontAlgn="base">
              <a:lnSpc>
                <a:spcPct val="90000"/>
              </a:lnSpc>
              <a:spcBef>
                <a:spcPct val="0"/>
              </a:spcBef>
              <a:spcAft>
                <a:spcPct val="0"/>
              </a:spcAft>
              <a:defRPr lang="en-US" sz="4800" b="0" cap="none" spc="-125" dirty="0">
                <a:ln w="3175">
                  <a:noFill/>
                </a:ln>
                <a:gradFill flip="none" rotWithShape="1">
                  <a:gsLst>
                    <a:gs pos="0">
                      <a:schemeClr val="accent6">
                        <a:lumMod val="20000"/>
                        <a:lumOff val="80000"/>
                      </a:schemeClr>
                    </a:gs>
                    <a:gs pos="41000">
                      <a:schemeClr val="accent6">
                        <a:lumMod val="60000"/>
                        <a:lumOff val="40000"/>
                      </a:schemeClr>
                    </a:gs>
                    <a:gs pos="100000">
                      <a:schemeClr val="accent6"/>
                    </a:gs>
                  </a:gsLst>
                  <a:lin ang="5400000" scaled="1"/>
                  <a:tileRect/>
                </a:gradFill>
                <a:effectLst>
                  <a:outerShdw blurRad="88900" dist="12700" dir="2700000" algn="tl" rotWithShape="0">
                    <a:prstClr val="black"/>
                  </a:outerShdw>
                </a:effectLst>
                <a:latin typeface="Trebuchet MS" pitchFamily="34" charset="0"/>
                <a:ea typeface="+mn-ea"/>
                <a:cs typeface="Arial" charset="0"/>
              </a:defRPr>
            </a:lvl1pPr>
          </a:lstStyle>
          <a:p>
            <a:pPr lvl="0" algn="l" defTabSz="912777" rtl="0" eaLnBrk="1" fontAlgn="base" hangingPunct="1">
              <a:lnSpc>
                <a:spcPct val="90000"/>
              </a:lnSpc>
              <a:spcBef>
                <a:spcPct val="0"/>
              </a:spcBef>
              <a:spcAft>
                <a:spcPct val="0"/>
              </a:spcAft>
            </a:pPr>
            <a:r>
              <a:rPr lang="en-US" dirty="0" smtClean="0"/>
              <a:t>Click to edit title style</a:t>
            </a:r>
            <a:endParaRPr lang="en-US" dirty="0"/>
          </a:p>
        </p:txBody>
      </p:sp>
      <p:sp>
        <p:nvSpPr>
          <p:cNvPr id="18435" name="Rectangle 3"/>
          <p:cNvSpPr>
            <a:spLocks noGrp="1" noChangeArrowheads="1"/>
          </p:cNvSpPr>
          <p:nvPr>
            <p:ph type="subTitle" idx="1"/>
          </p:nvPr>
        </p:nvSpPr>
        <p:spPr>
          <a:xfrm>
            <a:off x="2556405" y="4214106"/>
            <a:ext cx="5970561" cy="443198"/>
          </a:xfrm>
        </p:spPr>
        <p:txBody>
          <a:bodyPr lIns="0" tIns="0" rIns="0" bIns="0" anchor="t"/>
          <a:lstStyle>
            <a:lvl1pPr marL="0" indent="0">
              <a:spcBef>
                <a:spcPct val="0"/>
              </a:spcBef>
              <a:buFont typeface="Wingdings" pitchFamily="2" charset="2"/>
              <a:buNone/>
              <a:defRPr sz="3200">
                <a:solidFill>
                  <a:schemeClr val="tx2"/>
                </a:solidFill>
              </a:defRPr>
            </a:lvl1pPr>
          </a:lstStyle>
          <a:p>
            <a:r>
              <a:rPr lang="en-US" smtClean="0"/>
              <a:t>Click to edit Master subtitle style</a:t>
            </a:r>
            <a:endParaRPr lang="en-US" dirty="0"/>
          </a:p>
        </p:txBody>
      </p:sp>
      <p:pic>
        <p:nvPicPr>
          <p:cNvPr id="4" name="Picture 3" descr="WinHEC_logo.png"/>
          <p:cNvPicPr>
            <a:picLocks noChangeAspect="1"/>
          </p:cNvPicPr>
          <p:nvPr userDrawn="1"/>
        </p:nvPicPr>
        <p:blipFill>
          <a:blip r:embed="rId3"/>
          <a:srcRect l="66154" t="78667"/>
          <a:stretch>
            <a:fillRect/>
          </a:stretch>
        </p:blipFill>
        <p:spPr>
          <a:xfrm>
            <a:off x="7797652" y="6154506"/>
            <a:ext cx="1130825" cy="534572"/>
          </a:xfrm>
          <a:prstGeom prst="rect">
            <a:avLst/>
          </a:prstGeom>
          <a:effectLst>
            <a:outerShdw blurRad="50800" dist="38100" dir="2700000" algn="tl" rotWithShape="0">
              <a:prstClr val="black">
                <a:alpha val="40000"/>
              </a:prstClr>
            </a:outerShdw>
          </a:effectLst>
        </p:spPr>
      </p:pic>
    </p:spTree>
  </p:cSld>
  <p:clrMapOvr>
    <a:overrideClrMapping bg1="dk2" tx1="lt1" bg2="dk1" tx2="lt2" accent1="accent1" accent2="accent2" accent3="accent3" accent4="accent4" accent5="accent5" accent6="accent6" hlink="hlink" folHlink="folHlink"/>
  </p:clrMapOvr>
  <p:transition>
    <p:fade/>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82588" y="228600"/>
            <a:ext cx="8380412" cy="664797"/>
          </a:xfrm>
        </p:spPr>
        <p:txBody>
          <a:bodyPr/>
          <a:lstStyle>
            <a:lvl1pPr algn="l" rtl="0" fontAlgn="base">
              <a:lnSpc>
                <a:spcPct val="90000"/>
              </a:lnSpc>
              <a:spcBef>
                <a:spcPct val="0"/>
              </a:spcBef>
              <a:spcAft>
                <a:spcPct val="0"/>
              </a:spcAft>
              <a:defRPr lang="en-US" sz="4800" b="0" cap="none" spc="-125" dirty="0">
                <a:ln w="3175">
                  <a:noFill/>
                </a:ln>
                <a:gradFill flip="none" rotWithShape="1">
                  <a:gsLst>
                    <a:gs pos="0">
                      <a:schemeClr val="accent6">
                        <a:lumMod val="20000"/>
                        <a:lumOff val="80000"/>
                      </a:schemeClr>
                    </a:gs>
                    <a:gs pos="41000">
                      <a:schemeClr val="accent6">
                        <a:lumMod val="60000"/>
                        <a:lumOff val="40000"/>
                      </a:schemeClr>
                    </a:gs>
                    <a:gs pos="100000">
                      <a:schemeClr val="accent6"/>
                    </a:gs>
                  </a:gsLst>
                  <a:lin ang="5400000" scaled="1"/>
                  <a:tileRect/>
                </a:gradFill>
                <a:effectLst>
                  <a:outerShdw blurRad="88900" dist="12700" dir="2700000" algn="tl" rotWithShape="0">
                    <a:prstClr val="black"/>
                  </a:outerShdw>
                </a:effectLst>
                <a:latin typeface="Trebuchet MS" pitchFamily="34" charset="0"/>
                <a:ea typeface="+mn-ea"/>
                <a:cs typeface="Arial" charset="0"/>
              </a:defRPr>
            </a:lvl1pPr>
          </a:lstStyle>
          <a:p>
            <a:pPr lvl="0" algn="l" defTabSz="912777" rtl="0" eaLnBrk="1" fontAlgn="base" hangingPunct="1">
              <a:lnSpc>
                <a:spcPct val="90000"/>
              </a:lnSpc>
              <a:spcBef>
                <a:spcPct val="0"/>
              </a:spcBef>
              <a:spcAft>
                <a:spcPct val="0"/>
              </a:spcAft>
            </a:pPr>
            <a:r>
              <a:rPr lang="en-US" smtClean="0"/>
              <a:t>Click to edit Master title style</a:t>
            </a:r>
            <a:endParaRPr lang="en-US" dirty="0"/>
          </a:p>
        </p:txBody>
      </p:sp>
      <p:sp>
        <p:nvSpPr>
          <p:cNvPr id="3" name="Content Placeholder 2"/>
          <p:cNvSpPr>
            <a:spLocks noGrp="1"/>
          </p:cNvSpPr>
          <p:nvPr>
            <p:ph idx="1"/>
          </p:nvPr>
        </p:nvSpPr>
        <p:spPr>
          <a:xfrm>
            <a:off x="382588" y="1414464"/>
            <a:ext cx="8380412" cy="2369879"/>
          </a:xfrm>
        </p:spPr>
        <p:txBody>
          <a:bodyPr/>
          <a:lstStyle>
            <a:lvl1pPr>
              <a:defRPr sz="3300"/>
            </a:lvl1pPr>
            <a:lvl2pPr>
              <a:defRPr sz="3000"/>
            </a:lvl2pPr>
            <a:lvl3pPr>
              <a:defRPr sz="2700"/>
            </a:lvl3pPr>
            <a:lvl4pPr>
              <a:defRPr sz="2300"/>
            </a:lvl4pPr>
            <a:lvl5pPr>
              <a:defRPr sz="23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pic>
        <p:nvPicPr>
          <p:cNvPr id="4" name="Picture 3" descr="WinHEC_logo.png"/>
          <p:cNvPicPr>
            <a:picLocks noChangeAspect="1"/>
          </p:cNvPicPr>
          <p:nvPr userDrawn="1"/>
        </p:nvPicPr>
        <p:blipFill>
          <a:blip r:embed="rId2"/>
          <a:srcRect l="66154" t="78667"/>
          <a:stretch>
            <a:fillRect/>
          </a:stretch>
        </p:blipFill>
        <p:spPr>
          <a:xfrm>
            <a:off x="7797652" y="6154506"/>
            <a:ext cx="1130825" cy="534572"/>
          </a:xfrm>
          <a:prstGeom prst="rect">
            <a:avLst/>
          </a:prstGeom>
          <a:effectLst>
            <a:outerShdw blurRad="50800" dist="38100" dir="2700000" algn="tl" rotWithShape="0">
              <a:prstClr val="black">
                <a:alpha val="40000"/>
              </a:prstClr>
            </a:outerShdw>
          </a:effectLst>
        </p:spPr>
      </p:pic>
    </p:spTree>
  </p:cSld>
  <p:clrMapOvr>
    <a:masterClrMapping/>
  </p:clrMapOvr>
  <p:transition>
    <p:fade/>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382588" y="228600"/>
            <a:ext cx="8380412" cy="664797"/>
          </a:xfrm>
        </p:spPr>
        <p:txBody>
          <a:bodyPr/>
          <a:lstStyle>
            <a:lvl1pPr algn="l" rtl="0" fontAlgn="base">
              <a:lnSpc>
                <a:spcPct val="90000"/>
              </a:lnSpc>
              <a:spcBef>
                <a:spcPct val="0"/>
              </a:spcBef>
              <a:spcAft>
                <a:spcPct val="0"/>
              </a:spcAft>
              <a:defRPr lang="en-US" sz="4800" b="0" cap="none" spc="-125" dirty="0">
                <a:ln w="3175">
                  <a:noFill/>
                </a:ln>
                <a:gradFill flip="none" rotWithShape="1">
                  <a:gsLst>
                    <a:gs pos="0">
                      <a:schemeClr val="accent6">
                        <a:lumMod val="20000"/>
                        <a:lumOff val="80000"/>
                      </a:schemeClr>
                    </a:gs>
                    <a:gs pos="41000">
                      <a:schemeClr val="accent6">
                        <a:lumMod val="60000"/>
                        <a:lumOff val="40000"/>
                      </a:schemeClr>
                    </a:gs>
                    <a:gs pos="100000">
                      <a:schemeClr val="accent6"/>
                    </a:gs>
                  </a:gsLst>
                  <a:lin ang="5400000" scaled="1"/>
                  <a:tileRect/>
                </a:gradFill>
                <a:effectLst>
                  <a:outerShdw blurRad="88900" dist="12700" dir="2700000" algn="tl" rotWithShape="0">
                    <a:prstClr val="black"/>
                  </a:outerShdw>
                </a:effectLst>
                <a:latin typeface="Trebuchet MS" pitchFamily="34" charset="0"/>
                <a:ea typeface="+mn-ea"/>
                <a:cs typeface="Arial" charset="0"/>
              </a:defRPr>
            </a:lvl1pPr>
          </a:lstStyle>
          <a:p>
            <a:pPr lvl="0" algn="l" defTabSz="912777" rtl="0" eaLnBrk="1" fontAlgn="base" hangingPunct="1">
              <a:lnSpc>
                <a:spcPct val="90000"/>
              </a:lnSpc>
              <a:spcBef>
                <a:spcPct val="0"/>
              </a:spcBef>
              <a:spcAft>
                <a:spcPct val="0"/>
              </a:spcAft>
            </a:pPr>
            <a:r>
              <a:rPr lang="en-US" smtClean="0"/>
              <a:t>Click to edit Master title style</a:t>
            </a:r>
            <a:endParaRPr lang="en-US" dirty="0"/>
          </a:p>
        </p:txBody>
      </p:sp>
      <p:sp>
        <p:nvSpPr>
          <p:cNvPr id="3" name="Content Placeholder 2"/>
          <p:cNvSpPr>
            <a:spLocks noGrp="1"/>
          </p:cNvSpPr>
          <p:nvPr>
            <p:ph sz="half" idx="1"/>
          </p:nvPr>
        </p:nvSpPr>
        <p:spPr>
          <a:xfrm>
            <a:off x="382323" y="1414199"/>
            <a:ext cx="4126177" cy="1733808"/>
          </a:xfrm>
        </p:spPr>
        <p:txBody>
          <a:bodyPr/>
          <a:lstStyle>
            <a:lvl1pPr marL="296321" indent="-296321">
              <a:defRPr sz="2300"/>
            </a:lvl1pPr>
            <a:lvl2pPr>
              <a:defRPr sz="2000"/>
            </a:lvl2pPr>
            <a:lvl3pPr>
              <a:defRPr sz="1700"/>
            </a:lvl3pPr>
            <a:lvl4pPr>
              <a:defRPr sz="1500"/>
            </a:lvl4pPr>
            <a:lvl5pPr>
              <a:defRPr sz="1500"/>
            </a:lvl5pPr>
            <a:lvl6pPr>
              <a:defRPr sz="1500"/>
            </a:lvl6pPr>
            <a:lvl7pPr>
              <a:defRPr sz="1500"/>
            </a:lvl7pPr>
            <a:lvl8pPr>
              <a:defRPr sz="1500"/>
            </a:lvl8pPr>
            <a:lvl9pPr>
              <a:defRPr sz="15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35500" y="1414199"/>
            <a:ext cx="4127500" cy="1733808"/>
          </a:xfrm>
        </p:spPr>
        <p:txBody>
          <a:bodyPr/>
          <a:lstStyle>
            <a:lvl1pPr marL="294999" indent="-294999">
              <a:defRPr sz="2300"/>
            </a:lvl1pPr>
            <a:lvl2pPr marL="600580" indent="-285739">
              <a:defRPr sz="2000"/>
            </a:lvl2pPr>
            <a:lvl3pPr marL="866476" indent="-256636">
              <a:defRPr sz="1700"/>
            </a:lvl3pPr>
            <a:lvl4pPr marL="1095331" indent="-247376">
              <a:defRPr sz="1500"/>
            </a:lvl4pPr>
            <a:lvl5pPr marL="1342707" indent="-238115">
              <a:buNone/>
              <a:defRPr sz="1500"/>
            </a:lvl5pPr>
            <a:lvl6pPr>
              <a:defRPr sz="1500"/>
            </a:lvl6pPr>
            <a:lvl7pPr>
              <a:defRPr sz="1500"/>
            </a:lvl7pPr>
            <a:lvl8pPr>
              <a:defRPr sz="1500"/>
            </a:lvl8pPr>
            <a:lvl9pPr>
              <a:defRPr sz="15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pic>
        <p:nvPicPr>
          <p:cNvPr id="5" name="Picture 4" descr="WinHEC_logo.png"/>
          <p:cNvPicPr>
            <a:picLocks noChangeAspect="1"/>
          </p:cNvPicPr>
          <p:nvPr userDrawn="1"/>
        </p:nvPicPr>
        <p:blipFill>
          <a:blip r:embed="rId2"/>
          <a:srcRect l="66154" t="78667"/>
          <a:stretch>
            <a:fillRect/>
          </a:stretch>
        </p:blipFill>
        <p:spPr>
          <a:xfrm>
            <a:off x="7797652" y="6154506"/>
            <a:ext cx="1130825" cy="534572"/>
          </a:xfrm>
          <a:prstGeom prst="rect">
            <a:avLst/>
          </a:prstGeom>
          <a:effectLst>
            <a:outerShdw blurRad="50800" dist="38100" dir="2700000" algn="tl" rotWithShape="0">
              <a:prstClr val="black">
                <a:alpha val="40000"/>
              </a:prstClr>
            </a:outerShdw>
          </a:effectLst>
        </p:spPr>
      </p:pic>
    </p:spTree>
  </p:cSld>
  <p:clrMapOvr>
    <a:masterClrMapping/>
  </p:clrMapOvr>
  <p:transition>
    <p:fade/>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382588" y="228600"/>
            <a:ext cx="8380412" cy="664797"/>
          </a:xfrm>
        </p:spPr>
        <p:txBody>
          <a:bodyPr/>
          <a:lstStyle>
            <a:lvl1pPr algn="l" rtl="0" fontAlgn="base">
              <a:lnSpc>
                <a:spcPct val="90000"/>
              </a:lnSpc>
              <a:spcBef>
                <a:spcPct val="0"/>
              </a:spcBef>
              <a:spcAft>
                <a:spcPct val="0"/>
              </a:spcAft>
              <a:defRPr lang="en-US" sz="4800" b="0" cap="none" spc="-125" dirty="0">
                <a:ln w="3175">
                  <a:noFill/>
                </a:ln>
                <a:gradFill flip="none" rotWithShape="1">
                  <a:gsLst>
                    <a:gs pos="0">
                      <a:schemeClr val="accent6">
                        <a:lumMod val="20000"/>
                        <a:lumOff val="80000"/>
                      </a:schemeClr>
                    </a:gs>
                    <a:gs pos="41000">
                      <a:schemeClr val="accent6">
                        <a:lumMod val="60000"/>
                        <a:lumOff val="40000"/>
                      </a:schemeClr>
                    </a:gs>
                    <a:gs pos="100000">
                      <a:schemeClr val="accent6"/>
                    </a:gs>
                  </a:gsLst>
                  <a:lin ang="5400000" scaled="1"/>
                  <a:tileRect/>
                </a:gradFill>
                <a:effectLst>
                  <a:outerShdw blurRad="88900" dist="12700" dir="2700000" algn="tl" rotWithShape="0">
                    <a:prstClr val="black"/>
                  </a:outerShdw>
                </a:effectLst>
                <a:latin typeface="Trebuchet MS" pitchFamily="34" charset="0"/>
                <a:ea typeface="+mn-ea"/>
                <a:cs typeface="Arial" charset="0"/>
              </a:defRPr>
            </a:lvl1pPr>
          </a:lstStyle>
          <a:p>
            <a:pPr lvl="0" algn="l" defTabSz="912777" rtl="0" eaLnBrk="1" fontAlgn="base" hangingPunct="1">
              <a:lnSpc>
                <a:spcPct val="90000"/>
              </a:lnSpc>
              <a:spcBef>
                <a:spcPct val="0"/>
              </a:spcBef>
              <a:spcAft>
                <a:spcPct val="0"/>
              </a:spcAft>
            </a:pPr>
            <a:r>
              <a:rPr lang="en-US" smtClean="0"/>
              <a:t>Click to edit Master title style</a:t>
            </a:r>
            <a:endParaRPr lang="en-US" dirty="0"/>
          </a:p>
        </p:txBody>
      </p:sp>
      <p:pic>
        <p:nvPicPr>
          <p:cNvPr id="3" name="Picture 2" descr="WinHEC_logo.png"/>
          <p:cNvPicPr>
            <a:picLocks noChangeAspect="1"/>
          </p:cNvPicPr>
          <p:nvPr userDrawn="1"/>
        </p:nvPicPr>
        <p:blipFill>
          <a:blip r:embed="rId2"/>
          <a:srcRect l="66154" t="78667"/>
          <a:stretch>
            <a:fillRect/>
          </a:stretch>
        </p:blipFill>
        <p:spPr>
          <a:xfrm>
            <a:off x="7797652" y="6154506"/>
            <a:ext cx="1130825" cy="534572"/>
          </a:xfrm>
          <a:prstGeom prst="rect">
            <a:avLst/>
          </a:prstGeom>
          <a:effectLst>
            <a:outerShdw blurRad="50800" dist="38100" dir="2700000" algn="tl" rotWithShape="0">
              <a:prstClr val="black">
                <a:alpha val="40000"/>
              </a:prstClr>
            </a:outerShdw>
          </a:effectLst>
        </p:spPr>
      </p:pic>
    </p:spTree>
  </p:cSld>
  <p:clrMapOvr>
    <a:masterClrMapping/>
  </p:clrMapOvr>
  <p:transition>
    <p:fade/>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2" name="Picture 1" descr="WinHEC_logo.png"/>
          <p:cNvPicPr>
            <a:picLocks noChangeAspect="1"/>
          </p:cNvPicPr>
          <p:nvPr userDrawn="1"/>
        </p:nvPicPr>
        <p:blipFill>
          <a:blip r:embed="rId2"/>
          <a:srcRect l="66154" t="78667"/>
          <a:stretch>
            <a:fillRect/>
          </a:stretch>
        </p:blipFill>
        <p:spPr>
          <a:xfrm>
            <a:off x="7797652" y="6154506"/>
            <a:ext cx="1130825" cy="534572"/>
          </a:xfrm>
          <a:prstGeom prst="rect">
            <a:avLst/>
          </a:prstGeom>
          <a:effectLst>
            <a:outerShdw blurRad="50800" dist="38100" dir="2700000" algn="tl" rotWithShape="0">
              <a:prstClr val="black">
                <a:alpha val="40000"/>
              </a:prstClr>
            </a:outerShdw>
          </a:effectLst>
        </p:spPr>
      </p:pic>
    </p:spTree>
  </p:cSld>
  <p:clrMapOvr>
    <a:masterClrMapping/>
  </p:clrMapOvr>
  <p:transition>
    <p:fade/>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WALKIN - Prints in GRAYSCALE">
    <p:bg bwMode="ltGray">
      <p:bgPr>
        <a:blipFill dpi="0" rotWithShape="0">
          <a:blip r:embed="rId2">
            <a:lum/>
          </a:blip>
          <a:srcRect/>
          <a:stretch>
            <a:fillRect/>
          </a:stretch>
        </a:blipFill>
        <a:effectLst/>
      </p:bgPr>
    </p:bg>
    <p:spTree>
      <p:nvGrpSpPr>
        <p:cNvPr id="1" name=""/>
        <p:cNvGrpSpPr/>
        <p:nvPr/>
      </p:nvGrpSpPr>
      <p:grpSpPr>
        <a:xfrm>
          <a:off x="0" y="0"/>
          <a:ext cx="0" cy="0"/>
          <a:chOff x="0" y="0"/>
          <a:chExt cx="0" cy="0"/>
        </a:xfrm>
      </p:grpSpPr>
    </p:spTree>
  </p:cSld>
  <p:clrMapOvr>
    <a:masterClrMapping/>
  </p:clrMapOvr>
  <p:transition>
    <p:fade/>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tx" preserve="1">
  <p:cSld name="Title and Text">
    <p:spTree>
      <p:nvGrpSpPr>
        <p:cNvPr id="1" name=""/>
        <p:cNvGrpSpPr/>
        <p:nvPr/>
      </p:nvGrpSpPr>
      <p:grpSpPr>
        <a:xfrm>
          <a:off x="0" y="0"/>
          <a:ext cx="0" cy="0"/>
          <a:chOff x="0" y="0"/>
          <a:chExt cx="0" cy="0"/>
        </a:xfrm>
      </p:grpSpPr>
      <p:sp>
        <p:nvSpPr>
          <p:cNvPr id="2" name="Title 1"/>
          <p:cNvSpPr>
            <a:spLocks noGrp="1"/>
          </p:cNvSpPr>
          <p:nvPr>
            <p:ph type="title"/>
          </p:nvPr>
        </p:nvSpPr>
        <p:spPr>
          <a:xfrm>
            <a:off x="382588" y="228600"/>
            <a:ext cx="8380412" cy="664797"/>
          </a:xfrm>
        </p:spPr>
        <p:txBody>
          <a:bodyPr/>
          <a:lstStyle>
            <a:lvl1pPr algn="l" rtl="0" fontAlgn="base">
              <a:lnSpc>
                <a:spcPct val="90000"/>
              </a:lnSpc>
              <a:spcBef>
                <a:spcPct val="0"/>
              </a:spcBef>
              <a:spcAft>
                <a:spcPct val="0"/>
              </a:spcAft>
              <a:defRPr lang="en-US" sz="4800" b="0" cap="none" spc="-125" dirty="0">
                <a:ln w="3175">
                  <a:noFill/>
                </a:ln>
                <a:gradFill flip="none" rotWithShape="1">
                  <a:gsLst>
                    <a:gs pos="0">
                      <a:schemeClr val="accent6">
                        <a:lumMod val="20000"/>
                        <a:lumOff val="80000"/>
                      </a:schemeClr>
                    </a:gs>
                    <a:gs pos="41000">
                      <a:schemeClr val="accent6">
                        <a:lumMod val="60000"/>
                        <a:lumOff val="40000"/>
                      </a:schemeClr>
                    </a:gs>
                    <a:gs pos="100000">
                      <a:schemeClr val="accent6"/>
                    </a:gs>
                  </a:gsLst>
                  <a:lin ang="5400000" scaled="1"/>
                  <a:tileRect/>
                </a:gradFill>
                <a:effectLst>
                  <a:outerShdw blurRad="88900" dist="12700" dir="2700000" algn="tl" rotWithShape="0">
                    <a:prstClr val="black"/>
                  </a:outerShdw>
                </a:effectLst>
                <a:latin typeface="Trebuchet MS" pitchFamily="34" charset="0"/>
                <a:ea typeface="+mn-ea"/>
                <a:cs typeface="Arial" charset="0"/>
              </a:defRPr>
            </a:lvl1pPr>
          </a:lstStyle>
          <a:p>
            <a:pPr lvl="0" algn="l" defTabSz="912777" rtl="0" eaLnBrk="1" fontAlgn="base" hangingPunct="1">
              <a:lnSpc>
                <a:spcPct val="90000"/>
              </a:lnSpc>
              <a:spcBef>
                <a:spcPct val="0"/>
              </a:spcBef>
              <a:spcAft>
                <a:spcPct val="0"/>
              </a:spcAft>
            </a:pPr>
            <a:r>
              <a:rPr lang="en-US" smtClean="0"/>
              <a:t>Click to edit Master title style</a:t>
            </a:r>
            <a:endParaRPr lang="en-US" dirty="0"/>
          </a:p>
        </p:txBody>
      </p:sp>
      <p:sp>
        <p:nvSpPr>
          <p:cNvPr id="3" name="Text Placeholder 2"/>
          <p:cNvSpPr>
            <a:spLocks noGrp="1"/>
          </p:cNvSpPr>
          <p:nvPr>
            <p:ph type="body" idx="1"/>
          </p:nvPr>
        </p:nvSpPr>
        <p:spPr>
          <a:xfrm>
            <a:off x="382588" y="1414464"/>
            <a:ext cx="8380412" cy="2369879"/>
          </a:xfrm>
        </p:spPr>
        <p:txBody>
          <a:bodyPr/>
          <a:lstStyle>
            <a:lvl1pPr>
              <a:spcBef>
                <a:spcPts val="1167"/>
              </a:spcBef>
              <a:buFontTx/>
              <a:buBlip>
                <a:blip r:embed="rId2"/>
              </a:buBlip>
              <a:defRPr sz="3300"/>
            </a:lvl1pPr>
            <a:lvl2pPr>
              <a:spcBef>
                <a:spcPts val="1083"/>
              </a:spcBef>
              <a:buFontTx/>
              <a:buBlip>
                <a:blip r:embed="rId3"/>
              </a:buBlip>
              <a:defRPr sz="3000"/>
            </a:lvl2pPr>
            <a:lvl3pPr>
              <a:spcBef>
                <a:spcPts val="1000"/>
              </a:spcBef>
              <a:buFontTx/>
              <a:buBlip>
                <a:blip r:embed="rId3"/>
              </a:buBlip>
              <a:defRPr sz="2700"/>
            </a:lvl3pPr>
            <a:lvl4pPr>
              <a:spcBef>
                <a:spcPts val="917"/>
              </a:spcBef>
              <a:buFontTx/>
              <a:buBlip>
                <a:blip r:embed="rId3"/>
              </a:buBlip>
              <a:defRPr sz="2300"/>
            </a:lvl4pPr>
            <a:lvl5pPr>
              <a:spcBef>
                <a:spcPts val="833"/>
              </a:spcBef>
              <a:buFontTx/>
              <a:buBlip>
                <a:blip r:embed="rId3"/>
              </a:buBlip>
              <a:defRPr sz="23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pic>
        <p:nvPicPr>
          <p:cNvPr id="4" name="Picture 3" descr="WinHEC_logo.png"/>
          <p:cNvPicPr>
            <a:picLocks noChangeAspect="1"/>
          </p:cNvPicPr>
          <p:nvPr userDrawn="1"/>
        </p:nvPicPr>
        <p:blipFill>
          <a:blip r:embed="rId4"/>
          <a:srcRect l="66154" t="78667"/>
          <a:stretch>
            <a:fillRect/>
          </a:stretch>
        </p:blipFill>
        <p:spPr>
          <a:xfrm>
            <a:off x="7797652" y="6154506"/>
            <a:ext cx="1130825" cy="534572"/>
          </a:xfrm>
          <a:prstGeom prst="rect">
            <a:avLst/>
          </a:prstGeom>
          <a:effectLst>
            <a:outerShdw blurRad="50800" dist="38100" dir="2700000" algn="tl" rotWithShape="0">
              <a:prstClr val="black">
                <a:alpha val="40000"/>
              </a:prstClr>
            </a:outerShdw>
          </a:effectLst>
        </p:spPr>
      </p:pic>
    </p:spTree>
  </p:cSld>
  <p:clrMapOvr>
    <a:masterClrMapping/>
  </p:clrMapOvr>
  <p:transition>
    <p:fade/>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Notes Slide (you must hide it)">
    <p:bg>
      <p:bgPr>
        <a:solidFill>
          <a:srgbClr val="000000"/>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black">
          <a:xfrm>
            <a:off x="382588" y="228600"/>
            <a:ext cx="8380412" cy="692497"/>
          </a:xfrm>
        </p:spPr>
        <p:txBody>
          <a:bodyPr/>
          <a:lstStyle>
            <a:lvl1pPr algn="l" rtl="0" fontAlgn="base">
              <a:lnSpc>
                <a:spcPct val="90000"/>
              </a:lnSpc>
              <a:spcBef>
                <a:spcPct val="0"/>
              </a:spcBef>
              <a:spcAft>
                <a:spcPct val="0"/>
              </a:spcAft>
              <a:defRPr lang="en-US" sz="5000" spc="-125" dirty="0">
                <a:ln w="3175">
                  <a:noFill/>
                </a:ln>
                <a:solidFill>
                  <a:srgbClr val="FFFFFF"/>
                </a:solidFill>
                <a:effectLst>
                  <a:outerShdw blurRad="88900" dist="12700" dir="2700000" algn="tl" rotWithShape="0">
                    <a:prstClr val="black"/>
                  </a:outerShdw>
                </a:effectLst>
                <a:latin typeface="Trebuchet MS" pitchFamily="34" charset="0"/>
                <a:ea typeface="+mn-ea"/>
                <a:cs typeface="Arial" charset="0"/>
              </a:defRPr>
            </a:lvl1pPr>
          </a:lstStyle>
          <a:p>
            <a:r>
              <a:rPr lang="en-US" smtClean="0"/>
              <a:t>Click to edit Master title style</a:t>
            </a:r>
            <a:endParaRPr lang="en-US" dirty="0"/>
          </a:p>
        </p:txBody>
      </p:sp>
      <p:sp>
        <p:nvSpPr>
          <p:cNvPr id="3" name="Text Placeholder 2"/>
          <p:cNvSpPr>
            <a:spLocks noGrp="1"/>
          </p:cNvSpPr>
          <p:nvPr>
            <p:ph type="body" idx="1"/>
          </p:nvPr>
        </p:nvSpPr>
        <p:spPr bwMode="black">
          <a:xfrm>
            <a:off x="382588" y="1414464"/>
            <a:ext cx="8380412" cy="2369879"/>
          </a:xfrm>
        </p:spPr>
        <p:txBody>
          <a:bodyPr/>
          <a:lstStyle>
            <a:lvl1pPr>
              <a:spcBef>
                <a:spcPts val="1167"/>
              </a:spcBef>
              <a:buFontTx/>
              <a:buBlip>
                <a:blip r:embed="rId2"/>
              </a:buBlip>
              <a:defRPr sz="3300"/>
            </a:lvl1pPr>
            <a:lvl2pPr>
              <a:spcBef>
                <a:spcPts val="1083"/>
              </a:spcBef>
              <a:buFontTx/>
              <a:buBlip>
                <a:blip r:embed="rId3"/>
              </a:buBlip>
              <a:defRPr sz="3000"/>
            </a:lvl2pPr>
            <a:lvl3pPr>
              <a:spcBef>
                <a:spcPts val="1000"/>
              </a:spcBef>
              <a:buFontTx/>
              <a:buBlip>
                <a:blip r:embed="rId3"/>
              </a:buBlip>
              <a:defRPr sz="2700"/>
            </a:lvl3pPr>
            <a:lvl4pPr>
              <a:spcBef>
                <a:spcPts val="917"/>
              </a:spcBef>
              <a:buFontTx/>
              <a:buBlip>
                <a:blip r:embed="rId3"/>
              </a:buBlip>
              <a:defRPr sz="2300"/>
            </a:lvl4pPr>
            <a:lvl5pPr>
              <a:spcBef>
                <a:spcPts val="833"/>
              </a:spcBef>
              <a:buFontTx/>
              <a:buBlip>
                <a:blip r:embed="rId3"/>
              </a:buBlip>
              <a:defRPr sz="23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Text Placeholder 6"/>
          <p:cNvSpPr>
            <a:spLocks noGrp="1"/>
          </p:cNvSpPr>
          <p:nvPr>
            <p:ph type="body" sz="quarter" idx="10"/>
          </p:nvPr>
        </p:nvSpPr>
        <p:spPr>
          <a:xfrm>
            <a:off x="0" y="6238875"/>
            <a:ext cx="9144001" cy="619125"/>
          </a:xfrm>
          <a:solidFill>
            <a:srgbClr val="FFFF99"/>
          </a:solidFill>
        </p:spPr>
        <p:txBody>
          <a:bodyPr wrap="square" lIns="152394" tIns="76197" rIns="152394" bIns="76197" anchor="b" anchorCtr="0">
            <a:noAutofit/>
          </a:bodyPr>
          <a:lstStyle>
            <a:lvl1pPr algn="r">
              <a:buFont typeface="Arial" pitchFamily="34" charset="0"/>
              <a:buNone/>
              <a:defRPr>
                <a:solidFill>
                  <a:srgbClr val="000000"/>
                </a:solidFill>
                <a:effectLst/>
                <a:latin typeface="Trebuchet MS" pitchFamily="34" charset="0"/>
              </a:defRPr>
            </a:lvl1pPr>
          </a:lstStyle>
          <a:p>
            <a:pPr lvl="0"/>
            <a:r>
              <a:rPr lang="en-US" smtClean="0"/>
              <a:t>Click to edit Master text styles</a:t>
            </a:r>
          </a:p>
        </p:txBody>
      </p:sp>
    </p:spTree>
  </p:cSld>
  <p:clrMapOvr>
    <a:masterClrMapping/>
  </p:clrMapOvr>
  <p:transition>
    <p:fad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4.png"/><Relationship Id="rId2" Type="http://schemas.openxmlformats.org/officeDocument/2006/relationships/slideLayout" Target="../slideLayouts/slideLayout2.xml"/><Relationship Id="rId16"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14">
            <a:lum/>
          </a:blip>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382588" y="228600"/>
            <a:ext cx="8380412" cy="664797"/>
          </a:xfrm>
          <a:prstGeom prst="rect">
            <a:avLst/>
          </a:prstGeom>
          <a:noFill/>
          <a:ln w="9525">
            <a:noFill/>
            <a:miter lim="800000"/>
            <a:headEnd/>
            <a:tailEnd/>
          </a:ln>
        </p:spPr>
        <p:txBody>
          <a:bodyPr vert="horz" wrap="square" lIns="0" tIns="0" rIns="0" bIns="0" numCol="1" anchor="t" anchorCtr="0" compatLnSpc="1">
            <a:prstTxWarp prst="textNoShape">
              <a:avLst/>
            </a:prstTxWarp>
            <a:spAutoFit/>
          </a:bodyPr>
          <a:lstStyle/>
          <a:p>
            <a:pPr lvl="0" algn="l" defTabSz="912777" rtl="0" eaLnBrk="1" fontAlgn="base" hangingPunct="1">
              <a:lnSpc>
                <a:spcPct val="90000"/>
              </a:lnSpc>
              <a:spcBef>
                <a:spcPct val="0"/>
              </a:spcBef>
              <a:spcAft>
                <a:spcPct val="0"/>
              </a:spcAft>
            </a:pPr>
            <a:r>
              <a:rPr lang="en-US" dirty="0" smtClean="0"/>
              <a:t>Click to edit Title Slide</a:t>
            </a:r>
          </a:p>
        </p:txBody>
      </p:sp>
      <p:sp>
        <p:nvSpPr>
          <p:cNvPr id="1027" name="Rectangle 8"/>
          <p:cNvSpPr>
            <a:spLocks noGrp="1" noChangeArrowheads="1"/>
          </p:cNvSpPr>
          <p:nvPr>
            <p:ph type="body" idx="1"/>
          </p:nvPr>
        </p:nvSpPr>
        <p:spPr bwMode="auto">
          <a:xfrm>
            <a:off x="382588" y="1414464"/>
            <a:ext cx="8380412" cy="2369879"/>
          </a:xfrm>
          <a:prstGeom prst="rect">
            <a:avLst/>
          </a:prstGeom>
          <a:noFill/>
          <a:ln w="9525">
            <a:noFill/>
            <a:miter lim="800000"/>
            <a:headEnd/>
            <a:tailEnd/>
          </a:ln>
        </p:spPr>
        <p:txBody>
          <a:bodyPr vert="horz" wrap="square" lIns="0" tIns="0" rIns="0" bIns="0" numCol="1" anchor="t" anchorCtr="0" compatLnSpc="1">
            <a:prstTxWarp prst="textNoShape">
              <a:avLst/>
            </a:prstTxWarp>
            <a:sp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Tree>
  </p:cSld>
  <p:clrMap bg1="dk2" tx1="lt1" bg2="dk1" tx2="lt2" accent1="accent1" accent2="accent2" accent3="accent3" accent4="accent4" accent5="accent5" accent6="accent6" hlink="hlink" folHlink="folHlink"/>
  <p:sldLayoutIdLst>
    <p:sldLayoutId id="2147483672" r:id="rId1"/>
    <p:sldLayoutId id="2147483673" r:id="rId2"/>
    <p:sldLayoutId id="2147483674" r:id="rId3"/>
    <p:sldLayoutId id="2147483675" r:id="rId4"/>
    <p:sldLayoutId id="2147483676" r:id="rId5"/>
    <p:sldLayoutId id="2147483677" r:id="rId6"/>
    <p:sldLayoutId id="2147483678" r:id="rId7"/>
    <p:sldLayoutId id="2147483679" r:id="rId8"/>
    <p:sldLayoutId id="2147483680" r:id="rId9"/>
    <p:sldLayoutId id="2147483681" r:id="rId10"/>
    <p:sldLayoutId id="2147483669" r:id="rId11"/>
    <p:sldLayoutId id="2147483670" r:id="rId12"/>
  </p:sldLayoutIdLst>
  <p:transition>
    <p:fade/>
  </p:transition>
  <p:timing>
    <p:tnLst>
      <p:par>
        <p:cTn id="1" dur="indefinite" restart="never" nodeType="tmRoot"/>
      </p:par>
    </p:tnLst>
  </p:timing>
  <p:txStyles>
    <p:titleStyle>
      <a:lvl1pPr algn="l" defTabSz="912777" rtl="0" eaLnBrk="1" fontAlgn="base" hangingPunct="1">
        <a:lnSpc>
          <a:spcPct val="90000"/>
        </a:lnSpc>
        <a:spcBef>
          <a:spcPct val="0"/>
        </a:spcBef>
        <a:spcAft>
          <a:spcPct val="0"/>
        </a:spcAft>
        <a:defRPr lang="en-US" sz="4800" b="0" cap="none" spc="-125" dirty="0" smtClean="0">
          <a:ln w="3175">
            <a:noFill/>
          </a:ln>
          <a:gradFill flip="none" rotWithShape="1">
            <a:gsLst>
              <a:gs pos="0">
                <a:schemeClr val="accent6">
                  <a:lumMod val="20000"/>
                  <a:lumOff val="80000"/>
                </a:schemeClr>
              </a:gs>
              <a:gs pos="41000">
                <a:schemeClr val="accent6">
                  <a:lumMod val="60000"/>
                  <a:lumOff val="40000"/>
                </a:schemeClr>
              </a:gs>
              <a:gs pos="100000">
                <a:schemeClr val="accent6"/>
              </a:gs>
            </a:gsLst>
            <a:lin ang="5400000" scaled="1"/>
            <a:tileRect/>
          </a:gradFill>
          <a:effectLst>
            <a:outerShdw blurRad="88900" dist="12700" dir="2700000" algn="tl" rotWithShape="0">
              <a:prstClr val="black"/>
            </a:outerShdw>
          </a:effectLst>
          <a:latin typeface="Trebuchet MS" pitchFamily="34" charset="0"/>
          <a:ea typeface="+mn-ea"/>
          <a:cs typeface="Arial" charset="0"/>
        </a:defRPr>
      </a:lvl1pPr>
      <a:lvl2pPr algn="l" defTabSz="912777" rtl="0" eaLnBrk="1" fontAlgn="base" hangingPunct="1">
        <a:lnSpc>
          <a:spcPct val="90000"/>
        </a:lnSpc>
        <a:spcBef>
          <a:spcPct val="0"/>
        </a:spcBef>
        <a:spcAft>
          <a:spcPct val="0"/>
        </a:spcAft>
        <a:defRPr sz="4500">
          <a:solidFill>
            <a:schemeClr val="tx2"/>
          </a:solidFill>
          <a:latin typeface="Segoe Semibold" pitchFamily="34" charset="0"/>
        </a:defRPr>
      </a:lvl2pPr>
      <a:lvl3pPr algn="l" defTabSz="912777" rtl="0" eaLnBrk="1" fontAlgn="base" hangingPunct="1">
        <a:lnSpc>
          <a:spcPct val="90000"/>
        </a:lnSpc>
        <a:spcBef>
          <a:spcPct val="0"/>
        </a:spcBef>
        <a:spcAft>
          <a:spcPct val="0"/>
        </a:spcAft>
        <a:defRPr sz="4500">
          <a:solidFill>
            <a:schemeClr val="tx2"/>
          </a:solidFill>
          <a:latin typeface="Segoe Semibold" pitchFamily="34" charset="0"/>
        </a:defRPr>
      </a:lvl3pPr>
      <a:lvl4pPr algn="l" defTabSz="912777" rtl="0" eaLnBrk="1" fontAlgn="base" hangingPunct="1">
        <a:lnSpc>
          <a:spcPct val="90000"/>
        </a:lnSpc>
        <a:spcBef>
          <a:spcPct val="0"/>
        </a:spcBef>
        <a:spcAft>
          <a:spcPct val="0"/>
        </a:spcAft>
        <a:defRPr sz="4500">
          <a:solidFill>
            <a:schemeClr val="tx2"/>
          </a:solidFill>
          <a:latin typeface="Segoe Semibold" pitchFamily="34" charset="0"/>
        </a:defRPr>
      </a:lvl4pPr>
      <a:lvl5pPr algn="l" defTabSz="912777" rtl="0" eaLnBrk="1" fontAlgn="base" hangingPunct="1">
        <a:lnSpc>
          <a:spcPct val="90000"/>
        </a:lnSpc>
        <a:spcBef>
          <a:spcPct val="0"/>
        </a:spcBef>
        <a:spcAft>
          <a:spcPct val="0"/>
        </a:spcAft>
        <a:defRPr sz="4500">
          <a:solidFill>
            <a:schemeClr val="tx2"/>
          </a:solidFill>
          <a:latin typeface="Segoe Semibold" pitchFamily="34" charset="0"/>
        </a:defRPr>
      </a:lvl5pPr>
      <a:lvl6pPr marL="380970" algn="l" defTabSz="914063" rtl="0" eaLnBrk="1" fontAlgn="base" hangingPunct="1">
        <a:lnSpc>
          <a:spcPct val="90000"/>
        </a:lnSpc>
        <a:spcBef>
          <a:spcPct val="0"/>
        </a:spcBef>
        <a:spcAft>
          <a:spcPct val="0"/>
        </a:spcAft>
        <a:defRPr sz="4500">
          <a:solidFill>
            <a:schemeClr val="tx2"/>
          </a:solidFill>
          <a:latin typeface="Segoe Semibold" pitchFamily="34" charset="0"/>
        </a:defRPr>
      </a:lvl6pPr>
      <a:lvl7pPr marL="761940" algn="l" defTabSz="914063" rtl="0" eaLnBrk="1" fontAlgn="base" hangingPunct="1">
        <a:lnSpc>
          <a:spcPct val="90000"/>
        </a:lnSpc>
        <a:spcBef>
          <a:spcPct val="0"/>
        </a:spcBef>
        <a:spcAft>
          <a:spcPct val="0"/>
        </a:spcAft>
        <a:defRPr sz="4500">
          <a:solidFill>
            <a:schemeClr val="tx2"/>
          </a:solidFill>
          <a:latin typeface="Segoe Semibold" pitchFamily="34" charset="0"/>
        </a:defRPr>
      </a:lvl7pPr>
      <a:lvl8pPr marL="1142908" algn="l" defTabSz="914063" rtl="0" eaLnBrk="1" fontAlgn="base" hangingPunct="1">
        <a:lnSpc>
          <a:spcPct val="90000"/>
        </a:lnSpc>
        <a:spcBef>
          <a:spcPct val="0"/>
        </a:spcBef>
        <a:spcAft>
          <a:spcPct val="0"/>
        </a:spcAft>
        <a:defRPr sz="4500">
          <a:solidFill>
            <a:schemeClr val="tx2"/>
          </a:solidFill>
          <a:latin typeface="Segoe Semibold" pitchFamily="34" charset="0"/>
        </a:defRPr>
      </a:lvl8pPr>
      <a:lvl9pPr marL="1523878" algn="l" defTabSz="914063" rtl="0" eaLnBrk="1" fontAlgn="base" hangingPunct="1">
        <a:lnSpc>
          <a:spcPct val="90000"/>
        </a:lnSpc>
        <a:spcBef>
          <a:spcPct val="0"/>
        </a:spcBef>
        <a:spcAft>
          <a:spcPct val="0"/>
        </a:spcAft>
        <a:defRPr sz="4500">
          <a:solidFill>
            <a:schemeClr val="tx2"/>
          </a:solidFill>
          <a:latin typeface="Segoe Semibold" pitchFamily="34" charset="0"/>
        </a:defRPr>
      </a:lvl9pPr>
    </p:titleStyle>
    <p:bodyStyle>
      <a:lvl1pPr marL="382573" indent="-382573" algn="l" defTabSz="912777" rtl="0" eaLnBrk="1" fontAlgn="base" hangingPunct="1">
        <a:lnSpc>
          <a:spcPct val="90000"/>
        </a:lnSpc>
        <a:spcBef>
          <a:spcPts val="1167"/>
        </a:spcBef>
        <a:spcAft>
          <a:spcPct val="0"/>
        </a:spcAft>
        <a:buClr>
          <a:schemeClr val="tx2"/>
        </a:buClr>
        <a:buSzPct val="95000"/>
        <a:buFontTx/>
        <a:buBlip>
          <a:blip r:embed="rId15"/>
        </a:buBlip>
        <a:defRPr sz="3300">
          <a:gradFill>
            <a:gsLst>
              <a:gs pos="28000">
                <a:schemeClr val="tx1"/>
              </a:gs>
              <a:gs pos="48000">
                <a:schemeClr val="tx1"/>
              </a:gs>
            </a:gsLst>
            <a:lin ang="5400000" scaled="1"/>
          </a:gradFill>
          <a:effectLst>
            <a:outerShdw blurRad="38100" dist="38100" dir="2700000" algn="tl">
              <a:srgbClr val="000000">
                <a:alpha val="43137"/>
              </a:srgbClr>
            </a:outerShdw>
          </a:effectLst>
          <a:latin typeface="Trebuchet MS" pitchFamily="34" charset="0"/>
          <a:ea typeface="+mn-ea"/>
          <a:cs typeface="+mn-cs"/>
        </a:defRPr>
      </a:lvl1pPr>
      <a:lvl2pPr marL="704822" indent="-317487" algn="l" defTabSz="912777" rtl="0" eaLnBrk="1" fontAlgn="base" hangingPunct="1">
        <a:lnSpc>
          <a:spcPct val="90000"/>
        </a:lnSpc>
        <a:spcBef>
          <a:spcPts val="1083"/>
        </a:spcBef>
        <a:spcAft>
          <a:spcPct val="0"/>
        </a:spcAft>
        <a:buClr>
          <a:schemeClr val="tx2"/>
        </a:buClr>
        <a:buSzPct val="80000"/>
        <a:buFontTx/>
        <a:buBlip>
          <a:blip r:embed="rId16"/>
        </a:buBlip>
        <a:defRPr sz="3000">
          <a:gradFill>
            <a:gsLst>
              <a:gs pos="28000">
                <a:schemeClr val="tx1"/>
              </a:gs>
              <a:gs pos="48000">
                <a:schemeClr val="tx1"/>
              </a:gs>
            </a:gsLst>
            <a:lin ang="5400000" scaled="1"/>
          </a:gradFill>
          <a:effectLst>
            <a:outerShdw blurRad="38100" dist="38100" dir="2700000" algn="tl">
              <a:srgbClr val="000000">
                <a:alpha val="43137"/>
              </a:srgbClr>
            </a:outerShdw>
          </a:effectLst>
          <a:latin typeface="Trebuchet MS" pitchFamily="34" charset="0"/>
        </a:defRPr>
      </a:lvl2pPr>
      <a:lvl3pPr marL="988974" indent="-282564" algn="l" defTabSz="912777" rtl="0" eaLnBrk="1" fontAlgn="base" hangingPunct="1">
        <a:lnSpc>
          <a:spcPct val="90000"/>
        </a:lnSpc>
        <a:spcBef>
          <a:spcPts val="1000"/>
        </a:spcBef>
        <a:spcAft>
          <a:spcPct val="0"/>
        </a:spcAft>
        <a:buClr>
          <a:schemeClr val="tx2"/>
        </a:buClr>
        <a:buSzPct val="80000"/>
        <a:buFontTx/>
        <a:buBlip>
          <a:blip r:embed="rId16"/>
        </a:buBlip>
        <a:defRPr sz="2700">
          <a:gradFill>
            <a:gsLst>
              <a:gs pos="28000">
                <a:schemeClr val="tx1"/>
              </a:gs>
              <a:gs pos="48000">
                <a:schemeClr val="tx1"/>
              </a:gs>
            </a:gsLst>
            <a:lin ang="5400000" scaled="1"/>
          </a:gradFill>
          <a:effectLst>
            <a:outerShdw blurRad="38100" dist="38100" dir="2700000" algn="tl">
              <a:srgbClr val="000000">
                <a:alpha val="43137"/>
              </a:srgbClr>
            </a:outerShdw>
          </a:effectLst>
          <a:latin typeface="Trebuchet MS" pitchFamily="34" charset="0"/>
        </a:defRPr>
      </a:lvl3pPr>
      <a:lvl4pPr marL="1266774" indent="-276214" algn="l" defTabSz="912777" rtl="0" eaLnBrk="1" fontAlgn="base" hangingPunct="1">
        <a:lnSpc>
          <a:spcPct val="90000"/>
        </a:lnSpc>
        <a:spcBef>
          <a:spcPts val="917"/>
        </a:spcBef>
        <a:spcAft>
          <a:spcPct val="0"/>
        </a:spcAft>
        <a:buClr>
          <a:schemeClr val="tx2"/>
        </a:buClr>
        <a:buSzPct val="80000"/>
        <a:buFontTx/>
        <a:buBlip>
          <a:blip r:embed="rId16"/>
        </a:buBlip>
        <a:defRPr sz="2300">
          <a:gradFill>
            <a:gsLst>
              <a:gs pos="28000">
                <a:schemeClr val="tx1"/>
              </a:gs>
              <a:gs pos="48000">
                <a:schemeClr val="tx1"/>
              </a:gs>
            </a:gsLst>
            <a:lin ang="5400000" scaled="1"/>
          </a:gradFill>
          <a:effectLst>
            <a:outerShdw blurRad="38100" dist="38100" dir="2700000" algn="tl">
              <a:srgbClr val="000000">
                <a:alpha val="43137"/>
              </a:srgbClr>
            </a:outerShdw>
          </a:effectLst>
          <a:latin typeface="Trebuchet MS" pitchFamily="34" charset="0"/>
        </a:defRPr>
      </a:lvl4pPr>
      <a:lvl5pPr marL="1530289" indent="-260340" algn="l" defTabSz="912777" rtl="0" eaLnBrk="1" fontAlgn="base" hangingPunct="1">
        <a:lnSpc>
          <a:spcPct val="90000"/>
        </a:lnSpc>
        <a:spcBef>
          <a:spcPts val="833"/>
        </a:spcBef>
        <a:spcAft>
          <a:spcPct val="0"/>
        </a:spcAft>
        <a:buClr>
          <a:schemeClr val="tx2"/>
        </a:buClr>
        <a:buSzPct val="80000"/>
        <a:buFontTx/>
        <a:buBlip>
          <a:blip r:embed="rId16"/>
        </a:buBlip>
        <a:defRPr sz="2300">
          <a:gradFill>
            <a:gsLst>
              <a:gs pos="28000">
                <a:schemeClr val="tx1"/>
              </a:gs>
              <a:gs pos="48000">
                <a:schemeClr val="tx1"/>
              </a:gs>
            </a:gsLst>
            <a:lin ang="5400000" scaled="1"/>
          </a:gradFill>
          <a:effectLst>
            <a:outerShdw blurRad="38100" dist="38100" dir="2700000" algn="tl">
              <a:srgbClr val="000000">
                <a:alpha val="43137"/>
              </a:srgbClr>
            </a:outerShdw>
          </a:effectLst>
          <a:latin typeface="Trebuchet MS" pitchFamily="34" charset="0"/>
        </a:defRPr>
      </a:lvl5pPr>
      <a:lvl6pPr marL="1911463" indent="-261916" algn="l" defTabSz="914063" rtl="0" eaLnBrk="1" fontAlgn="base" hangingPunct="1">
        <a:lnSpc>
          <a:spcPct val="90000"/>
        </a:lnSpc>
        <a:spcBef>
          <a:spcPct val="30000"/>
        </a:spcBef>
        <a:spcAft>
          <a:spcPct val="0"/>
        </a:spcAft>
        <a:buClr>
          <a:schemeClr val="tx2"/>
        </a:buClr>
        <a:buSzPct val="80000"/>
        <a:buFont typeface="Wingdings" pitchFamily="2" charset="2"/>
        <a:buBlip>
          <a:blip r:embed="rId17"/>
        </a:buBlip>
        <a:defRPr sz="2000">
          <a:solidFill>
            <a:schemeClr val="tx1"/>
          </a:solidFill>
          <a:latin typeface="+mn-lt"/>
        </a:defRPr>
      </a:lvl6pPr>
      <a:lvl7pPr marL="2292432" indent="-261916" algn="l" defTabSz="914063" rtl="0" eaLnBrk="1" fontAlgn="base" hangingPunct="1">
        <a:lnSpc>
          <a:spcPct val="90000"/>
        </a:lnSpc>
        <a:spcBef>
          <a:spcPct val="30000"/>
        </a:spcBef>
        <a:spcAft>
          <a:spcPct val="0"/>
        </a:spcAft>
        <a:buClr>
          <a:schemeClr val="tx2"/>
        </a:buClr>
        <a:buSzPct val="80000"/>
        <a:buFont typeface="Wingdings" pitchFamily="2" charset="2"/>
        <a:buBlip>
          <a:blip r:embed="rId17"/>
        </a:buBlip>
        <a:defRPr sz="2000">
          <a:solidFill>
            <a:schemeClr val="tx1"/>
          </a:solidFill>
          <a:latin typeface="+mn-lt"/>
        </a:defRPr>
      </a:lvl7pPr>
      <a:lvl8pPr marL="2673401" indent="-261916" algn="l" defTabSz="914063" rtl="0" eaLnBrk="1" fontAlgn="base" hangingPunct="1">
        <a:lnSpc>
          <a:spcPct val="90000"/>
        </a:lnSpc>
        <a:spcBef>
          <a:spcPct val="30000"/>
        </a:spcBef>
        <a:spcAft>
          <a:spcPct val="0"/>
        </a:spcAft>
        <a:buClr>
          <a:schemeClr val="tx2"/>
        </a:buClr>
        <a:buSzPct val="80000"/>
        <a:buFont typeface="Wingdings" pitchFamily="2" charset="2"/>
        <a:buBlip>
          <a:blip r:embed="rId17"/>
        </a:buBlip>
        <a:defRPr sz="2000">
          <a:solidFill>
            <a:schemeClr val="tx1"/>
          </a:solidFill>
          <a:latin typeface="+mn-lt"/>
        </a:defRPr>
      </a:lvl8pPr>
      <a:lvl9pPr marL="3054371" indent="-261916" algn="l" defTabSz="914063" rtl="0" eaLnBrk="1" fontAlgn="base" hangingPunct="1">
        <a:lnSpc>
          <a:spcPct val="90000"/>
        </a:lnSpc>
        <a:spcBef>
          <a:spcPct val="30000"/>
        </a:spcBef>
        <a:spcAft>
          <a:spcPct val="0"/>
        </a:spcAft>
        <a:buClr>
          <a:schemeClr val="tx2"/>
        </a:buClr>
        <a:buSzPct val="80000"/>
        <a:buFont typeface="Wingdings" pitchFamily="2" charset="2"/>
        <a:buBlip>
          <a:blip r:embed="rId17"/>
        </a:buBlip>
        <a:defRPr sz="2000">
          <a:solidFill>
            <a:schemeClr val="tx1"/>
          </a:solidFill>
          <a:latin typeface="+mn-lt"/>
        </a:defRPr>
      </a:lvl9pPr>
    </p:bodyStyle>
    <p:otherStyle>
      <a:defPPr>
        <a:defRPr lang="en-US"/>
      </a:defPPr>
      <a:lvl1pPr marL="0" algn="l" defTabSz="761940" rtl="0" eaLnBrk="1" latinLnBrk="0" hangingPunct="1">
        <a:defRPr sz="1500" kern="1200">
          <a:solidFill>
            <a:schemeClr val="tx1"/>
          </a:solidFill>
          <a:latin typeface="+mn-lt"/>
          <a:ea typeface="+mn-ea"/>
          <a:cs typeface="+mn-cs"/>
        </a:defRPr>
      </a:lvl1pPr>
      <a:lvl2pPr marL="380970" algn="l" defTabSz="761940" rtl="0" eaLnBrk="1" latinLnBrk="0" hangingPunct="1">
        <a:defRPr sz="1500" kern="1200">
          <a:solidFill>
            <a:schemeClr val="tx1"/>
          </a:solidFill>
          <a:latin typeface="+mn-lt"/>
          <a:ea typeface="+mn-ea"/>
          <a:cs typeface="+mn-cs"/>
        </a:defRPr>
      </a:lvl2pPr>
      <a:lvl3pPr marL="761940" algn="l" defTabSz="761940" rtl="0" eaLnBrk="1" latinLnBrk="0" hangingPunct="1">
        <a:defRPr sz="1500" kern="1200">
          <a:solidFill>
            <a:schemeClr val="tx1"/>
          </a:solidFill>
          <a:latin typeface="+mn-lt"/>
          <a:ea typeface="+mn-ea"/>
          <a:cs typeface="+mn-cs"/>
        </a:defRPr>
      </a:lvl3pPr>
      <a:lvl4pPr marL="1142908" algn="l" defTabSz="761940" rtl="0" eaLnBrk="1" latinLnBrk="0" hangingPunct="1">
        <a:defRPr sz="1500" kern="1200">
          <a:solidFill>
            <a:schemeClr val="tx1"/>
          </a:solidFill>
          <a:latin typeface="+mn-lt"/>
          <a:ea typeface="+mn-ea"/>
          <a:cs typeface="+mn-cs"/>
        </a:defRPr>
      </a:lvl4pPr>
      <a:lvl5pPr marL="1523878" algn="l" defTabSz="761940" rtl="0" eaLnBrk="1" latinLnBrk="0" hangingPunct="1">
        <a:defRPr sz="1500" kern="1200">
          <a:solidFill>
            <a:schemeClr val="tx1"/>
          </a:solidFill>
          <a:latin typeface="+mn-lt"/>
          <a:ea typeface="+mn-ea"/>
          <a:cs typeface="+mn-cs"/>
        </a:defRPr>
      </a:lvl5pPr>
      <a:lvl6pPr marL="1904848" algn="l" defTabSz="761940" rtl="0" eaLnBrk="1" latinLnBrk="0" hangingPunct="1">
        <a:defRPr sz="1500" kern="1200">
          <a:solidFill>
            <a:schemeClr val="tx1"/>
          </a:solidFill>
          <a:latin typeface="+mn-lt"/>
          <a:ea typeface="+mn-ea"/>
          <a:cs typeface="+mn-cs"/>
        </a:defRPr>
      </a:lvl6pPr>
      <a:lvl7pPr marL="2285818" algn="l" defTabSz="761940" rtl="0" eaLnBrk="1" latinLnBrk="0" hangingPunct="1">
        <a:defRPr sz="1500" kern="1200">
          <a:solidFill>
            <a:schemeClr val="tx1"/>
          </a:solidFill>
          <a:latin typeface="+mn-lt"/>
          <a:ea typeface="+mn-ea"/>
          <a:cs typeface="+mn-cs"/>
        </a:defRPr>
      </a:lvl7pPr>
      <a:lvl8pPr marL="2666787" algn="l" defTabSz="761940" rtl="0" eaLnBrk="1" latinLnBrk="0" hangingPunct="1">
        <a:defRPr sz="1500" kern="1200">
          <a:solidFill>
            <a:schemeClr val="tx1"/>
          </a:solidFill>
          <a:latin typeface="+mn-lt"/>
          <a:ea typeface="+mn-ea"/>
          <a:cs typeface="+mn-cs"/>
        </a:defRPr>
      </a:lvl8pPr>
      <a:lvl9pPr marL="3047756" algn="l" defTabSz="761940" rtl="0" eaLnBrk="1" latinLnBrk="0" hangingPunct="1">
        <a:defRPr sz="15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3" Type="http://schemas.openxmlformats.org/officeDocument/2006/relationships/hyperlink" Target="http://www.microsoft.com/whdc/DevTools/WDKpkg.mspx" TargetMode="External"/><Relationship Id="rId2" Type="http://schemas.openxmlformats.org/officeDocument/2006/relationships/notesSlide" Target="../notesSlides/notesSlide13.xml"/><Relationship Id="rId1" Type="http://schemas.openxmlformats.org/officeDocument/2006/relationships/slideLayout" Target="../slideLayouts/slideLayout3.xml"/><Relationship Id="rId4" Type="http://schemas.openxmlformats.org/officeDocument/2006/relationships/hyperlink" Target="http://www.osronline.com/" TargetMode="External"/></Relationships>
</file>

<file path=ppt/slides/_rels/slide14.xml.rels><?xml version="1.0" encoding="UTF-8" standalone="yes"?>
<Relationships xmlns="http://schemas.openxmlformats.org/package/2006/relationships"><Relationship Id="rId3" Type="http://schemas.openxmlformats.org/officeDocument/2006/relationships/hyperlink" Target="http://www.winhec2008.com/" TargetMode="External"/><Relationship Id="rId2" Type="http://schemas.openxmlformats.org/officeDocument/2006/relationships/notesSlide" Target="../notesSlides/notesSlide14.xml"/><Relationship Id="rId1" Type="http://schemas.openxmlformats.org/officeDocument/2006/relationships/slideLayout" Target="../slideLayouts/slideLayout5.xml"/><Relationship Id="rId6" Type="http://schemas.openxmlformats.org/officeDocument/2006/relationships/image" Target="../media/image10.png"/><Relationship Id="rId5" Type="http://schemas.openxmlformats.org/officeDocument/2006/relationships/image" Target="../media/image9.png"/><Relationship Id="rId4" Type="http://schemas.openxmlformats.org/officeDocument/2006/relationships/image" Target="../media/image8.png"/></Relationships>
</file>

<file path=ppt/slides/_rels/slide15.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5.xm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transition>
    <p:fad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Hints For Success</a:t>
            </a:r>
            <a:endParaRPr lang="en-US" dirty="0"/>
          </a:p>
        </p:txBody>
      </p:sp>
      <p:sp>
        <p:nvSpPr>
          <p:cNvPr id="3" name="Content Placeholder 2"/>
          <p:cNvSpPr>
            <a:spLocks noGrp="1"/>
          </p:cNvSpPr>
          <p:nvPr>
            <p:ph idx="1"/>
          </p:nvPr>
        </p:nvSpPr>
        <p:spPr>
          <a:xfrm>
            <a:off x="382588" y="1414464"/>
            <a:ext cx="8380412" cy="4540730"/>
          </a:xfrm>
        </p:spPr>
        <p:txBody>
          <a:bodyPr/>
          <a:lstStyle/>
          <a:p>
            <a:pPr marL="457200" indent="-457200"/>
            <a:r>
              <a:rPr lang="en-US" dirty="0" smtClean="0"/>
              <a:t>Define the project well</a:t>
            </a:r>
          </a:p>
          <a:p>
            <a:pPr marL="854075" lvl="1" indent="-396875"/>
            <a:r>
              <a:rPr lang="en-US" dirty="0" smtClean="0"/>
              <a:t>Functional specification (“what does this driver do?”)</a:t>
            </a:r>
          </a:p>
          <a:p>
            <a:pPr marL="854075" lvl="1" indent="-396875"/>
            <a:r>
              <a:rPr lang="en-US" dirty="0" smtClean="0"/>
              <a:t>Design specification (“how does this driver achieve it’s goals”)</a:t>
            </a:r>
          </a:p>
          <a:p>
            <a:pPr marL="457200" indent="-457200"/>
            <a:r>
              <a:rPr lang="en-US" dirty="0" smtClean="0"/>
              <a:t>Define the acceptance criteria well</a:t>
            </a:r>
          </a:p>
          <a:p>
            <a:pPr marL="854075" lvl="1" indent="-396875"/>
            <a:r>
              <a:rPr lang="en-US" dirty="0" smtClean="0"/>
              <a:t>What is the target platform/OS</a:t>
            </a:r>
          </a:p>
          <a:p>
            <a:pPr marL="854075" lvl="1" indent="-396875"/>
            <a:r>
              <a:rPr lang="en-US" dirty="0" smtClean="0"/>
              <a:t>Note:  Each additional platform requires extra testing (plan/schedule for it)</a:t>
            </a:r>
          </a:p>
        </p:txBody>
      </p:sp>
    </p:spTree>
  </p:cSld>
  <p:clrMapOvr>
    <a:masterClrMapping/>
  </p:clrMapOvr>
  <p:transition>
    <p:fade/>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In-House Or Outsource</a:t>
            </a:r>
            <a:endParaRPr lang="en-US" dirty="0"/>
          </a:p>
        </p:txBody>
      </p:sp>
      <p:sp>
        <p:nvSpPr>
          <p:cNvPr id="3" name="Content Placeholder 2"/>
          <p:cNvSpPr>
            <a:spLocks noGrp="1"/>
          </p:cNvSpPr>
          <p:nvPr>
            <p:ph idx="1"/>
          </p:nvPr>
        </p:nvSpPr>
        <p:spPr>
          <a:xfrm>
            <a:off x="382588" y="1414464"/>
            <a:ext cx="8380412" cy="3880549"/>
          </a:xfrm>
        </p:spPr>
        <p:txBody>
          <a:bodyPr/>
          <a:lstStyle/>
          <a:p>
            <a:pPr marL="457200" indent="-457200"/>
            <a:r>
              <a:rPr lang="en-US" sz="3200" dirty="0" smtClean="0"/>
              <a:t>No perfect answer here</a:t>
            </a:r>
          </a:p>
          <a:p>
            <a:pPr marL="854075" lvl="1" indent="-396875"/>
            <a:r>
              <a:rPr lang="en-US" sz="2800" dirty="0" smtClean="0"/>
              <a:t>Depends on resources</a:t>
            </a:r>
          </a:p>
          <a:p>
            <a:pPr marL="854075" lvl="1" indent="-396875"/>
            <a:r>
              <a:rPr lang="en-US" sz="2800" dirty="0" smtClean="0"/>
              <a:t>Experienced developers = lower risk</a:t>
            </a:r>
          </a:p>
          <a:p>
            <a:pPr marL="854075" lvl="1" indent="-396875"/>
            <a:r>
              <a:rPr lang="en-US" sz="2800" dirty="0" smtClean="0"/>
              <a:t>Outsource requires coordination</a:t>
            </a:r>
          </a:p>
          <a:p>
            <a:pPr marL="854075" lvl="1" indent="-396875"/>
            <a:r>
              <a:rPr lang="en-US" sz="2800" dirty="0" smtClean="0"/>
              <a:t>Either approach can work</a:t>
            </a:r>
          </a:p>
          <a:p>
            <a:pPr marL="854075" lvl="1" indent="-396875"/>
            <a:r>
              <a:rPr lang="en-US" sz="2800" dirty="0" smtClean="0"/>
              <a:t>Balance costs and time</a:t>
            </a:r>
          </a:p>
          <a:p>
            <a:pPr marL="1255713" lvl="2" indent="-401638"/>
            <a:r>
              <a:rPr lang="en-US" sz="2400" dirty="0" smtClean="0"/>
              <a:t>Training staff, delaying product more expensive than outsourcing</a:t>
            </a:r>
          </a:p>
        </p:txBody>
      </p:sp>
    </p:spTree>
  </p:cSld>
  <p:clrMapOvr>
    <a:masterClrMapping/>
  </p:clrMapOvr>
  <p:transition>
    <p:fade/>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3714" name="Rectangle 2"/>
          <p:cNvSpPr>
            <a:spLocks noGrp="1" noChangeArrowheads="1"/>
          </p:cNvSpPr>
          <p:nvPr>
            <p:ph type="title"/>
          </p:nvPr>
        </p:nvSpPr>
        <p:spPr/>
        <p:txBody>
          <a:bodyPr/>
          <a:lstStyle/>
          <a:p>
            <a:r>
              <a:rPr lang="en-US" smtClean="0"/>
              <a:t>Call To Action</a:t>
            </a:r>
            <a:endParaRPr lang="en-US"/>
          </a:p>
        </p:txBody>
      </p:sp>
      <p:sp>
        <p:nvSpPr>
          <p:cNvPr id="243715" name="Rectangle 3"/>
          <p:cNvSpPr>
            <a:spLocks noGrp="1" noChangeArrowheads="1"/>
          </p:cNvSpPr>
          <p:nvPr>
            <p:ph idx="1"/>
          </p:nvPr>
        </p:nvSpPr>
        <p:spPr>
          <a:xfrm>
            <a:off x="382588" y="1414464"/>
            <a:ext cx="8380412" cy="2215991"/>
          </a:xfrm>
        </p:spPr>
        <p:txBody>
          <a:bodyPr/>
          <a:lstStyle/>
          <a:p>
            <a:pPr marL="457200" indent="-457200"/>
            <a:r>
              <a:rPr lang="en-US" sz="3200" dirty="0" smtClean="0"/>
              <a:t>High quality driver equates to more stable platform, lower long-term support costs – focus on choosing the development paradigm that yields the best quality with the given resources</a:t>
            </a:r>
            <a:endParaRPr lang="en-US" sz="3200" dirty="0"/>
          </a:p>
        </p:txBody>
      </p:sp>
    </p:spTree>
  </p:cSld>
  <p:clrMapOvr>
    <a:masterClrMapping/>
  </p:clrMapOvr>
  <p:transition>
    <p:fade/>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2690" name="Rectangle 2"/>
          <p:cNvSpPr>
            <a:spLocks noGrp="1" noChangeArrowheads="1"/>
          </p:cNvSpPr>
          <p:nvPr>
            <p:ph type="title"/>
          </p:nvPr>
        </p:nvSpPr>
        <p:spPr/>
        <p:txBody>
          <a:bodyPr/>
          <a:lstStyle/>
          <a:p>
            <a:r>
              <a:rPr lang="en-US" smtClean="0"/>
              <a:t>Additional Resources</a:t>
            </a:r>
            <a:endParaRPr lang="en-US"/>
          </a:p>
        </p:txBody>
      </p:sp>
      <p:sp>
        <p:nvSpPr>
          <p:cNvPr id="242691" name="Rectangle 3"/>
          <p:cNvSpPr>
            <a:spLocks noGrp="1" noChangeArrowheads="1"/>
          </p:cNvSpPr>
          <p:nvPr>
            <p:ph idx="1"/>
          </p:nvPr>
        </p:nvSpPr>
        <p:spPr>
          <a:xfrm>
            <a:off x="382588" y="1414464"/>
            <a:ext cx="8380412" cy="2664319"/>
          </a:xfrm>
        </p:spPr>
        <p:txBody>
          <a:bodyPr/>
          <a:lstStyle/>
          <a:p>
            <a:pPr marL="457200" indent="-457200"/>
            <a:r>
              <a:rPr lang="en-US" sz="3200" dirty="0" smtClean="0"/>
              <a:t>Web Resources</a:t>
            </a:r>
          </a:p>
          <a:p>
            <a:pPr marL="854075" lvl="1" indent="-396875"/>
            <a:r>
              <a:rPr lang="en-US" sz="2800" dirty="0" smtClean="0"/>
              <a:t>WDK – </a:t>
            </a:r>
            <a:r>
              <a:rPr lang="en-US" sz="2800" dirty="0" smtClean="0">
                <a:hlinkClick r:id="rId3"/>
              </a:rPr>
              <a:t>http://www.microsoft.com/whdc/DevTools/WDKpkg.mspx</a:t>
            </a:r>
            <a:endParaRPr lang="en-US" sz="2800" dirty="0" smtClean="0"/>
          </a:p>
          <a:p>
            <a:pPr marL="854075" lvl="1" indent="-396875"/>
            <a:r>
              <a:rPr lang="en-US" sz="2800" dirty="0" smtClean="0"/>
              <a:t>OSR Online – developer community – </a:t>
            </a:r>
            <a:r>
              <a:rPr lang="en-US" sz="2800" dirty="0" smtClean="0">
                <a:hlinkClick r:id="rId4"/>
              </a:rPr>
              <a:t>http://www.osronline.com</a:t>
            </a:r>
            <a:endParaRPr lang="en-US" sz="2800" dirty="0" smtClean="0"/>
          </a:p>
        </p:txBody>
      </p:sp>
    </p:spTree>
  </p:cSld>
  <p:clrMapOvr>
    <a:masterClrMapping/>
  </p:clrMapOvr>
  <p:transition>
    <p:fade/>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382588" y="228600"/>
            <a:ext cx="8584130" cy="886397"/>
          </a:xfrm>
        </p:spPr>
        <p:txBody>
          <a:bodyPr/>
          <a:lstStyle/>
          <a:p>
            <a:r>
              <a:rPr lang="en-US" sz="3600" dirty="0" smtClean="0"/>
              <a:t>Please Complete A Session Evaluation Form</a:t>
            </a:r>
            <a:r>
              <a:rPr lang="en-US" sz="4000" dirty="0" smtClean="0"/>
              <a:t/>
            </a:r>
            <a:br>
              <a:rPr lang="en-US" sz="4000" dirty="0" smtClean="0"/>
            </a:br>
            <a:r>
              <a:rPr lang="en-US" sz="2800" dirty="0" smtClean="0">
                <a:solidFill>
                  <a:schemeClr val="accent1"/>
                </a:solidFill>
              </a:rPr>
              <a:t>Your input is important!</a:t>
            </a:r>
            <a:endParaRPr lang="en-US" sz="4000" dirty="0">
              <a:solidFill>
                <a:schemeClr val="accent1"/>
              </a:solidFill>
            </a:endParaRPr>
          </a:p>
        </p:txBody>
      </p:sp>
      <p:sp>
        <p:nvSpPr>
          <p:cNvPr id="5" name="Text Placeholder 4"/>
          <p:cNvSpPr>
            <a:spLocks noGrp="1"/>
          </p:cNvSpPr>
          <p:nvPr>
            <p:ph type="body" sz="quarter" idx="4294967295"/>
          </p:nvPr>
        </p:nvSpPr>
        <p:spPr>
          <a:xfrm>
            <a:off x="382588" y="1901825"/>
            <a:ext cx="8382000" cy="4385816"/>
          </a:xfrm>
        </p:spPr>
        <p:txBody>
          <a:bodyPr/>
          <a:lstStyle/>
          <a:p>
            <a:pPr marL="0" indent="0" algn="ctr">
              <a:buNone/>
            </a:pPr>
            <a:r>
              <a:rPr lang="en-US" sz="2400" dirty="0" smtClean="0"/>
              <a:t>Visit the </a:t>
            </a:r>
            <a:r>
              <a:rPr lang="en-US" sz="2400" dirty="0" err="1" smtClean="0"/>
              <a:t>WinHEC</a:t>
            </a:r>
            <a:r>
              <a:rPr lang="en-US" sz="2400" dirty="0" smtClean="0"/>
              <a:t> </a:t>
            </a:r>
            <a:r>
              <a:rPr lang="en-US" sz="2400" dirty="0" err="1" smtClean="0"/>
              <a:t>CommNet</a:t>
            </a:r>
            <a:r>
              <a:rPr lang="en-US" sz="2400" dirty="0" smtClean="0"/>
              <a:t> and complete a Session Evaluation for this session and be entered to </a:t>
            </a:r>
            <a:r>
              <a:rPr lang="en-US" sz="2400" dirty="0" smtClean="0">
                <a:solidFill>
                  <a:schemeClr val="accent6"/>
                </a:solidFill>
              </a:rPr>
              <a:t>win one </a:t>
            </a:r>
            <a:br>
              <a:rPr lang="en-US" sz="2400" dirty="0" smtClean="0">
                <a:solidFill>
                  <a:schemeClr val="accent6"/>
                </a:solidFill>
              </a:rPr>
            </a:br>
            <a:r>
              <a:rPr lang="en-US" sz="2400" dirty="0" smtClean="0">
                <a:solidFill>
                  <a:schemeClr val="accent6"/>
                </a:solidFill>
              </a:rPr>
              <a:t>of 150 Maxtor</a:t>
            </a:r>
            <a:r>
              <a:rPr lang="en-US" sz="2400" baseline="40000" dirty="0" smtClean="0">
                <a:solidFill>
                  <a:schemeClr val="accent6"/>
                </a:solidFill>
              </a:rPr>
              <a:t>®</a:t>
            </a:r>
            <a:r>
              <a:rPr lang="en-US" sz="2400" dirty="0" smtClean="0">
                <a:solidFill>
                  <a:schemeClr val="accent6"/>
                </a:solidFill>
              </a:rPr>
              <a:t> </a:t>
            </a:r>
            <a:r>
              <a:rPr lang="en-US" sz="2400" dirty="0" err="1" smtClean="0">
                <a:solidFill>
                  <a:schemeClr val="accent6"/>
                </a:solidFill>
              </a:rPr>
              <a:t>BlackArmor</a:t>
            </a:r>
            <a:r>
              <a:rPr lang="en-US" sz="2400" dirty="0" smtClean="0">
                <a:solidFill>
                  <a:schemeClr val="accent6"/>
                </a:solidFill>
              </a:rPr>
              <a:t>™ 160GB External Hard Drives</a:t>
            </a:r>
            <a:r>
              <a:rPr lang="en-US" sz="2400" dirty="0" smtClean="0">
                <a:solidFill>
                  <a:schemeClr val="accent1"/>
                </a:solidFill>
              </a:rPr>
              <a:t/>
            </a:r>
            <a:br>
              <a:rPr lang="en-US" sz="2400" dirty="0" smtClean="0">
                <a:solidFill>
                  <a:schemeClr val="accent1"/>
                </a:solidFill>
              </a:rPr>
            </a:br>
            <a:r>
              <a:rPr lang="en-US" sz="2400" i="1" dirty="0" smtClean="0"/>
              <a:t>50 drives will be given away daily!</a:t>
            </a:r>
          </a:p>
          <a:p>
            <a:pPr marL="0" indent="0">
              <a:buNone/>
            </a:pPr>
            <a:endParaRPr lang="en-US" sz="2400" dirty="0" smtClean="0"/>
          </a:p>
          <a:p>
            <a:pPr marL="0" indent="0">
              <a:buNone/>
            </a:pPr>
            <a:endParaRPr lang="en-US" sz="2400" dirty="0" smtClean="0"/>
          </a:p>
          <a:p>
            <a:pPr marL="0" indent="0">
              <a:buNone/>
            </a:pPr>
            <a:endParaRPr lang="en-US" sz="2400" dirty="0" smtClean="0"/>
          </a:p>
          <a:p>
            <a:pPr marL="0" indent="0">
              <a:buNone/>
            </a:pPr>
            <a:endParaRPr lang="en-US" sz="2400" dirty="0" smtClean="0"/>
          </a:p>
          <a:p>
            <a:pPr marL="0" indent="0">
              <a:buNone/>
            </a:pPr>
            <a:endParaRPr lang="en-US" sz="2400" dirty="0" smtClean="0"/>
          </a:p>
          <a:p>
            <a:pPr marL="0" indent="0" algn="ctr">
              <a:buNone/>
            </a:pPr>
            <a:r>
              <a:rPr lang="en-US" sz="1000" dirty="0" smtClean="0"/>
              <a:t/>
            </a:r>
            <a:br>
              <a:rPr lang="en-US" sz="1000" dirty="0" smtClean="0"/>
            </a:br>
            <a:r>
              <a:rPr lang="en-US" sz="2400" dirty="0" smtClean="0">
                <a:hlinkClick r:id="rId3"/>
              </a:rPr>
              <a:t>http://www.winhec2008.com</a:t>
            </a:r>
            <a:endParaRPr lang="en-US" sz="2400" dirty="0" smtClean="0"/>
          </a:p>
        </p:txBody>
      </p:sp>
      <p:sp>
        <p:nvSpPr>
          <p:cNvPr id="11" name="Rounded Rectangle 10"/>
          <p:cNvSpPr/>
          <p:nvPr/>
        </p:nvSpPr>
        <p:spPr bwMode="auto">
          <a:xfrm>
            <a:off x="1126530" y="4267200"/>
            <a:ext cx="6767789" cy="1036320"/>
          </a:xfrm>
          <a:prstGeom prst="roundRect">
            <a:avLst/>
          </a:prstGeom>
          <a:ln>
            <a:headEnd type="none" w="med" len="med"/>
            <a:tailEnd type="none" w="med" len="med"/>
          </a:ln>
        </p:spPr>
        <p:style>
          <a:lnRef idx="0">
            <a:schemeClr val="accent1"/>
          </a:lnRef>
          <a:fillRef idx="3">
            <a:schemeClr val="accent1"/>
          </a:fillRef>
          <a:effectRef idx="3">
            <a:schemeClr val="accent1"/>
          </a:effectRef>
          <a:fontRef idx="minor">
            <a:schemeClr val="lt1"/>
          </a:fontRef>
        </p:style>
        <p:txBody>
          <a:bodyPr vert="horz" wrap="square" lIns="91432" tIns="45717" rIns="91432" bIns="45717" numCol="1" rtlCol="0" anchor="ctr" anchorCtr="0" compatLnSpc="1">
            <a:prstTxWarp prst="textNoShape">
              <a:avLst/>
            </a:prstTxWarp>
          </a:bodyPr>
          <a:lstStyle/>
          <a:p>
            <a:pPr algn="ctr" defTabSz="914063"/>
            <a:endParaRPr lang="en-US" dirty="0" err="1" smtClean="0">
              <a:solidFill>
                <a:schemeClr val="tx1"/>
              </a:solidFill>
              <a:effectLst>
                <a:outerShdw blurRad="38100" dist="38100" dir="2700000" algn="tl">
                  <a:srgbClr val="000000">
                    <a:alpha val="43137"/>
                  </a:srgbClr>
                </a:outerShdw>
              </a:effectLst>
              <a:latin typeface="Trebuchet MS" pitchFamily="34" charset="0"/>
            </a:endParaRPr>
          </a:p>
        </p:txBody>
      </p:sp>
      <p:pic>
        <p:nvPicPr>
          <p:cNvPr id="14" name="Picture 13" descr="maxtor logo.png"/>
          <p:cNvPicPr>
            <a:picLocks noChangeAspect="1"/>
          </p:cNvPicPr>
          <p:nvPr/>
        </p:nvPicPr>
        <p:blipFill>
          <a:blip r:embed="rId4" cstate="print"/>
          <a:stretch>
            <a:fillRect/>
          </a:stretch>
        </p:blipFill>
        <p:spPr>
          <a:xfrm>
            <a:off x="1284345" y="4443150"/>
            <a:ext cx="1329236" cy="337319"/>
          </a:xfrm>
          <a:prstGeom prst="rect">
            <a:avLst/>
          </a:prstGeom>
          <a:effectLst>
            <a:outerShdw blurRad="50800" dist="38100" dir="2700000" algn="tl" rotWithShape="0">
              <a:prstClr val="black">
                <a:alpha val="40000"/>
              </a:prstClr>
            </a:outerShdw>
          </a:effectLst>
        </p:spPr>
      </p:pic>
      <p:sp>
        <p:nvSpPr>
          <p:cNvPr id="15" name="Rectangle 14"/>
          <p:cNvSpPr/>
          <p:nvPr/>
        </p:nvSpPr>
        <p:spPr>
          <a:xfrm>
            <a:off x="1224110" y="4443150"/>
            <a:ext cx="3446825" cy="646331"/>
          </a:xfrm>
          <a:prstGeom prst="rect">
            <a:avLst/>
          </a:prstGeom>
        </p:spPr>
        <p:txBody>
          <a:bodyPr wrap="square">
            <a:spAutoFit/>
          </a:bodyPr>
          <a:lstStyle/>
          <a:p>
            <a:pPr indent="1311275" defTabSz="912777" fontAlgn="base">
              <a:lnSpc>
                <a:spcPct val="90000"/>
              </a:lnSpc>
              <a:spcBef>
                <a:spcPts val="1167"/>
              </a:spcBef>
              <a:spcAft>
                <a:spcPct val="0"/>
              </a:spcAft>
              <a:buClr>
                <a:schemeClr val="tx2"/>
              </a:buClr>
              <a:buSzPct val="95000"/>
            </a:pPr>
            <a:r>
              <a:rPr lang="en-US" sz="2000" i="1" dirty="0" err="1" smtClean="0">
                <a:solidFill>
                  <a:schemeClr val="bg2"/>
                </a:solidFill>
                <a:latin typeface="Trebuchet MS" pitchFamily="34" charset="0"/>
              </a:rPr>
              <a:t>BlackArmor</a:t>
            </a:r>
            <a:r>
              <a:rPr lang="en-US" sz="2000" i="1" dirty="0" smtClean="0">
                <a:solidFill>
                  <a:schemeClr val="bg2"/>
                </a:solidFill>
                <a:latin typeface="Trebuchet MS" pitchFamily="34" charset="0"/>
              </a:rPr>
              <a:t> </a:t>
            </a:r>
            <a:br>
              <a:rPr lang="en-US" sz="2000" i="1" dirty="0" smtClean="0">
                <a:solidFill>
                  <a:schemeClr val="bg2"/>
                </a:solidFill>
                <a:latin typeface="Trebuchet MS" pitchFamily="34" charset="0"/>
              </a:rPr>
            </a:br>
            <a:r>
              <a:rPr lang="en-US" sz="2000" i="1" dirty="0" smtClean="0">
                <a:solidFill>
                  <a:schemeClr val="bg2"/>
                </a:solidFill>
                <a:latin typeface="Trebuchet MS" pitchFamily="34" charset="0"/>
              </a:rPr>
              <a:t>Hard Drives provided by:</a:t>
            </a:r>
          </a:p>
        </p:txBody>
      </p:sp>
      <p:grpSp>
        <p:nvGrpSpPr>
          <p:cNvPr id="2" name="Group 15"/>
          <p:cNvGrpSpPr/>
          <p:nvPr/>
        </p:nvGrpSpPr>
        <p:grpSpPr>
          <a:xfrm>
            <a:off x="4328538" y="4479785"/>
            <a:ext cx="1490191" cy="597855"/>
            <a:chOff x="5211095" y="5584736"/>
            <a:chExt cx="1490191" cy="597855"/>
          </a:xfrm>
        </p:grpSpPr>
        <p:sp>
          <p:nvSpPr>
            <p:cNvPr id="17" name="Rounded Rectangle 16"/>
            <p:cNvSpPr/>
            <p:nvPr/>
          </p:nvSpPr>
          <p:spPr bwMode="auto">
            <a:xfrm>
              <a:off x="5211095" y="5584736"/>
              <a:ext cx="1490191" cy="597855"/>
            </a:xfrm>
            <a:prstGeom prst="roundRect">
              <a:avLst/>
            </a:prstGeom>
            <a:ln>
              <a:solidFill>
                <a:schemeClr val="bg2"/>
              </a:solidFill>
              <a:headEnd type="none" w="med" len="med"/>
              <a:tailEnd type="none" w="med" len="med"/>
            </a:ln>
            <a:effectLst>
              <a:outerShdw blurRad="50800" dist="38100" dir="2700000" algn="tl" rotWithShape="0">
                <a:prstClr val="black">
                  <a:alpha val="40000"/>
                </a:prstClr>
              </a:outerShdw>
            </a:effectLst>
          </p:spPr>
          <p:style>
            <a:lnRef idx="2">
              <a:schemeClr val="accent2"/>
            </a:lnRef>
            <a:fillRef idx="1">
              <a:schemeClr val="lt1"/>
            </a:fillRef>
            <a:effectRef idx="0">
              <a:schemeClr val="accent2"/>
            </a:effectRef>
            <a:fontRef idx="minor">
              <a:schemeClr val="dk1"/>
            </a:fontRef>
          </p:style>
          <p:txBody>
            <a:bodyPr vert="horz" wrap="square" lIns="91432" tIns="45717" rIns="91432" bIns="45717" numCol="1" rtlCol="0" anchor="ctr" anchorCtr="0" compatLnSpc="1">
              <a:prstTxWarp prst="textNoShape">
                <a:avLst/>
              </a:prstTxWarp>
            </a:bodyPr>
            <a:lstStyle/>
            <a:p>
              <a:pPr algn="ctr" defTabSz="914063"/>
              <a:endParaRPr lang="en-US" dirty="0" err="1" smtClean="0">
                <a:solidFill>
                  <a:schemeClr val="tx1"/>
                </a:solidFill>
                <a:effectLst>
                  <a:outerShdw blurRad="38100" dist="38100" dir="2700000" algn="tl">
                    <a:srgbClr val="000000">
                      <a:alpha val="43137"/>
                    </a:srgbClr>
                  </a:outerShdw>
                </a:effectLst>
                <a:latin typeface="Trebuchet MS" pitchFamily="34" charset="0"/>
              </a:endParaRPr>
            </a:p>
          </p:txBody>
        </p:sp>
        <p:pic>
          <p:nvPicPr>
            <p:cNvPr id="18" name="Picture 4" descr="\\Server3\Restrict\FTP_Root\Clients\White_Whale\5-10070_WinHec_11-05\Sponsorlogos\Seagate\pr_nbl_2c_pos.png"/>
            <p:cNvPicPr>
              <a:picLocks noChangeAspect="1" noChangeArrowheads="1"/>
            </p:cNvPicPr>
            <p:nvPr/>
          </p:nvPicPr>
          <p:blipFill>
            <a:blip r:embed="rId5" cstate="print"/>
            <a:srcRect/>
            <a:stretch>
              <a:fillRect/>
            </a:stretch>
          </p:blipFill>
          <p:spPr bwMode="auto">
            <a:xfrm>
              <a:off x="5297319" y="5624065"/>
              <a:ext cx="1295815" cy="519199"/>
            </a:xfrm>
            <a:prstGeom prst="rect">
              <a:avLst/>
            </a:prstGeom>
            <a:noFill/>
          </p:spPr>
        </p:pic>
      </p:grpSp>
      <p:grpSp>
        <p:nvGrpSpPr>
          <p:cNvPr id="3" name="Group 22"/>
          <p:cNvGrpSpPr/>
          <p:nvPr/>
        </p:nvGrpSpPr>
        <p:grpSpPr>
          <a:xfrm>
            <a:off x="6123529" y="3362960"/>
            <a:ext cx="1576110" cy="1837343"/>
            <a:chOff x="5879689" y="3657600"/>
            <a:chExt cx="1576110" cy="1837343"/>
          </a:xfrm>
        </p:grpSpPr>
        <p:sp>
          <p:nvSpPr>
            <p:cNvPr id="12" name="Freeform 11"/>
            <p:cNvSpPr/>
            <p:nvPr/>
          </p:nvSpPr>
          <p:spPr bwMode="auto">
            <a:xfrm>
              <a:off x="6573520" y="4750265"/>
              <a:ext cx="882279" cy="697423"/>
            </a:xfrm>
            <a:custGeom>
              <a:avLst/>
              <a:gdLst>
                <a:gd name="connsiteX0" fmla="*/ 0 w 1651819"/>
                <a:gd name="connsiteY0" fmla="*/ 0 h 742709"/>
                <a:gd name="connsiteX1" fmla="*/ 1651819 w 1651819"/>
                <a:gd name="connsiteY1" fmla="*/ 0 h 742709"/>
                <a:gd name="connsiteX2" fmla="*/ 1651819 w 1651819"/>
                <a:gd name="connsiteY2" fmla="*/ 742709 h 742709"/>
                <a:gd name="connsiteX3" fmla="*/ 0 w 1651819"/>
                <a:gd name="connsiteY3" fmla="*/ 742709 h 742709"/>
                <a:gd name="connsiteX4" fmla="*/ 0 w 1651819"/>
                <a:gd name="connsiteY4" fmla="*/ 0 h 742709"/>
                <a:gd name="connsiteX0" fmla="*/ 731838 w 1651819"/>
                <a:gd name="connsiteY0" fmla="*/ 0 h 742709"/>
                <a:gd name="connsiteX1" fmla="*/ 1651819 w 1651819"/>
                <a:gd name="connsiteY1" fmla="*/ 0 h 742709"/>
                <a:gd name="connsiteX2" fmla="*/ 1651819 w 1651819"/>
                <a:gd name="connsiteY2" fmla="*/ 742709 h 742709"/>
                <a:gd name="connsiteX3" fmla="*/ 0 w 1651819"/>
                <a:gd name="connsiteY3" fmla="*/ 742709 h 742709"/>
                <a:gd name="connsiteX4" fmla="*/ 731838 w 1651819"/>
                <a:gd name="connsiteY4" fmla="*/ 0 h 742709"/>
                <a:gd name="connsiteX0" fmla="*/ 594186 w 1514167"/>
                <a:gd name="connsiteY0" fmla="*/ 0 h 742709"/>
                <a:gd name="connsiteX1" fmla="*/ 1514167 w 1514167"/>
                <a:gd name="connsiteY1" fmla="*/ 0 h 742709"/>
                <a:gd name="connsiteX2" fmla="*/ 1514167 w 1514167"/>
                <a:gd name="connsiteY2" fmla="*/ 742709 h 742709"/>
                <a:gd name="connsiteX3" fmla="*/ 0 w 1514167"/>
                <a:gd name="connsiteY3" fmla="*/ 307632 h 742709"/>
                <a:gd name="connsiteX4" fmla="*/ 594186 w 1514167"/>
                <a:gd name="connsiteY4" fmla="*/ 0 h 742709"/>
                <a:gd name="connsiteX0" fmla="*/ 594186 w 1514167"/>
                <a:gd name="connsiteY0" fmla="*/ 0 h 742709"/>
                <a:gd name="connsiteX1" fmla="*/ 1514167 w 1514167"/>
                <a:gd name="connsiteY1" fmla="*/ 0 h 742709"/>
                <a:gd name="connsiteX2" fmla="*/ 1514167 w 1514167"/>
                <a:gd name="connsiteY2" fmla="*/ 742709 h 742709"/>
                <a:gd name="connsiteX3" fmla="*/ 0 w 1514167"/>
                <a:gd name="connsiteY3" fmla="*/ 140483 h 742709"/>
                <a:gd name="connsiteX4" fmla="*/ 594186 w 1514167"/>
                <a:gd name="connsiteY4" fmla="*/ 0 h 742709"/>
                <a:gd name="connsiteX0" fmla="*/ 594186 w 1514167"/>
                <a:gd name="connsiteY0" fmla="*/ 0 h 742709"/>
                <a:gd name="connsiteX1" fmla="*/ 1514167 w 1514167"/>
                <a:gd name="connsiteY1" fmla="*/ 0 h 742709"/>
                <a:gd name="connsiteX2" fmla="*/ 1514167 w 1514167"/>
                <a:gd name="connsiteY2" fmla="*/ 742709 h 742709"/>
                <a:gd name="connsiteX3" fmla="*/ 0 w 1514167"/>
                <a:gd name="connsiteY3" fmla="*/ 140483 h 742709"/>
                <a:gd name="connsiteX4" fmla="*/ 594186 w 1514167"/>
                <a:gd name="connsiteY4" fmla="*/ 0 h 742709"/>
                <a:gd name="connsiteX0" fmla="*/ 594186 w 1514167"/>
                <a:gd name="connsiteY0" fmla="*/ 0 h 563270"/>
                <a:gd name="connsiteX1" fmla="*/ 1514167 w 1514167"/>
                <a:gd name="connsiteY1" fmla="*/ 0 h 563270"/>
                <a:gd name="connsiteX2" fmla="*/ 865239 w 1514167"/>
                <a:gd name="connsiteY2" fmla="*/ 563270 h 563270"/>
                <a:gd name="connsiteX3" fmla="*/ 0 w 1514167"/>
                <a:gd name="connsiteY3" fmla="*/ 140483 h 563270"/>
                <a:gd name="connsiteX4" fmla="*/ 594186 w 1514167"/>
                <a:gd name="connsiteY4" fmla="*/ 0 h 563270"/>
                <a:gd name="connsiteX0" fmla="*/ 594186 w 1514167"/>
                <a:gd name="connsiteY0" fmla="*/ 0 h 563270"/>
                <a:gd name="connsiteX1" fmla="*/ 1514167 w 1514167"/>
                <a:gd name="connsiteY1" fmla="*/ 356793 h 563270"/>
                <a:gd name="connsiteX2" fmla="*/ 865239 w 1514167"/>
                <a:gd name="connsiteY2" fmla="*/ 563270 h 563270"/>
                <a:gd name="connsiteX3" fmla="*/ 0 w 1514167"/>
                <a:gd name="connsiteY3" fmla="*/ 140483 h 563270"/>
                <a:gd name="connsiteX4" fmla="*/ 594186 w 1514167"/>
                <a:gd name="connsiteY4" fmla="*/ 0 h 563270"/>
                <a:gd name="connsiteX0" fmla="*/ 594186 w 1514167"/>
                <a:gd name="connsiteY0" fmla="*/ 0 h 632930"/>
                <a:gd name="connsiteX1" fmla="*/ 1514167 w 1514167"/>
                <a:gd name="connsiteY1" fmla="*/ 426453 h 632930"/>
                <a:gd name="connsiteX2" fmla="*/ 865239 w 1514167"/>
                <a:gd name="connsiteY2" fmla="*/ 632930 h 632930"/>
                <a:gd name="connsiteX3" fmla="*/ 0 w 1514167"/>
                <a:gd name="connsiteY3" fmla="*/ 210143 h 632930"/>
                <a:gd name="connsiteX4" fmla="*/ 594186 w 1514167"/>
                <a:gd name="connsiteY4" fmla="*/ 0 h 632930"/>
                <a:gd name="connsiteX0" fmla="*/ 594186 w 1514167"/>
                <a:gd name="connsiteY0" fmla="*/ 0 h 632930"/>
                <a:gd name="connsiteX1" fmla="*/ 1514167 w 1514167"/>
                <a:gd name="connsiteY1" fmla="*/ 426453 h 632930"/>
                <a:gd name="connsiteX2" fmla="*/ 865239 w 1514167"/>
                <a:gd name="connsiteY2" fmla="*/ 632930 h 632930"/>
                <a:gd name="connsiteX3" fmla="*/ 0 w 1514167"/>
                <a:gd name="connsiteY3" fmla="*/ 210143 h 632930"/>
                <a:gd name="connsiteX4" fmla="*/ 594186 w 1514167"/>
                <a:gd name="connsiteY4" fmla="*/ 0 h 632930"/>
                <a:gd name="connsiteX0" fmla="*/ 594186 w 1514167"/>
                <a:gd name="connsiteY0" fmla="*/ 0 h 697423"/>
                <a:gd name="connsiteX1" fmla="*/ 1514167 w 1514167"/>
                <a:gd name="connsiteY1" fmla="*/ 426453 h 697423"/>
                <a:gd name="connsiteX2" fmla="*/ 865239 w 1514167"/>
                <a:gd name="connsiteY2" fmla="*/ 697423 h 697423"/>
                <a:gd name="connsiteX3" fmla="*/ 0 w 1514167"/>
                <a:gd name="connsiteY3" fmla="*/ 210143 h 697423"/>
                <a:gd name="connsiteX4" fmla="*/ 594186 w 1514167"/>
                <a:gd name="connsiteY4" fmla="*/ 0 h 697423"/>
                <a:gd name="connsiteX0" fmla="*/ 594186 w 1444509"/>
                <a:gd name="connsiteY0" fmla="*/ 0 h 697423"/>
                <a:gd name="connsiteX1" fmla="*/ 1444509 w 1444509"/>
                <a:gd name="connsiteY1" fmla="*/ 426453 h 697423"/>
                <a:gd name="connsiteX2" fmla="*/ 865239 w 1444509"/>
                <a:gd name="connsiteY2" fmla="*/ 697423 h 697423"/>
                <a:gd name="connsiteX3" fmla="*/ 0 w 1444509"/>
                <a:gd name="connsiteY3" fmla="*/ 210143 h 697423"/>
                <a:gd name="connsiteX4" fmla="*/ 594186 w 1444509"/>
                <a:gd name="connsiteY4" fmla="*/ 0 h 697423"/>
                <a:gd name="connsiteX0" fmla="*/ 594186 w 1444509"/>
                <a:gd name="connsiteY0" fmla="*/ 0 h 697423"/>
                <a:gd name="connsiteX1" fmla="*/ 1444509 w 1444509"/>
                <a:gd name="connsiteY1" fmla="*/ 426453 h 697423"/>
                <a:gd name="connsiteX2" fmla="*/ 865239 w 1444509"/>
                <a:gd name="connsiteY2" fmla="*/ 697423 h 697423"/>
                <a:gd name="connsiteX3" fmla="*/ 0 w 1444509"/>
                <a:gd name="connsiteY3" fmla="*/ 153996 h 697423"/>
                <a:gd name="connsiteX4" fmla="*/ 594186 w 1444509"/>
                <a:gd name="connsiteY4" fmla="*/ 0 h 697423"/>
                <a:gd name="connsiteX0" fmla="*/ 594186 w 1444509"/>
                <a:gd name="connsiteY0" fmla="*/ 0 h 697423"/>
                <a:gd name="connsiteX1" fmla="*/ 1444509 w 1444509"/>
                <a:gd name="connsiteY1" fmla="*/ 426453 h 697423"/>
                <a:gd name="connsiteX2" fmla="*/ 865239 w 1444509"/>
                <a:gd name="connsiteY2" fmla="*/ 697423 h 697423"/>
                <a:gd name="connsiteX3" fmla="*/ 0 w 1444509"/>
                <a:gd name="connsiteY3" fmla="*/ 153996 h 697423"/>
                <a:gd name="connsiteX4" fmla="*/ 594186 w 1444509"/>
                <a:gd name="connsiteY4" fmla="*/ 0 h 697423"/>
                <a:gd name="connsiteX0" fmla="*/ 612867 w 1463190"/>
                <a:gd name="connsiteY0" fmla="*/ 0 h 697423"/>
                <a:gd name="connsiteX1" fmla="*/ 1463190 w 1463190"/>
                <a:gd name="connsiteY1" fmla="*/ 426453 h 697423"/>
                <a:gd name="connsiteX2" fmla="*/ 0 w 1463190"/>
                <a:gd name="connsiteY2" fmla="*/ 697423 h 697423"/>
                <a:gd name="connsiteX3" fmla="*/ 18681 w 1463190"/>
                <a:gd name="connsiteY3" fmla="*/ 153996 h 697423"/>
                <a:gd name="connsiteX4" fmla="*/ 612867 w 1463190"/>
                <a:gd name="connsiteY4" fmla="*/ 0 h 697423"/>
                <a:gd name="connsiteX0" fmla="*/ 612867 w 882279"/>
                <a:gd name="connsiteY0" fmla="*/ 0 h 697423"/>
                <a:gd name="connsiteX1" fmla="*/ 882279 w 882279"/>
                <a:gd name="connsiteY1" fmla="*/ 260293 h 697423"/>
                <a:gd name="connsiteX2" fmla="*/ 0 w 882279"/>
                <a:gd name="connsiteY2" fmla="*/ 697423 h 697423"/>
                <a:gd name="connsiteX3" fmla="*/ 18681 w 882279"/>
                <a:gd name="connsiteY3" fmla="*/ 153996 h 697423"/>
                <a:gd name="connsiteX4" fmla="*/ 612867 w 882279"/>
                <a:gd name="connsiteY4" fmla="*/ 0 h 697423"/>
                <a:gd name="connsiteX0" fmla="*/ 399507 w 882279"/>
                <a:gd name="connsiteY0" fmla="*/ 0 h 697423"/>
                <a:gd name="connsiteX1" fmla="*/ 882279 w 882279"/>
                <a:gd name="connsiteY1" fmla="*/ 260293 h 697423"/>
                <a:gd name="connsiteX2" fmla="*/ 0 w 882279"/>
                <a:gd name="connsiteY2" fmla="*/ 697423 h 697423"/>
                <a:gd name="connsiteX3" fmla="*/ 18681 w 882279"/>
                <a:gd name="connsiteY3" fmla="*/ 153996 h 697423"/>
                <a:gd name="connsiteX4" fmla="*/ 399507 w 882279"/>
                <a:gd name="connsiteY4" fmla="*/ 0 h 697423"/>
                <a:gd name="connsiteX0" fmla="*/ 399507 w 882279"/>
                <a:gd name="connsiteY0" fmla="*/ 0 h 697423"/>
                <a:gd name="connsiteX1" fmla="*/ 882279 w 882279"/>
                <a:gd name="connsiteY1" fmla="*/ 260293 h 697423"/>
                <a:gd name="connsiteX2" fmla="*/ 0 w 882279"/>
                <a:gd name="connsiteY2" fmla="*/ 697423 h 697423"/>
                <a:gd name="connsiteX3" fmla="*/ 18681 w 882279"/>
                <a:gd name="connsiteY3" fmla="*/ 153996 h 697423"/>
                <a:gd name="connsiteX4" fmla="*/ 399507 w 882279"/>
                <a:gd name="connsiteY4" fmla="*/ 0 h 69742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82279" h="697423">
                  <a:moveTo>
                    <a:pt x="399507" y="0"/>
                  </a:moveTo>
                  <a:lnTo>
                    <a:pt x="882279" y="260293"/>
                  </a:lnTo>
                  <a:lnTo>
                    <a:pt x="0" y="697423"/>
                  </a:lnTo>
                  <a:lnTo>
                    <a:pt x="18681" y="153996"/>
                  </a:lnTo>
                  <a:lnTo>
                    <a:pt x="399507" y="0"/>
                  </a:lnTo>
                  <a:close/>
                </a:path>
              </a:pathLst>
            </a:custGeom>
            <a:solidFill>
              <a:schemeClr val="bg2">
                <a:alpha val="4000"/>
              </a:schemeClr>
            </a:solidFill>
            <a:ln>
              <a:noFill/>
              <a:headEnd type="none" w="med" len="med"/>
              <a:tailEnd type="none" w="med" len="med"/>
            </a:ln>
            <a:effectLst>
              <a:glow rad="70000">
                <a:schemeClr val="bg2">
                  <a:alpha val="50000"/>
                </a:schemeClr>
              </a:glow>
            </a:effectLst>
          </p:spPr>
          <p:style>
            <a:lnRef idx="1">
              <a:schemeClr val="accent2"/>
            </a:lnRef>
            <a:fillRef idx="3">
              <a:schemeClr val="accent2"/>
            </a:fillRef>
            <a:effectRef idx="2">
              <a:schemeClr val="accent2"/>
            </a:effectRef>
            <a:fontRef idx="minor">
              <a:schemeClr val="lt1"/>
            </a:fontRef>
          </p:style>
          <p:txBody>
            <a:bodyPr vert="horz" wrap="square" lIns="91432" tIns="45717" rIns="91432" bIns="45717" numCol="1" rtlCol="0" anchor="ctr" anchorCtr="0" compatLnSpc="1">
              <a:prstTxWarp prst="textNoShape">
                <a:avLst/>
              </a:prstTxWarp>
            </a:bodyPr>
            <a:lstStyle/>
            <a:p>
              <a:pPr algn="ctr" defTabSz="914063"/>
              <a:endParaRPr lang="en-US" dirty="0" err="1" smtClean="0">
                <a:solidFill>
                  <a:schemeClr val="tx1"/>
                </a:solidFill>
                <a:effectLst>
                  <a:outerShdw blurRad="38100" dist="38100" dir="2700000" algn="tl">
                    <a:srgbClr val="000000">
                      <a:alpha val="43137"/>
                    </a:srgbClr>
                  </a:outerShdw>
                </a:effectLst>
                <a:latin typeface="Trebuchet MS" pitchFamily="34" charset="0"/>
              </a:endParaRPr>
            </a:p>
          </p:txBody>
        </p:sp>
        <p:pic>
          <p:nvPicPr>
            <p:cNvPr id="20" name="Picture 19" descr="blackarmor hd2.png"/>
            <p:cNvPicPr>
              <a:picLocks noChangeAspect="1"/>
            </p:cNvPicPr>
            <p:nvPr/>
          </p:nvPicPr>
          <p:blipFill>
            <a:blip r:embed="rId6"/>
            <a:srcRect l="25300" t="13192" r="28973" b="21077"/>
            <a:stretch>
              <a:fillRect/>
            </a:stretch>
          </p:blipFill>
          <p:spPr>
            <a:xfrm>
              <a:off x="5879689" y="3657600"/>
              <a:ext cx="1022555" cy="1837343"/>
            </a:xfrm>
            <a:prstGeom prst="rect">
              <a:avLst/>
            </a:prstGeom>
          </p:spPr>
        </p:pic>
      </p:grpSp>
    </p:spTree>
  </p:cSld>
  <p:clrMapOvr>
    <a:masterClrMapping/>
  </p:clrMapOvr>
  <p:transition>
    <p:fade/>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Microsoft logo and tagline"/>
          <p:cNvPicPr>
            <a:picLocks noChangeAspect="1" noChangeArrowheads="1"/>
          </p:cNvPicPr>
          <p:nvPr/>
        </p:nvPicPr>
        <p:blipFill>
          <a:blip r:embed="rId3"/>
          <a:srcRect/>
          <a:stretch>
            <a:fillRect/>
          </a:stretch>
        </p:blipFill>
        <p:spPr bwMode="black">
          <a:xfrm>
            <a:off x="1602055" y="2787388"/>
            <a:ext cx="5939896" cy="1283229"/>
          </a:xfrm>
          <a:prstGeom prst="rect">
            <a:avLst/>
          </a:prstGeom>
          <a:noFill/>
        </p:spPr>
      </p:pic>
      <p:sp>
        <p:nvSpPr>
          <p:cNvPr id="5" name="Text Box 3"/>
          <p:cNvSpPr txBox="1">
            <a:spLocks noChangeArrowheads="1"/>
          </p:cNvSpPr>
          <p:nvPr/>
        </p:nvSpPr>
        <p:spPr bwMode="blackWhite">
          <a:xfrm>
            <a:off x="381000" y="5982348"/>
            <a:ext cx="8382000" cy="523200"/>
          </a:xfrm>
          <a:prstGeom prst="rect">
            <a:avLst/>
          </a:prstGeom>
          <a:noFill/>
          <a:ln w="12700">
            <a:noFill/>
            <a:miter lim="800000"/>
            <a:headEnd type="none" w="sm" len="sm"/>
            <a:tailEnd type="none" w="sm" len="sm"/>
          </a:ln>
          <a:effectLst/>
        </p:spPr>
        <p:txBody>
          <a:bodyPr vert="horz" wrap="square" lIns="91417" tIns="45710" rIns="91417" bIns="45710" numCol="1" anchor="t" anchorCtr="0" compatLnSpc="1">
            <a:prstTxWarp prst="textNoShape">
              <a:avLst/>
            </a:prstTxWarp>
            <a:spAutoFit/>
          </a:bodyPr>
          <a:lstStyle/>
          <a:p>
            <a:pPr algn="ctr" defTabSz="914027" eaLnBrk="0" hangingPunct="0"/>
            <a:r>
              <a:rPr lang="en-US" sz="700" dirty="0">
                <a:solidFill>
                  <a:schemeClr val="tx2"/>
                </a:solidFill>
                <a:latin typeface="Segoe" pitchFamily="34" charset="0"/>
                <a:cs typeface="Arial" charset="0"/>
              </a:rPr>
              <a:t>© </a:t>
            </a:r>
            <a:r>
              <a:rPr lang="en-US" sz="700" dirty="0" smtClean="0">
                <a:solidFill>
                  <a:schemeClr val="tx2"/>
                </a:solidFill>
                <a:latin typeface="Segoe" pitchFamily="34" charset="0"/>
                <a:cs typeface="Arial" charset="0"/>
              </a:rPr>
              <a:t>2008 </a:t>
            </a:r>
            <a:r>
              <a:rPr lang="en-US" sz="700" dirty="0">
                <a:solidFill>
                  <a:schemeClr val="tx2"/>
                </a:solidFill>
                <a:latin typeface="Segoe" pitchFamily="34" charset="0"/>
                <a:cs typeface="Arial" charset="0"/>
              </a:rPr>
              <a:t>Microsoft Corporation. All rights reserved. Microsoft, Windows, Windows Vista and other product names are or may be registered trademarks and/or trademarks in the U.S. and/or other countries.</a:t>
            </a:r>
          </a:p>
          <a:p>
            <a:pPr algn="ctr" defTabSz="914027" eaLnBrk="0" hangingPunct="0"/>
            <a:r>
              <a:rPr lang="en-US" sz="700" dirty="0">
                <a:solidFill>
                  <a:schemeClr val="tx2"/>
                </a:solidFill>
                <a:latin typeface="Segoe" pitchFamily="34" charset="0"/>
                <a:cs typeface="Arial" charset="0"/>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700" dirty="0">
                <a:solidFill>
                  <a:schemeClr val="tx2"/>
                </a:solidFill>
                <a:latin typeface="Segoe" pitchFamily="34" charset="0"/>
                <a:cs typeface="Arial" charset="0"/>
              </a:rPr>
            </a:br>
            <a:r>
              <a:rPr lang="en-US" sz="700" dirty="0">
                <a:solidFill>
                  <a:schemeClr val="tx2"/>
                </a:solidFill>
                <a:latin typeface="Segoe" pitchFamily="34" charset="0"/>
                <a:cs typeface="Arial" charset="0"/>
              </a:rPr>
              <a:t>MICROSOFT MAKES NO WARRANTIES, EXPRESS, IMPLIED OR STATUTORY, AS TO THE INFORMATION IN THIS PRESENTATION.</a:t>
            </a:r>
          </a:p>
        </p:txBody>
      </p:sp>
    </p:spTree>
  </p:cSld>
  <p:clrMapOvr>
    <a:masterClrMapping/>
  </p:clrMapOvr>
  <p:transition>
    <p:fad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mtClean="0"/>
              <a:t>Should We Outsource Driver Development?</a:t>
            </a:r>
            <a:endParaRPr lang="en-US" dirty="0"/>
          </a:p>
        </p:txBody>
      </p:sp>
      <p:sp>
        <p:nvSpPr>
          <p:cNvPr id="3" name="Subtitle 2"/>
          <p:cNvSpPr>
            <a:spLocks noGrp="1"/>
          </p:cNvSpPr>
          <p:nvPr>
            <p:ph type="subTitle" idx="1"/>
          </p:nvPr>
        </p:nvSpPr>
        <p:spPr/>
        <p:txBody>
          <a:bodyPr/>
          <a:lstStyle/>
          <a:p>
            <a:r>
              <a:rPr lang="en-US" smtClean="0"/>
              <a:t>Tony Mason</a:t>
            </a:r>
          </a:p>
          <a:p>
            <a:r>
              <a:rPr lang="en-US" smtClean="0"/>
              <a:t>Consulting Partner</a:t>
            </a:r>
          </a:p>
          <a:p>
            <a:r>
              <a:rPr lang="en-US" smtClean="0"/>
              <a:t>OSR</a:t>
            </a:r>
          </a:p>
          <a:p>
            <a:endParaRPr lang="en-US" dirty="0"/>
          </a:p>
        </p:txBody>
      </p:sp>
    </p:spTree>
  </p:cSld>
  <p:clrMapOvr>
    <a:masterClrMapping/>
  </p:clrMapOvr>
  <p:transition>
    <p:fad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Driver Development</a:t>
            </a:r>
            <a:endParaRPr lang="en-US" dirty="0"/>
          </a:p>
        </p:txBody>
      </p:sp>
      <p:sp>
        <p:nvSpPr>
          <p:cNvPr id="3" name="Text Placeholder 2"/>
          <p:cNvSpPr>
            <a:spLocks noGrp="1"/>
          </p:cNvSpPr>
          <p:nvPr>
            <p:ph idx="1"/>
          </p:nvPr>
        </p:nvSpPr>
        <p:spPr>
          <a:xfrm>
            <a:off x="382588" y="1414464"/>
            <a:ext cx="8380412" cy="3008516"/>
          </a:xfrm>
        </p:spPr>
        <p:txBody>
          <a:bodyPr/>
          <a:lstStyle/>
          <a:p>
            <a:pPr marL="461963" indent="-461963"/>
            <a:r>
              <a:rPr lang="en-US" sz="3200" dirty="0" smtClean="0"/>
              <a:t>Specialized type of development and testing (ergo, not easy to use </a:t>
            </a:r>
            <a:br>
              <a:rPr lang="en-US" sz="3200" dirty="0" smtClean="0"/>
            </a:br>
            <a:r>
              <a:rPr lang="en-US" sz="3200" dirty="0" smtClean="0"/>
              <a:t>“applications developers” for this task)</a:t>
            </a:r>
          </a:p>
          <a:p>
            <a:pPr marL="461963" indent="-461963"/>
            <a:r>
              <a:rPr lang="en-US" sz="3200" dirty="0" smtClean="0"/>
              <a:t>Requires high quality (avoid BSOD)</a:t>
            </a:r>
          </a:p>
          <a:p>
            <a:pPr marL="461963" indent="-461963"/>
            <a:r>
              <a:rPr lang="en-US" sz="3200" dirty="0" smtClean="0"/>
              <a:t>Time pressure (must wait for hardware, then gates overall release)</a:t>
            </a:r>
          </a:p>
        </p:txBody>
      </p:sp>
    </p:spTree>
  </p:cSld>
  <p:clrMapOvr>
    <a:masterClrMapping/>
  </p:clrMapOvr>
  <p:transition>
    <p:fad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28" name="Rectangle 12"/>
          <p:cNvSpPr>
            <a:spLocks noGrp="1" noChangeArrowheads="1"/>
          </p:cNvSpPr>
          <p:nvPr>
            <p:ph type="title"/>
          </p:nvPr>
        </p:nvSpPr>
        <p:spPr/>
        <p:txBody>
          <a:bodyPr/>
          <a:lstStyle/>
          <a:p>
            <a:r>
              <a:rPr lang="en-US" smtClean="0"/>
              <a:t>Driver Development</a:t>
            </a:r>
            <a:endParaRPr lang="en-US"/>
          </a:p>
        </p:txBody>
      </p:sp>
      <p:sp>
        <p:nvSpPr>
          <p:cNvPr id="9229" name="Rectangle 13"/>
          <p:cNvSpPr>
            <a:spLocks noGrp="1" noChangeArrowheads="1"/>
          </p:cNvSpPr>
          <p:nvPr>
            <p:ph idx="1"/>
          </p:nvPr>
        </p:nvSpPr>
        <p:spPr>
          <a:xfrm>
            <a:off x="382588" y="1414464"/>
            <a:ext cx="8380412" cy="3334759"/>
          </a:xfrm>
        </p:spPr>
        <p:txBody>
          <a:bodyPr/>
          <a:lstStyle/>
          <a:p>
            <a:pPr marL="457200" indent="-457200"/>
            <a:r>
              <a:rPr lang="en-US" sz="3200" dirty="0" smtClean="0"/>
              <a:t>Specialized tools (WDK)</a:t>
            </a:r>
          </a:p>
          <a:p>
            <a:pPr marL="457200" indent="-457200"/>
            <a:r>
              <a:rPr lang="en-US" sz="3200" dirty="0" smtClean="0"/>
              <a:t>Specialized environment (kernel mode)</a:t>
            </a:r>
          </a:p>
          <a:p>
            <a:pPr marL="457200" indent="-457200"/>
            <a:r>
              <a:rPr lang="en-US" sz="3200" dirty="0" smtClean="0"/>
              <a:t>Specialized requirements</a:t>
            </a:r>
          </a:p>
          <a:p>
            <a:pPr marL="854075" lvl="1" indent="-396875"/>
            <a:r>
              <a:rPr lang="en-US" sz="2800" dirty="0" smtClean="0"/>
              <a:t>Hardware specific</a:t>
            </a:r>
          </a:p>
          <a:p>
            <a:pPr marL="854075" lvl="1" indent="-396875"/>
            <a:r>
              <a:rPr lang="en-US" sz="2800" dirty="0" smtClean="0"/>
              <a:t>Can be OS specific</a:t>
            </a:r>
          </a:p>
          <a:p>
            <a:pPr marL="854075" lvl="1" indent="-396875"/>
            <a:r>
              <a:rPr lang="en-US" sz="2800" dirty="0" smtClean="0"/>
              <a:t>Driver certification required</a:t>
            </a:r>
            <a:endParaRPr lang="en-US" sz="2800" dirty="0"/>
          </a:p>
        </p:txBody>
      </p:sp>
    </p:spTree>
  </p:cSld>
  <p:clrMapOvr>
    <a:masterClrMapping/>
  </p:clrMapOvr>
  <p:transition>
    <p:fad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In-House Or Outsource</a:t>
            </a:r>
            <a:endParaRPr lang="en-US" dirty="0"/>
          </a:p>
        </p:txBody>
      </p:sp>
      <p:sp>
        <p:nvSpPr>
          <p:cNvPr id="3" name="Content Placeholder 2"/>
          <p:cNvSpPr>
            <a:spLocks noGrp="1"/>
          </p:cNvSpPr>
          <p:nvPr>
            <p:ph idx="1"/>
          </p:nvPr>
        </p:nvSpPr>
        <p:spPr>
          <a:xfrm>
            <a:off x="382588" y="1414464"/>
            <a:ext cx="8380412" cy="2873607"/>
          </a:xfrm>
        </p:spPr>
        <p:txBody>
          <a:bodyPr/>
          <a:lstStyle/>
          <a:p>
            <a:pPr marL="457200" indent="-457200"/>
            <a:r>
              <a:rPr lang="en-US" sz="3200" dirty="0" smtClean="0"/>
              <a:t>Do you have in-house staff</a:t>
            </a:r>
          </a:p>
          <a:p>
            <a:pPr marL="854075" lvl="1" indent="-396875"/>
            <a:r>
              <a:rPr lang="en-US" sz="2800" dirty="0" smtClean="0"/>
              <a:t>If not, expect longer development/test cycle, lower code quality</a:t>
            </a:r>
          </a:p>
          <a:p>
            <a:pPr marL="457200" indent="-457200"/>
            <a:r>
              <a:rPr lang="en-US" sz="3200" dirty="0" smtClean="0"/>
              <a:t>Do you have trusted outsource partner</a:t>
            </a:r>
          </a:p>
          <a:p>
            <a:pPr marL="854075" lvl="1" indent="-396875"/>
            <a:r>
              <a:rPr lang="en-US" sz="2800" dirty="0" smtClean="0"/>
              <a:t>If not, expect additional technical oversight required to ensure end-product meets needs</a:t>
            </a:r>
          </a:p>
        </p:txBody>
      </p:sp>
    </p:spTree>
  </p:cSld>
  <p:clrMapOvr>
    <a:masterClrMapping/>
  </p:clrMapOvr>
  <p:transition>
    <p:fad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In-House</a:t>
            </a:r>
            <a:endParaRPr lang="en-US" dirty="0"/>
          </a:p>
        </p:txBody>
      </p:sp>
      <p:sp>
        <p:nvSpPr>
          <p:cNvPr id="3" name="Content Placeholder 2"/>
          <p:cNvSpPr>
            <a:spLocks noGrp="1"/>
          </p:cNvSpPr>
          <p:nvPr>
            <p:ph idx="1"/>
          </p:nvPr>
        </p:nvSpPr>
        <p:spPr>
          <a:xfrm>
            <a:off x="382588" y="1414464"/>
            <a:ext cx="8380412" cy="3750257"/>
          </a:xfrm>
        </p:spPr>
        <p:txBody>
          <a:bodyPr/>
          <a:lstStyle/>
          <a:p>
            <a:pPr marL="457200" indent="-457200"/>
            <a:r>
              <a:rPr lang="en-US" sz="3200" dirty="0" smtClean="0"/>
              <a:t>Ensure team is well-resourced</a:t>
            </a:r>
          </a:p>
          <a:p>
            <a:pPr marL="854075" lvl="1" indent="-396875"/>
            <a:r>
              <a:rPr lang="en-US" sz="2800" dirty="0" smtClean="0"/>
              <a:t>Training</a:t>
            </a:r>
          </a:p>
          <a:p>
            <a:pPr marL="854075" lvl="1" indent="-396875"/>
            <a:r>
              <a:rPr lang="en-US" sz="2800" dirty="0" smtClean="0"/>
              <a:t>High end dev machines; appropriate </a:t>
            </a:r>
            <a:br>
              <a:rPr lang="en-US" sz="2800" dirty="0" smtClean="0"/>
            </a:br>
            <a:r>
              <a:rPr lang="en-US" sz="2800" dirty="0" smtClean="0"/>
              <a:t>test systems and tools</a:t>
            </a:r>
          </a:p>
          <a:p>
            <a:pPr marL="457200" indent="-457200"/>
            <a:r>
              <a:rPr lang="en-US" sz="3200" dirty="0" smtClean="0"/>
              <a:t>Participate in community forums</a:t>
            </a:r>
          </a:p>
          <a:p>
            <a:pPr marL="854075" lvl="1" indent="-396875"/>
            <a:r>
              <a:rPr lang="en-US" sz="2800" dirty="0" smtClean="0"/>
              <a:t>Small, close knit developer community</a:t>
            </a:r>
          </a:p>
          <a:p>
            <a:pPr marL="457200" indent="-457200"/>
            <a:r>
              <a:rPr lang="en-US" sz="3200" dirty="0" smtClean="0"/>
              <a:t>WDK is not enough</a:t>
            </a:r>
            <a:endParaRPr lang="en-US" sz="3200" dirty="0"/>
          </a:p>
        </p:txBody>
      </p:sp>
    </p:spTree>
  </p:cSld>
  <p:clrMapOvr>
    <a:masterClrMapping/>
  </p:clrMapOvr>
  <p:transition>
    <p:fad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In-House</a:t>
            </a:r>
            <a:endParaRPr lang="en-US" dirty="0"/>
          </a:p>
        </p:txBody>
      </p:sp>
      <p:sp>
        <p:nvSpPr>
          <p:cNvPr id="3" name="Content Placeholder 2"/>
          <p:cNvSpPr>
            <a:spLocks noGrp="1"/>
          </p:cNvSpPr>
          <p:nvPr>
            <p:ph idx="1"/>
          </p:nvPr>
        </p:nvSpPr>
        <p:spPr>
          <a:xfrm>
            <a:off x="382588" y="1414464"/>
            <a:ext cx="8380412" cy="1556323"/>
          </a:xfrm>
        </p:spPr>
        <p:txBody>
          <a:bodyPr/>
          <a:lstStyle/>
          <a:p>
            <a:pPr marL="457200" indent="-457200"/>
            <a:r>
              <a:rPr lang="en-US" sz="3200" dirty="0" smtClean="0"/>
              <a:t>Schedule:  3-6 months (typical)</a:t>
            </a:r>
          </a:p>
          <a:p>
            <a:pPr marL="854075" lvl="1" indent="-396875"/>
            <a:r>
              <a:rPr lang="en-US" sz="2800" dirty="0" smtClean="0"/>
              <a:t>Depends on skill of developer, experience</a:t>
            </a:r>
          </a:p>
          <a:p>
            <a:pPr marL="854075" lvl="1" indent="-396875"/>
            <a:r>
              <a:rPr lang="en-US" sz="2800" dirty="0" smtClean="0"/>
              <a:t>Depends on complexity of project</a:t>
            </a:r>
            <a:endParaRPr lang="en-US" sz="2800" dirty="0"/>
          </a:p>
        </p:txBody>
      </p:sp>
    </p:spTree>
  </p:cSld>
  <p:clrMapOvr>
    <a:masterClrMapping/>
  </p:clrMapOvr>
  <p:transition>
    <p:fad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Outsource</a:t>
            </a:r>
            <a:endParaRPr lang="en-US" dirty="0"/>
          </a:p>
        </p:txBody>
      </p:sp>
      <p:sp>
        <p:nvSpPr>
          <p:cNvPr id="3" name="Content Placeholder 2"/>
          <p:cNvSpPr>
            <a:spLocks noGrp="1"/>
          </p:cNvSpPr>
          <p:nvPr>
            <p:ph idx="1"/>
          </p:nvPr>
        </p:nvSpPr>
        <p:spPr>
          <a:xfrm>
            <a:off x="382588" y="1414464"/>
            <a:ext cx="8380412" cy="3316805"/>
          </a:xfrm>
        </p:spPr>
        <p:txBody>
          <a:bodyPr/>
          <a:lstStyle/>
          <a:p>
            <a:pPr marL="457200" indent="-457200"/>
            <a:r>
              <a:rPr lang="en-US" sz="3200" dirty="0" smtClean="0"/>
              <a:t>Does developer have experience?</a:t>
            </a:r>
          </a:p>
          <a:p>
            <a:pPr marL="854075" lvl="1" indent="-396875"/>
            <a:r>
              <a:rPr lang="en-US" sz="2800" dirty="0" smtClean="0"/>
              <a:t>Very few “generic” devices</a:t>
            </a:r>
          </a:p>
          <a:p>
            <a:pPr marL="854075" lvl="1" indent="-396875"/>
            <a:r>
              <a:rPr lang="en-US" sz="2800" dirty="0" smtClean="0"/>
              <a:t>Each device has specific development environment (Audio, Network, and </a:t>
            </a:r>
            <a:br>
              <a:rPr lang="en-US" sz="2800" dirty="0" smtClean="0"/>
            </a:br>
            <a:r>
              <a:rPr lang="en-US" sz="2800" dirty="0" smtClean="0"/>
              <a:t>Storage, etc.)</a:t>
            </a:r>
          </a:p>
          <a:p>
            <a:pPr marL="457200" indent="-457200"/>
            <a:r>
              <a:rPr lang="en-US" sz="3200" dirty="0" smtClean="0"/>
              <a:t>What code, documentation, knowledge transfer, and rights are provided?</a:t>
            </a:r>
          </a:p>
        </p:txBody>
      </p:sp>
    </p:spTree>
  </p:cSld>
  <p:clrMapOvr>
    <a:masterClrMapping/>
  </p:clrMapOvr>
  <p:transition>
    <p:fade/>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Outsource</a:t>
            </a:r>
            <a:endParaRPr lang="en-US" dirty="0"/>
          </a:p>
        </p:txBody>
      </p:sp>
      <p:sp>
        <p:nvSpPr>
          <p:cNvPr id="3" name="Content Placeholder 2"/>
          <p:cNvSpPr>
            <a:spLocks noGrp="1"/>
          </p:cNvSpPr>
          <p:nvPr>
            <p:ph idx="1"/>
          </p:nvPr>
        </p:nvSpPr>
        <p:spPr>
          <a:xfrm>
            <a:off x="382588" y="1414464"/>
            <a:ext cx="8380412" cy="1359859"/>
          </a:xfrm>
        </p:spPr>
        <p:txBody>
          <a:bodyPr/>
          <a:lstStyle/>
          <a:p>
            <a:pPr marL="457200" indent="-457200"/>
            <a:r>
              <a:rPr lang="en-US" sz="3200" dirty="0" smtClean="0"/>
              <a:t>Schedule:  1.5-6 months (typical)</a:t>
            </a:r>
          </a:p>
          <a:p>
            <a:pPr marL="854075" lvl="1" indent="-396875"/>
            <a:r>
              <a:rPr lang="en-US" sz="2800" dirty="0" smtClean="0"/>
              <a:t>Additional time required for coordination/feedback cycle</a:t>
            </a:r>
          </a:p>
        </p:txBody>
      </p:sp>
    </p:spTree>
  </p:cSld>
  <p:clrMapOvr>
    <a:masterClrMapping/>
  </p:clrMapOvr>
  <p:transition>
    <p:fade/>
  </p:transition>
</p:sld>
</file>

<file path=ppt/tags/tag1.xml><?xml version="1.0" encoding="utf-8"?>
<p:tagLst xmlns:a="http://schemas.openxmlformats.org/drawingml/2006/main" xmlns:r="http://schemas.openxmlformats.org/officeDocument/2006/relationships" xmlns:p="http://schemas.openxmlformats.org/presentationml/2006/main">
  <p:tag name="MMPROD_NEXTUNIQUEID" val="10009"/>
  <p:tag name="MMPROD_UIDATA" val="&lt;database version=&quot;7.0&quot;&gt;&lt;object type=&quot;1&quot; unique_id=&quot;10001&quot;&gt;&lt;object type=&quot;8&quot; unique_id=&quot;10002&quot;&gt;&lt;/object&gt;&lt;object type=&quot;2&quot; unique_id=&quot;10003&quot;&gt;&lt;object type=&quot;3&quot; unique_id=&quot;10004&quot;&gt;&lt;property id=&quot;20148&quot; value=&quot;5&quot;/&gt;&lt;property id=&quot;20300&quot; value=&quot;Slide 1&quot;/&gt;&lt;property id=&quot;20307&quot; value=&quot;257&quot;/&gt;&lt;/object&gt;&lt;object type=&quot;3&quot; unique_id=&quot;10005&quot;&gt;&lt;property id=&quot;20148&quot; value=&quot;5&quot;/&gt;&lt;property id=&quot;20300&quot; value=&quot;Slide 2 - &amp;quot;Title Of The Presentation&amp;quot;&quot;/&gt;&lt;property id=&quot;20307&quot; value=&quot;258&quot;/&gt;&lt;/object&gt;&lt;object type=&quot;3&quot; unique_id=&quot;10006&quot;&gt;&lt;property id=&quot;20148&quot; value=&quot;5&quot;/&gt;&lt;property id=&quot;20300&quot; value=&quot;Slide 3 - &amp;quot;PLEASE READ (hidden slide)&amp;quot;&quot;/&gt;&lt;property id=&quot;20307&quot; value=&quot;259&quot;/&gt;&lt;/object&gt;&lt;object type=&quot;3&quot; unique_id=&quot;10007&quot;&gt;&lt;property id=&quot;20148&quot; value=&quot;5&quot;/&gt;&lt;property id=&quot;20300&quot; value=&quot;Slide 4 - &amp;quot;SPEAKERS, PLEASE READ:&amp;quot;&quot;/&gt;&lt;property id=&quot;20307&quot; value=&quot;260&quot;/&gt;&lt;/object&gt;&lt;object type=&quot;3&quot; unique_id=&quot;10008&quot;&gt;&lt;property id=&quot;20148&quot; value=&quot;5&quot;/&gt;&lt;property id=&quot;20300&quot; value=&quot;Slide 5 - &amp;quot;SPEAKERS, PLEASE READ (hidden slide):&amp;quot;&quot;/&gt;&lt;property id=&quot;20307&quot; value=&quot;261&quot;/&gt;&lt;/object&gt;&lt;object type=&quot;3&quot; unique_id=&quot;10009&quot;&gt;&lt;property id=&quot;20148&quot; value=&quot;5&quot;/&gt;&lt;property id=&quot;20300&quot; value=&quot;Slide 6 - &amp;quot;SPEAKER COMMENT SLIDE (hidden slide)::&amp;quot;&quot;/&gt;&lt;property id=&quot;20307&quot; value=&quot;262&quot;/&gt;&lt;/object&gt;&lt;object type=&quot;3&quot; unique_id=&quot;10010&quot;&gt;&lt;property id=&quot;20148&quot; value=&quot;5&quot;/&gt;&lt;property id=&quot;20300&quot; value=&quot;Slide 7 - &amp;quot;PowerPoint Guidelines&amp;quot;&quot;/&gt;&lt;property id=&quot;20307&quot; value=&quot;263&quot;/&gt;&lt;/object&gt;&lt;object type=&quot;3&quot; unique_id=&quot;10011&quot;&gt;&lt;property id=&quot;20148&quot; value=&quot;5&quot;/&gt;&lt;property id=&quot;20300&quot; value=&quot;Slide 8 - &amp;quot;Using Subtitles&amp;#x0D;&amp;#x0A;Subtitle color&amp;quot;&quot;/&gt;&lt;property id=&quot;20307&quot; value=&quot;264&quot;/&gt;&lt;/object&gt;&lt;object type=&quot;3&quot; unique_id=&quot;10012&quot;&gt;&lt;property id=&quot;20148&quot; value=&quot;5&quot;/&gt;&lt;property id=&quot;20300&quot; value=&quot;Slide 9 - &amp;quot;Code Sample&amp;#x0D;&amp;#x0A;How to show code in a slide&amp;quot;&quot;/&gt;&lt;property id=&quot;20307&quot; value=&quot;265&quot;/&gt;&lt;/object&gt;&lt;object type=&quot;3&quot; unique_id=&quot;10013&quot;&gt;&lt;property id=&quot;20148&quot; value=&quot;5&quot;/&gt;&lt;property id=&quot;20300&quot; value=&quot;Slide 10 - &amp;quot;Example Diagram&amp;quot;&quot;/&gt;&lt;property id=&quot;20307&quot; value=&quot;266&quot;/&gt;&lt;/object&gt;&lt;object type=&quot;3&quot; unique_id=&quot;10014&quot;&gt;&lt;property id=&quot;20148&quot; value=&quot;5&quot;/&gt;&lt;property id=&quot;20300&quot; value=&quot;Slide 11 - &amp;quot;Demo Title&amp;quot;&quot;/&gt;&lt;property id=&quot;20307&quot; value=&quot;268&quot;/&gt;&lt;/object&gt;&lt;object type=&quot;3&quot; unique_id=&quot;10015&quot;&gt;&lt;property id=&quot;20148&quot; value=&quot;5&quot;/&gt;&lt;property id=&quot;20300&quot; value=&quot;Slide 12 - &amp;quot;Partner Title&amp;quot;&quot;/&gt;&lt;property id=&quot;20307&quot; value=&quot;273&quot;/&gt;&lt;/object&gt;&lt;object type=&quot;3&quot; unique_id=&quot;10016&quot;&gt;&lt;property id=&quot;20148&quot; value=&quot;5&quot;/&gt;&lt;property id=&quot;20300&quot; value=&quot;Slide 13 - &amp;quot;Announcement Title&amp;quot;&quot;/&gt;&lt;property id=&quot;20307&quot; value=&quot;274&quot;/&gt;&lt;/object&gt;&lt;object type=&quot;3&quot; unique_id=&quot;10017&quot;&gt;&lt;property id=&quot;20148&quot; value=&quot;5&quot;/&gt;&lt;property id=&quot;20300&quot; value=&quot;Slide 14 - &amp;quot;Video Title&amp;quot;&quot;/&gt;&lt;property id=&quot;20307&quot; value=&quot;275&quot;/&gt;&lt;/object&gt;&lt;object type=&quot;3&quot; unique_id=&quot;10018&quot;&gt;&lt;property id=&quot;20148&quot; value=&quot;5&quot;/&gt;&lt;property id=&quot;20300&quot; value=&quot;Slide 15 - &amp;quot;Customer Title&amp;quot;&quot;/&gt;&lt;property id=&quot;20307&quot; value=&quot;276&quot;/&gt;&lt;/object&gt;&lt;object type=&quot;3&quot; unique_id=&quot;10019&quot;&gt;&lt;property id=&quot;20148&quot; value=&quot;5&quot;/&gt;&lt;property id=&quot;20300&quot; value=&quot;Slide 16 - &amp;quot;Call To Action&amp;quot;&quot;/&gt;&lt;property id=&quot;20307&quot; value=&quot;270&quot;/&gt;&lt;/object&gt;&lt;object type=&quot;3&quot; unique_id=&quot;10020&quot;&gt;&lt;property id=&quot;20148&quot; value=&quot;5&quot;/&gt;&lt;property id=&quot;20300&quot; value=&quot;Slide 17 - &amp;quot;Additional Resources&amp;quot;&quot;/&gt;&lt;property id=&quot;20307&quot; value=&quot;271&quot;/&gt;&lt;/object&gt;&lt;object type=&quot;3&quot; unique_id=&quot;10021&quot;&gt;&lt;property id=&quot;20148&quot; value=&quot;5&quot;/&gt;&lt;property id=&quot;20300&quot; value=&quot;Slide 18&quot;/&gt;&lt;property id=&quot;20307&quot; value=&quot;272&quot;/&gt;&lt;/object&gt;&lt;/object&gt;&lt;/object&gt;&lt;/database&gt;"/>
  <p:tag name="SECTOMILLISECCONVERTED" val="1"/>
</p:tagLst>
</file>

<file path=ppt/theme/theme1.xml><?xml version="1.0" encoding="utf-8"?>
<a:theme xmlns:a="http://schemas.openxmlformats.org/drawingml/2006/main" name="1_WinHEC 2008 Template_NEW_9.22.08">
  <a:themeElements>
    <a:clrScheme name="Custom 7">
      <a:dk1>
        <a:srgbClr val="000000"/>
      </a:dk1>
      <a:lt1>
        <a:srgbClr val="FFFFFF"/>
      </a:lt1>
      <a:dk2>
        <a:srgbClr val="26357E"/>
      </a:dk2>
      <a:lt2>
        <a:srgbClr val="FFFFFF"/>
      </a:lt2>
      <a:accent1>
        <a:srgbClr val="FDE399"/>
      </a:accent1>
      <a:accent2>
        <a:srgbClr val="92D050"/>
      </a:accent2>
      <a:accent3>
        <a:srgbClr val="E76429"/>
      </a:accent3>
      <a:accent4>
        <a:srgbClr val="5DD3FF"/>
      </a:accent4>
      <a:accent5>
        <a:srgbClr val="FF9929"/>
      </a:accent5>
      <a:accent6>
        <a:srgbClr val="FFC000"/>
      </a:accent6>
      <a:hlink>
        <a:srgbClr val="FAD366"/>
      </a:hlink>
      <a:folHlink>
        <a:srgbClr val="7030A0"/>
      </a:folHlink>
    </a:clrScheme>
    <a:fontScheme name="Business Value launch template">
      <a:majorFont>
        <a:latin typeface="Segoe Semibold"/>
        <a:ea typeface=""/>
        <a:cs typeface=""/>
      </a:majorFont>
      <a:minorFont>
        <a:latin typeface="Segoe"/>
        <a:ea typeface=""/>
        <a:cs typeface=""/>
      </a:minorFont>
    </a:fontScheme>
    <a:fmtScheme name="Technic">
      <a:fillStyleLst>
        <a:solidFill>
          <a:schemeClr val="phClr"/>
        </a:solidFill>
        <a:gradFill rotWithShape="1">
          <a:gsLst>
            <a:gs pos="0">
              <a:schemeClr val="phClr">
                <a:tint val="1000"/>
              </a:schemeClr>
            </a:gs>
            <a:gs pos="68000">
              <a:schemeClr val="phClr">
                <a:tint val="77000"/>
              </a:schemeClr>
            </a:gs>
            <a:gs pos="81000">
              <a:schemeClr val="phClr">
                <a:tint val="79000"/>
              </a:schemeClr>
            </a:gs>
            <a:gs pos="86000">
              <a:schemeClr val="phClr">
                <a:tint val="73000"/>
              </a:schemeClr>
            </a:gs>
            <a:gs pos="100000">
              <a:schemeClr val="phClr">
                <a:tint val="35000"/>
              </a:schemeClr>
            </a:gs>
          </a:gsLst>
          <a:lin ang="5400000" scaled="1"/>
        </a:gradFill>
        <a:gradFill rotWithShape="1">
          <a:gsLst>
            <a:gs pos="0">
              <a:schemeClr val="phClr">
                <a:tint val="73000"/>
                <a:satMod val="150000"/>
              </a:schemeClr>
            </a:gs>
            <a:gs pos="25000">
              <a:schemeClr val="phClr">
                <a:tint val="96000"/>
                <a:shade val="80000"/>
                <a:satMod val="105000"/>
              </a:schemeClr>
            </a:gs>
            <a:gs pos="38000">
              <a:schemeClr val="phClr">
                <a:tint val="96000"/>
                <a:shade val="59000"/>
                <a:satMod val="120000"/>
              </a:schemeClr>
            </a:gs>
            <a:gs pos="55000">
              <a:schemeClr val="phClr">
                <a:shade val="57000"/>
                <a:satMod val="120000"/>
              </a:schemeClr>
            </a:gs>
            <a:gs pos="80000">
              <a:schemeClr val="phClr">
                <a:shade val="56000"/>
                <a:satMod val="145000"/>
              </a:schemeClr>
            </a:gs>
            <a:gs pos="88000">
              <a:schemeClr val="phClr">
                <a:shade val="63000"/>
                <a:satMod val="160000"/>
              </a:schemeClr>
            </a:gs>
            <a:gs pos="100000">
              <a:schemeClr val="phClr">
                <a:tint val="99555"/>
                <a:satMod val="155000"/>
              </a:schemeClr>
            </a:gs>
          </a:gsLst>
          <a:lin ang="5400000" scaled="1"/>
        </a:gradFill>
      </a:fillStyleLst>
      <a:lnStyleLst>
        <a:ln w="9525" cap="flat" cmpd="sng" algn="ctr">
          <a:solidFill>
            <a:schemeClr val="phClr">
              <a:shade val="60000"/>
              <a:satMod val="300000"/>
            </a:schemeClr>
          </a:solidFill>
          <a:prstDash val="solid"/>
        </a:ln>
        <a:ln w="19050" cap="flat" cmpd="sng" algn="ctr">
          <a:solidFill>
            <a:schemeClr val="phClr"/>
          </a:solidFill>
          <a:prstDash val="solid"/>
        </a:ln>
        <a:ln w="19050" cap="flat" cmpd="sng" algn="ctr">
          <a:solidFill>
            <a:schemeClr val="phClr"/>
          </a:solidFill>
          <a:prstDash val="solid"/>
        </a:ln>
      </a:lnStyleLst>
      <a:effectStyleLst>
        <a:effectStyle>
          <a:effectLst>
            <a:glow rad="63500">
              <a:schemeClr val="phClr">
                <a:tint val="30000"/>
                <a:shade val="95000"/>
                <a:satMod val="300000"/>
                <a:alpha val="50000"/>
              </a:schemeClr>
            </a:glow>
          </a:effectLst>
        </a:effectStyle>
        <a:effectStyle>
          <a:effectLst>
            <a:glow rad="70000">
              <a:schemeClr val="phClr">
                <a:tint val="30000"/>
                <a:shade val="95000"/>
                <a:satMod val="300000"/>
                <a:alpha val="50000"/>
              </a:schemeClr>
            </a:glow>
          </a:effectLst>
        </a:effectStyle>
        <a:effectStyle>
          <a:effectLst>
            <a:glow rad="76200">
              <a:schemeClr val="phClr">
                <a:tint val="30000"/>
                <a:shade val="95000"/>
                <a:satMod val="300000"/>
                <a:alpha val="50000"/>
              </a:schemeClr>
            </a:glow>
          </a:effectLst>
          <a:scene3d>
            <a:camera prst="orthographicFront" fov="0">
              <a:rot lat="0" lon="0" rev="0"/>
            </a:camera>
            <a:lightRig rig="harsh" dir="t">
              <a:rot lat="6000000" lon="6000000" rev="0"/>
            </a:lightRig>
          </a:scene3d>
          <a:sp3d contourW="10000" prstMaterial="metal">
            <a:bevelT w="20000" h="9000" prst="softRound"/>
            <a:contourClr>
              <a:schemeClr val="phClr">
                <a:shade val="30000"/>
                <a:satMod val="20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100000" t="-60000" r="100000" b="200000"/>
          </a:path>
        </a:gradFill>
        <a:gradFill rotWithShape="1">
          <a:gsLst>
            <a:gs pos="0">
              <a:schemeClr val="phClr">
                <a:tint val="80000"/>
                <a:satMod val="300000"/>
              </a:schemeClr>
            </a:gs>
            <a:gs pos="100000">
              <a:schemeClr val="phClr">
                <a:shade val="30000"/>
                <a:satMod val="200000"/>
              </a:schemeClr>
            </a:gs>
          </a:gsLst>
          <a:path path="circle">
            <a:fillToRect l="100000" t="100000" r="100000" b="100000"/>
          </a:path>
        </a:gradFill>
      </a:bgFillStyleLst>
    </a:fmtScheme>
  </a:themeElements>
  <a:objectDefaults>
    <a:spDef>
      <a:spPr bwMode="auto">
        <a:ln>
          <a:headEnd type="none" w="med" len="med"/>
          <a:tailEnd type="none" w="med" len="med"/>
        </a:ln>
      </a:spPr>
      <a:bodyPr vert="horz" wrap="square" lIns="91432" tIns="45717" rIns="91432" bIns="45717" numCol="1" rtlCol="0" anchor="ctr" anchorCtr="0" compatLnSpc="1">
        <a:prstTxWarp prst="textNoShape">
          <a:avLst/>
        </a:prstTxWarp>
      </a:bodyPr>
      <a:lstStyle>
        <a:defPPr algn="ctr" defTabSz="914063">
          <a:defRPr dirty="0" err="1" smtClean="0">
            <a:solidFill>
              <a:schemeClr val="tx1"/>
            </a:solidFill>
            <a:effectLst>
              <a:outerShdw blurRad="38100" dist="38100" dir="2700000" algn="tl">
                <a:srgbClr val="000000">
                  <a:alpha val="43137"/>
                </a:srgbClr>
              </a:outerShdw>
            </a:effectLst>
            <a:latin typeface="Trebuchet MS" pitchFamily="34" charset="0"/>
          </a:defRPr>
        </a:defPPr>
      </a:lstStyle>
      <a:style>
        <a:lnRef idx="1">
          <a:schemeClr val="accent2"/>
        </a:lnRef>
        <a:fillRef idx="3">
          <a:schemeClr val="accent2"/>
        </a:fillRef>
        <a:effectRef idx="2">
          <a:schemeClr val="accent2"/>
        </a:effectRef>
        <a:fontRef idx="minor">
          <a:schemeClr val="lt1"/>
        </a:fontRef>
      </a:style>
    </a:spDef>
    <a:lnDef>
      <a:spPr bwMode="auto">
        <a:xfrm>
          <a:off x="0" y="0"/>
          <a:ext cx="1" cy="1"/>
        </a:xfrm>
        <a:custGeom>
          <a:avLst/>
          <a:gdLst/>
          <a:ahLst/>
          <a:cxnLst/>
          <a:rect l="0" t="0" r="0" b="0"/>
          <a:pathLst/>
        </a:custGeom>
        <a:gradFill rotWithShape="0">
          <a:gsLst>
            <a:gs pos="0">
              <a:schemeClr val="folHlink">
                <a:gamma/>
                <a:tint val="72941"/>
                <a:invGamma/>
              </a:schemeClr>
            </a:gs>
            <a:gs pos="50000">
              <a:schemeClr val="folHlink"/>
            </a:gs>
            <a:gs pos="100000">
              <a:schemeClr val="folHlink">
                <a:gamma/>
                <a:tint val="72941"/>
                <a:invGamma/>
              </a:schemeClr>
            </a:gs>
          </a:gsLst>
          <a:lin ang="2700000" scaled="1"/>
        </a:gradFill>
        <a:ln w="12700" cap="flat" cmpd="sng" algn="ctr">
          <a:solidFill>
            <a:schemeClr val="tx1"/>
          </a:solidFill>
          <a:prstDash val="solid"/>
          <a:round/>
          <a:headEnd type="none" w="med" len="med"/>
          <a:tailEnd type="none" w="med" len="med"/>
        </a:ln>
        <a:effectLst/>
      </a:spPr>
      <a:bodyPr vert="horz" wrap="square" lIns="109728" tIns="54864" rIns="109728" bIns="54864" numCol="1" anchor="ctr" anchorCtr="0" compatLnSpc="1">
        <a:prstTxWarp prst="textNoShape">
          <a:avLst/>
        </a:prstTxWarp>
      </a:bodyPr>
      <a:lstStyle>
        <a:defPPr marL="0" marR="0" indent="0" algn="l" defTabSz="1096963" rtl="0" eaLnBrk="1" fontAlgn="base" latinLnBrk="0" hangingPunct="1">
          <a:lnSpc>
            <a:spcPct val="100000"/>
          </a:lnSpc>
          <a:spcBef>
            <a:spcPct val="0"/>
          </a:spcBef>
          <a:spcAft>
            <a:spcPct val="0"/>
          </a:spcAft>
          <a:buClrTx/>
          <a:buSzTx/>
          <a:buFontTx/>
          <a:buNone/>
          <a:tabLst/>
          <a:defRPr kumimoji="0" lang="en-US" sz="2900" b="0" i="0" u="none" strike="noStrike" cap="none" normalizeH="0" baseline="0" smtClean="0">
            <a:solidFill>
              <a:schemeClr val="bg2"/>
            </a:solidFill>
            <a:effectLst/>
            <a:latin typeface="Segoe Semibold" pitchFamily="34" charset="0"/>
          </a:defRPr>
        </a:defPPr>
      </a:lstStyle>
    </a:lnDef>
    <a:txDef>
      <a:spPr>
        <a:noFill/>
      </a:spPr>
      <a:bodyPr wrap="square" rtlCol="0">
        <a:spAutoFit/>
      </a:bodyPr>
      <a:lstStyle>
        <a:defPPr>
          <a:defRPr sz="2800" dirty="0" smtClean="0">
            <a:solidFill>
              <a:schemeClr val="tx1"/>
            </a:solidFill>
            <a:effectLst>
              <a:outerShdw blurRad="38100" dist="38100" dir="2700000" algn="tl">
                <a:srgbClr val="000000">
                  <a:alpha val="43137"/>
                </a:srgbClr>
              </a:outerShdw>
            </a:effectLst>
            <a:latin typeface="Trebuchet MS" pitchFamily="34" charset="0"/>
          </a:defRPr>
        </a:defPPr>
      </a:lstStyle>
    </a:txDef>
  </a:objectDefaults>
  <a:extraClrSchemeLst>
    <a:extraClrScheme>
      <a:clrScheme name="Business Value launch template 1">
        <a:dk1>
          <a:srgbClr val="000000"/>
        </a:dk1>
        <a:lt1>
          <a:srgbClr val="FFFFFF"/>
        </a:lt1>
        <a:dk2>
          <a:srgbClr val="EF7E39"/>
        </a:dk2>
        <a:lt2>
          <a:srgbClr val="FFFFFF"/>
        </a:lt2>
        <a:accent1>
          <a:srgbClr val="000000"/>
        </a:accent1>
        <a:accent2>
          <a:srgbClr val="54C71B"/>
        </a:accent2>
        <a:accent3>
          <a:srgbClr val="F6C0AE"/>
        </a:accent3>
        <a:accent4>
          <a:srgbClr val="DADADA"/>
        </a:accent4>
        <a:accent5>
          <a:srgbClr val="AAAAAA"/>
        </a:accent5>
        <a:accent6>
          <a:srgbClr val="4BB417"/>
        </a:accent6>
        <a:hlink>
          <a:srgbClr val="FBE019"/>
        </a:hlink>
        <a:folHlink>
          <a:srgbClr val="3D78EF"/>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837</Words>
  <Application>Microsoft Office PowerPoint</Application>
  <PresentationFormat>On-screen Show (4:3)</PresentationFormat>
  <Paragraphs>98</Paragraphs>
  <Slides>15</Slides>
  <Notes>15</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1_WinHEC 2008 Template_NEW_9.22.08</vt:lpstr>
      <vt:lpstr>Slide 1</vt:lpstr>
      <vt:lpstr>Should We Outsource Driver Development?</vt:lpstr>
      <vt:lpstr>Driver Development</vt:lpstr>
      <vt:lpstr>Driver Development</vt:lpstr>
      <vt:lpstr>In-House Or Outsource</vt:lpstr>
      <vt:lpstr>In-House</vt:lpstr>
      <vt:lpstr>In-House</vt:lpstr>
      <vt:lpstr>Outsource</vt:lpstr>
      <vt:lpstr>Outsource</vt:lpstr>
      <vt:lpstr>Hints For Success</vt:lpstr>
      <vt:lpstr>In-House Or Outsource</vt:lpstr>
      <vt:lpstr>Call To Action</vt:lpstr>
      <vt:lpstr>Additional Resources</vt:lpstr>
      <vt:lpstr>Please Complete A Session Evaluation Form Your input is important!</vt:lpstr>
      <vt:lpstr>Slide 15</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
  <cp:lastModifiedBy/>
  <cp:revision>1</cp:revision>
  <dcterms:created xsi:type="dcterms:W3CDTF">2008-11-12T06:12:48Z</dcterms:created>
  <dcterms:modified xsi:type="dcterms:W3CDTF">2008-11-12T06:12:54Z</dcterms:modified>
</cp:coreProperties>
</file>