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86"/>
  </p:notesMasterIdLst>
  <p:sldIdLst>
    <p:sldId id="258" r:id="rId2"/>
    <p:sldId id="259" r:id="rId3"/>
    <p:sldId id="261" r:id="rId4"/>
    <p:sldId id="262" r:id="rId5"/>
    <p:sldId id="263" r:id="rId6"/>
    <p:sldId id="266" r:id="rId7"/>
    <p:sldId id="395" r:id="rId8"/>
    <p:sldId id="340" r:id="rId9"/>
    <p:sldId id="341" r:id="rId10"/>
    <p:sldId id="267" r:id="rId11"/>
    <p:sldId id="342" r:id="rId12"/>
    <p:sldId id="343" r:id="rId13"/>
    <p:sldId id="358" r:id="rId14"/>
    <p:sldId id="270" r:id="rId15"/>
    <p:sldId id="345" r:id="rId16"/>
    <p:sldId id="346" r:id="rId17"/>
    <p:sldId id="344" r:id="rId18"/>
    <p:sldId id="347" r:id="rId19"/>
    <p:sldId id="348" r:id="rId20"/>
    <p:sldId id="349" r:id="rId21"/>
    <p:sldId id="350" r:id="rId22"/>
    <p:sldId id="351" r:id="rId23"/>
    <p:sldId id="352" r:id="rId24"/>
    <p:sldId id="353" r:id="rId25"/>
    <p:sldId id="279" r:id="rId26"/>
    <p:sldId id="280" r:id="rId27"/>
    <p:sldId id="281" r:id="rId28"/>
    <p:sldId id="282" r:id="rId29"/>
    <p:sldId id="283" r:id="rId30"/>
    <p:sldId id="284" r:id="rId31"/>
    <p:sldId id="285" r:id="rId32"/>
    <p:sldId id="286" r:id="rId33"/>
    <p:sldId id="300" r:id="rId34"/>
    <p:sldId id="301" r:id="rId35"/>
    <p:sldId id="360" r:id="rId36"/>
    <p:sldId id="359" r:id="rId37"/>
    <p:sldId id="302" r:id="rId38"/>
    <p:sldId id="361" r:id="rId39"/>
    <p:sldId id="363" r:id="rId40"/>
    <p:sldId id="304" r:id="rId41"/>
    <p:sldId id="364" r:id="rId42"/>
    <p:sldId id="365" r:id="rId43"/>
    <p:sldId id="367" r:id="rId44"/>
    <p:sldId id="368" r:id="rId45"/>
    <p:sldId id="366" r:id="rId46"/>
    <p:sldId id="369" r:id="rId47"/>
    <p:sldId id="370" r:id="rId48"/>
    <p:sldId id="371" r:id="rId49"/>
    <p:sldId id="372" r:id="rId50"/>
    <p:sldId id="314" r:id="rId51"/>
    <p:sldId id="315" r:id="rId52"/>
    <p:sldId id="316" r:id="rId53"/>
    <p:sldId id="317" r:id="rId54"/>
    <p:sldId id="318" r:id="rId55"/>
    <p:sldId id="319" r:id="rId56"/>
    <p:sldId id="287" r:id="rId57"/>
    <p:sldId id="320" r:id="rId58"/>
    <p:sldId id="322" r:id="rId59"/>
    <p:sldId id="373" r:id="rId60"/>
    <p:sldId id="375" r:id="rId61"/>
    <p:sldId id="378" r:id="rId62"/>
    <p:sldId id="379" r:id="rId63"/>
    <p:sldId id="394" r:id="rId64"/>
    <p:sldId id="324" r:id="rId65"/>
    <p:sldId id="383" r:id="rId66"/>
    <p:sldId id="384" r:id="rId67"/>
    <p:sldId id="326" r:id="rId68"/>
    <p:sldId id="385" r:id="rId69"/>
    <p:sldId id="386" r:id="rId70"/>
    <p:sldId id="327" r:id="rId71"/>
    <p:sldId id="387" r:id="rId72"/>
    <p:sldId id="389" r:id="rId73"/>
    <p:sldId id="328" r:id="rId74"/>
    <p:sldId id="390" r:id="rId75"/>
    <p:sldId id="391" r:id="rId76"/>
    <p:sldId id="392" r:id="rId77"/>
    <p:sldId id="393" r:id="rId78"/>
    <p:sldId id="334" r:id="rId79"/>
    <p:sldId id="335" r:id="rId80"/>
    <p:sldId id="336" r:id="rId81"/>
    <p:sldId id="337" r:id="rId82"/>
    <p:sldId id="338" r:id="rId83"/>
    <p:sldId id="339" r:id="rId84"/>
    <p:sldId id="298" r:id="rId8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B2CC"/>
    <a:srgbClr val="44C9D3"/>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904" autoAdjust="0"/>
    <p:restoredTop sz="94393" autoAdjust="0"/>
  </p:normalViewPr>
  <p:slideViewPr>
    <p:cSldViewPr snapToGrid="0">
      <p:cViewPr>
        <p:scale>
          <a:sx n="75" d="100"/>
          <a:sy n="75" d="100"/>
        </p:scale>
        <p:origin x="-78" y="1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64" y="242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6.emf"/><Relationship Id="rId4"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7.emf"/><Relationship Id="rId4"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57EEDDC5-984A-4935-9948-0B1D4C0F067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ipoappre101/training/training.aspx?AssetID=RP101866051033&amp;CTT=6&amp;Origin=RP10186582103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B27AF-57E0-46BB-96E7-FDCF6045930A}"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smtClean="0"/>
              <a:t>[</a:t>
            </a:r>
            <a:r>
              <a:rPr lang="en-US" b="1" smtClean="0"/>
              <a:t>T</a:t>
            </a:r>
            <a:r>
              <a:rPr lang="az-Latn-AZ" b="1" err="1" smtClean="0"/>
              <a:t>əlimçi</a:t>
            </a:r>
            <a:r>
              <a:rPr lang="az-Latn-AZ" b="1" baseline="0" err="1" smtClean="0"/>
              <a:t>nin</a:t>
            </a:r>
            <a:r>
              <a:rPr lang="az-Latn-AZ" b="1" baseline="0" smtClean="0"/>
              <a:t> qeydi</a:t>
            </a:r>
            <a:r>
              <a:rPr lang="en-US" smtClean="0"/>
              <a:t>: </a:t>
            </a:r>
            <a:r>
              <a:rPr lang="az-Latn-AZ" smtClean="0"/>
              <a:t>Bu şablonun </a:t>
            </a:r>
            <a:r>
              <a:rPr lang="az-Latn-AZ" err="1" smtClean="0"/>
              <a:t>fərdiləşdirilməsi</a:t>
            </a:r>
            <a:r>
              <a:rPr lang="az-Latn-AZ" smtClean="0"/>
              <a:t> üzrə ətraflı təlimat</a:t>
            </a:r>
            <a:r>
              <a:rPr lang="az-Latn-AZ" baseline="0" smtClean="0"/>
              <a:t> üçün ən axırıncı slayda baxın. Həm də bəzi slaydların qeyd panelində dərsə aid əlavə mətni baxmaq olar</a:t>
            </a:r>
            <a:r>
              <a:rPr lang="en-US" smtClean="0"/>
              <a:t>.]</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A57E4-1B55-44F0-8FF1-DD3467B8486D}" type="slidenum">
              <a:rPr lang="en-US"/>
              <a:pPr/>
              <a:t>10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4C036-840B-4A2A-A91A-119422EC9ACE}" type="slidenum">
              <a:rPr lang="en-US"/>
              <a:pPr/>
              <a:t>11</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763A1-3FD5-45CF-BD3B-ADADD752358D}" type="slidenum">
              <a:rPr lang="en-US"/>
              <a:pPr/>
              <a:t>12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D8E09-BB34-48CA-AA97-D00404870035}" type="slidenum">
              <a:rPr lang="en-US"/>
              <a:pPr/>
              <a:t>13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az-Latn-AZ" smtClean="0"/>
              <a:t>Bu zaman düzənlər </a:t>
            </a:r>
            <a:r>
              <a:rPr lang="az-Latn-AZ" err="1" smtClean="0"/>
              <a:t>qalereysı</a:t>
            </a:r>
            <a:r>
              <a:rPr lang="az-Latn-AZ" smtClean="0"/>
              <a:t> açılacaq və bu qalereyadan tətbiq etmək istədiyiniz düzəni seçib </a:t>
            </a:r>
            <a:r>
              <a:rPr lang="az-Latn-AZ" err="1" smtClean="0"/>
              <a:t>klikləyə</a:t>
            </a:r>
            <a:r>
              <a:rPr lang="az-Latn-AZ" smtClean="0"/>
              <a:t> bilərsiniz.</a:t>
            </a:r>
            <a:r>
              <a:rPr lang="en-US" smtClean="0"/>
              <a:t> </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14D27-396C-453F-A73F-E947F66EEE6C}" type="slidenum">
              <a:rPr lang="en-US"/>
              <a:pPr/>
              <a:t>14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2D26B-B360-4C7F-97C6-00D9623B1B77}" type="slidenum">
              <a:rPr lang="en-US"/>
              <a:pPr/>
              <a:t>15</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D7C0B-85F3-4AED-B461-A3919D310D46}" type="slidenum">
              <a:rPr lang="en-US"/>
              <a:pPr/>
              <a:t>16</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spcBef>
                <a:spcPct val="20000"/>
              </a:spcBef>
              <a:spcAft>
                <a:spcPct val="45000"/>
              </a:spcAft>
            </a:pPr>
            <a:r>
              <a:rPr lang="en-US" smtClean="0"/>
              <a:t>4</a:t>
            </a:r>
            <a:r>
              <a:rPr lang="en-US" baseline="0" smtClean="0"/>
              <a:t> </a:t>
            </a:r>
            <a:r>
              <a:rPr lang="az-Latn-AZ" baseline="0" smtClean="0"/>
              <a:t>nömrəsi ilə işarələnən doldurucu həm mətni, həm də sxemlər, şəkillər və film faylları kimi qrafiki elementləri dəstəkləyir</a:t>
            </a:r>
            <a:r>
              <a:rPr lang="en-US" smtClean="0"/>
              <a:t>.</a:t>
            </a:r>
            <a:endParaRPr lang="en-US"/>
          </a:p>
          <a:p>
            <a:pPr>
              <a:spcBef>
                <a:spcPct val="20000"/>
              </a:spcBef>
              <a:spcAft>
                <a:spcPct val="45000"/>
              </a:spcAft>
            </a:pPr>
            <a:r>
              <a:rPr lang="az-Latn-AZ" smtClean="0"/>
              <a:t>Digər düzənlərdən</a:t>
            </a:r>
            <a:r>
              <a:rPr lang="az-Latn-AZ" baseline="0" smtClean="0"/>
              <a:t> bəziləri bu universal </a:t>
            </a:r>
            <a:r>
              <a:rPr lang="az-Latn-AZ" baseline="0" err="1" smtClean="0"/>
              <a:t>dolduruculardan</a:t>
            </a:r>
            <a:r>
              <a:rPr lang="az-Latn-AZ" baseline="0" smtClean="0"/>
              <a:t> ikisini özündə saxlayır, deməli, siz bu </a:t>
            </a:r>
            <a:r>
              <a:rPr lang="az-Latn-AZ" baseline="0" err="1" smtClean="0"/>
              <a:t>dolduruculardan</a:t>
            </a:r>
            <a:r>
              <a:rPr lang="az-Latn-AZ" baseline="0" smtClean="0"/>
              <a:t> birinə siyahı, digərinə isə şəkil və ya digər qrafiki element qoya bilərsiniz.</a:t>
            </a:r>
            <a:endParaRPr lang="en-US">
              <a:solidFill>
                <a:srgbClr val="FFCC00"/>
              </a:solidFill>
            </a:endParaRP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F1493-98FB-44F2-9CFD-4EBC945DA47F}" type="slidenum">
              <a:rPr lang="en-US"/>
              <a:pPr/>
              <a:t>17</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9ADA5-EE9C-4EEC-8399-4C6C2071D7B6}" type="slidenum">
              <a:rPr lang="en-US"/>
              <a:pPr/>
              <a:t>18</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az-Latn-AZ" b="1" smtClean="0"/>
              <a:t>Mətnin</a:t>
            </a:r>
            <a:r>
              <a:rPr lang="az-Latn-AZ" b="1" baseline="0" smtClean="0"/>
              <a:t> avtomatik </a:t>
            </a:r>
            <a:r>
              <a:rPr lang="az-Latn-AZ" b="1" baseline="0" err="1" smtClean="0"/>
              <a:t>sığışdırılması</a:t>
            </a:r>
            <a:r>
              <a:rPr lang="az-Latn-AZ" b="1" baseline="0" smtClean="0"/>
              <a:t> </a:t>
            </a:r>
            <a:r>
              <a:rPr lang="az-Latn-AZ" b="0" baseline="0" smtClean="0"/>
              <a:t>haqqında qeyd:</a:t>
            </a:r>
            <a:r>
              <a:rPr lang="en-US" smtClean="0"/>
              <a:t> </a:t>
            </a:r>
            <a:r>
              <a:rPr lang="az-Latn-AZ" smtClean="0"/>
              <a:t>Əgər </a:t>
            </a:r>
            <a:r>
              <a:rPr lang="az-Latn-AZ" err="1" smtClean="0"/>
              <a:t>doldurucunun</a:t>
            </a:r>
            <a:r>
              <a:rPr lang="az-Latn-AZ" smtClean="0"/>
              <a:t> tutumundan artıq mətn daxil edilirsə,</a:t>
            </a:r>
            <a:r>
              <a:rPr lang="en-US" smtClean="0"/>
              <a:t> </a:t>
            </a:r>
            <a:r>
              <a:rPr lang="en-US"/>
              <a:t>PowerPoint </a:t>
            </a:r>
            <a:r>
              <a:rPr lang="az-Latn-AZ" smtClean="0"/>
              <a:t>daxil olunan mətni </a:t>
            </a:r>
            <a:r>
              <a:rPr lang="az-Latn-AZ" err="1" smtClean="0"/>
              <a:t>doldurucuya</a:t>
            </a:r>
            <a:r>
              <a:rPr lang="az-Latn-AZ" smtClean="0"/>
              <a:t> </a:t>
            </a:r>
            <a:r>
              <a:rPr lang="az-Latn-AZ" err="1" smtClean="0"/>
              <a:t>sıxışdırmaq</a:t>
            </a:r>
            <a:r>
              <a:rPr lang="az-Latn-AZ" smtClean="0"/>
              <a:t> üçün şriftin ölçüsünü və </a:t>
            </a:r>
            <a:r>
              <a:rPr lang="az-Latn-AZ" err="1" smtClean="0"/>
              <a:t>sətirlərarası</a:t>
            </a:r>
            <a:r>
              <a:rPr lang="az-Latn-AZ" smtClean="0"/>
              <a:t> məsafəni azaldır</a:t>
            </a:r>
            <a:r>
              <a:rPr lang="en-US" smtClean="0"/>
              <a:t>. </a:t>
            </a:r>
            <a:r>
              <a:rPr lang="az-Latn-AZ" smtClean="0"/>
              <a:t>Lazım</a:t>
            </a:r>
            <a:r>
              <a:rPr lang="az-Latn-AZ" baseline="0" smtClean="0"/>
              <a:t> gəldikdə, siz bu </a:t>
            </a:r>
            <a:r>
              <a:rPr lang="az-Latn-AZ" baseline="0" err="1" smtClean="0"/>
              <a:t>xüsussiyyəti</a:t>
            </a:r>
            <a:r>
              <a:rPr lang="az-Latn-AZ" baseline="0" smtClean="0"/>
              <a:t> söndürə bilərsiniz</a:t>
            </a:r>
            <a:r>
              <a:rPr lang="en-US" smtClean="0"/>
              <a:t>. </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F3942-3DED-4884-9732-1A3D01925BBB}" type="slidenum">
              <a:rPr lang="en-US"/>
              <a:pPr/>
              <a:t>19</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3D00C-BDCB-435F-A1B6-9E1C19ABF58A}"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B3B1D-DB56-4829-91D2-94C5CEF06745}" type="slidenum">
              <a:rPr lang="en-US"/>
              <a:pPr/>
              <a:t>20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EDC5A-1E6D-4139-BF69-1D957B8D837B}" type="slidenum">
              <a:rPr lang="en-US"/>
              <a:pPr/>
              <a:t>21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az-Latn-AZ" smtClean="0"/>
              <a:t>Əgər</a:t>
            </a:r>
            <a:r>
              <a:rPr lang="en-US" smtClean="0"/>
              <a:t> </a:t>
            </a:r>
            <a:r>
              <a:rPr lang="az-Latn-AZ" b="1" smtClean="0"/>
              <a:t>İlkin</a:t>
            </a:r>
            <a:r>
              <a:rPr lang="az-Latn-AZ" b="1" baseline="0" smtClean="0"/>
              <a:t> formatları saxla </a:t>
            </a:r>
            <a:r>
              <a:rPr lang="az-Latn-AZ" b="0" baseline="0" smtClean="0"/>
              <a:t>seçim qutusu </a:t>
            </a:r>
            <a:r>
              <a:rPr lang="az-Latn-AZ" b="0" baseline="0" err="1" smtClean="0"/>
              <a:t>nişanlanmazsa</a:t>
            </a:r>
            <a:r>
              <a:rPr lang="en-US" smtClean="0"/>
              <a:t>, </a:t>
            </a:r>
            <a:r>
              <a:rPr lang="az-Latn-AZ" smtClean="0"/>
              <a:t>əlavə olunan</a:t>
            </a:r>
            <a:r>
              <a:rPr lang="az-Latn-AZ" baseline="0" smtClean="0"/>
              <a:t> slaydlar cari slaydda istifadə olunan görünüş və ya </a:t>
            </a:r>
            <a:r>
              <a:rPr lang="az-Latn-AZ" b="1" baseline="0" smtClean="0"/>
              <a:t>mövzu</a:t>
            </a:r>
            <a:r>
              <a:rPr lang="az-Latn-AZ" baseline="0" smtClean="0"/>
              <a:t>-</a:t>
            </a:r>
            <a:r>
              <a:rPr lang="az-Latn-AZ" baseline="0" err="1" smtClean="0"/>
              <a:t>nu</a:t>
            </a:r>
            <a:r>
              <a:rPr lang="az-Latn-AZ" baseline="0" smtClean="0"/>
              <a:t> miras götürəcək</a:t>
            </a:r>
            <a:r>
              <a:rPr lang="en-US" smtClean="0"/>
              <a:t>. (</a:t>
            </a:r>
            <a:r>
              <a:rPr lang="az-Latn-AZ" smtClean="0"/>
              <a:t>Mövzu </a:t>
            </a:r>
            <a:r>
              <a:rPr lang="az-Latn-AZ" err="1" smtClean="0"/>
              <a:t>prezentasiya</a:t>
            </a:r>
            <a:r>
              <a:rPr lang="az-Latn-AZ" smtClean="0"/>
              <a:t> üçün ümumi dizaynı və rəngləri təyin</a:t>
            </a:r>
            <a:r>
              <a:rPr lang="az-Latn-AZ" baseline="0" smtClean="0"/>
              <a:t> edir</a:t>
            </a:r>
            <a:r>
              <a:rPr lang="en-US" smtClean="0"/>
              <a:t>; </a:t>
            </a:r>
            <a:r>
              <a:rPr lang="az-Latn-AZ" smtClean="0"/>
              <a:t>bu haqda daha ətraflı məlumat növbəti dərsdə </a:t>
            </a:r>
            <a:r>
              <a:rPr lang="az-Latn-AZ" err="1" smtClean="0"/>
              <a:t>veriləcəkdir</a:t>
            </a:r>
            <a:r>
              <a:rPr lang="en-US" smtClean="0"/>
              <a:t>.)</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C3ED3-6FDE-4F57-AA0F-4464AEA60341}" type="slidenum">
              <a:rPr lang="en-US"/>
              <a:pPr/>
              <a:t>22</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az-Latn-AZ" smtClean="0"/>
              <a:t>Bu proses haqqında ətraflı məlumat</a:t>
            </a:r>
            <a:r>
              <a:rPr lang="az-Latn-AZ" baseline="0" smtClean="0"/>
              <a:t> almaq üçün kursun sonunda </a:t>
            </a:r>
            <a:r>
              <a:rPr lang="az-Latn-AZ" baseline="0" err="1" smtClean="0"/>
              <a:t>göstərillmiş</a:t>
            </a:r>
            <a:r>
              <a:rPr lang="az-Latn-AZ" baseline="0" smtClean="0"/>
              <a:t> </a:t>
            </a:r>
            <a:r>
              <a:rPr lang="en-US" smtClean="0"/>
              <a:t>Quick </a:t>
            </a:r>
            <a:r>
              <a:rPr lang="en-US"/>
              <a:t>Reference Card </a:t>
            </a:r>
            <a:r>
              <a:rPr lang="az-Latn-AZ" smtClean="0"/>
              <a:t>istinadına müraciət edin</a:t>
            </a:r>
            <a:r>
              <a:rPr lang="en-US" smtClean="0"/>
              <a:t>.</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A4C16-C200-4850-B77B-72BA0E179429}" type="slidenum">
              <a:rPr lang="en-US"/>
              <a:pPr/>
              <a:t>23</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C7A40-259F-428F-9B5B-1F6B57582B52}" type="slidenum">
              <a:rPr lang="en-US"/>
              <a:pPr/>
              <a:t>24</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az-Latn-AZ" b="1" smtClean="0"/>
              <a:t>Qeyd</a:t>
            </a:r>
            <a:r>
              <a:rPr lang="en-US" smtClean="0"/>
              <a:t>:</a:t>
            </a:r>
            <a:r>
              <a:rPr lang="en-US" b="1" smtClean="0"/>
              <a:t> </a:t>
            </a:r>
            <a:r>
              <a:rPr lang="az-Latn-AZ" b="0" smtClean="0"/>
              <a:t>Qeydlər səhifəsi sahəsinə məhdudiyyət vardır</a:t>
            </a:r>
            <a:r>
              <a:rPr lang="en-US" smtClean="0"/>
              <a:t>. </a:t>
            </a:r>
            <a:r>
              <a:rPr lang="az-Latn-AZ" smtClean="0"/>
              <a:t>Əgər qeydləriniz səhifədən kənara çıxırsa</a:t>
            </a:r>
            <a:r>
              <a:rPr lang="en-US" smtClean="0"/>
              <a:t>, </a:t>
            </a:r>
            <a:r>
              <a:rPr lang="az-Latn-AZ" smtClean="0"/>
              <a:t>çap zamanı onların bir hissəsi</a:t>
            </a:r>
            <a:r>
              <a:rPr lang="az-Latn-AZ" baseline="0" smtClean="0"/>
              <a:t> kəsilib atılacaq</a:t>
            </a:r>
            <a:r>
              <a:rPr lang="en-US" smtClean="0"/>
              <a:t>. </a:t>
            </a:r>
            <a:r>
              <a:rPr lang="az-Latn-AZ" smtClean="0"/>
              <a:t>Bunun qarşısının necə alınmasını siz sonuncu dərsdə </a:t>
            </a:r>
            <a:r>
              <a:rPr lang="az-Latn-AZ" err="1" smtClean="0"/>
              <a:t>biləcəksiniz</a:t>
            </a:r>
            <a:r>
              <a:rPr lang="az-Latn-AZ" smtClean="0"/>
              <a:t>:</a:t>
            </a:r>
            <a:r>
              <a:rPr lang="en-US" smtClean="0"/>
              <a:t> “</a:t>
            </a:r>
            <a:r>
              <a:rPr lang="az-Latn-AZ" smtClean="0"/>
              <a:t>Nümayişin təsdiqi, çapı və hazırlanması</a:t>
            </a:r>
            <a:r>
              <a:rPr lang="en-US" smtClean="0"/>
              <a:t>.”</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4AA4D-F182-4C39-8E6F-67269B7BF7A2}" type="slidenum">
              <a:rPr lang="en-US"/>
              <a:pPr/>
              <a:t>25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C4E62-83DF-4372-8B9D-DC3C82A1322A}" type="slidenum">
              <a:rPr lang="en-US"/>
              <a:pPr/>
              <a:t>26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DA3A9-9EFF-44EA-81D5-4F3A55C7ECDA}" type="slidenum">
              <a:rPr lang="en-US"/>
              <a:pPr/>
              <a:t>27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B0537-7E02-4241-9A76-D2982F35E92D}" type="slidenum">
              <a:rPr lang="en-US"/>
              <a:pPr/>
              <a:t>28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CFDF4-AC73-444F-B7E7-A2B5E689F986}" type="slidenum">
              <a:rPr lang="en-US"/>
              <a:pPr/>
              <a:t>29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72CD3-3FC0-4FA1-8FAA-3A19DECB6169}"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9708D-2372-4472-8A7B-507968225CAA}" type="slidenum">
              <a:rPr lang="en-US"/>
              <a:pPr/>
              <a:t>30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4E485-6BAD-47FD-BE20-13DBA3622F6A}" type="slidenum">
              <a:rPr lang="en-US"/>
              <a:pPr/>
              <a:t>31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426BD-C686-44D4-B411-DB3B6117D5DF}" type="slidenum">
              <a:rPr lang="en-US"/>
              <a:pPr/>
              <a:t>32</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365-A32A-45FD-A541-DBA47C8BA5B3}" type="slidenum">
              <a:rPr lang="en-US"/>
              <a:pPr/>
              <a:t>33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The picture contrasts the default theme, applied to the slide on the left, with one of many others that are available, applied to the slide on the right.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7BA5D-04EE-416B-B217-BA1A95437084}" type="slidenum">
              <a:rPr lang="en-US"/>
              <a:pPr/>
              <a:t>34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ED4F5-074C-4B6C-ABA8-08ACCC83B88A}" type="slidenum">
              <a:rPr lang="en-US"/>
              <a:pPr/>
              <a:t>35</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4FE46-1A2F-4FDE-91A9-EAA1EF15128B}" type="slidenum">
              <a:rPr lang="en-US"/>
              <a:pPr/>
              <a:t>36</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az-Latn-AZ" smtClean="0"/>
              <a:t>Məsələn,</a:t>
            </a:r>
            <a:r>
              <a:rPr lang="en-US" smtClean="0"/>
              <a:t> </a:t>
            </a:r>
            <a:r>
              <a:rPr lang="az-Latn-AZ" smtClean="0"/>
              <a:t>göstərtilən üç slaydda</a:t>
            </a:r>
            <a:r>
              <a:rPr lang="en-US" smtClean="0"/>
              <a:t> </a:t>
            </a:r>
            <a:r>
              <a:rPr lang="az-Latn-AZ" smtClean="0"/>
              <a:t>mövzuların</a:t>
            </a:r>
            <a:r>
              <a:rPr lang="az-Latn-AZ" baseline="0" smtClean="0"/>
              <a:t> hər biri başlıq və alt başlıq doldurucusunu müxtəlif mövqelərə qoymuşdur</a:t>
            </a:r>
            <a:r>
              <a:rPr lang="en-US" smtClean="0"/>
              <a:t>. </a:t>
            </a:r>
            <a:r>
              <a:rPr lang="az-Latn-AZ" smtClean="0"/>
              <a:t>Lakin əsas</a:t>
            </a:r>
            <a:r>
              <a:rPr lang="az-Latn-AZ" baseline="0" smtClean="0"/>
              <a:t> </a:t>
            </a:r>
            <a:r>
              <a:rPr lang="az-Latn-AZ" smtClean="0"/>
              <a:t>Titul Slaydinın mövqeyi dəyişməz qalmışdır</a:t>
            </a:r>
            <a:r>
              <a:rPr lang="en-US" smtClean="0"/>
              <a:t>. </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402D2-E767-45F3-8CB5-A502BDDC11B6}" type="slidenum">
              <a:rPr lang="en-US"/>
              <a:pPr/>
              <a:t>37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7B765-4BC8-463D-A8F1-DC0150F0EA23}" type="slidenum">
              <a:rPr lang="en-US"/>
              <a:pPr/>
              <a:t>38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az-Latn-AZ" smtClean="0"/>
              <a:t>Mövzunu nümayişin yaradılmasının istənilən mərhələsində tətbiq etmək</a:t>
            </a:r>
            <a:r>
              <a:rPr lang="az-Latn-AZ" baseline="0" smtClean="0"/>
              <a:t> olar</a:t>
            </a:r>
            <a:r>
              <a:rPr lang="en-US" smtClean="0"/>
              <a:t>. </a:t>
            </a:r>
            <a:r>
              <a:rPr lang="az-Latn-AZ" smtClean="0"/>
              <a:t>Lakin</a:t>
            </a:r>
            <a:r>
              <a:rPr lang="en-US" smtClean="0"/>
              <a:t>, </a:t>
            </a:r>
            <a:r>
              <a:rPr lang="az-Latn-AZ" smtClean="0"/>
              <a:t>yadda saxlayın ki, mövzular doldurucuların mövqeyini dəyişə bilər, beləliklə, bəziləri digərlərinə nisbətən kontentlə daha yaxşı işləyə bilər</a:t>
            </a:r>
            <a:r>
              <a:rPr lang="en-US" smtClean="0"/>
              <a:t>.</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24F93-1B3D-4EE4-9A0D-57342495DFED}" type="slidenum">
              <a:rPr lang="en-US"/>
              <a:pPr/>
              <a:t>39</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A16E0-3B34-4208-8EF9-BE0E7DEEBFB0}"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871BB-B7F0-4E99-9714-304D369A5A41}" type="slidenum">
              <a:rPr lang="en-US"/>
              <a:pPr/>
              <a:t>40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F71DA-188B-48E4-8951-93B5B46C3950}" type="slidenum">
              <a:rPr lang="en-US"/>
              <a:pPr/>
              <a:t>41</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az-Latn-AZ" smtClean="0"/>
              <a:t>Təsvir olunan üsul</a:t>
            </a:r>
            <a:r>
              <a:rPr lang="az-Latn-AZ" baseline="0" smtClean="0"/>
              <a:t> vasitəsilə qoya biləcəyiniz digər elementlər aşağıdakılardan ibarətdir: cədvəllər</a:t>
            </a:r>
            <a:r>
              <a:rPr lang="en-US" smtClean="0"/>
              <a:t>, </a:t>
            </a:r>
            <a:r>
              <a:rPr lang="az-Latn-AZ" smtClean="0"/>
              <a:t>sxemlər</a:t>
            </a:r>
            <a:r>
              <a:rPr lang="en-US" smtClean="0"/>
              <a:t>, </a:t>
            </a:r>
            <a:r>
              <a:rPr lang="en-US"/>
              <a:t>SmartArt</a:t>
            </a:r>
            <a:r>
              <a:rPr lang="en-US" sz="800" baseline="30000">
                <a:cs typeface="Arial" charset="0"/>
              </a:rPr>
              <a:t>™</a:t>
            </a:r>
            <a:r>
              <a:rPr lang="en-US"/>
              <a:t> </a:t>
            </a:r>
            <a:r>
              <a:rPr lang="az-Latn-AZ" smtClean="0"/>
              <a:t>qrafikləri</a:t>
            </a:r>
            <a:r>
              <a:rPr lang="en-US" smtClean="0"/>
              <a:t>, </a:t>
            </a:r>
            <a:r>
              <a:rPr lang="az-Latn-AZ" smtClean="0"/>
              <a:t>öz şəkilləriniz və</a:t>
            </a:r>
            <a:r>
              <a:rPr lang="en-US" smtClean="0"/>
              <a:t> </a:t>
            </a:r>
            <a:r>
              <a:rPr lang="en-US"/>
              <a:t>video </a:t>
            </a:r>
            <a:r>
              <a:rPr lang="az-Latn-AZ" smtClean="0"/>
              <a:t>fayllar</a:t>
            </a:r>
            <a:r>
              <a:rPr lang="en-US" smtClean="0"/>
              <a:t>. </a:t>
            </a:r>
            <a:endParaRPr lang="en-US" b="1"/>
          </a:p>
          <a:p>
            <a:r>
              <a:rPr lang="az-Latn-AZ" b="1" smtClean="0"/>
              <a:t>Şəkillərin qoyulmasında ehtiyat tədbirləri</a:t>
            </a:r>
            <a:r>
              <a:rPr lang="en-US" smtClean="0"/>
              <a:t>: </a:t>
            </a:r>
            <a:r>
              <a:rPr lang="az-Latn-AZ" smtClean="0"/>
              <a:t>Şəkillər, xüsusilə də yüksək ayırdetmə qabiliyyətli şəkillər prezentasiyanızın həcmini sürətlə artıra bilər</a:t>
            </a:r>
            <a:r>
              <a:rPr lang="en-US" smtClean="0"/>
              <a:t>. </a:t>
            </a:r>
            <a:r>
              <a:rPr lang="az-Latn-AZ" smtClean="0"/>
              <a:t>Siz belə şəkillərin mümkün qədər optimallaşdırılması, yəni kiçik ölçüdə yerləşdirilməsi qayğısına qalmalısınız</a:t>
            </a:r>
            <a:r>
              <a:rPr lang="en-US" smtClean="0"/>
              <a:t>. </a:t>
            </a:r>
            <a:r>
              <a:rPr lang="az-Latn-AZ" smtClean="0"/>
              <a:t>Bu haqda ətraflı məlumatı kursun sonunda göstərilən </a:t>
            </a:r>
            <a:r>
              <a:rPr lang="en-US" smtClean="0"/>
              <a:t>Quick </a:t>
            </a:r>
            <a:r>
              <a:rPr lang="en-US"/>
              <a:t>Reference </a:t>
            </a:r>
            <a:r>
              <a:rPr lang="en-US" smtClean="0"/>
              <a:t>Card</a:t>
            </a:r>
            <a:r>
              <a:rPr lang="az-Latn-AZ" smtClean="0"/>
              <a:t>-dan ala bilərsiniz</a:t>
            </a:r>
            <a:r>
              <a:rPr lang="en-US" smtClean="0"/>
              <a:t>.</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863F6-7125-4E29-B603-9D368127AC97}" type="slidenum">
              <a:rPr lang="en-US"/>
              <a:pPr/>
              <a:t>42</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38F15-0D62-45C2-BEB8-0DB23A174C82}" type="slidenum">
              <a:rPr lang="en-US"/>
              <a:pPr/>
              <a:t>43</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az-Latn-AZ" b="1" smtClean="0"/>
              <a:t>Qeyd</a:t>
            </a:r>
            <a:r>
              <a:rPr lang="en-US" smtClean="0"/>
              <a:t>: </a:t>
            </a:r>
            <a:r>
              <a:rPr lang="az-Latn-AZ" smtClean="0"/>
              <a:t>Siz mətn</a:t>
            </a:r>
            <a:r>
              <a:rPr lang="az-Latn-AZ" baseline="0" smtClean="0"/>
              <a:t> qutusunu slayd düzənində olan piktoqramdan istifadə etməklə əlavə edə </a:t>
            </a:r>
            <a:r>
              <a:rPr lang="az-Latn-AZ" baseline="0" err="1" smtClean="0"/>
              <a:t>bilməzsiniz</a:t>
            </a:r>
            <a:r>
              <a:rPr lang="en-US" smtClean="0"/>
              <a:t>. </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92793-30D6-4307-AB61-143CFD1C5954}" type="slidenum">
              <a:rPr lang="en-US"/>
              <a:pPr/>
              <a:t>44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az-Latn-AZ" dirty="0" smtClean="0"/>
              <a:t>Məsələn</a:t>
            </a:r>
            <a:r>
              <a:rPr lang="en-US" dirty="0" smtClean="0"/>
              <a:t>, </a:t>
            </a:r>
            <a:r>
              <a:rPr lang="az-Latn-AZ" dirty="0" smtClean="0"/>
              <a:t>əgər şəkil əlavə etmək üçün siz </a:t>
            </a:r>
            <a:r>
              <a:rPr lang="az-Latn-AZ" dirty="0" err="1" smtClean="0"/>
              <a:t>doldurucunun</a:t>
            </a:r>
            <a:r>
              <a:rPr lang="az-Latn-AZ" dirty="0" smtClean="0"/>
              <a:t> içindəki</a:t>
            </a:r>
            <a:r>
              <a:rPr lang="az-Latn-AZ" baseline="0" dirty="0" smtClean="0"/>
              <a:t> piktoqramdan istifadə </a:t>
            </a:r>
            <a:r>
              <a:rPr lang="az-Latn-AZ" baseline="0" dirty="0" err="1" smtClean="0"/>
              <a:t>edirsinizsə</a:t>
            </a:r>
            <a:r>
              <a:rPr lang="az-Latn-AZ" baseline="0" dirty="0" smtClean="0"/>
              <a:t>, şəkil elə həmin </a:t>
            </a:r>
            <a:r>
              <a:rPr lang="az-Latn-AZ" baseline="0" dirty="0" err="1" smtClean="0"/>
              <a:t>doldurucuya</a:t>
            </a:r>
            <a:r>
              <a:rPr lang="az-Latn-AZ" baseline="0" dirty="0" smtClean="0"/>
              <a:t> qoyulacaq</a:t>
            </a:r>
            <a:r>
              <a:rPr lang="en-US" dirty="0" smtClean="0"/>
              <a:t>. </a:t>
            </a:r>
            <a:r>
              <a:rPr lang="az-Latn-AZ" dirty="0" smtClean="0"/>
              <a:t>Yox,</a:t>
            </a:r>
            <a:r>
              <a:rPr lang="az-Latn-AZ" baseline="0" dirty="0" smtClean="0"/>
              <a:t> əgər siz şəkli </a:t>
            </a:r>
            <a:r>
              <a:rPr lang="az-Latn-AZ" b="0" baseline="0" dirty="0" smtClean="0"/>
              <a:t>Ə</a:t>
            </a:r>
            <a:r>
              <a:rPr lang="az-Latn-AZ" b="1" baseline="0" dirty="0" smtClean="0"/>
              <a:t>lavə et</a:t>
            </a:r>
            <a:r>
              <a:rPr lang="az-Latn-AZ" baseline="0" dirty="0" smtClean="0"/>
              <a:t> tab vərəqindən istifadə etməklə əlavə </a:t>
            </a:r>
            <a:r>
              <a:rPr lang="az-Latn-AZ" baseline="0" dirty="0" err="1" smtClean="0"/>
              <a:t>edirsinizsə</a:t>
            </a:r>
            <a:r>
              <a:rPr lang="az-Latn-AZ" baseline="0" dirty="0" smtClean="0"/>
              <a:t>, </a:t>
            </a:r>
            <a:r>
              <a:rPr lang="en-US" dirty="0" smtClean="0"/>
              <a:t>PowerPoint</a:t>
            </a:r>
            <a:r>
              <a:rPr lang="az-Latn-AZ" dirty="0" smtClean="0"/>
              <a:t> </a:t>
            </a:r>
            <a:r>
              <a:rPr lang="az-Latn-AZ" dirty="0" err="1" smtClean="0"/>
              <a:t>özu</a:t>
            </a:r>
            <a:r>
              <a:rPr lang="az-Latn-AZ" dirty="0" smtClean="0"/>
              <a:t> onun hara </a:t>
            </a:r>
            <a:r>
              <a:rPr lang="az-Latn-AZ" dirty="0" err="1" smtClean="0"/>
              <a:t>qoyulmasını</a:t>
            </a:r>
            <a:r>
              <a:rPr lang="az-Latn-AZ" dirty="0" smtClean="0"/>
              <a:t> tapır və şəkli istifadəsi mümkün </a:t>
            </a:r>
            <a:r>
              <a:rPr lang="az-Latn-AZ" dirty="0" err="1" smtClean="0"/>
              <a:t>dolduruculardan</a:t>
            </a:r>
            <a:r>
              <a:rPr lang="az-Latn-AZ" dirty="0" smtClean="0"/>
              <a:t> birinə, ya</a:t>
            </a:r>
            <a:r>
              <a:rPr lang="az-Latn-AZ" baseline="0" dirty="0" smtClean="0"/>
              <a:t> da seçdiyiniz </a:t>
            </a:r>
            <a:r>
              <a:rPr lang="az-Latn-AZ" baseline="0" dirty="0" err="1" smtClean="0"/>
              <a:t>doldurucuya</a:t>
            </a:r>
            <a:r>
              <a:rPr lang="az-Latn-AZ" baseline="0" dirty="0" smtClean="0"/>
              <a:t> </a:t>
            </a:r>
            <a:r>
              <a:rPr lang="az-Latn-AZ" baseline="0" dirty="0" err="1" smtClean="0"/>
              <a:t>yerləşdirir</a:t>
            </a:r>
            <a:r>
              <a:rPr lang="az-Latn-AZ" baseline="0" dirty="0" smtClean="0"/>
              <a:t>.</a:t>
            </a:r>
            <a:r>
              <a:rPr lang="en-US" dirty="0" smtClean="0"/>
              <a:t> </a:t>
            </a:r>
            <a:r>
              <a:rPr lang="az-Latn-AZ" dirty="0" smtClean="0"/>
              <a:t>Əgər istifadəsi mümkün doldurucu yoxdursa, </a:t>
            </a:r>
            <a:r>
              <a:rPr lang="en-US" dirty="0" smtClean="0"/>
              <a:t>PowerPoint</a:t>
            </a:r>
            <a:r>
              <a:rPr lang="az-Latn-AZ" dirty="0" smtClean="0"/>
              <a:t> şəkli slaydın ortasına – bəzi hallarda sizin istədiyiniz yerə qoyur</a:t>
            </a:r>
            <a:r>
              <a:rPr lang="en-US" dirty="0" smtClean="0"/>
              <a:t>.</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0F55B-0767-46CA-94BD-67EBAC4CEB05}" type="slidenum">
              <a:rPr lang="en-US"/>
              <a:pPr/>
              <a:t>45</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E560E-E848-48AE-AC2E-850B0B822C57}" type="slidenum">
              <a:rPr lang="en-US"/>
              <a:pPr/>
              <a:t>46</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84479-D22B-4FCD-83A2-7B0D4406248B}" type="slidenum">
              <a:rPr lang="en-US"/>
              <a:pPr/>
              <a:t>47</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C057E-F57C-4EB4-BCDB-DFA0A5011BCF}" type="slidenum">
              <a:rPr lang="en-US"/>
              <a:pPr/>
              <a:t>48</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az-Latn-AZ" b="1" smtClean="0"/>
              <a:t>Nizamla</a:t>
            </a:r>
            <a:r>
              <a:rPr lang="en-US" b="1" smtClean="0"/>
              <a:t> </a:t>
            </a:r>
            <a:r>
              <a:rPr lang="az-Latn-AZ" smtClean="0"/>
              <a:t>əmrlərinin</a:t>
            </a:r>
            <a:r>
              <a:rPr lang="az-Latn-AZ" baseline="0" smtClean="0"/>
              <a:t> istifadəsi </a:t>
            </a:r>
            <a:r>
              <a:rPr lang="az-Latn-AZ" b="1" baseline="0" smtClean="0"/>
              <a:t>Ev</a:t>
            </a:r>
            <a:r>
              <a:rPr lang="az-Latn-AZ" baseline="0" smtClean="0"/>
              <a:t> tab vərəqində </a:t>
            </a:r>
            <a:r>
              <a:rPr lang="az-Latn-AZ" b="1" baseline="0" smtClean="0"/>
              <a:t>Rəsm</a:t>
            </a:r>
            <a:r>
              <a:rPr lang="az-Latn-AZ" baseline="0" smtClean="0"/>
              <a:t> qrupunun daxilində də mümkündür</a:t>
            </a:r>
            <a:r>
              <a:rPr lang="en-US" smtClean="0"/>
              <a:t>. </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DE845-048B-45B0-B16A-76541EBC5AFC}" type="slidenum">
              <a:rPr lang="en-US"/>
              <a:pPr/>
              <a:t>49</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9A055-D5B1-48D7-9FCD-6B1459F26A8C}" type="slidenum">
              <a:rPr lang="en-US"/>
              <a:pPr/>
              <a:t>5</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21CDF-5D63-47F2-83EC-557F17848165}" type="slidenum">
              <a:rPr lang="en-US"/>
              <a:pPr/>
              <a:t>50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76DE9-DE59-442D-BD5A-34FB2E6634CF}" type="slidenum">
              <a:rPr lang="en-US"/>
              <a:pPr/>
              <a:t>51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51BAB-9A4F-4FAB-97C1-4A75BCAA4A2C}" type="slidenum">
              <a:rPr lang="en-US"/>
              <a:pPr/>
              <a:t>52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FE2CA-B464-41A2-994F-A5A4371E32A3}" type="slidenum">
              <a:rPr lang="en-US"/>
              <a:pPr/>
              <a:t>53</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9FBEB-6D91-421C-849E-F997789D175D}" type="slidenum">
              <a:rPr lang="en-US"/>
              <a:pPr/>
              <a:t>54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AB44E-B134-4CF9-B357-992A4DB0CB08}" type="slidenum">
              <a:rPr lang="en-US"/>
              <a:pPr/>
              <a:t>55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3CE42-5564-4CD0-82CD-B744640CBA7F}" type="slidenum">
              <a:rPr lang="en-US"/>
              <a:pPr/>
              <a:t>56</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AB92F-F55F-487D-8FBD-4790A77931D1}" type="slidenum">
              <a:rPr lang="en-US"/>
              <a:pPr/>
              <a:t>57</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marL="228600" indent="-228600"/>
            <a:r>
              <a:rPr lang="az-Latn-AZ" sz="1100" dirty="0" smtClean="0">
                <a:solidFill>
                  <a:srgbClr val="FF0000"/>
                </a:solidFill>
              </a:rPr>
              <a:t>Digər kiçik qeydiyyat siyahısı aşağıdakıdır</a:t>
            </a:r>
            <a:r>
              <a:rPr lang="en-US" dirty="0" smtClean="0"/>
              <a:t>. </a:t>
            </a:r>
            <a:r>
              <a:rPr lang="az-Latn-AZ" dirty="0" smtClean="0"/>
              <a:t>Hər bir addım dərsdə ətraflı izah olunur</a:t>
            </a:r>
            <a:r>
              <a:rPr lang="en-US" dirty="0" smtClean="0"/>
              <a:t>. </a:t>
            </a:r>
            <a:endParaRPr lang="en-US" dirty="0"/>
          </a:p>
          <a:p>
            <a:pPr marL="228600" indent="-228600">
              <a:buFontTx/>
              <a:buAutoNum type="arabicPeriod"/>
            </a:pPr>
            <a:r>
              <a:rPr lang="az-Latn-AZ" dirty="0" err="1" smtClean="0"/>
              <a:t>Prezentasiyaya</a:t>
            </a:r>
            <a:r>
              <a:rPr lang="az-Latn-AZ" baseline="0" dirty="0" smtClean="0"/>
              <a:t> kompüterinizdə slayd nümayişi kimi onun </a:t>
            </a:r>
            <a:r>
              <a:rPr lang="az-Latn-AZ" baseline="0" dirty="0" err="1" smtClean="0"/>
              <a:t>öncəbaxışından</a:t>
            </a:r>
            <a:r>
              <a:rPr lang="az-Latn-AZ" baseline="0" dirty="0" smtClean="0"/>
              <a:t> başlayın</a:t>
            </a:r>
            <a:r>
              <a:rPr lang="en-US" dirty="0" smtClean="0"/>
              <a:t>. </a:t>
            </a:r>
            <a:endParaRPr lang="en-US" dirty="0"/>
          </a:p>
          <a:p>
            <a:pPr marL="228600" indent="-228600">
              <a:buFontTx/>
              <a:buAutoNum type="arabicPeriod"/>
            </a:pPr>
            <a:r>
              <a:rPr lang="az-Latn-AZ" dirty="0" smtClean="0"/>
              <a:t>Digər </a:t>
            </a:r>
            <a:r>
              <a:rPr lang="az-Latn-AZ" dirty="0" err="1" smtClean="0"/>
              <a:t>prezentasiyalardan</a:t>
            </a:r>
            <a:r>
              <a:rPr lang="az-Latn-AZ" dirty="0" smtClean="0"/>
              <a:t> giriş </a:t>
            </a:r>
            <a:r>
              <a:rPr lang="az-Latn-AZ" dirty="0" err="1" smtClean="0"/>
              <a:t>verilənlərini</a:t>
            </a:r>
            <a:r>
              <a:rPr lang="az-Latn-AZ" dirty="0" smtClean="0"/>
              <a:t> götürün və öz </a:t>
            </a:r>
            <a:r>
              <a:rPr lang="az-Latn-AZ" dirty="0" err="1" smtClean="0"/>
              <a:t>qeydlərinizi</a:t>
            </a:r>
            <a:r>
              <a:rPr lang="az-Latn-AZ" dirty="0" smtClean="0"/>
              <a:t> yoxlayın</a:t>
            </a:r>
            <a:r>
              <a:rPr lang="en-US" dirty="0" smtClean="0"/>
              <a:t>.</a:t>
            </a:r>
            <a:endParaRPr lang="en-US" dirty="0"/>
          </a:p>
          <a:p>
            <a:pPr marL="228600" indent="-228600">
              <a:buFontTx/>
              <a:buAutoNum type="arabicPeriod"/>
            </a:pPr>
            <a:r>
              <a:rPr lang="az-Latn-AZ" dirty="0" smtClean="0"/>
              <a:t>Çapda </a:t>
            </a:r>
            <a:r>
              <a:rPr lang="az-Latn-AZ" dirty="0" err="1" smtClean="0"/>
              <a:t>paylamaların</a:t>
            </a:r>
            <a:r>
              <a:rPr lang="az-Latn-AZ" dirty="0" smtClean="0"/>
              <a:t> və qeydlərin</a:t>
            </a:r>
            <a:r>
              <a:rPr lang="az-Latn-AZ" baseline="0" dirty="0" smtClean="0"/>
              <a:t> necə göründüyünə baxmaq üçün </a:t>
            </a:r>
            <a:r>
              <a:rPr lang="en-US" dirty="0" smtClean="0"/>
              <a:t>Print Preview</a:t>
            </a:r>
            <a:r>
              <a:rPr lang="az-Latn-AZ" dirty="0" smtClean="0"/>
              <a:t>-dan istifadə edin və onlar üçün düzgün çap</a:t>
            </a:r>
            <a:r>
              <a:rPr lang="az-Latn-AZ" baseline="0" dirty="0" smtClean="0"/>
              <a:t> seçimləri təyin edin</a:t>
            </a:r>
            <a:r>
              <a:rPr lang="en-US" dirty="0" smtClean="0"/>
              <a:t>.</a:t>
            </a:r>
            <a:endParaRPr lang="en-US" dirty="0"/>
          </a:p>
          <a:p>
            <a:pPr marL="228600" indent="-228600">
              <a:buFontTx/>
              <a:buAutoNum type="arabicPeriod"/>
            </a:pPr>
            <a:r>
              <a:rPr lang="az-Latn-AZ" dirty="0" smtClean="0"/>
              <a:t>Hər şey hazır olduqdan sonra </a:t>
            </a:r>
            <a:r>
              <a:rPr lang="az-Latn-AZ" dirty="0" err="1" smtClean="0"/>
              <a:t>prezentasiyanızı</a:t>
            </a:r>
            <a:r>
              <a:rPr lang="az-Latn-AZ" baseline="0" dirty="0" smtClean="0"/>
              <a:t> CD-</a:t>
            </a:r>
            <a:r>
              <a:rPr lang="az-Latn-AZ" baseline="0" dirty="0" err="1" smtClean="0"/>
              <a:t>yə</a:t>
            </a:r>
            <a:r>
              <a:rPr lang="az-Latn-AZ" baseline="0" dirty="0" smtClean="0"/>
              <a:t> və ya kompüterə yaza bilərsiniz və istədiyiniz vaxt nümayiş üçün istifadə edə bilərsiniz</a:t>
            </a:r>
            <a:r>
              <a:rPr lang="en-US" dirty="0" smtClean="0"/>
              <a:t>. </a:t>
            </a:r>
            <a:r>
              <a:rPr lang="az-Latn-AZ" dirty="0" smtClean="0"/>
              <a:t>Bu işdə sizə </a:t>
            </a:r>
            <a:r>
              <a:rPr lang="en-US" dirty="0" smtClean="0"/>
              <a:t>PowerPoint </a:t>
            </a:r>
            <a:r>
              <a:rPr lang="az-Latn-AZ" b="1" baseline="0" dirty="0" smtClean="0"/>
              <a:t> </a:t>
            </a:r>
            <a:r>
              <a:rPr lang="az-Latn-AZ" b="1" baseline="0" dirty="0" err="1" smtClean="0"/>
              <a:t>qablaşdırma</a:t>
            </a:r>
            <a:r>
              <a:rPr lang="en-US" dirty="0" smtClean="0"/>
              <a:t> </a:t>
            </a:r>
            <a:r>
              <a:rPr lang="az-Latn-AZ" dirty="0" smtClean="0"/>
              <a:t>xüsusiyyəti</a:t>
            </a:r>
            <a:r>
              <a:rPr lang="az-Latn-AZ" baseline="0" dirty="0" smtClean="0"/>
              <a:t> kömək edəcəkdir</a:t>
            </a:r>
            <a:r>
              <a:rPr lang="en-US" dirty="0" smtClean="0"/>
              <a:t>. </a:t>
            </a:r>
            <a:r>
              <a:rPr lang="en-US" dirty="0"/>
              <a:t> </a:t>
            </a:r>
            <a:r>
              <a:rPr lang="en-US" dirty="0">
                <a:hlinkClick r:id="rId3"/>
              </a:rPr>
              <a:t> </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A0114-BE39-48F5-8E0A-0CC86F731A01}" type="slidenum">
              <a:rPr lang="en-US"/>
              <a:pPr/>
              <a:t>58</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DDF10-91E5-4916-AFE8-86CC55DD9A54}" type="slidenum">
              <a:rPr lang="en-US"/>
              <a:pPr/>
              <a:t>59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az-Latn-AZ" b="1" dirty="0" smtClean="0"/>
              <a:t>Çıxarış</a:t>
            </a:r>
            <a:r>
              <a:rPr lang="en-US" b="1" dirty="0" smtClean="0"/>
              <a:t> 3</a:t>
            </a:r>
            <a:r>
              <a:rPr lang="az-Latn-AZ" b="1" dirty="0" smtClean="0"/>
              <a:t> haqqında</a:t>
            </a:r>
            <a:r>
              <a:rPr lang="en-US" dirty="0" smtClean="0"/>
              <a:t>:</a:t>
            </a:r>
            <a:r>
              <a:rPr lang="en-US" b="1" dirty="0" smtClean="0"/>
              <a:t> </a:t>
            </a:r>
            <a:r>
              <a:rPr lang="en-US" b="1" dirty="0" err="1" smtClean="0"/>
              <a:t>Sl</a:t>
            </a:r>
            <a:r>
              <a:rPr lang="az-Latn-AZ" b="1" dirty="0" err="1" smtClean="0"/>
              <a:t>ayd</a:t>
            </a:r>
            <a:r>
              <a:rPr lang="az-Latn-AZ" b="1" dirty="0" smtClean="0"/>
              <a:t> Nümayişi</a:t>
            </a:r>
            <a:r>
              <a:rPr lang="en-US" dirty="0" smtClean="0"/>
              <a:t> </a:t>
            </a:r>
            <a:r>
              <a:rPr lang="az-Latn-AZ" dirty="0" smtClean="0"/>
              <a:t>alət paneli</a:t>
            </a:r>
            <a:r>
              <a:rPr lang="en-US" dirty="0" smtClean="0"/>
              <a:t> </a:t>
            </a:r>
            <a:r>
              <a:rPr lang="az-Latn-AZ" dirty="0" smtClean="0"/>
              <a:t>keçid  oxlarına malikdir. Bu oxlar siz </a:t>
            </a:r>
            <a:r>
              <a:rPr lang="az-Latn-AZ" dirty="0" err="1" smtClean="0"/>
              <a:t>kursoru</a:t>
            </a:r>
            <a:r>
              <a:rPr lang="az-Latn-AZ" dirty="0" smtClean="0"/>
              <a:t> həmin sahədə </a:t>
            </a:r>
            <a:r>
              <a:rPr lang="az-Latn-AZ" dirty="0" err="1" smtClean="0"/>
              <a:t>gəzdirərkən</a:t>
            </a:r>
            <a:r>
              <a:rPr lang="az-Latn-AZ" baseline="0" dirty="0" smtClean="0"/>
              <a:t> peyda olur.</a:t>
            </a:r>
            <a:endParaRPr lang="en-US" dirty="0"/>
          </a:p>
          <a:p>
            <a:r>
              <a:rPr lang="az-Latn-AZ" dirty="0" smtClean="0"/>
              <a:t>Qeyd etmək lazımdır ki, bir slayddan digərinə keçmək üçün başqa üsul da vardır</a:t>
            </a:r>
            <a:r>
              <a:rPr lang="en-US" dirty="0" smtClean="0"/>
              <a:t>: </a:t>
            </a:r>
            <a:r>
              <a:rPr lang="az-Latn-AZ" dirty="0" smtClean="0"/>
              <a:t>yalnız siçanın düyməsini </a:t>
            </a:r>
            <a:r>
              <a:rPr lang="az-Latn-AZ" dirty="0" err="1" smtClean="0"/>
              <a:t>klikləmək</a:t>
            </a:r>
            <a:r>
              <a:rPr lang="en-US" dirty="0" smtClean="0"/>
              <a:t>. </a:t>
            </a:r>
            <a:endParaRPr lang="en-US" dirty="0"/>
          </a:p>
          <a:p>
            <a:pPr>
              <a:spcBef>
                <a:spcPct val="20000"/>
              </a:spcBef>
              <a:spcAft>
                <a:spcPct val="45000"/>
              </a:spcAft>
            </a:pPr>
            <a:r>
              <a:rPr lang="az-Latn-AZ" b="1" dirty="0" smtClean="0"/>
              <a:t>Çıxarış </a:t>
            </a:r>
            <a:r>
              <a:rPr lang="en-US" b="1" dirty="0" smtClean="0"/>
              <a:t>4</a:t>
            </a:r>
            <a:r>
              <a:rPr lang="az-Latn-AZ" b="1" dirty="0" smtClean="0"/>
              <a:t> haqqında</a:t>
            </a:r>
            <a:r>
              <a:rPr lang="en-US" dirty="0" smtClean="0"/>
              <a:t>: </a:t>
            </a:r>
            <a:r>
              <a:rPr lang="az-Latn-AZ" dirty="0" smtClean="0"/>
              <a:t>İlkin görünüşə qayıtdıqdan sonra siz slaydlarda</a:t>
            </a:r>
            <a:r>
              <a:rPr lang="az-Latn-AZ" baseline="0" dirty="0" smtClean="0"/>
              <a:t> lazım olan dəyişiklikləri edə bilərsiniz və sonra slayd nümayişinə yenidən </a:t>
            </a:r>
            <a:r>
              <a:rPr lang="az-Latn-AZ" baseline="0" dirty="0" err="1" smtClean="0"/>
              <a:t>öncəbaxış</a:t>
            </a:r>
            <a:r>
              <a:rPr lang="az-Latn-AZ" baseline="0" dirty="0" smtClean="0"/>
              <a:t> keçirə bilərsiniz</a:t>
            </a:r>
            <a:r>
              <a:rPr lang="en-US" dirty="0" smtClean="0"/>
              <a:t>.</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550ED-4057-4430-90F6-67BAA56F3ACF}"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A3334-730D-4F5F-B315-881721216C6D}" type="slidenum">
              <a:rPr lang="en-US"/>
              <a:pPr/>
              <a:t>60</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F9A36-16AA-4D18-AA3C-C2C967BA80AB}" type="slidenum">
              <a:rPr lang="en-US"/>
              <a:pPr/>
              <a:t>61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3DAAB-D640-459E-91DF-977EEA022758}" type="slidenum">
              <a:rPr lang="en-US"/>
              <a:pPr/>
              <a:t>62</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E8969-D9ED-4825-A64D-F2E3DB530DB0}" type="slidenum">
              <a:rPr lang="en-US"/>
              <a:pPr/>
              <a:t>63</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3FE00-4237-470A-A56E-CCDB39A4ECCC}" type="slidenum">
              <a:rPr lang="en-US"/>
              <a:pPr/>
              <a:t>64</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EB99F-755E-4BFB-8963-B431DED0F821}" type="slidenum">
              <a:rPr lang="en-US"/>
              <a:pPr/>
              <a:t>65</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C8CB3-CC9A-413E-ABA0-A335A341D991}" type="slidenum">
              <a:rPr lang="en-US"/>
              <a:pPr/>
              <a:t>66</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az-Latn-AZ" smtClean="0"/>
              <a:t>Qeyd mətni mətn </a:t>
            </a:r>
            <a:r>
              <a:rPr lang="az-Latn-AZ" err="1" smtClean="0"/>
              <a:t>doldurucusunda</a:t>
            </a:r>
            <a:r>
              <a:rPr lang="az-Latn-AZ" smtClean="0"/>
              <a:t> əlçatan</a:t>
            </a:r>
            <a:r>
              <a:rPr lang="az-Latn-AZ" baseline="0" smtClean="0"/>
              <a:t> sahədən kənara çıxdıqda o kəsilib </a:t>
            </a:r>
            <a:r>
              <a:rPr lang="az-Latn-AZ" baseline="0" err="1" smtClean="0"/>
              <a:t>atılacaqdır</a:t>
            </a:r>
            <a:r>
              <a:rPr lang="en-US" smtClean="0"/>
              <a:t>.</a:t>
            </a: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0601E-2B5D-462F-B5EF-093BCD389906}" type="slidenum">
              <a:rPr lang="en-US"/>
              <a:pPr/>
              <a:t>67</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867A0-5364-47D9-9CBB-309FDEBE5FAB}" type="slidenum">
              <a:rPr lang="en-US"/>
              <a:pPr/>
              <a:t>68</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spcBef>
                <a:spcPct val="20000"/>
              </a:spcBef>
              <a:spcAft>
                <a:spcPct val="35000"/>
              </a:spcAft>
            </a:pPr>
            <a:r>
              <a:rPr lang="az-Latn-AZ" smtClean="0"/>
              <a:t>Tarixi daxil etmək</a:t>
            </a:r>
            <a:r>
              <a:rPr lang="az-Latn-AZ" baseline="0" smtClean="0"/>
              <a:t> </a:t>
            </a:r>
            <a:r>
              <a:rPr lang="az-Latn-AZ" baseline="0" err="1" smtClean="0"/>
              <a:t>istəyirsinizsə</a:t>
            </a:r>
            <a:r>
              <a:rPr lang="az-Latn-AZ" baseline="0" smtClean="0"/>
              <a:t>, </a:t>
            </a:r>
            <a:r>
              <a:rPr lang="az-Latn-AZ" b="1" baseline="0" smtClean="0"/>
              <a:t>Tarix və vaxt</a:t>
            </a:r>
            <a:r>
              <a:rPr lang="en-US" smtClean="0"/>
              <a:t> </a:t>
            </a:r>
            <a:r>
              <a:rPr lang="az-Latn-AZ" smtClean="0"/>
              <a:t>seçimini</a:t>
            </a:r>
            <a:r>
              <a:rPr lang="az-Latn-AZ" baseline="0" smtClean="0"/>
              <a:t> edib </a:t>
            </a:r>
            <a:r>
              <a:rPr lang="az-Latn-AZ" baseline="0" err="1" smtClean="0"/>
              <a:t>sontra</a:t>
            </a:r>
            <a:r>
              <a:rPr lang="az-Latn-AZ" baseline="0" smtClean="0"/>
              <a:t> dialoq pəncərəsində həmin sahədə parametrləri daxil edin</a:t>
            </a:r>
            <a:r>
              <a:rPr lang="en-US" smtClean="0"/>
              <a:t>.</a:t>
            </a:r>
            <a:endParaRPr lang="en-US"/>
          </a:p>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3CB82-B7A3-4851-8F51-0A48BFEC1BF8}" type="slidenum">
              <a:rPr lang="en-US"/>
              <a:pPr/>
              <a:t>69</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az-Latn-AZ" b="1" smtClean="0"/>
              <a:t>Nişan</a:t>
            </a:r>
            <a:r>
              <a:rPr lang="en-US" smtClean="0"/>
              <a:t>: </a:t>
            </a:r>
            <a:r>
              <a:rPr lang="az-Latn-AZ" smtClean="0"/>
              <a:t>Yuxarı və aşağı sərlövhələrin </a:t>
            </a:r>
            <a:r>
              <a:rPr lang="az-Latn-AZ" err="1" smtClean="0"/>
              <a:t>quraşdırılmasını</a:t>
            </a:r>
            <a:r>
              <a:rPr lang="az-Latn-AZ" smtClean="0"/>
              <a:t> hər dəfə siz öz </a:t>
            </a:r>
            <a:r>
              <a:rPr lang="az-Latn-AZ" err="1" smtClean="0"/>
              <a:t>prezentasiyanızı</a:t>
            </a:r>
            <a:r>
              <a:rPr lang="az-Latn-AZ" smtClean="0"/>
              <a:t> yaradarkən yerinə yetirə bilərsiniz</a:t>
            </a:r>
            <a:r>
              <a:rPr lang="en-US" smtClean="0"/>
              <a:t>. </a:t>
            </a:r>
            <a:r>
              <a:rPr lang="az-Latn-AZ" b="1" smtClean="0"/>
              <a:t>Yuxarı və Aşağı Sərlövhə</a:t>
            </a:r>
            <a:r>
              <a:rPr lang="az-Latn-AZ" smtClean="0"/>
              <a:t> dialoq</a:t>
            </a:r>
            <a:r>
              <a:rPr lang="az-Latn-AZ" baseline="0" smtClean="0"/>
              <a:t> pəncərəsini açmaq üçün </a:t>
            </a:r>
            <a:r>
              <a:rPr lang="az-Latn-AZ" b="0" smtClean="0"/>
              <a:t>Ə</a:t>
            </a:r>
            <a:r>
              <a:rPr lang="az-Latn-AZ" b="1" smtClean="0"/>
              <a:t>lavə et</a:t>
            </a:r>
            <a:r>
              <a:rPr lang="en-US" smtClean="0"/>
              <a:t> tab</a:t>
            </a:r>
            <a:r>
              <a:rPr lang="az-Latn-AZ" smtClean="0"/>
              <a:t> vərəqindən istifadə edin</a:t>
            </a:r>
            <a:r>
              <a:rPr lang="en-US" smtClean="0"/>
              <a:t>.</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BCB15-02FD-4498-AEF9-B8B7E577127F}" type="slidenum">
              <a:rPr lang="en-US"/>
              <a:pPr/>
              <a:t>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5C8C7-B104-43B5-981E-E1348842BE92}" type="slidenum">
              <a:rPr lang="en-US"/>
              <a:pPr/>
              <a:t>70</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pPr>
              <a:buFontTx/>
              <a:buChar char="•"/>
            </a:pPr>
            <a:r>
              <a:rPr lang="az-Latn-AZ" b="1" err="1" smtClean="0"/>
              <a:t>Böz</a:t>
            </a:r>
            <a:r>
              <a:rPr lang="az-Latn-AZ" b="1" smtClean="0"/>
              <a:t> Rəng Çalarları</a:t>
            </a:r>
            <a:r>
              <a:rPr lang="en-US" b="1" smtClean="0"/>
              <a:t> </a:t>
            </a:r>
            <a:r>
              <a:rPr lang="az-Latn-AZ" b="0" smtClean="0"/>
              <a:t>qara və ağ rənglə birlikdə </a:t>
            </a:r>
            <a:r>
              <a:rPr lang="az-Latn-AZ" err="1" smtClean="0"/>
              <a:t>böz</a:t>
            </a:r>
            <a:r>
              <a:rPr lang="az-Latn-AZ" smtClean="0"/>
              <a:t> rəngin müxtəlif </a:t>
            </a:r>
            <a:r>
              <a:rPr lang="az-Latn-AZ" err="1" smtClean="0"/>
              <a:t>çaılarlarından</a:t>
            </a:r>
            <a:r>
              <a:rPr lang="az-Latn-AZ" baseline="0" smtClean="0"/>
              <a:t> ibarətdir</a:t>
            </a:r>
            <a:r>
              <a:rPr lang="en-US" smtClean="0"/>
              <a:t>. </a:t>
            </a:r>
            <a:endParaRPr lang="en-US"/>
          </a:p>
          <a:p>
            <a:pPr>
              <a:buFontTx/>
              <a:buChar char="•"/>
            </a:pPr>
            <a:r>
              <a:rPr lang="az-Latn-AZ" b="1" smtClean="0"/>
              <a:t>Təmiz Qara və Ağ</a:t>
            </a:r>
            <a:r>
              <a:rPr lang="en-US" smtClean="0"/>
              <a:t> </a:t>
            </a:r>
            <a:r>
              <a:rPr lang="az-Latn-AZ" smtClean="0"/>
              <a:t>bir çox</a:t>
            </a:r>
            <a:r>
              <a:rPr lang="az-Latn-AZ" baseline="0" smtClean="0"/>
              <a:t> boz rəng </a:t>
            </a:r>
            <a:r>
              <a:rPr lang="az-Latn-AZ" baseline="0" err="1" smtClean="0"/>
              <a:t>çalarlarından</a:t>
            </a:r>
            <a:r>
              <a:rPr lang="az-Latn-AZ" baseline="0" smtClean="0"/>
              <a:t> azaddır və </a:t>
            </a:r>
            <a:r>
              <a:rPr lang="az-Latn-AZ" smtClean="0"/>
              <a:t>ən aşağı tərkibli printer mürəkkəbindən istifadə edəcəkdir</a:t>
            </a:r>
            <a:r>
              <a:rPr lang="en-US" smtClean="0"/>
              <a:t>.</a:t>
            </a:r>
            <a:endParaRPr lang="en-US"/>
          </a:p>
          <a:p>
            <a:pPr>
              <a:spcBef>
                <a:spcPct val="20000"/>
              </a:spcBef>
              <a:spcAft>
                <a:spcPct val="35000"/>
              </a:spcAft>
            </a:pPr>
            <a:r>
              <a:rPr lang="az-Latn-AZ" smtClean="0"/>
              <a:t>1-ci</a:t>
            </a:r>
            <a:r>
              <a:rPr lang="az-Latn-AZ" baseline="0" smtClean="0"/>
              <a:t> addım üçün qeyd etmək lazımdır ki, əgər siz qara və ağ printerdə çap </a:t>
            </a:r>
            <a:r>
              <a:rPr lang="az-Latn-AZ" baseline="0" err="1" smtClean="0"/>
              <a:t>edirsinizsə</a:t>
            </a:r>
            <a:r>
              <a:rPr lang="az-Latn-AZ" baseline="0" smtClean="0"/>
              <a:t>, </a:t>
            </a:r>
            <a:r>
              <a:rPr lang="az-Latn-AZ" b="1" baseline="0" smtClean="0"/>
              <a:t>Rəng </a:t>
            </a:r>
            <a:r>
              <a:rPr lang="az-Latn-AZ" b="0" baseline="0" smtClean="0"/>
              <a:t>seçimi </a:t>
            </a:r>
            <a:r>
              <a:rPr lang="az-Latn-AZ" b="1" baseline="0" smtClean="0"/>
              <a:t>Rəng (Qara və Ağ Printerdə) </a:t>
            </a:r>
            <a:r>
              <a:rPr lang="az-Latn-AZ" b="0" baseline="0" smtClean="0"/>
              <a:t>seçiminə keçir və slaydın bütün rəngləri qara, ağ və boz rəng çalarları </a:t>
            </a:r>
            <a:r>
              <a:rPr lang="az-Latn-AZ" b="0" baseline="0" err="1" smtClean="0"/>
              <a:t>vasıtəsilə</a:t>
            </a:r>
            <a:r>
              <a:rPr lang="az-Latn-AZ" b="0" baseline="0" smtClean="0"/>
              <a:t> təsvir olunur.</a:t>
            </a:r>
            <a:endParaRPr lang="en-US"/>
          </a:p>
          <a:p>
            <a:endParaRPr lang="en-US" b="1"/>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9121E-29CE-458C-B121-36F4302BB562}" type="slidenum">
              <a:rPr lang="en-US"/>
              <a:pPr/>
              <a:t>71</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pPr>
              <a:spcBef>
                <a:spcPct val="20000"/>
              </a:spcBef>
              <a:spcAft>
                <a:spcPct val="35000"/>
              </a:spcAft>
            </a:pPr>
            <a:r>
              <a:rPr lang="az-Latn-AZ" smtClean="0"/>
              <a:t>İkinci </a:t>
            </a:r>
            <a:r>
              <a:rPr lang="az-Latn-AZ" err="1" smtClean="0"/>
              <a:t>öncəbaxış</a:t>
            </a:r>
            <a:r>
              <a:rPr lang="az-Latn-AZ" smtClean="0"/>
              <a:t> nümunəsində</a:t>
            </a:r>
            <a:r>
              <a:rPr lang="az-Latn-AZ" baseline="0" smtClean="0"/>
              <a:t> fon ağ </a:t>
            </a:r>
            <a:r>
              <a:rPr lang="az-Latn-AZ" baseline="0" err="1" smtClean="0"/>
              <a:t>olduğundan</a:t>
            </a:r>
            <a:r>
              <a:rPr lang="az-Latn-AZ" baseline="0" smtClean="0"/>
              <a:t>, başlığın altında və slaydın aşağı hissəsi üzrə </a:t>
            </a:r>
            <a:r>
              <a:rPr lang="az-Latn-AZ" baseline="0" err="1" smtClean="0"/>
              <a:t>üfqi</a:t>
            </a:r>
            <a:r>
              <a:rPr lang="az-Latn-AZ" baseline="0" smtClean="0"/>
              <a:t> </a:t>
            </a:r>
            <a:r>
              <a:rPr lang="az-Latn-AZ" baseline="0" err="1" smtClean="0"/>
              <a:t>bannerlər</a:t>
            </a:r>
            <a:r>
              <a:rPr lang="az-Latn-AZ" baseline="0" smtClean="0"/>
              <a:t> kimi bəzi hissələr rəngi əks etdirir</a:t>
            </a:r>
            <a:r>
              <a:rPr lang="en-US" smtClean="0"/>
              <a:t>.</a:t>
            </a:r>
            <a:endParaRPr lang="en-US"/>
          </a:p>
          <a:p>
            <a:endParaRPr lang="en-US" sz="14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BBACC-4EA9-4271-976C-653943E94281}" type="slidenum">
              <a:rPr lang="en-US"/>
              <a:pPr/>
              <a:t>72</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45E63-F738-4C59-BCC0-116706B6D71F}" type="slidenum">
              <a:rPr lang="en-US"/>
              <a:pPr/>
              <a:t>73</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CEE3A-3213-4938-88B0-71D82054B95C}" type="slidenum">
              <a:rPr lang="en-US"/>
              <a:pPr/>
              <a:t>74</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C591B-A591-4FD1-B350-8938DF2B8FCF}" type="slidenum">
              <a:rPr lang="en-US"/>
              <a:pPr/>
              <a:t>75</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BC7DA-DDEB-4EF9-A450-AC8B39355367}" type="slidenum">
              <a:rPr lang="en-US"/>
              <a:pPr/>
              <a:t>76</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az-Latn-AZ" smtClean="0"/>
              <a:t>Paketləmə prosesi</a:t>
            </a:r>
            <a:r>
              <a:rPr lang="az-Latn-AZ" baseline="0" smtClean="0"/>
              <a:t> haqqında ətraflı məlumat almaq üçün kursun sonunda göstərilmiş  Sürətli İstisna Kartı-</a:t>
            </a:r>
            <a:r>
              <a:rPr lang="az-Latn-AZ" baseline="0" err="1" smtClean="0"/>
              <a:t>nın</a:t>
            </a:r>
            <a:r>
              <a:rPr lang="az-Latn-AZ" baseline="0" smtClean="0"/>
              <a:t>  </a:t>
            </a:r>
            <a:r>
              <a:rPr lang="az-Latn-AZ" b="1" smtClean="0"/>
              <a:t>Həmçinin bax</a:t>
            </a:r>
            <a:r>
              <a:rPr lang="en-US" smtClean="0"/>
              <a:t> </a:t>
            </a:r>
            <a:r>
              <a:rPr lang="az-Latn-AZ" smtClean="0"/>
              <a:t>və</a:t>
            </a:r>
            <a:r>
              <a:rPr lang="en-US" smtClean="0"/>
              <a:t> </a:t>
            </a:r>
            <a:r>
              <a:rPr lang="az-Latn-AZ" b="1" smtClean="0"/>
              <a:t>CD-</a:t>
            </a:r>
            <a:r>
              <a:rPr lang="az-Latn-AZ" b="1" err="1" smtClean="0"/>
              <a:t>yə</a:t>
            </a:r>
            <a:r>
              <a:rPr lang="az-Latn-AZ" b="1" baseline="0" smtClean="0"/>
              <a:t> ya qovluğa paketləmə</a:t>
            </a:r>
            <a:r>
              <a:rPr lang="en-US" smtClean="0"/>
              <a:t> </a:t>
            </a:r>
            <a:r>
              <a:rPr lang="az-Latn-AZ" baseline="0" smtClean="0"/>
              <a:t>bölmələrinə baxa bilərsiniz</a:t>
            </a:r>
            <a:r>
              <a:rPr lang="en-US" smtClean="0"/>
              <a:t>.</a:t>
            </a:r>
            <a:endParaRPr lang="en-US"/>
          </a:p>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30CDC-6E8B-46DF-8B59-041E27E6FC2E}" type="slidenum">
              <a:rPr lang="en-US"/>
              <a:pPr/>
              <a:t>77</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FF0F6-EACF-4A68-A471-4D6FA80DE891}" type="slidenum">
              <a:rPr lang="en-US"/>
              <a:pPr/>
              <a:t>78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8B9A1-6822-4722-8496-44EF1049B299}" type="slidenum">
              <a:rPr lang="en-US"/>
              <a:pPr/>
              <a:t>79</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55F3B-9961-4CEA-8618-EC0248554C27}" type="slidenum">
              <a:rPr lang="en-US"/>
              <a:pPr/>
              <a:t>8</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az-Latn-AZ" dirty="0" smtClean="0"/>
              <a:t>Digər slaydlara keçmək üçün </a:t>
            </a:r>
            <a:r>
              <a:rPr lang="az-Latn-AZ" b="1" dirty="0" smtClean="0"/>
              <a:t>Slaydlar</a:t>
            </a:r>
            <a:r>
              <a:rPr lang="az-Latn-AZ" dirty="0" smtClean="0"/>
              <a:t> tab vərəqindəki slayd rəsmciklərini klikləyə bilərsiniz</a:t>
            </a:r>
            <a:r>
              <a:rPr lang="en-US" dirty="0" smtClean="0"/>
              <a:t>.</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B0217-35C6-412A-A38B-1E5D1D337CB6}" type="slidenum">
              <a:rPr lang="en-US"/>
              <a:pPr/>
              <a:t>80</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F562F-BDD1-4B00-A234-21E5923B6B3A}" type="slidenum">
              <a:rPr lang="en-US"/>
              <a:pPr/>
              <a:t>81</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39E39-6F1B-4042-B65C-9DE5D4EF9067}" type="slidenum">
              <a:rPr lang="en-US"/>
              <a:pPr/>
              <a:t>82</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8732B-B82E-4197-BD58-7DD290B03E23}" type="slidenum">
              <a:rPr lang="en-US"/>
              <a:pPr/>
              <a:t>83</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D16496-A2DE-4E59-822D-72266C2CCA07}" type="slidenum">
              <a:rPr lang="en-US"/>
              <a:pPr/>
              <a:t>84</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az-Latn-AZ" b="1" dirty="0" smtClean="0"/>
              <a:t>Bu Şablondan İstifadə</a:t>
            </a:r>
            <a:endParaRPr lang="en-US" b="1" dirty="0"/>
          </a:p>
          <a:p>
            <a:r>
              <a:rPr lang="en-US" dirty="0" smtClean="0"/>
              <a:t>Microsoft </a:t>
            </a:r>
            <a:r>
              <a:rPr lang="en-US" dirty="0"/>
              <a:t>Office </a:t>
            </a:r>
            <a:r>
              <a:rPr lang="en-US" dirty="0" smtClean="0"/>
              <a:t>PowerPoint</a:t>
            </a:r>
            <a:r>
              <a:rPr lang="az-Latn-AZ" dirty="0" smtClean="0"/>
              <a:t>-</a:t>
            </a:r>
            <a:r>
              <a:rPr lang="az-Latn-AZ" dirty="0" err="1" smtClean="0"/>
              <a:t>in</a:t>
            </a:r>
            <a:r>
              <a:rPr lang="az-Latn-AZ" dirty="0" smtClean="0"/>
              <a:t> bu şablonu </a:t>
            </a:r>
            <a:r>
              <a:rPr lang="en-US" dirty="0" smtClean="0"/>
              <a:t>PowerPoint 2007</a:t>
            </a:r>
            <a:r>
              <a:rPr lang="az-Latn-AZ" dirty="0" smtClean="0"/>
              <a:t>-də ilk </a:t>
            </a:r>
            <a:r>
              <a:rPr lang="az-Latn-AZ" dirty="0" err="1" smtClean="0"/>
              <a:t>prezentasiyanı</a:t>
            </a:r>
            <a:r>
              <a:rPr lang="az-Latn-AZ" dirty="0" smtClean="0"/>
              <a:t> yaratmaq üçün istifadə oluna bilən müxtəlif alətlər</a:t>
            </a:r>
            <a:r>
              <a:rPr lang="az-Latn-AZ" baseline="0" dirty="0" smtClean="0"/>
              <a:t> haqqında təlim kursu </a:t>
            </a:r>
            <a:r>
              <a:rPr lang="az-Latn-AZ" baseline="0" dirty="0" err="1" smtClean="0"/>
              <a:t>kontentinə</a:t>
            </a:r>
            <a:r>
              <a:rPr lang="az-Latn-AZ" baseline="0" dirty="0" smtClean="0"/>
              <a:t> malikdir</a:t>
            </a:r>
            <a:r>
              <a:rPr lang="en-US" dirty="0" smtClean="0"/>
              <a:t>. </a:t>
            </a:r>
            <a:r>
              <a:rPr lang="az-Latn-AZ" dirty="0" smtClean="0"/>
              <a:t>O, qrupa nümayiş etdirmək və lazım gəldikdə </a:t>
            </a:r>
            <a:r>
              <a:rPr lang="az-Latn-AZ" dirty="0" err="1" smtClean="0"/>
              <a:t>fərdiləşdirmək</a:t>
            </a:r>
            <a:r>
              <a:rPr lang="az-Latn-AZ" dirty="0" smtClean="0"/>
              <a:t> üçün </a:t>
            </a:r>
            <a:r>
              <a:rPr lang="az-Latn-AZ" dirty="0" err="1" smtClean="0"/>
              <a:t>sazlanmışdır</a:t>
            </a:r>
            <a:r>
              <a:rPr lang="en-US" dirty="0" smtClean="0"/>
              <a:t>. </a:t>
            </a:r>
            <a:endParaRPr lang="en-US" dirty="0"/>
          </a:p>
          <a:p>
            <a:r>
              <a:rPr lang="az-Latn-AZ" dirty="0" smtClean="0"/>
              <a:t>Bu şablonun </a:t>
            </a:r>
            <a:r>
              <a:rPr lang="az-Latn-AZ" dirty="0" err="1" smtClean="0"/>
              <a:t>kontenti</a:t>
            </a:r>
            <a:r>
              <a:rPr lang="az-Latn-AZ" dirty="0" smtClean="0"/>
              <a:t> </a:t>
            </a:r>
            <a:r>
              <a:rPr lang="az-Latn-AZ" dirty="0" err="1" smtClean="0"/>
              <a:t>“İlk</a:t>
            </a:r>
            <a:r>
              <a:rPr lang="az-Latn-AZ" dirty="0" smtClean="0"/>
              <a:t> </a:t>
            </a:r>
            <a:r>
              <a:rPr lang="az-Latn-AZ" dirty="0" err="1" smtClean="0"/>
              <a:t>prezentasiyanın</a:t>
            </a:r>
            <a:r>
              <a:rPr lang="az-Latn-AZ" dirty="0" smtClean="0"/>
              <a:t> </a:t>
            </a:r>
            <a:r>
              <a:rPr lang="az-Latn-AZ" dirty="0" err="1" smtClean="0"/>
              <a:t>yaradılması”</a:t>
            </a:r>
            <a:r>
              <a:rPr lang="az-Latn-AZ" dirty="0" smtClean="0"/>
              <a:t> adlanan </a:t>
            </a:r>
            <a:r>
              <a:rPr lang="en-US" dirty="0" smtClean="0"/>
              <a:t>Microsoft Office Online</a:t>
            </a:r>
            <a:r>
              <a:rPr lang="az-Latn-AZ" dirty="0" smtClean="0"/>
              <a:t> Təlim Kursuna </a:t>
            </a:r>
            <a:r>
              <a:rPr lang="az-Latn-AZ" dirty="0" err="1" smtClean="0"/>
              <a:t>uyğunlaşdırılmışdır</a:t>
            </a:r>
            <a:r>
              <a:rPr lang="az-Latn-AZ" dirty="0" smtClean="0"/>
              <a:t>.</a:t>
            </a:r>
            <a:endParaRPr lang="en-US" b="1" dirty="0"/>
          </a:p>
          <a:p>
            <a:r>
              <a:rPr lang="az-Latn-AZ" b="1" dirty="0" smtClean="0"/>
              <a:t>Şablonun xüsusiyyətləri</a:t>
            </a:r>
            <a:endParaRPr lang="en-US" b="1" dirty="0"/>
          </a:p>
          <a:p>
            <a:r>
              <a:rPr lang="en-US" b="1" dirty="0" err="1" smtClean="0"/>
              <a:t>Slayd</a:t>
            </a:r>
            <a:r>
              <a:rPr lang="az-Latn-AZ" b="1" dirty="0" err="1" smtClean="0"/>
              <a:t>ın</a:t>
            </a:r>
            <a:r>
              <a:rPr lang="az-Latn-AZ" b="1" baseline="0" dirty="0" smtClean="0"/>
              <a:t> başlığı</a:t>
            </a:r>
            <a:r>
              <a:rPr lang="en-US" dirty="0" smtClean="0"/>
              <a:t>: </a:t>
            </a:r>
            <a:r>
              <a:rPr lang="az-Latn-AZ" dirty="0" smtClean="0"/>
              <a:t>Lap birinci slaydda</a:t>
            </a:r>
            <a:r>
              <a:rPr lang="en-US" dirty="0" smtClean="0"/>
              <a:t> </a:t>
            </a:r>
            <a:r>
              <a:rPr lang="az-Latn-AZ" dirty="0" smtClean="0"/>
              <a:t>doldurucu vardır ki, onun içərisinə siz öz şirkətinizin adını daxil </a:t>
            </a:r>
            <a:r>
              <a:rPr lang="az-Latn-AZ" dirty="0" err="1" smtClean="0"/>
              <a:t>etməlisiniz</a:t>
            </a:r>
            <a:r>
              <a:rPr lang="en-US" dirty="0" smtClean="0"/>
              <a:t>. </a:t>
            </a:r>
            <a:r>
              <a:rPr lang="az-Latn-AZ" dirty="0" smtClean="0"/>
              <a:t>Əgər siz belə bir mətnin daxil </a:t>
            </a:r>
            <a:r>
              <a:rPr lang="az-Latn-AZ" dirty="0" err="1" smtClean="0"/>
              <a:t>edilməsini</a:t>
            </a:r>
            <a:r>
              <a:rPr lang="az-Latn-AZ" dirty="0" smtClean="0"/>
              <a:t> </a:t>
            </a:r>
            <a:r>
              <a:rPr lang="az-Latn-AZ" dirty="0" err="1" smtClean="0"/>
              <a:t>istəmirsinizsə</a:t>
            </a:r>
            <a:r>
              <a:rPr lang="az-Latn-AZ" dirty="0" smtClean="0"/>
              <a:t>, bu mətn qutusunu silə bilərsiniz.</a:t>
            </a:r>
            <a:endParaRPr lang="en-US" b="1" dirty="0"/>
          </a:p>
          <a:p>
            <a:r>
              <a:rPr lang="en-US" b="1" dirty="0" smtClean="0"/>
              <a:t>Anima</a:t>
            </a:r>
            <a:r>
              <a:rPr lang="az-Latn-AZ" b="1" dirty="0" err="1" smtClean="0"/>
              <a:t>siyalar</a:t>
            </a:r>
            <a:r>
              <a:rPr lang="en-US" dirty="0" smtClean="0"/>
              <a:t>: </a:t>
            </a:r>
            <a:r>
              <a:rPr lang="az-Latn-AZ" dirty="0" smtClean="0"/>
              <a:t>Fərdi animasiya effektləri</a:t>
            </a:r>
            <a:r>
              <a:rPr lang="az-Latn-AZ" baseline="0" dirty="0" smtClean="0"/>
              <a:t> </a:t>
            </a:r>
            <a:r>
              <a:rPr lang="az-Latn-AZ" baseline="0" dirty="0" err="1" smtClean="0"/>
              <a:t>prezentasiyada</a:t>
            </a:r>
            <a:r>
              <a:rPr lang="az-Latn-AZ" baseline="0" dirty="0" smtClean="0"/>
              <a:t> hər yerdə tətbiq olunur</a:t>
            </a:r>
            <a:r>
              <a:rPr lang="en-US" dirty="0" smtClean="0"/>
              <a:t>.</a:t>
            </a:r>
            <a:r>
              <a:rPr lang="az-Latn-AZ" dirty="0" smtClean="0"/>
              <a:t> Bu effektlərə </a:t>
            </a:r>
            <a:r>
              <a:rPr lang="az-Latn-AZ" b="1" dirty="0" smtClean="0"/>
              <a:t>Cəld</a:t>
            </a:r>
            <a:r>
              <a:rPr lang="az-Latn-AZ" b="1" baseline="0" dirty="0" smtClean="0"/>
              <a:t> baxış</a:t>
            </a:r>
            <a:r>
              <a:rPr lang="en-US" dirty="0" smtClean="0"/>
              <a:t>, </a:t>
            </a:r>
            <a:r>
              <a:rPr lang="az-Latn-AZ" b="1" dirty="0" smtClean="0"/>
              <a:t>Dartılma</a:t>
            </a:r>
            <a:r>
              <a:rPr lang="en-US" dirty="0" smtClean="0"/>
              <a:t>, </a:t>
            </a:r>
            <a:r>
              <a:rPr lang="az-Latn-AZ" dirty="0" smtClean="0"/>
              <a:t>Ə</a:t>
            </a:r>
            <a:r>
              <a:rPr lang="az-Latn-AZ" b="1" dirty="0" smtClean="0"/>
              <a:t>rimə</a:t>
            </a:r>
            <a:r>
              <a:rPr lang="en-US" b="1" dirty="0" smtClean="0"/>
              <a:t> </a:t>
            </a:r>
            <a:r>
              <a:rPr lang="az-Latn-AZ" dirty="0" smtClean="0"/>
              <a:t>və</a:t>
            </a:r>
            <a:r>
              <a:rPr lang="en-US" b="1" dirty="0" smtClean="0"/>
              <a:t> </a:t>
            </a:r>
            <a:r>
              <a:rPr lang="az-Latn-AZ" b="1" dirty="0" err="1" smtClean="0"/>
              <a:t>Damalövhəsi</a:t>
            </a:r>
            <a:r>
              <a:rPr lang="az-Latn-AZ" b="1" dirty="0" smtClean="0"/>
              <a:t> </a:t>
            </a:r>
            <a:r>
              <a:rPr lang="az-Latn-AZ" b="0" dirty="0" smtClean="0"/>
              <a:t>daxildir</a:t>
            </a:r>
            <a:r>
              <a:rPr lang="en-US" dirty="0" smtClean="0"/>
              <a:t>. </a:t>
            </a:r>
            <a:r>
              <a:rPr lang="az-Latn-AZ" dirty="0" smtClean="0"/>
              <a:t>Bütün effektlər </a:t>
            </a:r>
            <a:r>
              <a:rPr lang="en-US" dirty="0" smtClean="0"/>
              <a:t>Microsoft PowerPoint 2000</a:t>
            </a:r>
            <a:r>
              <a:rPr lang="az-Latn-AZ" dirty="0" smtClean="0"/>
              <a:t>-ə qədər bütün əvvəlki versiyalarda ifa olunur</a:t>
            </a:r>
            <a:r>
              <a:rPr lang="en-US" dirty="0" smtClean="0"/>
              <a:t>. </a:t>
            </a:r>
            <a:r>
              <a:rPr lang="az-Latn-AZ" dirty="0" smtClean="0"/>
              <a:t>Animasiya effektlərində</a:t>
            </a:r>
            <a:r>
              <a:rPr lang="az-Latn-AZ" baseline="0" dirty="0" smtClean="0"/>
              <a:t> düzəliş etmək üçün </a:t>
            </a:r>
            <a:r>
              <a:rPr lang="en-US" b="1" dirty="0" err="1" smtClean="0"/>
              <a:t>Sl</a:t>
            </a:r>
            <a:r>
              <a:rPr lang="az-Latn-AZ" b="1" dirty="0" err="1" smtClean="0"/>
              <a:t>ayd</a:t>
            </a:r>
            <a:r>
              <a:rPr lang="en-US" b="1" dirty="0" smtClean="0"/>
              <a:t> </a:t>
            </a:r>
            <a:r>
              <a:rPr lang="az-Latn-AZ" b="1" dirty="0" smtClean="0"/>
              <a:t>Nümayişi</a:t>
            </a:r>
            <a:r>
              <a:rPr lang="en-US" dirty="0" smtClean="0"/>
              <a:t> men</a:t>
            </a:r>
            <a:r>
              <a:rPr lang="az-Latn-AZ" dirty="0" smtClean="0"/>
              <a:t>y</a:t>
            </a:r>
            <a:r>
              <a:rPr lang="en-US" dirty="0" smtClean="0"/>
              <a:t>u</a:t>
            </a:r>
            <a:r>
              <a:rPr lang="az-Latn-AZ" dirty="0" smtClean="0"/>
              <a:t> bəndinə keçib</a:t>
            </a:r>
            <a:r>
              <a:rPr lang="en-US" dirty="0" smtClean="0"/>
              <a:t>, </a:t>
            </a:r>
            <a:r>
              <a:rPr lang="az-Latn-AZ" b="1" dirty="0" smtClean="0"/>
              <a:t>Fərdi Animasiya </a:t>
            </a:r>
            <a:r>
              <a:rPr lang="az-Latn-AZ" b="0" dirty="0" smtClean="0"/>
              <a:t>düyməsini </a:t>
            </a:r>
            <a:r>
              <a:rPr lang="az-Latn-AZ" b="0" dirty="0" err="1" smtClean="0"/>
              <a:t>klikləyərək</a:t>
            </a:r>
            <a:r>
              <a:rPr lang="az-Latn-AZ" b="0" dirty="0" smtClean="0"/>
              <a:t> ekrana çıxan seçimlərlə</a:t>
            </a:r>
            <a:r>
              <a:rPr lang="az-Latn-AZ" b="0" baseline="0" dirty="0" smtClean="0"/>
              <a:t> işləmək lazımdır</a:t>
            </a:r>
            <a:r>
              <a:rPr lang="en-US" dirty="0" smtClean="0"/>
              <a:t>.</a:t>
            </a:r>
            <a:endParaRPr lang="en-US" dirty="0"/>
          </a:p>
          <a:p>
            <a:r>
              <a:rPr lang="az-Latn-AZ" b="0" dirty="0" smtClean="0"/>
              <a:t>Ə</a:t>
            </a:r>
            <a:r>
              <a:rPr lang="az-Latn-AZ" b="1" dirty="0" smtClean="0"/>
              <a:t>gər bu </a:t>
            </a:r>
            <a:r>
              <a:rPr lang="az-Latn-AZ" b="1" dirty="0" err="1" smtClean="0"/>
              <a:t>prezentasiyaya</a:t>
            </a:r>
            <a:r>
              <a:rPr lang="az-Latn-AZ" b="1" dirty="0" smtClean="0"/>
              <a:t> </a:t>
            </a:r>
            <a:r>
              <a:rPr lang="en-US" b="1" dirty="0" smtClean="0"/>
              <a:t>Macromedia </a:t>
            </a:r>
            <a:r>
              <a:rPr lang="en-US" b="1" dirty="0" err="1" smtClean="0"/>
              <a:t>Flas</a:t>
            </a:r>
            <a:r>
              <a:rPr lang="az-Latn-AZ" b="1" dirty="0" smtClean="0"/>
              <a:t>h</a:t>
            </a:r>
            <a:r>
              <a:rPr lang="az-Latn-AZ" b="1" baseline="0" dirty="0" smtClean="0"/>
              <a:t> animasiyası daxildirsə</a:t>
            </a:r>
            <a:r>
              <a:rPr lang="en-US" dirty="0" smtClean="0"/>
              <a:t>: Flash</a:t>
            </a:r>
            <a:r>
              <a:rPr lang="az-Latn-AZ" dirty="0" smtClean="0"/>
              <a:t> faylını ifa etmək üçün siz kompüterinizdə </a:t>
            </a:r>
            <a:r>
              <a:rPr lang="en-US" dirty="0" smtClean="0"/>
              <a:t>Shockwave Flash Object</a:t>
            </a:r>
            <a:r>
              <a:rPr lang="az-Latn-AZ" dirty="0" smtClean="0"/>
              <a:t> adlanan</a:t>
            </a:r>
            <a:r>
              <a:rPr lang="az-Latn-AZ" baseline="0" dirty="0" smtClean="0"/>
              <a:t> </a:t>
            </a:r>
            <a:r>
              <a:rPr lang="en-US" dirty="0" smtClean="0"/>
              <a:t>Microsoft </a:t>
            </a:r>
            <a:r>
              <a:rPr lang="en-US" dirty="0"/>
              <a:t>ActiveX</a:t>
            </a:r>
            <a:r>
              <a:rPr lang="en-US" sz="800" baseline="30000" dirty="0">
                <a:cs typeface="Arial" charset="0"/>
              </a:rPr>
              <a:t>®</a:t>
            </a:r>
            <a:r>
              <a:rPr lang="en-US" dirty="0"/>
              <a:t> </a:t>
            </a:r>
            <a:r>
              <a:rPr lang="az-Latn-AZ" dirty="0" smtClean="0"/>
              <a:t>idarəetmə proqramını</a:t>
            </a:r>
            <a:r>
              <a:rPr lang="az-Latn-AZ" baseline="0" dirty="0" smtClean="0"/>
              <a:t> qeydiyyatdan </a:t>
            </a:r>
            <a:r>
              <a:rPr lang="az-Latn-AZ" baseline="0" dirty="0" err="1" smtClean="0"/>
              <a:t>keçirməlisiniz</a:t>
            </a:r>
            <a:r>
              <a:rPr lang="en-US" dirty="0" smtClean="0"/>
              <a:t>. </a:t>
            </a:r>
            <a:r>
              <a:rPr lang="az-Latn-AZ" dirty="0" smtClean="0"/>
              <a:t>Bunu etmək</a:t>
            </a:r>
            <a:r>
              <a:rPr lang="az-Latn-AZ" baseline="0" dirty="0" smtClean="0"/>
              <a:t> üçün </a:t>
            </a:r>
            <a:r>
              <a:rPr lang="en-US" dirty="0" smtClean="0"/>
              <a:t>Macromedia Flash Player </a:t>
            </a:r>
            <a:r>
              <a:rPr lang="az-Latn-AZ" dirty="0" smtClean="0"/>
              <a:t>proqramının ən son</a:t>
            </a:r>
            <a:r>
              <a:rPr lang="az-Latn-AZ" baseline="0" dirty="0" smtClean="0"/>
              <a:t> versiyasını </a:t>
            </a:r>
            <a:r>
              <a:rPr lang="en-US" dirty="0" smtClean="0"/>
              <a:t>Macromedia Web</a:t>
            </a:r>
            <a:r>
              <a:rPr lang="az-Latn-AZ" dirty="0" smtClean="0"/>
              <a:t> saytından kompüterə köçürmək lazımdır.</a:t>
            </a:r>
            <a:endParaRPr lang="en-US" dirty="0"/>
          </a:p>
          <a:p>
            <a:r>
              <a:rPr lang="az-Latn-AZ" b="1" dirty="0" smtClean="0"/>
              <a:t>Slayd </a:t>
            </a:r>
            <a:r>
              <a:rPr lang="az-Latn-AZ" b="1" dirty="0" err="1" smtClean="0"/>
              <a:t>əvəzlənmələri</a:t>
            </a:r>
            <a:r>
              <a:rPr lang="en-US" dirty="0" smtClean="0"/>
              <a:t>: </a:t>
            </a:r>
            <a:r>
              <a:rPr lang="az-Latn-AZ" b="1" dirty="0" smtClean="0"/>
              <a:t>Tədricən </a:t>
            </a:r>
            <a:r>
              <a:rPr lang="az-Latn-AZ" b="0" dirty="0" smtClean="0"/>
              <a:t>Ə</a:t>
            </a:r>
            <a:r>
              <a:rPr lang="az-Latn-AZ" b="1" dirty="0" smtClean="0"/>
              <a:t>vəzlənmə</a:t>
            </a:r>
            <a:r>
              <a:rPr lang="en-US" dirty="0" smtClean="0"/>
              <a:t> </a:t>
            </a:r>
            <a:r>
              <a:rPr lang="az-Latn-AZ" dirty="0" smtClean="0"/>
              <a:t>bütün nümayişə tətbiq olunur</a:t>
            </a:r>
            <a:r>
              <a:rPr lang="en-US" dirty="0" smtClean="0"/>
              <a:t>. </a:t>
            </a:r>
            <a:r>
              <a:rPr lang="az-Latn-AZ" dirty="0" smtClean="0"/>
              <a:t>Əgər siz başqa birisini </a:t>
            </a:r>
            <a:r>
              <a:rPr lang="az-Latn-AZ" dirty="0" err="1" smtClean="0"/>
              <a:t>istəyirsinizsə</a:t>
            </a:r>
            <a:r>
              <a:rPr lang="en-US" dirty="0" smtClean="0"/>
              <a:t>, </a:t>
            </a:r>
            <a:r>
              <a:rPr lang="en-US" b="1" dirty="0" err="1" smtClean="0"/>
              <a:t>Sl</a:t>
            </a:r>
            <a:r>
              <a:rPr lang="az-Latn-AZ" b="1" dirty="0" err="1" smtClean="0"/>
              <a:t>ayd</a:t>
            </a:r>
            <a:r>
              <a:rPr lang="az-Latn-AZ" b="1" dirty="0" smtClean="0"/>
              <a:t> Nümayişi</a:t>
            </a:r>
            <a:r>
              <a:rPr lang="en-US" dirty="0" smtClean="0"/>
              <a:t> men</a:t>
            </a:r>
            <a:r>
              <a:rPr lang="az-Latn-AZ" dirty="0" smtClean="0"/>
              <a:t>y</a:t>
            </a:r>
            <a:r>
              <a:rPr lang="en-US" dirty="0" smtClean="0"/>
              <a:t>u</a:t>
            </a:r>
            <a:r>
              <a:rPr lang="az-Latn-AZ" dirty="0" err="1" smtClean="0"/>
              <a:t>suna</a:t>
            </a:r>
            <a:r>
              <a:rPr lang="az-Latn-AZ" dirty="0" smtClean="0"/>
              <a:t> keçib</a:t>
            </a:r>
            <a:r>
              <a:rPr lang="en-US" dirty="0" smtClean="0"/>
              <a:t> </a:t>
            </a:r>
            <a:r>
              <a:rPr lang="az-Latn-AZ" b="1" dirty="0" smtClean="0"/>
              <a:t>Slayd </a:t>
            </a:r>
            <a:r>
              <a:rPr lang="az-Latn-AZ" b="1" dirty="0" err="1" smtClean="0"/>
              <a:t>əvəzlənmələri</a:t>
            </a:r>
            <a:r>
              <a:rPr lang="az-Latn-AZ" b="1" dirty="0" smtClean="0"/>
              <a:t> </a:t>
            </a:r>
            <a:r>
              <a:rPr lang="az-Latn-AZ" b="0" dirty="0" smtClean="0"/>
              <a:t>düyməsini </a:t>
            </a:r>
            <a:r>
              <a:rPr lang="az-Latn-AZ" b="0" dirty="0" err="1" smtClean="0"/>
              <a:t>klikləyərək</a:t>
            </a:r>
            <a:r>
              <a:rPr lang="az-Latn-AZ" b="0" dirty="0" smtClean="0"/>
              <a:t> ekrana çıxan seçimlərlə </a:t>
            </a:r>
            <a:r>
              <a:rPr lang="az-Latn-AZ" b="0" dirty="0" err="1" smtClean="0"/>
              <a:t>işləyirsiniz</a:t>
            </a:r>
            <a:r>
              <a:rPr lang="en-US" dirty="0" smtClean="0"/>
              <a:t>. </a:t>
            </a:r>
            <a:endParaRPr lang="en-US" dirty="0"/>
          </a:p>
          <a:p>
            <a:r>
              <a:rPr lang="az-Latn-AZ" b="1" dirty="0" smtClean="0"/>
              <a:t>Yuxarı və Aşağı sərlövhələr</a:t>
            </a:r>
            <a:r>
              <a:rPr lang="en-US" dirty="0" smtClean="0"/>
              <a:t>: </a:t>
            </a:r>
            <a:r>
              <a:rPr lang="az-Latn-AZ" dirty="0" smtClean="0"/>
              <a:t>Şablona kursun titul vərəqində olan aşağı sərlövhə daxildir</a:t>
            </a:r>
            <a:r>
              <a:rPr lang="en-US" dirty="0" smtClean="0"/>
              <a:t>. </a:t>
            </a:r>
            <a:r>
              <a:rPr lang="az-Latn-AZ" dirty="0" smtClean="0"/>
              <a:t>Aşağı</a:t>
            </a:r>
            <a:r>
              <a:rPr lang="az-Latn-AZ" baseline="0" dirty="0" smtClean="0"/>
              <a:t> sərlövhələri dəyişmək və silmək üçün </a:t>
            </a:r>
            <a:r>
              <a:rPr lang="az-Latn-AZ" b="1" baseline="0" dirty="0" smtClean="0"/>
              <a:t>Yuxarı və Aşağı S</a:t>
            </a:r>
            <a:r>
              <a:rPr lang="az-Latn-AZ" b="1" dirty="0" smtClean="0"/>
              <a:t>ərlövhə </a:t>
            </a:r>
            <a:r>
              <a:rPr lang="az-Latn-AZ" dirty="0" smtClean="0"/>
              <a:t>dialoq pəncərəsindən</a:t>
            </a:r>
            <a:r>
              <a:rPr lang="en-US" dirty="0" smtClean="0"/>
              <a:t> (</a:t>
            </a:r>
            <a:r>
              <a:rPr lang="az-Latn-AZ" b="1" dirty="0" smtClean="0"/>
              <a:t>Görünüş</a:t>
            </a:r>
            <a:r>
              <a:rPr lang="en-US" dirty="0" smtClean="0"/>
              <a:t> men</a:t>
            </a:r>
            <a:r>
              <a:rPr lang="az-Latn-AZ" dirty="0" smtClean="0"/>
              <a:t>y</a:t>
            </a:r>
            <a:r>
              <a:rPr lang="en-US" dirty="0" smtClean="0"/>
              <a:t>u</a:t>
            </a:r>
            <a:r>
              <a:rPr lang="az-Latn-AZ" dirty="0" err="1" smtClean="0"/>
              <a:t>sundan</a:t>
            </a:r>
            <a:r>
              <a:rPr lang="az-Latn-AZ" dirty="0" smtClean="0"/>
              <a:t> açılır</a:t>
            </a:r>
            <a:r>
              <a:rPr lang="en-US" dirty="0" smtClean="0"/>
              <a:t>)</a:t>
            </a:r>
            <a:r>
              <a:rPr lang="az-Latn-AZ" dirty="0" smtClean="0"/>
              <a:t> istifadə edin</a:t>
            </a:r>
            <a:r>
              <a:rPr lang="en-US" dirty="0" smtClean="0"/>
              <a:t>.</a:t>
            </a:r>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E56C1-D15E-4747-A9EE-49A2D8A82625}" type="slidenum">
              <a:rPr lang="en-US"/>
              <a:pPr/>
              <a:t>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az-Latn-AZ" smtClean="0"/>
              <a:t>Qeydlər üçün pəncərədə indi göstərilən yerdən daha</a:t>
            </a:r>
            <a:r>
              <a:rPr lang="az-Latn-AZ" baseline="0" smtClean="0"/>
              <a:t> çox yer mövcuddur.</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Create your first presentation</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50895E12-1C6C-41CA-8C31-4DC803A27B6D}"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5D39125F-88D0-4699-8B93-755B670E53C8}"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1D2A79A9-F503-4617-8CBE-D3A9B8FF2F89}"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238ABC63-40F2-4A66-9DA9-765DFDC1E86F}"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324C09F0-DF60-4E9C-A803-994B543313CF}"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BFBE6DE5-3061-4E59-8F92-C35BBBDF15B4}"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0E8EC9A2-1218-459F-87C3-0B997347E62C}"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6EEECA8C-88E8-4863-8ABD-2DEC0EF41886}"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Create your first presentation</a:t>
            </a:r>
          </a:p>
        </p:txBody>
      </p:sp>
      <p:sp>
        <p:nvSpPr>
          <p:cNvPr id="9" name="Slide Number Placeholder 8"/>
          <p:cNvSpPr>
            <a:spLocks noGrp="1"/>
          </p:cNvSpPr>
          <p:nvPr>
            <p:ph type="sldNum" sz="quarter" idx="12"/>
          </p:nvPr>
        </p:nvSpPr>
        <p:spPr/>
        <p:txBody>
          <a:bodyPr/>
          <a:lstStyle>
            <a:lvl1pPr>
              <a:defRPr/>
            </a:lvl1pPr>
          </a:lstStyle>
          <a:p>
            <a:fld id="{8560ACE8-F783-47DA-9626-E61610003CE2}"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Create your first presentation</a:t>
            </a:r>
          </a:p>
        </p:txBody>
      </p:sp>
      <p:sp>
        <p:nvSpPr>
          <p:cNvPr id="5" name="Slide Number Placeholder 4"/>
          <p:cNvSpPr>
            <a:spLocks noGrp="1"/>
          </p:cNvSpPr>
          <p:nvPr>
            <p:ph type="sldNum" sz="quarter" idx="12"/>
          </p:nvPr>
        </p:nvSpPr>
        <p:spPr/>
        <p:txBody>
          <a:bodyPr/>
          <a:lstStyle>
            <a:lvl1pPr>
              <a:defRPr/>
            </a:lvl1pPr>
          </a:lstStyle>
          <a:p>
            <a:fld id="{A16FA2E4-7AAB-400B-9493-7E100D196927}"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Create your first presentation</a:t>
            </a:r>
          </a:p>
        </p:txBody>
      </p:sp>
      <p:sp>
        <p:nvSpPr>
          <p:cNvPr id="4" name="Slide Number Placeholder 3"/>
          <p:cNvSpPr>
            <a:spLocks noGrp="1"/>
          </p:cNvSpPr>
          <p:nvPr>
            <p:ph type="sldNum" sz="quarter" idx="12"/>
          </p:nvPr>
        </p:nvSpPr>
        <p:spPr/>
        <p:txBody>
          <a:bodyPr/>
          <a:lstStyle>
            <a:lvl1pPr>
              <a:defRPr/>
            </a:lvl1pPr>
          </a:lstStyle>
          <a:p>
            <a:fld id="{3B8C5CAF-F518-47E8-82EC-072DB8B3F865}"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C5269188-06B8-4C08-B287-E18EA3695008}"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B50C8946-84F0-4B58-A040-228179FEDC20}"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b="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b="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b="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b="0">
                <a:solidFill>
                  <a:srgbClr val="005AB4"/>
                </a:solidFill>
              </a:defRPr>
            </a:lvl1pPr>
          </a:lstStyle>
          <a:p>
            <a:r>
              <a:rPr lang="en-US"/>
              <a:t>Create your first presentation</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b="0">
                <a:solidFill>
                  <a:srgbClr val="005AB4"/>
                </a:solidFill>
              </a:defRPr>
            </a:lvl1pPr>
          </a:lstStyle>
          <a:p>
            <a:fld id="{C626DCCB-5D86-4F90-BE68-DE748F77F39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ft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oleObject" Target="../embeddings/oleObject25.bin"/><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3.png"/><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16.png"/><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6.png"/><Relationship Id="rId4"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oleObject" Target="../embeddings/oleObject36.bin"/><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20.png"/><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39.bin"/></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22.png"/><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28.png"/><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32.png"/><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31.png"/><Relationship Id="rId5" Type="http://schemas.openxmlformats.org/officeDocument/2006/relationships/oleObject" Target="../embeddings/oleObject53.bin"/><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33.png"/><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34.png"/><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oleObject" Target="../embeddings/oleObject58.bin"/><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35.png"/><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35.png"/><Relationship Id="rId4" Type="http://schemas.openxmlformats.org/officeDocument/2006/relationships/oleObject" Target="../embeddings/oleObject61.bin"/></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8.xml"/><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3.png"/><Relationship Id="rId4" Type="http://schemas.openxmlformats.org/officeDocument/2006/relationships/oleObject" Target="../embeddings/oleObject7.bin"/><Relationship Id="rId9" Type="http://schemas.openxmlformats.org/officeDocument/2006/relationships/oleObject" Target="../embeddings/oleObject1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image" Target="../media/image3.png"/><Relationship Id="rId4" Type="http://schemas.openxmlformats.org/officeDocument/2006/relationships/oleObject" Target="../embeddings/oleObject12.bin"/><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n-US" dirty="0"/>
              <a:t>Microsoft</a:t>
            </a:r>
            <a:r>
              <a:rPr lang="en-US" sz="2800" baseline="70000" dirty="0">
                <a:cs typeface="Tahoma" pitchFamily="34" charset="0"/>
              </a:rPr>
              <a:t>®</a:t>
            </a:r>
            <a:r>
              <a:rPr lang="en-US" dirty="0"/>
              <a:t> Office </a:t>
            </a:r>
            <a:br>
              <a:rPr lang="en-US" dirty="0"/>
            </a:br>
            <a:r>
              <a:rPr lang="en-US" dirty="0"/>
              <a:t>PowerPoint</a:t>
            </a:r>
            <a:r>
              <a:rPr lang="en-US" sz="2800" baseline="70000" dirty="0">
                <a:cs typeface="Tahoma" pitchFamily="34" charset="0"/>
              </a:rPr>
              <a:t>®</a:t>
            </a:r>
            <a:r>
              <a:rPr lang="en-US" dirty="0"/>
              <a:t> </a:t>
            </a:r>
            <a:r>
              <a:rPr lang="en-US" dirty="0">
                <a:cs typeface="Tahoma" pitchFamily="34" charset="0"/>
              </a:rPr>
              <a:t>2007 </a:t>
            </a:r>
            <a:r>
              <a:rPr lang="az-Latn-AZ" dirty="0" smtClean="0">
                <a:cs typeface="Tahoma" pitchFamily="34" charset="0"/>
              </a:rPr>
              <a:t>üzrə təlim kursu</a:t>
            </a:r>
            <a:endParaRPr lang="en-US" dirty="0">
              <a:cs typeface="Tahoma" pitchFamily="34" charset="0"/>
            </a:endParaRPr>
          </a:p>
        </p:txBody>
      </p:sp>
      <p:sp>
        <p:nvSpPr>
          <p:cNvPr id="8195" name="Rectangle 3"/>
          <p:cNvSpPr>
            <a:spLocks noGrp="1" noChangeArrowheads="1"/>
          </p:cNvSpPr>
          <p:nvPr>
            <p:ph type="subTitle" idx="1"/>
          </p:nvPr>
        </p:nvSpPr>
        <p:spPr>
          <a:xfrm>
            <a:off x="1371600" y="4291013"/>
            <a:ext cx="6400800" cy="1030287"/>
          </a:xfrm>
        </p:spPr>
        <p:txBody>
          <a:bodyPr/>
          <a:lstStyle/>
          <a:p>
            <a:r>
              <a:rPr lang="az-Latn-AZ" b="1" dirty="0" smtClean="0"/>
              <a:t>İlk </a:t>
            </a:r>
            <a:r>
              <a:rPr lang="az-Latn-AZ" b="1" dirty="0" err="1" smtClean="0"/>
              <a:t>prezentasiyanı</a:t>
            </a:r>
            <a:r>
              <a:rPr lang="en-US" b="1" dirty="0" smtClean="0"/>
              <a:t>n</a:t>
            </a:r>
            <a:r>
              <a:rPr lang="az-Latn-AZ" b="1" dirty="0" smtClean="0"/>
              <a:t> </a:t>
            </a:r>
            <a:r>
              <a:rPr lang="en-US" b="1" dirty="0" err="1" smtClean="0"/>
              <a:t>yarad</a:t>
            </a:r>
            <a:r>
              <a:rPr lang="az-Latn-AZ" b="1" dirty="0" err="1" smtClean="0"/>
              <a:t>ılması</a:t>
            </a:r>
            <a:endParaRPr lang="en-US" b="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1138" y="73025"/>
            <a:ext cx="8027987" cy="614363"/>
          </a:xfrm>
        </p:spPr>
        <p:txBody>
          <a:bodyPr/>
          <a:lstStyle/>
          <a:p>
            <a:r>
              <a:rPr lang="en-US" err="1" smtClean="0"/>
              <a:t>Yeni</a:t>
            </a:r>
            <a:r>
              <a:rPr lang="en-US" smtClean="0"/>
              <a:t> s</a:t>
            </a:r>
            <a:r>
              <a:rPr lang="az-Latn-AZ" err="1" smtClean="0"/>
              <a:t>laydların</a:t>
            </a:r>
            <a:r>
              <a:rPr lang="az-Latn-AZ" smtClean="0"/>
              <a:t> əlavə olunması</a:t>
            </a:r>
            <a:endParaRPr lang="en-US"/>
          </a:p>
        </p:txBody>
      </p:sp>
      <p:sp>
        <p:nvSpPr>
          <p:cNvPr id="256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smtClean="0"/>
              <a:t>PowerPoint </a:t>
            </a:r>
            <a:r>
              <a:rPr lang="az-Latn-AZ" sz="2000" b="0" smtClean="0"/>
              <a:t>açılarkən görünüşdə yalnız bir slayd olur</a:t>
            </a:r>
            <a:r>
              <a:rPr lang="en-US" sz="2000" b="0" smtClean="0"/>
              <a:t>. </a:t>
            </a:r>
            <a:endParaRPr lang="en-US" sz="2000" b="0"/>
          </a:p>
          <a:p>
            <a:pPr>
              <a:spcBef>
                <a:spcPct val="20000"/>
              </a:spcBef>
              <a:spcAft>
                <a:spcPct val="75000"/>
              </a:spcAft>
            </a:pPr>
            <a:r>
              <a:rPr lang="az-Latn-AZ" sz="2000" b="0" smtClean="0"/>
              <a:t>Digər slaydları isə siz əlavə edirsiniz.</a:t>
            </a:r>
            <a:endParaRPr lang="en-US" sz="2000" b="0"/>
          </a:p>
        </p:txBody>
      </p:sp>
      <p:sp>
        <p:nvSpPr>
          <p:cNvPr id="25605" name="Rectangle 5"/>
          <p:cNvSpPr>
            <a:spLocks noChangeArrowheads="1"/>
          </p:cNvSpPr>
          <p:nvPr/>
        </p:nvSpPr>
        <p:spPr bwMode="auto">
          <a:xfrm>
            <a:off x="277813" y="3994150"/>
            <a:ext cx="5926137" cy="957263"/>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Yeni slayd əlavə etmək üçün ən aşkar yol </a:t>
            </a:r>
            <a:r>
              <a:rPr lang="az-Latn-AZ" smtClean="0">
                <a:solidFill>
                  <a:srgbClr val="FFCC00"/>
                </a:solidFill>
              </a:rPr>
              <a:t>Ev</a:t>
            </a:r>
            <a:r>
              <a:rPr lang="az-Latn-AZ" b="0" smtClean="0">
                <a:solidFill>
                  <a:srgbClr val="FFCC00"/>
                </a:solidFill>
              </a:rPr>
              <a:t> tab vərəqində şəkildə göstərilən </a:t>
            </a:r>
            <a:r>
              <a:rPr lang="az-Latn-AZ" smtClean="0">
                <a:solidFill>
                  <a:srgbClr val="FFCC00"/>
                </a:solidFill>
              </a:rPr>
              <a:t>Yeni Slayd</a:t>
            </a:r>
            <a:r>
              <a:rPr lang="az-Latn-AZ" b="0" smtClean="0">
                <a:solidFill>
                  <a:srgbClr val="FFCC00"/>
                </a:solidFill>
              </a:rPr>
              <a:t> düyməsini </a:t>
            </a:r>
            <a:r>
              <a:rPr lang="az-Latn-AZ" b="0" err="1" smtClean="0">
                <a:solidFill>
                  <a:srgbClr val="FFCC00"/>
                </a:solidFill>
              </a:rPr>
              <a:t>klikləməkdir</a:t>
            </a:r>
            <a:r>
              <a:rPr lang="en-US" b="0" smtClean="0">
                <a:solidFill>
                  <a:srgbClr val="FFCC00"/>
                </a:solidFill>
              </a:rPr>
              <a:t>. </a:t>
            </a:r>
            <a:endParaRPr lang="en-US" b="0">
              <a:solidFill>
                <a:srgbClr val="FFCC00"/>
              </a:solidFill>
            </a:endParaRP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5609" name="Picture 9"/>
          <p:cNvPicPr>
            <a:picLocks noChangeAspect="1" noChangeArrowheads="1"/>
          </p:cNvPicPr>
          <p:nvPr/>
        </p:nvPicPr>
        <p:blipFill>
          <a:blip r:embed="rId3"/>
          <a:srcRect/>
          <a:stretch>
            <a:fillRect/>
          </a:stretch>
        </p:blipFill>
        <p:spPr bwMode="auto">
          <a:xfrm>
            <a:off x="251076" y="906835"/>
            <a:ext cx="5632366" cy="2854582"/>
          </a:xfrm>
          <a:prstGeom prst="rect">
            <a:avLst/>
          </a:prstGeom>
          <a:noFill/>
          <a:ln w="9525">
            <a:noFill/>
            <a:miter lim="800000"/>
            <a:headEnd/>
            <a:tailEnd/>
          </a:ln>
          <a:effectLst/>
        </p:spPr>
      </p:pic>
      <p:sp>
        <p:nvSpPr>
          <p:cNvPr id="14" name="TextBox 13"/>
          <p:cNvSpPr txBox="1"/>
          <p:nvPr/>
        </p:nvSpPr>
        <p:spPr>
          <a:xfrm>
            <a:off x="439223" y="1091073"/>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
        <p:nvSpPr>
          <p:cNvPr id="15" name="TextBox 14"/>
          <p:cNvSpPr txBox="1"/>
          <p:nvPr/>
        </p:nvSpPr>
        <p:spPr>
          <a:xfrm>
            <a:off x="3315773" y="1081548"/>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To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Top)">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5">
                                            <p:txEl>
                                              <p:pRg st="0" end="0"/>
                                            </p:txEl>
                                          </p:spTgt>
                                        </p:tgtEl>
                                        <p:attrNameLst>
                                          <p:attrName>style.visibility</p:attrName>
                                        </p:attrNameLst>
                                      </p:cBhvr>
                                      <p:to>
                                        <p:strVal val="visible"/>
                                      </p:to>
                                    </p:set>
                                    <p:animEffect transition="in" filter="slide(fromLeft)">
                                      <p:cBhvr>
                                        <p:cTn id="17" dur="500"/>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11138" y="73025"/>
            <a:ext cx="8027987" cy="614363"/>
          </a:xfrm>
        </p:spPr>
        <p:txBody>
          <a:bodyPr/>
          <a:lstStyle/>
          <a:p>
            <a:r>
              <a:rPr lang="en-US" err="1" smtClean="0"/>
              <a:t>Yeni</a:t>
            </a:r>
            <a:r>
              <a:rPr lang="en-US" smtClean="0"/>
              <a:t> s</a:t>
            </a:r>
            <a:r>
              <a:rPr lang="az-Latn-AZ" err="1" smtClean="0"/>
              <a:t>laydların</a:t>
            </a:r>
            <a:r>
              <a:rPr lang="az-Latn-AZ" smtClean="0"/>
              <a:t> əlavə olunması</a:t>
            </a:r>
            <a:endParaRPr lang="en-US"/>
          </a:p>
        </p:txBody>
      </p:sp>
      <p:sp>
        <p:nvSpPr>
          <p:cNvPr id="1771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smtClean="0"/>
              <a:t>PowerPoint </a:t>
            </a:r>
            <a:r>
              <a:rPr lang="az-Latn-AZ" sz="2000" b="0" smtClean="0"/>
              <a:t>açılarkən görünüşdə yalnız bir slayd olur</a:t>
            </a:r>
            <a:r>
              <a:rPr lang="en-US" sz="2000" b="0" smtClean="0"/>
              <a:t>. </a:t>
            </a:r>
          </a:p>
          <a:p>
            <a:pPr>
              <a:spcBef>
                <a:spcPct val="20000"/>
              </a:spcBef>
              <a:spcAft>
                <a:spcPct val="75000"/>
              </a:spcAft>
            </a:pPr>
            <a:r>
              <a:rPr lang="az-Latn-AZ" sz="2000" b="0" smtClean="0"/>
              <a:t>Digər slaydları isə siz əlavə edirsiniz.</a:t>
            </a:r>
            <a:endParaRPr lang="en-US" sz="2000" b="0" smtClean="0"/>
          </a:p>
          <a:p>
            <a:pPr>
              <a:spcBef>
                <a:spcPct val="20000"/>
              </a:spcBef>
              <a:spcAft>
                <a:spcPct val="75000"/>
              </a:spcAft>
            </a:pPr>
            <a:r>
              <a:rPr lang="en-US" sz="2000" b="0" smtClean="0"/>
              <a:t> </a:t>
            </a:r>
            <a:endParaRPr lang="en-US" sz="2000" b="0"/>
          </a:p>
        </p:txBody>
      </p:sp>
      <p:sp>
        <p:nvSpPr>
          <p:cNvPr id="177156" name="Rectangle 4"/>
          <p:cNvSpPr>
            <a:spLocks noChangeArrowheads="1"/>
          </p:cNvSpPr>
          <p:nvPr/>
        </p:nvSpPr>
        <p:spPr bwMode="auto">
          <a:xfrm>
            <a:off x="277813" y="3994150"/>
            <a:ext cx="5926137" cy="374650"/>
          </a:xfrm>
          <a:prstGeom prst="rect">
            <a:avLst/>
          </a:prstGeom>
          <a:noFill/>
          <a:ln w="9525">
            <a:noFill/>
            <a:miter lim="800000"/>
            <a:headEnd/>
            <a:tailEnd/>
          </a:ln>
          <a:effectLst/>
        </p:spPr>
        <p:txBody>
          <a:bodyPr/>
          <a:lstStyle/>
          <a:p>
            <a:pPr>
              <a:spcBef>
                <a:spcPct val="20000"/>
              </a:spcBef>
              <a:spcAft>
                <a:spcPct val="75000"/>
              </a:spcAft>
            </a:pPr>
            <a:r>
              <a:rPr lang="az-Latn-AZ" smtClean="0">
                <a:solidFill>
                  <a:srgbClr val="FFCC00"/>
                </a:solidFill>
              </a:rPr>
              <a:t>Yeni Slayd</a:t>
            </a:r>
            <a:r>
              <a:rPr lang="az-Latn-AZ" b="0" smtClean="0">
                <a:solidFill>
                  <a:srgbClr val="FFCC00"/>
                </a:solidFill>
              </a:rPr>
              <a:t> düyməsindən istifadənin iki yolu vardır</a:t>
            </a:r>
            <a:r>
              <a:rPr lang="en-US" b="0" smtClean="0">
                <a:solidFill>
                  <a:srgbClr val="FFCC00"/>
                </a:solidFill>
              </a:rPr>
              <a:t>: </a:t>
            </a:r>
            <a:endParaRPr lang="en-US" b="0">
              <a:solidFill>
                <a:srgbClr val="FFCC00"/>
              </a:solidFill>
            </a:endParaRPr>
          </a:p>
        </p:txBody>
      </p:sp>
      <p:sp>
        <p:nvSpPr>
          <p:cNvPr id="17715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77159" name="Object 7"/>
          <p:cNvGraphicFramePr>
            <a:graphicFrameLocks noChangeAspect="1"/>
          </p:cNvGraphicFramePr>
          <p:nvPr/>
        </p:nvGraphicFramePr>
        <p:xfrm>
          <a:off x="339725" y="4535488"/>
          <a:ext cx="269875" cy="303212"/>
        </p:xfrm>
        <a:graphic>
          <a:graphicData uri="http://schemas.openxmlformats.org/presentationml/2006/ole">
            <p:oleObj spid="_x0000_s177159" name="Visio" r:id="rId4" imgW="270231" imgH="303063" progId="">
              <p:embed/>
            </p:oleObj>
          </a:graphicData>
        </a:graphic>
      </p:graphicFrame>
      <p:sp>
        <p:nvSpPr>
          <p:cNvPr id="177161" name="Rectangle 9"/>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Düymənin slayd piktoqramı olan yuxarı hissəsini </a:t>
            </a:r>
            <a:r>
              <a:rPr lang="az-Latn-AZ" b="0" err="1" smtClean="0">
                <a:solidFill>
                  <a:srgbClr val="FFCC00"/>
                </a:solidFill>
              </a:rPr>
              <a:t>kliklədikdə</a:t>
            </a:r>
            <a:r>
              <a:rPr lang="az-Latn-AZ" b="0" smtClean="0">
                <a:solidFill>
                  <a:srgbClr val="FFCC00"/>
                </a:solidFill>
              </a:rPr>
              <a:t> yeni slayd </a:t>
            </a:r>
            <a:r>
              <a:rPr lang="az-Latn-AZ" smtClean="0">
                <a:solidFill>
                  <a:srgbClr val="FFCC00"/>
                </a:solidFill>
              </a:rPr>
              <a:t>Slaydlar</a:t>
            </a:r>
            <a:r>
              <a:rPr lang="az-Latn-AZ" b="0" smtClean="0">
                <a:solidFill>
                  <a:srgbClr val="FFCC00"/>
                </a:solidFill>
              </a:rPr>
              <a:t> tab vərəqində seçilmiş slaydın altında dərhal peyda olur</a:t>
            </a:r>
            <a:r>
              <a:rPr lang="en-US" b="0" smtClean="0">
                <a:solidFill>
                  <a:srgbClr val="FFCC00"/>
                </a:solidFill>
              </a:rPr>
              <a:t>. </a:t>
            </a:r>
            <a:endParaRPr lang="en-US" b="0">
              <a:solidFill>
                <a:srgbClr val="FFCC00"/>
              </a:solidFill>
            </a:endParaRPr>
          </a:p>
        </p:txBody>
      </p:sp>
      <p:pic>
        <p:nvPicPr>
          <p:cNvPr id="177162" name="Picture 10"/>
          <p:cNvPicPr>
            <a:picLocks noChangeAspect="1" noChangeArrowheads="1"/>
          </p:cNvPicPr>
          <p:nvPr/>
        </p:nvPicPr>
        <p:blipFill>
          <a:blip r:embed="rId5"/>
          <a:srcRect/>
          <a:stretch>
            <a:fillRect/>
          </a:stretch>
        </p:blipFill>
        <p:spPr bwMode="auto">
          <a:xfrm>
            <a:off x="245979" y="858844"/>
            <a:ext cx="5697621" cy="2887655"/>
          </a:xfrm>
          <a:prstGeom prst="rect">
            <a:avLst/>
          </a:prstGeom>
          <a:noFill/>
          <a:ln w="9525">
            <a:noFill/>
            <a:miter lim="800000"/>
            <a:headEnd/>
            <a:tailEnd/>
          </a:ln>
          <a:effectLst/>
        </p:spPr>
      </p:pic>
      <p:sp>
        <p:nvSpPr>
          <p:cNvPr id="17" name="TextBox 16"/>
          <p:cNvSpPr txBox="1"/>
          <p:nvPr/>
        </p:nvSpPr>
        <p:spPr>
          <a:xfrm>
            <a:off x="458273" y="1024398"/>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
        <p:nvSpPr>
          <p:cNvPr id="18" name="TextBox 17"/>
          <p:cNvSpPr txBox="1"/>
          <p:nvPr/>
        </p:nvSpPr>
        <p:spPr>
          <a:xfrm>
            <a:off x="3353873" y="1024398"/>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7156">
                                            <p:txEl>
                                              <p:pRg st="0" end="0"/>
                                            </p:txEl>
                                          </p:spTgt>
                                        </p:tgtEl>
                                        <p:attrNameLst>
                                          <p:attrName>style.visibility</p:attrName>
                                        </p:attrNameLst>
                                      </p:cBhvr>
                                      <p:to>
                                        <p:strVal val="visible"/>
                                      </p:to>
                                    </p:set>
                                    <p:animEffect transition="in" filter="slide(fromLeft)">
                                      <p:cBhvr>
                                        <p:cTn id="7" dur="500"/>
                                        <p:tgtEl>
                                          <p:spTgt spid="17715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7159"/>
                                        </p:tgtEl>
                                        <p:attrNameLst>
                                          <p:attrName>style.visibility</p:attrName>
                                        </p:attrNameLst>
                                      </p:cBhvr>
                                      <p:to>
                                        <p:strVal val="visible"/>
                                      </p:to>
                                    </p:set>
                                    <p:animEffect transition="in" filter="dissolve">
                                      <p:cBhvr>
                                        <p:cTn id="11" dur="500"/>
                                        <p:tgtEl>
                                          <p:spTgt spid="17715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77161">
                                            <p:txEl>
                                              <p:pRg st="0" end="0"/>
                                            </p:txEl>
                                          </p:spTgt>
                                        </p:tgtEl>
                                        <p:attrNameLst>
                                          <p:attrName>style.visibility</p:attrName>
                                        </p:attrNameLst>
                                      </p:cBhvr>
                                      <p:to>
                                        <p:strVal val="visible"/>
                                      </p:to>
                                    </p:set>
                                    <p:animEffect transition="in" filter="checkerboard(across)">
                                      <p:cBhvr>
                                        <p:cTn id="16" dur="500"/>
                                        <p:tgtEl>
                                          <p:spTgt spid="177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uild="p" autoUpdateAnimBg="0" advAuto="0"/>
      <p:bldP spid="17716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11138" y="73025"/>
            <a:ext cx="8027987" cy="614363"/>
          </a:xfrm>
        </p:spPr>
        <p:txBody>
          <a:bodyPr/>
          <a:lstStyle/>
          <a:p>
            <a:r>
              <a:rPr lang="en-US" err="1" smtClean="0"/>
              <a:t>Yeni</a:t>
            </a:r>
            <a:r>
              <a:rPr lang="en-US" smtClean="0"/>
              <a:t> s</a:t>
            </a:r>
            <a:r>
              <a:rPr lang="az-Latn-AZ" err="1" smtClean="0"/>
              <a:t>laydların</a:t>
            </a:r>
            <a:r>
              <a:rPr lang="az-Latn-AZ" smtClean="0"/>
              <a:t> əlavə olunması</a:t>
            </a:r>
            <a:endParaRPr lang="en-US"/>
          </a:p>
        </p:txBody>
      </p:sp>
      <p:sp>
        <p:nvSpPr>
          <p:cNvPr id="1792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b="0" smtClean="0"/>
              <a:t>PowerPoint </a:t>
            </a:r>
            <a:r>
              <a:rPr lang="az-Latn-AZ" sz="2000" b="0" smtClean="0"/>
              <a:t>açılarkən görünüşdə yalnız bir slayd olur</a:t>
            </a:r>
            <a:r>
              <a:rPr lang="en-US" sz="2000" b="0" smtClean="0"/>
              <a:t>. </a:t>
            </a:r>
          </a:p>
          <a:p>
            <a:pPr>
              <a:spcBef>
                <a:spcPct val="20000"/>
              </a:spcBef>
              <a:spcAft>
                <a:spcPct val="75000"/>
              </a:spcAft>
            </a:pPr>
            <a:r>
              <a:rPr lang="az-Latn-AZ" sz="2000" b="0" smtClean="0"/>
              <a:t>Digər slaydları isə siz əlavə edirsiniz.</a:t>
            </a:r>
            <a:endParaRPr lang="en-US" sz="2000" b="0" smtClean="0"/>
          </a:p>
          <a:p>
            <a:pPr>
              <a:spcBef>
                <a:spcPct val="20000"/>
              </a:spcBef>
              <a:spcAft>
                <a:spcPct val="75000"/>
              </a:spcAft>
            </a:pPr>
            <a:endParaRPr lang="en-US" sz="2000" b="0"/>
          </a:p>
        </p:txBody>
      </p:sp>
      <p:sp>
        <p:nvSpPr>
          <p:cNvPr id="179204" name="Rectangle 4"/>
          <p:cNvSpPr>
            <a:spLocks noChangeArrowheads="1"/>
          </p:cNvSpPr>
          <p:nvPr/>
        </p:nvSpPr>
        <p:spPr bwMode="auto">
          <a:xfrm>
            <a:off x="277813" y="3994150"/>
            <a:ext cx="5926137" cy="374650"/>
          </a:xfrm>
          <a:prstGeom prst="rect">
            <a:avLst/>
          </a:prstGeom>
          <a:noFill/>
          <a:ln w="9525">
            <a:noFill/>
            <a:miter lim="800000"/>
            <a:headEnd/>
            <a:tailEnd/>
          </a:ln>
          <a:effectLst/>
        </p:spPr>
        <p:txBody>
          <a:bodyPr/>
          <a:lstStyle/>
          <a:p>
            <a:pPr>
              <a:spcBef>
                <a:spcPct val="20000"/>
              </a:spcBef>
              <a:spcAft>
                <a:spcPct val="75000"/>
              </a:spcAft>
            </a:pPr>
            <a:r>
              <a:rPr lang="az-Latn-AZ" smtClean="0">
                <a:solidFill>
                  <a:srgbClr val="FFCC00"/>
                </a:solidFill>
              </a:rPr>
              <a:t>Yeni Slayd</a:t>
            </a:r>
            <a:r>
              <a:rPr lang="az-Latn-AZ" b="0" smtClean="0">
                <a:solidFill>
                  <a:srgbClr val="FFCC00"/>
                </a:solidFill>
              </a:rPr>
              <a:t> düyməsindən istifadənin iki yolu vardır</a:t>
            </a:r>
            <a:r>
              <a:rPr lang="en-US" b="0" smtClean="0">
                <a:solidFill>
                  <a:srgbClr val="FFCC00"/>
                </a:solidFill>
              </a:rPr>
              <a:t>: </a:t>
            </a:r>
          </a:p>
          <a:p>
            <a:pPr>
              <a:spcBef>
                <a:spcPct val="20000"/>
              </a:spcBef>
              <a:spcAft>
                <a:spcPct val="75000"/>
              </a:spcAft>
            </a:pPr>
            <a:r>
              <a:rPr lang="en-US" b="0" smtClean="0">
                <a:solidFill>
                  <a:srgbClr val="FFCC00"/>
                </a:solidFill>
              </a:rPr>
              <a:t> </a:t>
            </a:r>
            <a:endParaRPr lang="en-US" b="0">
              <a:solidFill>
                <a:srgbClr val="FFCC00"/>
              </a:solidFill>
            </a:endParaRPr>
          </a:p>
        </p:txBody>
      </p:sp>
      <p:sp>
        <p:nvSpPr>
          <p:cNvPr id="17920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79208" name="Object 8"/>
          <p:cNvGraphicFramePr>
            <a:graphicFrameLocks noChangeAspect="1"/>
          </p:cNvGraphicFramePr>
          <p:nvPr/>
        </p:nvGraphicFramePr>
        <p:xfrm>
          <a:off x="339725" y="4545013"/>
          <a:ext cx="269875" cy="303212"/>
        </p:xfrm>
        <a:graphic>
          <a:graphicData uri="http://schemas.openxmlformats.org/presentationml/2006/ole">
            <p:oleObj spid="_x0000_s179208" name="Visio" r:id="rId4" imgW="270231" imgH="303063" progId="">
              <p:embed/>
            </p:oleObj>
          </a:graphicData>
        </a:graphic>
      </p:graphicFrame>
      <p:sp>
        <p:nvSpPr>
          <p:cNvPr id="179209" name="Rectangle 9"/>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Düymənin aşağı hissəsindəki oxu </a:t>
            </a:r>
            <a:r>
              <a:rPr lang="az-Latn-AZ" b="0" err="1" smtClean="0">
                <a:solidFill>
                  <a:srgbClr val="FFCC00"/>
                </a:solidFill>
              </a:rPr>
              <a:t>kliklədikdə</a:t>
            </a:r>
            <a:r>
              <a:rPr lang="az-Latn-AZ" b="0" smtClean="0">
                <a:solidFill>
                  <a:srgbClr val="FFCC00"/>
                </a:solidFill>
              </a:rPr>
              <a:t> siz slayd üçün </a:t>
            </a:r>
            <a:r>
              <a:rPr lang="az-Latn-AZ" smtClean="0">
                <a:solidFill>
                  <a:srgbClr val="FFCC00"/>
                </a:solidFill>
              </a:rPr>
              <a:t>düzənlər</a:t>
            </a:r>
            <a:r>
              <a:rPr lang="az-Latn-AZ" b="0" smtClean="0">
                <a:solidFill>
                  <a:srgbClr val="FFCC00"/>
                </a:solidFill>
              </a:rPr>
              <a:t> qalereyasını alırsınız</a:t>
            </a:r>
            <a:r>
              <a:rPr lang="en-US" b="0" smtClean="0">
                <a:solidFill>
                  <a:srgbClr val="FFCC00"/>
                </a:solidFill>
              </a:rPr>
              <a:t>. </a:t>
            </a:r>
            <a:r>
              <a:rPr lang="az-Latn-AZ" b="0" smtClean="0">
                <a:solidFill>
                  <a:srgbClr val="FFCC00"/>
                </a:solidFill>
              </a:rPr>
              <a:t>Düzənlərdən birini seçirsiniz və slayd həmin düzəndə əlavə olunur</a:t>
            </a:r>
            <a:r>
              <a:rPr lang="en-US" b="0" smtClean="0">
                <a:solidFill>
                  <a:srgbClr val="FFCC00"/>
                </a:solidFill>
              </a:rPr>
              <a:t>. </a:t>
            </a:r>
            <a:endParaRPr lang="en-US" b="0">
              <a:solidFill>
                <a:srgbClr val="FFCC00"/>
              </a:solidFill>
            </a:endParaRPr>
          </a:p>
        </p:txBody>
      </p:sp>
      <p:pic>
        <p:nvPicPr>
          <p:cNvPr id="16" name="Picture 10"/>
          <p:cNvPicPr>
            <a:picLocks noChangeAspect="1" noChangeArrowheads="1"/>
          </p:cNvPicPr>
          <p:nvPr/>
        </p:nvPicPr>
        <p:blipFill>
          <a:blip r:embed="rId5"/>
          <a:srcRect/>
          <a:stretch>
            <a:fillRect/>
          </a:stretch>
        </p:blipFill>
        <p:spPr bwMode="auto">
          <a:xfrm>
            <a:off x="245979" y="858844"/>
            <a:ext cx="5697621" cy="2887655"/>
          </a:xfrm>
          <a:prstGeom prst="rect">
            <a:avLst/>
          </a:prstGeom>
          <a:noFill/>
          <a:ln w="9525">
            <a:noFill/>
            <a:miter lim="800000"/>
            <a:headEnd/>
            <a:tailEnd/>
          </a:ln>
          <a:effectLst/>
        </p:spPr>
      </p:pic>
      <p:sp>
        <p:nvSpPr>
          <p:cNvPr id="17" name="TextBox 16"/>
          <p:cNvSpPr txBox="1"/>
          <p:nvPr/>
        </p:nvSpPr>
        <p:spPr>
          <a:xfrm>
            <a:off x="467798" y="1033923"/>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
        <p:nvSpPr>
          <p:cNvPr id="18" name="TextBox 17"/>
          <p:cNvSpPr txBox="1"/>
          <p:nvPr/>
        </p:nvSpPr>
        <p:spPr>
          <a:xfrm>
            <a:off x="3344348" y="1033923"/>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9208"/>
                                        </p:tgtEl>
                                        <p:attrNameLst>
                                          <p:attrName>style.visibility</p:attrName>
                                        </p:attrNameLst>
                                      </p:cBhvr>
                                      <p:to>
                                        <p:strVal val="visible"/>
                                      </p:to>
                                    </p:set>
                                    <p:animEffect transition="in" filter="dissolve">
                                      <p:cBhvr>
                                        <p:cTn id="7" dur="500"/>
                                        <p:tgtEl>
                                          <p:spTgt spid="17920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9209">
                                            <p:txEl>
                                              <p:pRg st="0" end="0"/>
                                            </p:txEl>
                                          </p:spTgt>
                                        </p:tgtEl>
                                        <p:attrNameLst>
                                          <p:attrName>style.visibility</p:attrName>
                                        </p:attrNameLst>
                                      </p:cBhvr>
                                      <p:to>
                                        <p:strVal val="visible"/>
                                      </p:to>
                                    </p:set>
                                    <p:animEffect transition="in" filter="checkerboard(across)">
                                      <p:cBhvr>
                                        <p:cTn id="11" dur="500"/>
                                        <p:tgtEl>
                                          <p:spTgt spid="1792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11138" y="73025"/>
            <a:ext cx="8027987" cy="614363"/>
          </a:xfrm>
        </p:spPr>
        <p:txBody>
          <a:bodyPr/>
          <a:lstStyle/>
          <a:p>
            <a:r>
              <a:rPr lang="en-US" err="1" smtClean="0"/>
              <a:t>Yeni</a:t>
            </a:r>
            <a:r>
              <a:rPr lang="en-US" smtClean="0"/>
              <a:t> s</a:t>
            </a:r>
            <a:r>
              <a:rPr lang="az-Latn-AZ" err="1" smtClean="0"/>
              <a:t>laydların</a:t>
            </a:r>
            <a:r>
              <a:rPr lang="az-Latn-AZ" smtClean="0"/>
              <a:t> əlavə olunması</a:t>
            </a:r>
            <a:endParaRPr lang="en-US"/>
          </a:p>
        </p:txBody>
      </p:sp>
      <p:sp>
        <p:nvSpPr>
          <p:cNvPr id="21197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az-Latn-AZ" sz="2000" b="0" smtClean="0"/>
              <a:t>Slayd düzən seçilmədən əlavə olunduqda</a:t>
            </a:r>
            <a:r>
              <a:rPr lang="en-US" sz="2000" b="0" smtClean="0"/>
              <a:t>, </a:t>
            </a:r>
            <a:r>
              <a:rPr lang="en-US" sz="2000" b="0"/>
              <a:t>PowerPoint </a:t>
            </a:r>
            <a:r>
              <a:rPr lang="az-Latn-AZ" sz="2000" b="0" smtClean="0"/>
              <a:t>düzəni avtomatik olaraq tətbiq edir</a:t>
            </a:r>
            <a:r>
              <a:rPr lang="en-US" sz="2000" b="0" smtClean="0"/>
              <a:t>.  </a:t>
            </a:r>
            <a:endParaRPr lang="en-US" sz="2000" b="0"/>
          </a:p>
        </p:txBody>
      </p:sp>
      <p:sp>
        <p:nvSpPr>
          <p:cNvPr id="211972" name="Rectangle 4"/>
          <p:cNvSpPr>
            <a:spLocks noChangeArrowheads="1"/>
          </p:cNvSpPr>
          <p:nvPr/>
        </p:nvSpPr>
        <p:spPr bwMode="auto">
          <a:xfrm>
            <a:off x="277813" y="3994150"/>
            <a:ext cx="5926137" cy="1152525"/>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Əgər istəsəniz, siz düzəni dəyişə bilərsiniz</a:t>
            </a:r>
            <a:r>
              <a:rPr lang="en-US" b="0" dirty="0" smtClean="0">
                <a:solidFill>
                  <a:srgbClr val="FFCC00"/>
                </a:solidFill>
              </a:rPr>
              <a:t>: </a:t>
            </a:r>
            <a:r>
              <a:rPr lang="az-Latn-AZ" b="0" dirty="0" smtClean="0">
                <a:solidFill>
                  <a:srgbClr val="FFCC00"/>
                </a:solidFill>
              </a:rPr>
              <a:t>bunun üçün düzənini dəyişmək istədiyiniz slaydın üzərində siçanın sağ düyməsini </a:t>
            </a:r>
            <a:r>
              <a:rPr lang="az-Latn-AZ" b="0" dirty="0" err="1" smtClean="0">
                <a:solidFill>
                  <a:srgbClr val="FFCC00"/>
                </a:solidFill>
              </a:rPr>
              <a:t>klikləyib</a:t>
            </a:r>
            <a:r>
              <a:rPr lang="az-Latn-AZ" b="0" dirty="0" smtClean="0">
                <a:solidFill>
                  <a:srgbClr val="FFCC00"/>
                </a:solidFill>
              </a:rPr>
              <a:t> sonra </a:t>
            </a:r>
            <a:r>
              <a:rPr lang="az-Latn-AZ" b="0" dirty="0" err="1" smtClean="0">
                <a:solidFill>
                  <a:srgbClr val="FFCC00"/>
                </a:solidFill>
              </a:rPr>
              <a:t>kursoru</a:t>
            </a:r>
            <a:r>
              <a:rPr lang="az-Latn-AZ" b="0" dirty="0" smtClean="0">
                <a:solidFill>
                  <a:srgbClr val="FFCC00"/>
                </a:solidFill>
              </a:rPr>
              <a:t> </a:t>
            </a:r>
            <a:r>
              <a:rPr lang="az-Latn-AZ" dirty="0" smtClean="0">
                <a:solidFill>
                  <a:srgbClr val="FFCC00"/>
                </a:solidFill>
              </a:rPr>
              <a:t>Düzən</a:t>
            </a:r>
            <a:r>
              <a:rPr lang="az-Latn-AZ" b="0" dirty="0" smtClean="0">
                <a:solidFill>
                  <a:srgbClr val="FFCC00"/>
                </a:solidFill>
              </a:rPr>
              <a:t>  bəndinin üzərinə gətirmək lazımdır</a:t>
            </a:r>
            <a:r>
              <a:rPr lang="en-US" b="0" dirty="0" smtClean="0">
                <a:solidFill>
                  <a:srgbClr val="FFCC00"/>
                </a:solidFill>
              </a:rPr>
              <a:t>. </a:t>
            </a:r>
            <a:endParaRPr lang="en-US" dirty="0">
              <a:solidFill>
                <a:srgbClr val="FFCC00"/>
              </a:solidFill>
            </a:endParaRPr>
          </a:p>
        </p:txBody>
      </p:sp>
      <p:sp>
        <p:nvSpPr>
          <p:cNvPr id="21197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0" name="Picture 10"/>
          <p:cNvPicPr>
            <a:picLocks noChangeAspect="1" noChangeArrowheads="1"/>
          </p:cNvPicPr>
          <p:nvPr/>
        </p:nvPicPr>
        <p:blipFill>
          <a:blip r:embed="rId3"/>
          <a:srcRect/>
          <a:stretch>
            <a:fillRect/>
          </a:stretch>
        </p:blipFill>
        <p:spPr bwMode="auto">
          <a:xfrm>
            <a:off x="245979" y="858844"/>
            <a:ext cx="5697621" cy="2887655"/>
          </a:xfrm>
          <a:prstGeom prst="rect">
            <a:avLst/>
          </a:prstGeom>
          <a:noFill/>
          <a:ln w="9525">
            <a:noFill/>
            <a:miter lim="800000"/>
            <a:headEnd/>
            <a:tailEnd/>
          </a:ln>
          <a:effectLst/>
        </p:spPr>
      </p:pic>
      <p:sp>
        <p:nvSpPr>
          <p:cNvPr id="11" name="TextBox 10"/>
          <p:cNvSpPr txBox="1"/>
          <p:nvPr/>
        </p:nvSpPr>
        <p:spPr>
          <a:xfrm>
            <a:off x="458273" y="1014873"/>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
        <p:nvSpPr>
          <p:cNvPr id="12" name="TextBox 11"/>
          <p:cNvSpPr txBox="1"/>
          <p:nvPr/>
        </p:nvSpPr>
        <p:spPr>
          <a:xfrm>
            <a:off x="3334823" y="1024398"/>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1971"/>
                                        </p:tgtEl>
                                        <p:attrNameLst>
                                          <p:attrName>style.visibility</p:attrName>
                                        </p:attrNameLst>
                                      </p:cBhvr>
                                      <p:to>
                                        <p:strVal val="visible"/>
                                      </p:to>
                                    </p:set>
                                    <p:animEffect transition="in" filter="slide(fromTop)">
                                      <p:cBhvr>
                                        <p:cTn id="7" dur="500"/>
                                        <p:tgtEl>
                                          <p:spTgt spid="2119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1972"/>
                                        </p:tgtEl>
                                        <p:attrNameLst>
                                          <p:attrName>style.visibility</p:attrName>
                                        </p:attrNameLst>
                                      </p:cBhvr>
                                      <p:to>
                                        <p:strVal val="visible"/>
                                      </p:to>
                                    </p:set>
                                    <p:animEffect transition="in" filter="slide(fromLeft)">
                                      <p:cBhvr>
                                        <p:cTn id="12" dur="500"/>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utoUpdateAnimBg="0"/>
      <p:bldP spid="2119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9713" y="63500"/>
            <a:ext cx="8904287" cy="614363"/>
          </a:xfrm>
        </p:spPr>
        <p:txBody>
          <a:bodyPr/>
          <a:lstStyle/>
          <a:p>
            <a:r>
              <a:rPr lang="az-Latn-AZ" smtClean="0"/>
              <a:t>Slaydlar üçün düzənlərin seçilməsi</a:t>
            </a:r>
            <a:endParaRPr lang="en-US"/>
          </a:p>
        </p:txBody>
      </p:sp>
      <p:sp>
        <p:nvSpPr>
          <p:cNvPr id="31747" name="Rectangle 3"/>
          <p:cNvSpPr>
            <a:spLocks noChangeArrowheads="1"/>
          </p:cNvSpPr>
          <p:nvPr/>
        </p:nvSpPr>
        <p:spPr bwMode="auto">
          <a:xfrm>
            <a:off x="6047243" y="815207"/>
            <a:ext cx="2864528" cy="3206478"/>
          </a:xfrm>
          <a:prstGeom prst="rect">
            <a:avLst/>
          </a:prstGeom>
          <a:noFill/>
          <a:ln w="9525">
            <a:noFill/>
            <a:miter lim="800000"/>
            <a:headEnd/>
            <a:tailEnd/>
          </a:ln>
          <a:effectLst/>
        </p:spPr>
        <p:txBody>
          <a:bodyPr/>
          <a:lstStyle/>
          <a:p>
            <a:pPr>
              <a:spcBef>
                <a:spcPct val="20000"/>
              </a:spcBef>
              <a:spcAft>
                <a:spcPct val="75000"/>
              </a:spcAft>
            </a:pPr>
            <a:r>
              <a:rPr lang="az-Latn-AZ" sz="1900" b="0" dirty="0" smtClean="0"/>
              <a:t>Slayd </a:t>
            </a:r>
            <a:r>
              <a:rPr lang="az-Latn-AZ" sz="1900" dirty="0" smtClean="0"/>
              <a:t>düzən</a:t>
            </a:r>
            <a:r>
              <a:rPr lang="az-Latn-AZ" sz="1900" b="0" dirty="0" smtClean="0"/>
              <a:t>i slaydın </a:t>
            </a:r>
            <a:r>
              <a:rPr lang="az-Latn-AZ" sz="1900" b="0" dirty="0" err="1" smtClean="0"/>
              <a:t>kontentinin</a:t>
            </a:r>
            <a:r>
              <a:rPr lang="az-Latn-AZ" sz="1900" b="0" dirty="0" smtClean="0"/>
              <a:t> tərtibatını verir</a:t>
            </a:r>
            <a:r>
              <a:rPr lang="en-US" sz="1900" b="0" dirty="0" smtClean="0"/>
              <a:t>. </a:t>
            </a:r>
            <a:endParaRPr lang="en-US" sz="1900" b="0" dirty="0"/>
          </a:p>
          <a:p>
            <a:pPr>
              <a:spcBef>
                <a:spcPct val="20000"/>
              </a:spcBef>
              <a:spcAft>
                <a:spcPct val="75000"/>
              </a:spcAft>
            </a:pPr>
            <a:r>
              <a:rPr lang="az-Latn-AZ" sz="1900" b="0" dirty="0" smtClean="0"/>
              <a:t>Məsələn</a:t>
            </a:r>
            <a:r>
              <a:rPr lang="en-US" sz="1900" b="0" dirty="0" smtClean="0"/>
              <a:t>, </a:t>
            </a:r>
            <a:r>
              <a:rPr lang="az-Latn-AZ" sz="1900" b="0" dirty="0" smtClean="0"/>
              <a:t>siz slayda siyahı və şəkil və ya həm şəkil, həm də şəkil üçün başlıq qoymaq arzusunda ola bilərsiniz</a:t>
            </a:r>
            <a:r>
              <a:rPr lang="en-US" sz="1900" b="0" dirty="0" smtClean="0"/>
              <a:t>. </a:t>
            </a:r>
            <a:endParaRPr lang="en-US" sz="1900" b="0" dirty="0"/>
          </a:p>
        </p:txBody>
      </p:sp>
      <p:sp>
        <p:nvSpPr>
          <p:cNvPr id="31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1754" name="Rectangle 10"/>
          <p:cNvSpPr>
            <a:spLocks noChangeArrowheads="1"/>
          </p:cNvSpPr>
          <p:nvPr/>
        </p:nvSpPr>
        <p:spPr bwMode="auto">
          <a:xfrm>
            <a:off x="277813" y="3994150"/>
            <a:ext cx="5926137" cy="801688"/>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Düzənlər </a:t>
            </a:r>
            <a:r>
              <a:rPr lang="az-Latn-AZ" b="0" err="1" smtClean="0">
                <a:solidFill>
                  <a:srgbClr val="FFCC00"/>
                </a:solidFill>
              </a:rPr>
              <a:t>kontentin</a:t>
            </a:r>
            <a:r>
              <a:rPr lang="az-Latn-AZ" b="0" smtClean="0">
                <a:solidFill>
                  <a:srgbClr val="FFCC00"/>
                </a:solidFill>
              </a:rPr>
              <a:t> nədən ibarət </a:t>
            </a:r>
            <a:r>
              <a:rPr lang="az-Latn-AZ" b="0" err="1" smtClean="0">
                <a:solidFill>
                  <a:srgbClr val="FFCC00"/>
                </a:solidFill>
              </a:rPr>
              <a:t>olmasından</a:t>
            </a:r>
            <a:r>
              <a:rPr lang="az-Latn-AZ" b="0" smtClean="0">
                <a:solidFill>
                  <a:srgbClr val="FFCC00"/>
                </a:solidFill>
              </a:rPr>
              <a:t> asılı olmayaraq onu dəstəkləyən müxtəlif tip </a:t>
            </a:r>
            <a:r>
              <a:rPr lang="az-Latn-AZ" b="0" err="1" smtClean="0">
                <a:solidFill>
                  <a:srgbClr val="FFCC00"/>
                </a:solidFill>
              </a:rPr>
              <a:t>dolduruculardan</a:t>
            </a:r>
            <a:r>
              <a:rPr lang="az-Latn-AZ" b="0" smtClean="0">
                <a:solidFill>
                  <a:srgbClr val="FFCC00"/>
                </a:solidFill>
              </a:rPr>
              <a:t> və  doldurucu </a:t>
            </a:r>
            <a:r>
              <a:rPr lang="az-Latn-AZ" b="0" err="1" smtClean="0">
                <a:solidFill>
                  <a:srgbClr val="FFCC00"/>
                </a:solidFill>
              </a:rPr>
              <a:t>tərtibatlarından</a:t>
            </a:r>
            <a:r>
              <a:rPr lang="az-Latn-AZ" b="0" smtClean="0">
                <a:solidFill>
                  <a:srgbClr val="FFCC00"/>
                </a:solidFill>
              </a:rPr>
              <a:t> təşkil </a:t>
            </a:r>
            <a:r>
              <a:rPr lang="az-Latn-AZ" b="0" err="1" smtClean="0">
                <a:solidFill>
                  <a:srgbClr val="FFCC00"/>
                </a:solidFill>
              </a:rPr>
              <a:t>olunmuşdur</a:t>
            </a:r>
            <a:r>
              <a:rPr lang="en-US" b="0" smtClean="0">
                <a:solidFill>
                  <a:srgbClr val="FFCC00"/>
                </a:solidFill>
              </a:rPr>
              <a:t>. </a:t>
            </a:r>
            <a:endParaRPr lang="en-US" b="0">
              <a:solidFill>
                <a:srgbClr val="FFCC00"/>
              </a:solidFill>
            </a:endParaRPr>
          </a:p>
        </p:txBody>
      </p:sp>
      <p:pic>
        <p:nvPicPr>
          <p:cNvPr id="31756" name="Picture 12"/>
          <p:cNvPicPr>
            <a:picLocks noChangeAspect="1" noChangeArrowheads="1"/>
          </p:cNvPicPr>
          <p:nvPr/>
        </p:nvPicPr>
        <p:blipFill>
          <a:blip r:embed="rId3"/>
          <a:srcRect/>
          <a:stretch>
            <a:fillRect/>
          </a:stretch>
        </p:blipFill>
        <p:spPr bwMode="auto">
          <a:xfrm>
            <a:off x="372645" y="928118"/>
            <a:ext cx="5438608" cy="2751874"/>
          </a:xfrm>
          <a:prstGeom prst="rect">
            <a:avLst/>
          </a:prstGeom>
          <a:noFill/>
          <a:ln w="9525">
            <a:noFill/>
            <a:miter lim="800000"/>
            <a:headEnd/>
            <a:tailEnd/>
          </a:ln>
          <a:effectLst/>
        </p:spPr>
      </p:pic>
      <p:sp>
        <p:nvSpPr>
          <p:cNvPr id="12" name="TextBox 11"/>
          <p:cNvSpPr txBox="1"/>
          <p:nvPr/>
        </p:nvSpPr>
        <p:spPr>
          <a:xfrm>
            <a:off x="733926" y="2080461"/>
            <a:ext cx="2009274" cy="584775"/>
          </a:xfrm>
          <a:prstGeom prst="rect">
            <a:avLst/>
          </a:prstGeom>
          <a:noFill/>
        </p:spPr>
        <p:txBody>
          <a:bodyPr wrap="square" rtlCol="0">
            <a:spAutoFit/>
          </a:bodyPr>
          <a:lstStyle/>
          <a:p>
            <a:pPr algn="ctr"/>
            <a:r>
              <a:rPr lang="az-Latn-AZ" sz="1600" dirty="0" smtClean="0">
                <a:solidFill>
                  <a:srgbClr val="002060"/>
                </a:solidFill>
              </a:rPr>
              <a:t>Başlığı əlavə etmək üçün kliklə</a:t>
            </a:r>
            <a:endParaRPr lang="en-US" sz="1600" dirty="0">
              <a:solidFill>
                <a:srgbClr val="002060"/>
              </a:solidFill>
            </a:endParaRPr>
          </a:p>
        </p:txBody>
      </p:sp>
      <p:sp>
        <p:nvSpPr>
          <p:cNvPr id="13" name="TextBox 12"/>
          <p:cNvSpPr txBox="1"/>
          <p:nvPr/>
        </p:nvSpPr>
        <p:spPr>
          <a:xfrm>
            <a:off x="3486651" y="1869741"/>
            <a:ext cx="2009274" cy="492443"/>
          </a:xfrm>
          <a:prstGeom prst="rect">
            <a:avLst/>
          </a:prstGeom>
          <a:noFill/>
        </p:spPr>
        <p:txBody>
          <a:bodyPr wrap="square" rtlCol="0">
            <a:spAutoFit/>
          </a:bodyPr>
          <a:lstStyle/>
          <a:p>
            <a:pPr algn="ctr"/>
            <a:r>
              <a:rPr lang="az-Latn-AZ" sz="1300" dirty="0" smtClean="0">
                <a:solidFill>
                  <a:srgbClr val="002060"/>
                </a:solidFill>
              </a:rPr>
              <a:t>Başlığı əlavə etmək üçün kliklə</a:t>
            </a:r>
            <a:endParaRPr lang="en-US" sz="1300" dirty="0">
              <a:solidFill>
                <a:srgbClr val="002060"/>
              </a:solidFill>
            </a:endParaRPr>
          </a:p>
        </p:txBody>
      </p:sp>
      <p:sp>
        <p:nvSpPr>
          <p:cNvPr id="14" name="TextBox 13"/>
          <p:cNvSpPr txBox="1"/>
          <p:nvPr/>
        </p:nvSpPr>
        <p:spPr>
          <a:xfrm>
            <a:off x="993608" y="2705100"/>
            <a:ext cx="1552074" cy="430887"/>
          </a:xfrm>
          <a:prstGeom prst="rect">
            <a:avLst/>
          </a:prstGeom>
          <a:noFill/>
        </p:spPr>
        <p:txBody>
          <a:bodyPr wrap="square" rtlCol="0">
            <a:spAutoFit/>
          </a:bodyPr>
          <a:lstStyle/>
          <a:p>
            <a:pPr algn="ctr"/>
            <a:r>
              <a:rPr lang="az-Latn-AZ" sz="1100" err="1" smtClean="0">
                <a:solidFill>
                  <a:schemeClr val="tx1">
                    <a:lumMod val="75000"/>
                  </a:schemeClr>
                </a:solidFill>
              </a:rPr>
              <a:t>Altbaşlığı</a:t>
            </a:r>
            <a:r>
              <a:rPr lang="az-Latn-AZ" sz="1100" smtClean="0">
                <a:solidFill>
                  <a:schemeClr val="tx1">
                    <a:lumMod val="75000"/>
                  </a:schemeClr>
                </a:solidFill>
              </a:rPr>
              <a:t> əlavə etmək üçün </a:t>
            </a:r>
            <a:r>
              <a:rPr lang="az-Latn-AZ" sz="1100" err="1" smtClean="0">
                <a:solidFill>
                  <a:schemeClr val="tx1">
                    <a:lumMod val="75000"/>
                  </a:schemeClr>
                </a:solidFill>
              </a:rPr>
              <a:t>kliklə</a:t>
            </a:r>
            <a:endParaRPr lang="en-US" sz="1100">
              <a:solidFill>
                <a:schemeClr val="tx1">
                  <a:lumMod val="75000"/>
                </a:schemeClr>
              </a:solidFill>
            </a:endParaRPr>
          </a:p>
        </p:txBody>
      </p:sp>
      <p:sp>
        <p:nvSpPr>
          <p:cNvPr id="15" name="TextBox 14"/>
          <p:cNvSpPr txBox="1"/>
          <p:nvPr/>
        </p:nvSpPr>
        <p:spPr>
          <a:xfrm>
            <a:off x="3513215" y="2346157"/>
            <a:ext cx="1804737" cy="415498"/>
          </a:xfrm>
          <a:prstGeom prst="rect">
            <a:avLst/>
          </a:prstGeom>
          <a:noFill/>
        </p:spPr>
        <p:txBody>
          <a:bodyPr wrap="square" rtlCol="0">
            <a:spAutoFit/>
          </a:bodyPr>
          <a:lstStyle/>
          <a:p>
            <a:pPr algn="ctr"/>
            <a:r>
              <a:rPr lang="az-Latn-AZ" sz="1050" smtClean="0">
                <a:solidFill>
                  <a:srgbClr val="002060"/>
                </a:solidFill>
              </a:rPr>
              <a:t>Alt başlığı əlavə etmək üçün </a:t>
            </a:r>
            <a:r>
              <a:rPr lang="az-Latn-AZ" sz="1050" err="1" smtClean="0">
                <a:solidFill>
                  <a:srgbClr val="002060"/>
                </a:solidFill>
              </a:rPr>
              <a:t>kliklə</a:t>
            </a:r>
            <a:endParaRPr lang="en-US" sz="1050">
              <a:solidFill>
                <a:srgbClr val="00206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Top)">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slide(fromTop)">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1754">
                                            <p:txEl>
                                              <p:pRg st="0" end="0"/>
                                            </p:txEl>
                                          </p:spTgt>
                                        </p:tgtEl>
                                        <p:attrNameLst>
                                          <p:attrName>style.visibility</p:attrName>
                                        </p:attrNameLst>
                                      </p:cBhvr>
                                      <p:to>
                                        <p:strVal val="visible"/>
                                      </p:to>
                                    </p:set>
                                    <p:animEffect transition="in" filter="slide(fromLeft)">
                                      <p:cBhvr>
                                        <p:cTn id="17" dur="500"/>
                                        <p:tgtEl>
                                          <p:spTgt spid="31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39713" y="63500"/>
            <a:ext cx="8904287" cy="614363"/>
          </a:xfrm>
        </p:spPr>
        <p:txBody>
          <a:bodyPr/>
          <a:lstStyle/>
          <a:p>
            <a:r>
              <a:rPr lang="az-Latn-AZ" smtClean="0"/>
              <a:t>Slaydlar üçün düzənlərin seçilməsi</a:t>
            </a:r>
            <a:endParaRPr lang="en-US"/>
          </a:p>
        </p:txBody>
      </p:sp>
      <p:sp>
        <p:nvSpPr>
          <p:cNvPr id="1853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Şəkildə </a:t>
            </a:r>
            <a:r>
              <a:rPr lang="en-US" sz="2000" b="0" smtClean="0"/>
              <a:t>PowerPoint</a:t>
            </a:r>
            <a:r>
              <a:rPr lang="az-Latn-AZ" sz="2000" b="0" smtClean="0"/>
              <a:t>-</a:t>
            </a:r>
            <a:r>
              <a:rPr lang="az-Latn-AZ" sz="2000" b="0" err="1" smtClean="0"/>
              <a:t>in</a:t>
            </a:r>
            <a:r>
              <a:rPr lang="az-Latn-AZ" sz="2000" b="0" smtClean="0"/>
              <a:t> avtomatik başlatdığı </a:t>
            </a:r>
            <a:r>
              <a:rPr lang="en-US" sz="2000" b="0" smtClean="0"/>
              <a:t> </a:t>
            </a:r>
            <a:r>
              <a:rPr lang="az-Latn-AZ" sz="2000" b="0" smtClean="0"/>
              <a:t>düzənlər </a:t>
            </a:r>
            <a:r>
              <a:rPr lang="az-Latn-AZ" sz="2000" b="0" err="1" smtClean="0"/>
              <a:t>göstərilmişdir</a:t>
            </a:r>
            <a:r>
              <a:rPr lang="en-US" sz="2000" b="0" smtClean="0"/>
              <a:t>. </a:t>
            </a:r>
            <a:endParaRPr lang="en-US" sz="2000" b="0"/>
          </a:p>
        </p:txBody>
      </p:sp>
      <p:graphicFrame>
        <p:nvGraphicFramePr>
          <p:cNvPr id="185348" name="Object 4"/>
          <p:cNvGraphicFramePr>
            <a:graphicFrameLocks noChangeAspect="1"/>
          </p:cNvGraphicFramePr>
          <p:nvPr/>
        </p:nvGraphicFramePr>
        <p:xfrm>
          <a:off x="339725" y="4040188"/>
          <a:ext cx="269875" cy="303212"/>
        </p:xfrm>
        <a:graphic>
          <a:graphicData uri="http://schemas.openxmlformats.org/presentationml/2006/ole">
            <p:oleObj spid="_x0000_s185348" name="Visio" r:id="rId4" imgW="270231" imgH="303063" progId="">
              <p:embed/>
            </p:oleObj>
          </a:graphicData>
        </a:graphic>
      </p:graphicFrame>
      <p:graphicFrame>
        <p:nvGraphicFramePr>
          <p:cNvPr id="185349" name="Object 5"/>
          <p:cNvGraphicFramePr>
            <a:graphicFrameLocks noChangeAspect="1"/>
          </p:cNvGraphicFramePr>
          <p:nvPr/>
        </p:nvGraphicFramePr>
        <p:xfrm>
          <a:off x="339725" y="5040313"/>
          <a:ext cx="269875" cy="303212"/>
        </p:xfrm>
        <a:graphic>
          <a:graphicData uri="http://schemas.openxmlformats.org/presentationml/2006/ole">
            <p:oleObj spid="_x0000_s185349" name="Visio" r:id="rId5" imgW="270231" imgH="303063" progId="">
              <p:embed/>
            </p:oleObj>
          </a:graphicData>
        </a:graphic>
      </p:graphicFrame>
      <p:sp>
        <p:nvSpPr>
          <p:cNvPr id="1853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5352" name="Rectangle 8"/>
          <p:cNvSpPr>
            <a:spLocks noChangeArrowheads="1"/>
          </p:cNvSpPr>
          <p:nvPr/>
        </p:nvSpPr>
        <p:spPr bwMode="auto">
          <a:xfrm>
            <a:off x="676275" y="400685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Düzənlər qalereyasında olduğu kimi , burada göstərilən </a:t>
            </a:r>
            <a:r>
              <a:rPr lang="az-Latn-AZ" dirty="0" smtClean="0">
                <a:solidFill>
                  <a:srgbClr val="FFCC00"/>
                </a:solidFill>
              </a:rPr>
              <a:t>Titul Slaydı</a:t>
            </a:r>
            <a:r>
              <a:rPr lang="en-US" b="0" dirty="0" smtClean="0">
                <a:solidFill>
                  <a:srgbClr val="FFCC00"/>
                </a:solidFill>
              </a:rPr>
              <a:t> </a:t>
            </a:r>
            <a:r>
              <a:rPr lang="az-Latn-AZ" b="0" dirty="0" smtClean="0">
                <a:solidFill>
                  <a:srgbClr val="FFCC00"/>
                </a:solidFill>
              </a:rPr>
              <a:t>düzəni görünüşdəki ilk </a:t>
            </a:r>
            <a:r>
              <a:rPr lang="en-US" b="0" dirty="0" smtClean="0">
                <a:solidFill>
                  <a:srgbClr val="FFCC00"/>
                </a:solidFill>
              </a:rPr>
              <a:t>(PowerPoint </a:t>
            </a:r>
            <a:r>
              <a:rPr lang="az-Latn-AZ" b="0" dirty="0" err="1" smtClean="0">
                <a:solidFill>
                  <a:srgbClr val="FFCC00"/>
                </a:solidFill>
              </a:rPr>
              <a:t>başladılarkən</a:t>
            </a:r>
            <a:r>
              <a:rPr lang="az-Latn-AZ" b="0" dirty="0" smtClean="0">
                <a:solidFill>
                  <a:srgbClr val="FFCC00"/>
                </a:solidFill>
              </a:rPr>
              <a:t> artıq görünən) slayda tətbiq olunur</a:t>
            </a:r>
            <a:r>
              <a:rPr lang="en-US" b="0" dirty="0" smtClean="0">
                <a:solidFill>
                  <a:srgbClr val="FFCC00"/>
                </a:solidFill>
              </a:rPr>
              <a:t>.</a:t>
            </a:r>
            <a:endParaRPr lang="en-US" b="0" dirty="0">
              <a:solidFill>
                <a:srgbClr val="FFCC00"/>
              </a:solidFill>
            </a:endParaRPr>
          </a:p>
          <a:p>
            <a:pPr>
              <a:spcBef>
                <a:spcPct val="20000"/>
              </a:spcBef>
              <a:spcAft>
                <a:spcPct val="45000"/>
              </a:spcAft>
            </a:pPr>
            <a:r>
              <a:rPr lang="az-Latn-AZ" b="0" dirty="0" smtClean="0">
                <a:solidFill>
                  <a:srgbClr val="FFCC00"/>
                </a:solidFill>
              </a:rPr>
              <a:t>Slaydda Titul Slaydı düzəni başlıq və </a:t>
            </a:r>
            <a:r>
              <a:rPr lang="az-Latn-AZ" b="0" dirty="0" err="1" smtClean="0">
                <a:solidFill>
                  <a:srgbClr val="FFCC00"/>
                </a:solidFill>
              </a:rPr>
              <a:t>altbaşlıq</a:t>
            </a:r>
            <a:r>
              <a:rPr lang="az-Latn-AZ" b="0" dirty="0" smtClean="0">
                <a:solidFill>
                  <a:srgbClr val="FFCC00"/>
                </a:solidFill>
              </a:rPr>
              <a:t> </a:t>
            </a:r>
            <a:r>
              <a:rPr lang="az-Latn-AZ" b="0" dirty="0" err="1" smtClean="0">
                <a:solidFill>
                  <a:srgbClr val="FFCC00"/>
                </a:solidFill>
              </a:rPr>
              <a:t>doldurucularından</a:t>
            </a:r>
            <a:r>
              <a:rPr lang="az-Latn-AZ" b="0" dirty="0" smtClean="0">
                <a:solidFill>
                  <a:srgbClr val="FFCC00"/>
                </a:solidFill>
              </a:rPr>
              <a:t> ibarət olur</a:t>
            </a:r>
            <a:r>
              <a:rPr lang="en-US" b="0" dirty="0" smtClean="0">
                <a:solidFill>
                  <a:srgbClr val="FFCC00"/>
                </a:solidFill>
              </a:rPr>
              <a:t>.</a:t>
            </a:r>
            <a:endParaRPr lang="en-US" b="0" dirty="0">
              <a:solidFill>
                <a:srgbClr val="FFCC00"/>
              </a:solidFill>
            </a:endParaRPr>
          </a:p>
        </p:txBody>
      </p:sp>
      <p:pic>
        <p:nvPicPr>
          <p:cNvPr id="12" name="Picture 12"/>
          <p:cNvPicPr>
            <a:picLocks noChangeAspect="1" noChangeArrowheads="1"/>
          </p:cNvPicPr>
          <p:nvPr/>
        </p:nvPicPr>
        <p:blipFill>
          <a:blip r:embed="rId6"/>
          <a:srcRect/>
          <a:stretch>
            <a:fillRect/>
          </a:stretch>
        </p:blipFill>
        <p:spPr bwMode="auto">
          <a:xfrm>
            <a:off x="372645" y="928118"/>
            <a:ext cx="5438608" cy="2751874"/>
          </a:xfrm>
          <a:prstGeom prst="rect">
            <a:avLst/>
          </a:prstGeom>
          <a:noFill/>
          <a:ln w="9525">
            <a:noFill/>
            <a:miter lim="800000"/>
            <a:headEnd/>
            <a:tailEnd/>
          </a:ln>
          <a:effectLst/>
        </p:spPr>
      </p:pic>
      <p:sp>
        <p:nvSpPr>
          <p:cNvPr id="13" name="TextBox 12"/>
          <p:cNvSpPr txBox="1"/>
          <p:nvPr/>
        </p:nvSpPr>
        <p:spPr>
          <a:xfrm>
            <a:off x="733926" y="2099511"/>
            <a:ext cx="2009274" cy="584775"/>
          </a:xfrm>
          <a:prstGeom prst="rect">
            <a:avLst/>
          </a:prstGeom>
          <a:noFill/>
        </p:spPr>
        <p:txBody>
          <a:bodyPr wrap="square" rtlCol="0">
            <a:spAutoFit/>
          </a:bodyPr>
          <a:lstStyle/>
          <a:p>
            <a:pPr algn="ctr"/>
            <a:r>
              <a:rPr lang="az-Latn-AZ" sz="1600" smtClean="0">
                <a:solidFill>
                  <a:srgbClr val="002060"/>
                </a:solidFill>
              </a:rPr>
              <a:t>Başlığı əlavə etmək üçün </a:t>
            </a:r>
            <a:r>
              <a:rPr lang="az-Latn-AZ" sz="1600" err="1" smtClean="0">
                <a:solidFill>
                  <a:srgbClr val="002060"/>
                </a:solidFill>
              </a:rPr>
              <a:t>kliklə</a:t>
            </a:r>
            <a:endParaRPr lang="en-US" sz="1600">
              <a:solidFill>
                <a:srgbClr val="002060"/>
              </a:solidFill>
            </a:endParaRPr>
          </a:p>
        </p:txBody>
      </p:sp>
      <p:sp>
        <p:nvSpPr>
          <p:cNvPr id="14" name="TextBox 13"/>
          <p:cNvSpPr txBox="1"/>
          <p:nvPr/>
        </p:nvSpPr>
        <p:spPr>
          <a:xfrm>
            <a:off x="3439026" y="1860216"/>
            <a:ext cx="2009274" cy="492443"/>
          </a:xfrm>
          <a:prstGeom prst="rect">
            <a:avLst/>
          </a:prstGeom>
          <a:noFill/>
        </p:spPr>
        <p:txBody>
          <a:bodyPr wrap="square" rtlCol="0">
            <a:spAutoFit/>
          </a:bodyPr>
          <a:lstStyle/>
          <a:p>
            <a:pPr algn="ctr"/>
            <a:r>
              <a:rPr lang="az-Latn-AZ" sz="1300" dirty="0" smtClean="0">
                <a:solidFill>
                  <a:srgbClr val="002060"/>
                </a:solidFill>
              </a:rPr>
              <a:t>Başlığı əlavə etmək üçün kliklə</a:t>
            </a:r>
            <a:endParaRPr lang="en-US" sz="1300" dirty="0">
              <a:solidFill>
                <a:srgbClr val="002060"/>
              </a:solidFill>
            </a:endParaRPr>
          </a:p>
        </p:txBody>
      </p:sp>
      <p:sp>
        <p:nvSpPr>
          <p:cNvPr id="15" name="TextBox 14"/>
          <p:cNvSpPr txBox="1"/>
          <p:nvPr/>
        </p:nvSpPr>
        <p:spPr>
          <a:xfrm>
            <a:off x="993608" y="2686050"/>
            <a:ext cx="1552074" cy="430887"/>
          </a:xfrm>
          <a:prstGeom prst="rect">
            <a:avLst/>
          </a:prstGeom>
          <a:noFill/>
        </p:spPr>
        <p:txBody>
          <a:bodyPr wrap="square" rtlCol="0">
            <a:spAutoFit/>
          </a:bodyPr>
          <a:lstStyle/>
          <a:p>
            <a:pPr algn="ctr"/>
            <a:r>
              <a:rPr lang="az-Latn-AZ" sz="1100" err="1" smtClean="0">
                <a:solidFill>
                  <a:schemeClr val="tx1">
                    <a:lumMod val="75000"/>
                  </a:schemeClr>
                </a:solidFill>
              </a:rPr>
              <a:t>Altbaşlığı</a:t>
            </a:r>
            <a:r>
              <a:rPr lang="az-Latn-AZ" sz="1100" smtClean="0">
                <a:solidFill>
                  <a:schemeClr val="tx1">
                    <a:lumMod val="75000"/>
                  </a:schemeClr>
                </a:solidFill>
              </a:rPr>
              <a:t> əlavə etmək üçün </a:t>
            </a:r>
            <a:r>
              <a:rPr lang="az-Latn-AZ" sz="1100" err="1" smtClean="0">
                <a:solidFill>
                  <a:schemeClr val="tx1">
                    <a:lumMod val="75000"/>
                  </a:schemeClr>
                </a:solidFill>
              </a:rPr>
              <a:t>kliklə</a:t>
            </a:r>
            <a:endParaRPr lang="en-US" sz="1100">
              <a:solidFill>
                <a:schemeClr val="tx1">
                  <a:lumMod val="75000"/>
                </a:schemeClr>
              </a:solidFill>
            </a:endParaRPr>
          </a:p>
        </p:txBody>
      </p:sp>
      <p:sp>
        <p:nvSpPr>
          <p:cNvPr id="16" name="TextBox 15"/>
          <p:cNvSpPr txBox="1"/>
          <p:nvPr/>
        </p:nvSpPr>
        <p:spPr>
          <a:xfrm>
            <a:off x="3513215" y="2346157"/>
            <a:ext cx="1804737" cy="415498"/>
          </a:xfrm>
          <a:prstGeom prst="rect">
            <a:avLst/>
          </a:prstGeom>
          <a:noFill/>
        </p:spPr>
        <p:txBody>
          <a:bodyPr wrap="square" rtlCol="0">
            <a:spAutoFit/>
          </a:bodyPr>
          <a:lstStyle/>
          <a:p>
            <a:pPr algn="ctr"/>
            <a:r>
              <a:rPr lang="az-Latn-AZ" sz="1050" smtClean="0">
                <a:solidFill>
                  <a:srgbClr val="002060"/>
                </a:solidFill>
              </a:rPr>
              <a:t>Alt başlığı əlavə etmək üçün </a:t>
            </a:r>
            <a:r>
              <a:rPr lang="az-Latn-AZ" sz="1050" err="1" smtClean="0">
                <a:solidFill>
                  <a:srgbClr val="002060"/>
                </a:solidFill>
              </a:rPr>
              <a:t>kliklə</a:t>
            </a:r>
            <a:endParaRPr lang="en-US" sz="1050">
              <a:solidFill>
                <a:srgbClr val="00206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slide(fromTop)">
                                      <p:cBhvr>
                                        <p:cTn id="7" dur="500"/>
                                        <p:tgtEl>
                                          <p:spTgt spid="1853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5348"/>
                                        </p:tgtEl>
                                        <p:attrNameLst>
                                          <p:attrName>style.visibility</p:attrName>
                                        </p:attrNameLst>
                                      </p:cBhvr>
                                      <p:to>
                                        <p:strVal val="visible"/>
                                      </p:to>
                                    </p:set>
                                    <p:animEffect transition="in" filter="dissolve">
                                      <p:cBhvr>
                                        <p:cTn id="12" dur="500"/>
                                        <p:tgtEl>
                                          <p:spTgt spid="18534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5349"/>
                                        </p:tgtEl>
                                        <p:attrNameLst>
                                          <p:attrName>style.visibility</p:attrName>
                                        </p:attrNameLst>
                                      </p:cBhvr>
                                      <p:to>
                                        <p:strVal val="visible"/>
                                      </p:to>
                                    </p:set>
                                    <p:animEffect transition="in" filter="dissolve">
                                      <p:cBhvr>
                                        <p:cTn id="16" dur="500"/>
                                        <p:tgtEl>
                                          <p:spTgt spid="18534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5352">
                                            <p:txEl>
                                              <p:pRg st="0" end="0"/>
                                            </p:txEl>
                                          </p:spTgt>
                                        </p:tgtEl>
                                        <p:attrNameLst>
                                          <p:attrName>style.visibility</p:attrName>
                                        </p:attrNameLst>
                                      </p:cBhvr>
                                      <p:to>
                                        <p:strVal val="visible"/>
                                      </p:to>
                                    </p:set>
                                    <p:animEffect transition="in" filter="checkerboard(across)">
                                      <p:cBhvr>
                                        <p:cTn id="21" dur="500"/>
                                        <p:tgtEl>
                                          <p:spTgt spid="18535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85352">
                                            <p:txEl>
                                              <p:pRg st="1" end="1"/>
                                            </p:txEl>
                                          </p:spTgt>
                                        </p:tgtEl>
                                        <p:attrNameLst>
                                          <p:attrName>style.visibility</p:attrName>
                                        </p:attrNameLst>
                                      </p:cBhvr>
                                      <p:to>
                                        <p:strVal val="visible"/>
                                      </p:to>
                                    </p:set>
                                    <p:animEffect transition="in" filter="checkerboard(across)">
                                      <p:cBhvr>
                                        <p:cTn id="26" dur="500"/>
                                        <p:tgtEl>
                                          <p:spTgt spid="1853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P spid="18535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39713" y="63500"/>
            <a:ext cx="8904287" cy="614363"/>
          </a:xfrm>
        </p:spPr>
        <p:txBody>
          <a:bodyPr/>
          <a:lstStyle/>
          <a:p>
            <a:r>
              <a:rPr lang="az-Latn-AZ" smtClean="0"/>
              <a:t>Slaydlar üçün düzənlərin seçilməsi</a:t>
            </a:r>
            <a:endParaRPr lang="en-US"/>
          </a:p>
        </p:txBody>
      </p:sp>
      <p:sp>
        <p:nvSpPr>
          <p:cNvPr id="18739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Şəkildə </a:t>
            </a:r>
            <a:r>
              <a:rPr lang="en-US" sz="2000" b="0" smtClean="0"/>
              <a:t>PowerPoint</a:t>
            </a:r>
            <a:r>
              <a:rPr lang="az-Latn-AZ" sz="2000" b="0" smtClean="0"/>
              <a:t>-</a:t>
            </a:r>
            <a:r>
              <a:rPr lang="az-Latn-AZ" sz="2000" b="0" err="1" smtClean="0"/>
              <a:t>in</a:t>
            </a:r>
            <a:r>
              <a:rPr lang="az-Latn-AZ" sz="2000" b="0" smtClean="0"/>
              <a:t> avtomatik başlatdığı </a:t>
            </a:r>
            <a:r>
              <a:rPr lang="en-US" sz="2000" b="0" smtClean="0"/>
              <a:t> </a:t>
            </a:r>
            <a:r>
              <a:rPr lang="az-Latn-AZ" sz="2000" b="0" smtClean="0"/>
              <a:t>düzənlər </a:t>
            </a:r>
            <a:r>
              <a:rPr lang="az-Latn-AZ" sz="2000" b="0" err="1" smtClean="0"/>
              <a:t>göstərilmişdir</a:t>
            </a:r>
            <a:r>
              <a:rPr lang="en-US" sz="2000" b="0" smtClean="0"/>
              <a:t> </a:t>
            </a:r>
            <a:endParaRPr lang="en-US" sz="2000" b="0"/>
          </a:p>
        </p:txBody>
      </p:sp>
      <p:sp>
        <p:nvSpPr>
          <p:cNvPr id="18739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7399" name="Rectangle 7"/>
          <p:cNvSpPr>
            <a:spLocks noChangeArrowheads="1"/>
          </p:cNvSpPr>
          <p:nvPr/>
        </p:nvSpPr>
        <p:spPr bwMode="auto">
          <a:xfrm>
            <a:off x="676275" y="40068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Sizin bir çox digər slaydlar üçün, çox ehtimal ki, istifadə </a:t>
            </a:r>
            <a:r>
              <a:rPr lang="az-Latn-AZ" b="0" dirty="0" err="1" smtClean="0">
                <a:solidFill>
                  <a:srgbClr val="FFCC00"/>
                </a:solidFill>
              </a:rPr>
              <a:t>edəcəyiniz</a:t>
            </a:r>
            <a:r>
              <a:rPr lang="az-Latn-AZ" b="0" dirty="0" smtClean="0">
                <a:solidFill>
                  <a:srgbClr val="FFCC00"/>
                </a:solidFill>
              </a:rPr>
              <a:t> və burada, düzənlər </a:t>
            </a:r>
            <a:r>
              <a:rPr lang="az-Latn-AZ" b="0" dirty="0" err="1" smtClean="0">
                <a:solidFill>
                  <a:srgbClr val="FFCC00"/>
                </a:solidFill>
              </a:rPr>
              <a:t>qalereysında</a:t>
            </a:r>
            <a:r>
              <a:rPr lang="az-Latn-AZ" b="0" dirty="0" smtClean="0">
                <a:solidFill>
                  <a:srgbClr val="FFCC00"/>
                </a:solidFill>
              </a:rPr>
              <a:t> olduğu kimi görünən düzən </a:t>
            </a:r>
            <a:r>
              <a:rPr lang="az-Latn-AZ" dirty="0" smtClean="0">
                <a:solidFill>
                  <a:srgbClr val="FFCC00"/>
                </a:solidFill>
              </a:rPr>
              <a:t>Başlıq və </a:t>
            </a:r>
            <a:r>
              <a:rPr lang="az-Latn-AZ" dirty="0" err="1" smtClean="0">
                <a:solidFill>
                  <a:srgbClr val="FFCC00"/>
                </a:solidFill>
              </a:rPr>
              <a:t>Kontent</a:t>
            </a:r>
            <a:r>
              <a:rPr lang="az-Latn-AZ" b="0" dirty="0" smtClean="0">
                <a:solidFill>
                  <a:srgbClr val="FFCC00"/>
                </a:solidFill>
              </a:rPr>
              <a:t> adlanır</a:t>
            </a:r>
            <a:r>
              <a:rPr lang="en-US" b="0" dirty="0" smtClean="0">
                <a:solidFill>
                  <a:srgbClr val="FFCC00"/>
                </a:solidFill>
              </a:rPr>
              <a:t>.</a:t>
            </a:r>
            <a:endParaRPr lang="en-US" b="0" dirty="0">
              <a:solidFill>
                <a:srgbClr val="FFCC00"/>
              </a:solidFill>
            </a:endParaRPr>
          </a:p>
        </p:txBody>
      </p:sp>
      <p:graphicFrame>
        <p:nvGraphicFramePr>
          <p:cNvPr id="187401" name="Object 9"/>
          <p:cNvGraphicFramePr>
            <a:graphicFrameLocks noChangeAspect="1"/>
          </p:cNvGraphicFramePr>
          <p:nvPr/>
        </p:nvGraphicFramePr>
        <p:xfrm>
          <a:off x="339725" y="4037013"/>
          <a:ext cx="269875" cy="303212"/>
        </p:xfrm>
        <a:graphic>
          <a:graphicData uri="http://schemas.openxmlformats.org/presentationml/2006/ole">
            <p:oleObj spid="_x0000_s187401" name="Visio" r:id="rId4" imgW="270231" imgH="303063" progId="">
              <p:embed/>
            </p:oleObj>
          </a:graphicData>
        </a:graphic>
      </p:graphicFrame>
      <p:graphicFrame>
        <p:nvGraphicFramePr>
          <p:cNvPr id="187402" name="Object 10"/>
          <p:cNvGraphicFramePr>
            <a:graphicFrameLocks noChangeAspect="1"/>
          </p:cNvGraphicFramePr>
          <p:nvPr/>
        </p:nvGraphicFramePr>
        <p:xfrm>
          <a:off x="339725" y="5029200"/>
          <a:ext cx="269875" cy="303213"/>
        </p:xfrm>
        <a:graphic>
          <a:graphicData uri="http://schemas.openxmlformats.org/presentationml/2006/ole">
            <p:oleObj spid="_x0000_s187402" name="Visio" r:id="rId5" imgW="270231" imgH="303063" progId="">
              <p:embed/>
            </p:oleObj>
          </a:graphicData>
        </a:graphic>
      </p:graphicFrame>
      <p:sp>
        <p:nvSpPr>
          <p:cNvPr id="187404" name="Rectangle 12"/>
          <p:cNvSpPr>
            <a:spLocks noChangeArrowheads="1"/>
          </p:cNvSpPr>
          <p:nvPr/>
        </p:nvSpPr>
        <p:spPr bwMode="auto">
          <a:xfrm>
            <a:off x="685800" y="501650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Slaydda bu düzən slaydın başlığı üçün </a:t>
            </a:r>
            <a:r>
              <a:rPr lang="az-Latn-AZ" b="0" dirty="0" err="1" smtClean="0">
                <a:solidFill>
                  <a:srgbClr val="FFCC00"/>
                </a:solidFill>
              </a:rPr>
              <a:t>doldurucuya</a:t>
            </a:r>
            <a:r>
              <a:rPr lang="en-US" b="0" dirty="0" smtClean="0">
                <a:solidFill>
                  <a:srgbClr val="FFCC00"/>
                </a:solidFill>
              </a:rPr>
              <a:t> </a:t>
            </a:r>
            <a:r>
              <a:rPr lang="az-Latn-AZ" b="0" dirty="0" smtClean="0">
                <a:solidFill>
                  <a:srgbClr val="FFCC00"/>
                </a:solidFill>
              </a:rPr>
              <a:t>və həmçinin mətn və müxtəlif piktoqramlar saxlayan universal </a:t>
            </a:r>
            <a:r>
              <a:rPr lang="az-Latn-AZ" b="0" dirty="0" err="1" smtClean="0">
                <a:solidFill>
                  <a:srgbClr val="FFCC00"/>
                </a:solidFill>
              </a:rPr>
              <a:t>doldurucuya</a:t>
            </a:r>
            <a:r>
              <a:rPr lang="az-Latn-AZ" b="0" dirty="0" smtClean="0">
                <a:solidFill>
                  <a:srgbClr val="FFCC00"/>
                </a:solidFill>
              </a:rPr>
              <a:t> malikdir</a:t>
            </a:r>
            <a:r>
              <a:rPr lang="en-US" b="0" dirty="0" smtClean="0">
                <a:solidFill>
                  <a:srgbClr val="FFCC00"/>
                </a:solidFill>
              </a:rPr>
              <a:t>. </a:t>
            </a:r>
            <a:endParaRPr lang="en-US" b="0" dirty="0">
              <a:solidFill>
                <a:srgbClr val="FFCC00"/>
              </a:solidFill>
            </a:endParaRPr>
          </a:p>
        </p:txBody>
      </p:sp>
      <p:pic>
        <p:nvPicPr>
          <p:cNvPr id="13" name="Picture 12"/>
          <p:cNvPicPr>
            <a:picLocks noChangeAspect="1" noChangeArrowheads="1"/>
          </p:cNvPicPr>
          <p:nvPr/>
        </p:nvPicPr>
        <p:blipFill>
          <a:blip r:embed="rId6"/>
          <a:srcRect/>
          <a:stretch>
            <a:fillRect/>
          </a:stretch>
        </p:blipFill>
        <p:spPr bwMode="auto">
          <a:xfrm>
            <a:off x="372645" y="928118"/>
            <a:ext cx="5438608" cy="2751874"/>
          </a:xfrm>
          <a:prstGeom prst="rect">
            <a:avLst/>
          </a:prstGeom>
          <a:noFill/>
          <a:ln w="9525">
            <a:noFill/>
            <a:miter lim="800000"/>
            <a:headEnd/>
            <a:tailEnd/>
          </a:ln>
          <a:effectLst/>
        </p:spPr>
      </p:pic>
      <p:sp>
        <p:nvSpPr>
          <p:cNvPr id="14" name="TextBox 13"/>
          <p:cNvSpPr txBox="1"/>
          <p:nvPr/>
        </p:nvSpPr>
        <p:spPr>
          <a:xfrm>
            <a:off x="733926" y="2042361"/>
            <a:ext cx="2009274" cy="584775"/>
          </a:xfrm>
          <a:prstGeom prst="rect">
            <a:avLst/>
          </a:prstGeom>
          <a:noFill/>
        </p:spPr>
        <p:txBody>
          <a:bodyPr wrap="square" rtlCol="0">
            <a:spAutoFit/>
          </a:bodyPr>
          <a:lstStyle/>
          <a:p>
            <a:pPr algn="ctr"/>
            <a:r>
              <a:rPr lang="az-Latn-AZ" sz="1600" smtClean="0">
                <a:solidFill>
                  <a:srgbClr val="002060"/>
                </a:solidFill>
              </a:rPr>
              <a:t>Başlığı əlavə etmək üçün </a:t>
            </a:r>
            <a:r>
              <a:rPr lang="az-Latn-AZ" sz="1600" err="1" smtClean="0">
                <a:solidFill>
                  <a:srgbClr val="002060"/>
                </a:solidFill>
              </a:rPr>
              <a:t>kliklə</a:t>
            </a:r>
            <a:endParaRPr lang="en-US" sz="1600">
              <a:solidFill>
                <a:srgbClr val="002060"/>
              </a:solidFill>
            </a:endParaRPr>
          </a:p>
        </p:txBody>
      </p:sp>
      <p:sp>
        <p:nvSpPr>
          <p:cNvPr id="15" name="TextBox 14"/>
          <p:cNvSpPr txBox="1"/>
          <p:nvPr/>
        </p:nvSpPr>
        <p:spPr>
          <a:xfrm>
            <a:off x="3458076" y="1860216"/>
            <a:ext cx="2009274" cy="492443"/>
          </a:xfrm>
          <a:prstGeom prst="rect">
            <a:avLst/>
          </a:prstGeom>
          <a:noFill/>
        </p:spPr>
        <p:txBody>
          <a:bodyPr wrap="square" rtlCol="0">
            <a:spAutoFit/>
          </a:bodyPr>
          <a:lstStyle/>
          <a:p>
            <a:pPr algn="ctr"/>
            <a:r>
              <a:rPr lang="az-Latn-AZ" sz="1300" dirty="0" smtClean="0">
                <a:solidFill>
                  <a:srgbClr val="002060"/>
                </a:solidFill>
              </a:rPr>
              <a:t>Başlığı əlavə etmək üçün kliklə</a:t>
            </a:r>
            <a:endParaRPr lang="en-US" sz="1300" dirty="0">
              <a:solidFill>
                <a:srgbClr val="002060"/>
              </a:solidFill>
            </a:endParaRPr>
          </a:p>
        </p:txBody>
      </p:sp>
      <p:sp>
        <p:nvSpPr>
          <p:cNvPr id="16" name="TextBox 15"/>
          <p:cNvSpPr txBox="1"/>
          <p:nvPr/>
        </p:nvSpPr>
        <p:spPr>
          <a:xfrm>
            <a:off x="984083" y="2686050"/>
            <a:ext cx="1552074" cy="430887"/>
          </a:xfrm>
          <a:prstGeom prst="rect">
            <a:avLst/>
          </a:prstGeom>
          <a:noFill/>
        </p:spPr>
        <p:txBody>
          <a:bodyPr wrap="square" rtlCol="0">
            <a:spAutoFit/>
          </a:bodyPr>
          <a:lstStyle/>
          <a:p>
            <a:pPr algn="ctr"/>
            <a:r>
              <a:rPr lang="az-Latn-AZ" sz="1100" err="1" smtClean="0">
                <a:solidFill>
                  <a:schemeClr val="tx1">
                    <a:lumMod val="75000"/>
                  </a:schemeClr>
                </a:solidFill>
              </a:rPr>
              <a:t>Altbaşlığı</a:t>
            </a:r>
            <a:r>
              <a:rPr lang="az-Latn-AZ" sz="1100" smtClean="0">
                <a:solidFill>
                  <a:schemeClr val="tx1">
                    <a:lumMod val="75000"/>
                  </a:schemeClr>
                </a:solidFill>
              </a:rPr>
              <a:t> əlavə etmək üçün </a:t>
            </a:r>
            <a:r>
              <a:rPr lang="az-Latn-AZ" sz="1100" err="1" smtClean="0">
                <a:solidFill>
                  <a:schemeClr val="tx1">
                    <a:lumMod val="75000"/>
                  </a:schemeClr>
                </a:solidFill>
              </a:rPr>
              <a:t>kliklə</a:t>
            </a:r>
            <a:endParaRPr lang="en-US" sz="1100">
              <a:solidFill>
                <a:schemeClr val="tx1">
                  <a:lumMod val="75000"/>
                </a:schemeClr>
              </a:solidFill>
            </a:endParaRPr>
          </a:p>
        </p:txBody>
      </p:sp>
      <p:sp>
        <p:nvSpPr>
          <p:cNvPr id="17" name="TextBox 16"/>
          <p:cNvSpPr txBox="1"/>
          <p:nvPr/>
        </p:nvSpPr>
        <p:spPr>
          <a:xfrm>
            <a:off x="3513215" y="2346157"/>
            <a:ext cx="1804737" cy="415498"/>
          </a:xfrm>
          <a:prstGeom prst="rect">
            <a:avLst/>
          </a:prstGeom>
          <a:noFill/>
        </p:spPr>
        <p:txBody>
          <a:bodyPr wrap="square" rtlCol="0">
            <a:spAutoFit/>
          </a:bodyPr>
          <a:lstStyle/>
          <a:p>
            <a:pPr algn="ctr"/>
            <a:r>
              <a:rPr lang="az-Latn-AZ" sz="1050" smtClean="0">
                <a:solidFill>
                  <a:srgbClr val="002060"/>
                </a:solidFill>
              </a:rPr>
              <a:t>Alt başlığı əlavə etmək üçün </a:t>
            </a:r>
            <a:r>
              <a:rPr lang="az-Latn-AZ" sz="1050" err="1" smtClean="0">
                <a:solidFill>
                  <a:srgbClr val="002060"/>
                </a:solidFill>
              </a:rPr>
              <a:t>kliklə</a:t>
            </a:r>
            <a:endParaRPr lang="en-US" sz="1050">
              <a:solidFill>
                <a:srgbClr val="00206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7401"/>
                                        </p:tgtEl>
                                        <p:attrNameLst>
                                          <p:attrName>style.visibility</p:attrName>
                                        </p:attrNameLst>
                                      </p:cBhvr>
                                      <p:to>
                                        <p:strVal val="visible"/>
                                      </p:to>
                                    </p:set>
                                    <p:animEffect transition="in" filter="dissolve">
                                      <p:cBhvr>
                                        <p:cTn id="7" dur="500"/>
                                        <p:tgtEl>
                                          <p:spTgt spid="18740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7402"/>
                                        </p:tgtEl>
                                        <p:attrNameLst>
                                          <p:attrName>style.visibility</p:attrName>
                                        </p:attrNameLst>
                                      </p:cBhvr>
                                      <p:to>
                                        <p:strVal val="visible"/>
                                      </p:to>
                                    </p:set>
                                    <p:animEffect transition="in" filter="dissolve">
                                      <p:cBhvr>
                                        <p:cTn id="11" dur="500"/>
                                        <p:tgtEl>
                                          <p:spTgt spid="187402"/>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87399">
                                            <p:txEl>
                                              <p:pRg st="0" end="0"/>
                                            </p:txEl>
                                          </p:spTgt>
                                        </p:tgtEl>
                                        <p:attrNameLst>
                                          <p:attrName>style.visibility</p:attrName>
                                        </p:attrNameLst>
                                      </p:cBhvr>
                                      <p:to>
                                        <p:strVal val="visible"/>
                                      </p:to>
                                    </p:set>
                                    <p:animEffect transition="in" filter="checkerboard(across)">
                                      <p:cBhvr>
                                        <p:cTn id="15" dur="500"/>
                                        <p:tgtEl>
                                          <p:spTgt spid="1873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87404">
                                            <p:txEl>
                                              <p:pRg st="0" end="0"/>
                                            </p:txEl>
                                          </p:spTgt>
                                        </p:tgtEl>
                                        <p:attrNameLst>
                                          <p:attrName>style.visibility</p:attrName>
                                        </p:attrNameLst>
                                      </p:cBhvr>
                                      <p:to>
                                        <p:strVal val="visible"/>
                                      </p:to>
                                    </p:set>
                                    <p:animEffect transition="in" filter="checkerboard(across)">
                                      <p:cBhvr>
                                        <p:cTn id="20" dur="500"/>
                                        <p:tgtEl>
                                          <p:spTgt spid="1874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build="p" autoUpdateAnimBg="0" advAuto="0"/>
      <p:bldP spid="1874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 name="Picture 24" descr="Page17_18.bmp"/>
          <p:cNvPicPr>
            <a:picLocks noChangeAspect="1"/>
          </p:cNvPicPr>
          <p:nvPr/>
        </p:nvPicPr>
        <p:blipFill>
          <a:blip r:embed="rId4"/>
          <a:stretch>
            <a:fillRect/>
          </a:stretch>
        </p:blipFill>
        <p:spPr>
          <a:xfrm>
            <a:off x="318957" y="868453"/>
            <a:ext cx="5614006" cy="2845718"/>
          </a:xfrm>
          <a:prstGeom prst="rect">
            <a:avLst/>
          </a:prstGeom>
        </p:spPr>
      </p:pic>
      <p:sp>
        <p:nvSpPr>
          <p:cNvPr id="183298" name="Rectangle 2"/>
          <p:cNvSpPr>
            <a:spLocks noGrp="1" noChangeArrowheads="1"/>
          </p:cNvSpPr>
          <p:nvPr>
            <p:ph type="title"/>
          </p:nvPr>
        </p:nvSpPr>
        <p:spPr>
          <a:xfrm>
            <a:off x="239713" y="63500"/>
            <a:ext cx="8904287" cy="614363"/>
          </a:xfrm>
        </p:spPr>
        <p:txBody>
          <a:bodyPr/>
          <a:lstStyle/>
          <a:p>
            <a:r>
              <a:rPr lang="az-Latn-AZ" smtClean="0"/>
              <a:t>Mətnin daxil edilməsi</a:t>
            </a:r>
            <a:endParaRPr lang="en-US"/>
          </a:p>
        </p:txBody>
      </p:sp>
      <p:sp>
        <p:nvSpPr>
          <p:cNvPr id="18329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Əvvəlki slaydda göstərilmiş universal </a:t>
            </a:r>
            <a:r>
              <a:rPr lang="az-Latn-AZ" sz="2000" b="0" err="1" smtClean="0"/>
              <a:t>doldurucuya</a:t>
            </a:r>
            <a:r>
              <a:rPr lang="az-Latn-AZ" sz="2000" b="0" smtClean="0"/>
              <a:t> siz qrafiki elementləri və ya mətni daxil edə bilərsiniz</a:t>
            </a:r>
            <a:r>
              <a:rPr lang="en-US" sz="2000" b="0" smtClean="0"/>
              <a:t>. </a:t>
            </a:r>
            <a:endParaRPr lang="en-US" sz="2000" b="0"/>
          </a:p>
          <a:p>
            <a:pPr>
              <a:spcBef>
                <a:spcPct val="20000"/>
              </a:spcBef>
              <a:spcAft>
                <a:spcPct val="75000"/>
              </a:spcAft>
            </a:pPr>
            <a:r>
              <a:rPr lang="az-Latn-AZ" sz="2000" b="0" smtClean="0"/>
              <a:t>Gəlin mətn haqqında danışaq</a:t>
            </a:r>
            <a:r>
              <a:rPr lang="en-US" sz="2000" b="0" smtClean="0"/>
              <a:t>. </a:t>
            </a:r>
            <a:endParaRPr lang="en-US" sz="2000" b="0"/>
          </a:p>
          <a:p>
            <a:pPr>
              <a:spcBef>
                <a:spcPct val="20000"/>
              </a:spcBef>
              <a:spcAft>
                <a:spcPct val="75000"/>
              </a:spcAft>
            </a:pPr>
            <a:endParaRPr lang="en-US" sz="2000" b="0"/>
          </a:p>
        </p:txBody>
      </p:sp>
      <p:graphicFrame>
        <p:nvGraphicFramePr>
          <p:cNvPr id="183300" name="Object 4"/>
          <p:cNvGraphicFramePr>
            <a:graphicFrameLocks noChangeAspect="1"/>
          </p:cNvGraphicFramePr>
          <p:nvPr/>
        </p:nvGraphicFramePr>
        <p:xfrm>
          <a:off x="339725" y="4318516"/>
          <a:ext cx="269875" cy="303212"/>
        </p:xfrm>
        <a:graphic>
          <a:graphicData uri="http://schemas.openxmlformats.org/presentationml/2006/ole">
            <p:oleObj spid="_x0000_s183300" name="Visio" r:id="rId5" imgW="270231" imgH="303063" progId="">
              <p:embed/>
            </p:oleObj>
          </a:graphicData>
        </a:graphic>
      </p:graphicFrame>
      <p:graphicFrame>
        <p:nvGraphicFramePr>
          <p:cNvPr id="183301" name="Object 5"/>
          <p:cNvGraphicFramePr>
            <a:graphicFrameLocks noChangeAspect="1"/>
          </p:cNvGraphicFramePr>
          <p:nvPr/>
        </p:nvGraphicFramePr>
        <p:xfrm>
          <a:off x="339725" y="5322193"/>
          <a:ext cx="269875" cy="303212"/>
        </p:xfrm>
        <a:graphic>
          <a:graphicData uri="http://schemas.openxmlformats.org/presentationml/2006/ole">
            <p:oleObj spid="_x0000_s183301" name="Visio" r:id="rId6" imgW="270231" imgH="303063" progId="">
              <p:embed/>
            </p:oleObj>
          </a:graphicData>
        </a:graphic>
      </p:graphicFrame>
      <p:sp>
        <p:nvSpPr>
          <p:cNvPr id="18330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3305" name="Rectangle 9"/>
          <p:cNvSpPr>
            <a:spLocks noChangeArrowheads="1"/>
          </p:cNvSpPr>
          <p:nvPr/>
        </p:nvSpPr>
        <p:spPr bwMode="auto">
          <a:xfrm>
            <a:off x="676275" y="4286250"/>
            <a:ext cx="6441217" cy="1934376"/>
          </a:xfrm>
          <a:prstGeom prst="rect">
            <a:avLst/>
          </a:prstGeom>
          <a:noFill/>
          <a:ln w="9525" algn="ctr">
            <a:noFill/>
            <a:miter lim="800000"/>
            <a:headEnd/>
            <a:tailEnd/>
          </a:ln>
          <a:effectLst/>
        </p:spPr>
        <p:txBody>
          <a:bodyPr wrap="square">
            <a:spAutoFit/>
          </a:bodyPr>
          <a:lstStyle/>
          <a:p>
            <a:pPr>
              <a:spcBef>
                <a:spcPct val="20000"/>
              </a:spcBef>
              <a:spcAft>
                <a:spcPct val="45000"/>
              </a:spcAft>
            </a:pPr>
            <a:r>
              <a:rPr lang="az-Latn-AZ" b="0" dirty="0" smtClean="0">
                <a:solidFill>
                  <a:srgbClr val="FFCC00"/>
                </a:solidFill>
              </a:rPr>
              <a:t>Nömrələnmiş siyahı daxilində siz aşağı səviyyəli bəndləri öz daxilində saxlayan yuxarı səviyyəli bəndləri göstərməklə müxtəlif səviyyəli mətnlərdən istifadə edə bilərsiniz</a:t>
            </a:r>
            <a:r>
              <a:rPr lang="en-US" b="0" dirty="0" smtClean="0">
                <a:solidFill>
                  <a:srgbClr val="FFCC00"/>
                </a:solidFill>
              </a:rPr>
              <a:t>.</a:t>
            </a:r>
            <a:endParaRPr lang="en-US" b="0" dirty="0">
              <a:solidFill>
                <a:srgbClr val="FFCC00"/>
              </a:solidFill>
            </a:endParaRPr>
          </a:p>
          <a:p>
            <a:pPr>
              <a:spcBef>
                <a:spcPct val="20000"/>
              </a:spcBef>
              <a:spcAft>
                <a:spcPct val="45000"/>
              </a:spcAft>
            </a:pPr>
            <a:r>
              <a:rPr lang="az-Latn-AZ" b="0" dirty="0" smtClean="0">
                <a:solidFill>
                  <a:srgbClr val="FFCC00"/>
                </a:solidFill>
              </a:rPr>
              <a:t>Şriftlərin rəng və ölçüləri kimi simvol formatlarını dəyişmək üçün Lent üzərində </a:t>
            </a:r>
            <a:r>
              <a:rPr lang="az-Latn-AZ" dirty="0" smtClean="0">
                <a:solidFill>
                  <a:srgbClr val="FFCC00"/>
                </a:solidFill>
              </a:rPr>
              <a:t>Şrift</a:t>
            </a:r>
            <a:r>
              <a:rPr lang="az-Latn-AZ" b="0" dirty="0" smtClean="0">
                <a:solidFill>
                  <a:srgbClr val="FFCC00"/>
                </a:solidFill>
              </a:rPr>
              <a:t> qrupunun daxilindəki əmrlərdən istifadə edin</a:t>
            </a:r>
            <a:r>
              <a:rPr lang="en-US" b="0" dirty="0" smtClean="0">
                <a:solidFill>
                  <a:srgbClr val="FFCC00"/>
                </a:solidFill>
              </a:rPr>
              <a:t>.</a:t>
            </a:r>
            <a:endParaRPr lang="en-US" b="0" dirty="0">
              <a:solidFill>
                <a:srgbClr val="FFCC00"/>
              </a:solidFill>
            </a:endParaRPr>
          </a:p>
        </p:txBody>
      </p:sp>
      <p:sp>
        <p:nvSpPr>
          <p:cNvPr id="183306"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Mətn üçün susmaya görə format nömrələnmiş siyahıdır</a:t>
            </a:r>
            <a:r>
              <a:rPr lang="en-US" b="0" smtClean="0">
                <a:solidFill>
                  <a:srgbClr val="FFCC00"/>
                </a:solidFill>
              </a:rPr>
              <a:t>. </a:t>
            </a:r>
            <a:endParaRPr lang="en-US" b="0">
              <a:solidFill>
                <a:srgbClr val="FFCC00"/>
              </a:solidFill>
            </a:endParaRPr>
          </a:p>
        </p:txBody>
      </p:sp>
      <p:sp>
        <p:nvSpPr>
          <p:cNvPr id="17" name="TextBox 16"/>
          <p:cNvSpPr txBox="1"/>
          <p:nvPr/>
        </p:nvSpPr>
        <p:spPr>
          <a:xfrm>
            <a:off x="829748" y="938673"/>
            <a:ext cx="505326" cy="230832"/>
          </a:xfrm>
          <a:prstGeom prst="rect">
            <a:avLst/>
          </a:prstGeom>
          <a:noFill/>
        </p:spPr>
        <p:txBody>
          <a:bodyPr wrap="square" rtlCol="0">
            <a:spAutoFit/>
          </a:bodyPr>
          <a:lstStyle/>
          <a:p>
            <a:pPr algn="ctr"/>
            <a:r>
              <a:rPr lang="az-Latn-AZ" sz="900" dirty="0" smtClean="0">
                <a:solidFill>
                  <a:schemeClr val="bg2">
                    <a:lumMod val="50000"/>
                  </a:schemeClr>
                </a:solidFill>
              </a:rPr>
              <a:t>Ev</a:t>
            </a:r>
            <a:endParaRPr lang="en-US" sz="900" dirty="0">
              <a:solidFill>
                <a:schemeClr val="bg2">
                  <a:lumMod val="50000"/>
                </a:schemeClr>
              </a:solidFill>
            </a:endParaRPr>
          </a:p>
        </p:txBody>
      </p:sp>
      <p:sp>
        <p:nvSpPr>
          <p:cNvPr id="18" name="TextBox 17"/>
          <p:cNvSpPr txBox="1"/>
          <p:nvPr/>
        </p:nvSpPr>
        <p:spPr>
          <a:xfrm>
            <a:off x="2314575" y="2076450"/>
            <a:ext cx="2990850" cy="369332"/>
          </a:xfrm>
          <a:prstGeom prst="rect">
            <a:avLst/>
          </a:prstGeom>
          <a:noFill/>
        </p:spPr>
        <p:txBody>
          <a:bodyPr wrap="square" rtlCol="0">
            <a:spAutoFit/>
          </a:bodyPr>
          <a:lstStyle/>
          <a:p>
            <a:pPr algn="ctr"/>
            <a:r>
              <a:rPr lang="en-IE" dirty="0" err="1" smtClean="0">
                <a:solidFill>
                  <a:schemeClr val="bg2">
                    <a:lumMod val="50000"/>
                  </a:schemeClr>
                </a:solidFill>
              </a:rPr>
              <a:t>Lorem</a:t>
            </a:r>
            <a:r>
              <a:rPr lang="en-IE" dirty="0" smtClean="0">
                <a:solidFill>
                  <a:schemeClr val="bg2">
                    <a:lumMod val="50000"/>
                  </a:schemeClr>
                </a:solidFill>
              </a:rPr>
              <a:t> </a:t>
            </a:r>
            <a:r>
              <a:rPr lang="en-IE" dirty="0" err="1" smtClean="0">
                <a:solidFill>
                  <a:schemeClr val="bg2">
                    <a:lumMod val="50000"/>
                  </a:schemeClr>
                </a:solidFill>
              </a:rPr>
              <a:t>Ipsum</a:t>
            </a:r>
            <a:endParaRPr lang="en-US" dirty="0">
              <a:solidFill>
                <a:schemeClr val="bg2">
                  <a:lumMod val="50000"/>
                </a:schemeClr>
              </a:solidFill>
            </a:endParaRPr>
          </a:p>
        </p:txBody>
      </p:sp>
      <p:sp>
        <p:nvSpPr>
          <p:cNvPr id="19" name="TextBox 18"/>
          <p:cNvSpPr txBox="1"/>
          <p:nvPr/>
        </p:nvSpPr>
        <p:spPr>
          <a:xfrm>
            <a:off x="2343150" y="2511425"/>
            <a:ext cx="1390650" cy="261610"/>
          </a:xfrm>
          <a:prstGeom prst="rect">
            <a:avLst/>
          </a:prstGeom>
          <a:noFill/>
        </p:spPr>
        <p:txBody>
          <a:bodyPr wrap="square" rtlCol="0">
            <a:spAutoFit/>
          </a:bodyPr>
          <a:lstStyle/>
          <a:p>
            <a:r>
              <a:rPr lang="en-US" sz="1100" dirty="0" smtClean="0">
                <a:solidFill>
                  <a:schemeClr val="bg2">
                    <a:lumMod val="50000"/>
                  </a:schemeClr>
                </a:solidFill>
              </a:rPr>
              <a:t>Dolor </a:t>
            </a:r>
            <a:r>
              <a:rPr lang="en-US" sz="1100" dirty="0">
                <a:solidFill>
                  <a:schemeClr val="bg2">
                    <a:lumMod val="50000"/>
                  </a:schemeClr>
                </a:solidFill>
              </a:rPr>
              <a:t>sit </a:t>
            </a:r>
            <a:r>
              <a:rPr lang="en-US" sz="1100" dirty="0" err="1">
                <a:solidFill>
                  <a:schemeClr val="bg2">
                    <a:lumMod val="50000"/>
                  </a:schemeClr>
                </a:solidFill>
              </a:rPr>
              <a:t>amet</a:t>
            </a:r>
            <a:endParaRPr lang="en-US" sz="1100" dirty="0">
              <a:solidFill>
                <a:schemeClr val="bg2">
                  <a:lumMod val="50000"/>
                </a:schemeClr>
              </a:solidFill>
            </a:endParaRPr>
          </a:p>
        </p:txBody>
      </p:sp>
      <p:sp>
        <p:nvSpPr>
          <p:cNvPr id="20" name="TextBox 19"/>
          <p:cNvSpPr txBox="1"/>
          <p:nvPr/>
        </p:nvSpPr>
        <p:spPr>
          <a:xfrm>
            <a:off x="2501900" y="2708275"/>
            <a:ext cx="2216150" cy="261610"/>
          </a:xfrm>
          <a:prstGeom prst="rect">
            <a:avLst/>
          </a:prstGeom>
          <a:noFill/>
        </p:spPr>
        <p:txBody>
          <a:bodyPr wrap="square" rtlCol="0">
            <a:spAutoFit/>
          </a:bodyPr>
          <a:lstStyle/>
          <a:p>
            <a:r>
              <a:rPr lang="en-US" sz="1050" err="1" smtClean="0">
                <a:solidFill>
                  <a:schemeClr val="bg2">
                    <a:lumMod val="50000"/>
                  </a:schemeClr>
                </a:solidFill>
              </a:rPr>
              <a:t>Consectetuer</a:t>
            </a:r>
            <a:r>
              <a:rPr lang="en-US" sz="1050" smtClean="0">
                <a:solidFill>
                  <a:schemeClr val="bg2">
                    <a:lumMod val="50000"/>
                  </a:schemeClr>
                </a:solidFill>
              </a:rPr>
              <a:t> </a:t>
            </a:r>
            <a:r>
              <a:rPr lang="en-US" sz="1050" err="1">
                <a:solidFill>
                  <a:schemeClr val="bg2">
                    <a:lumMod val="50000"/>
                  </a:schemeClr>
                </a:solidFill>
              </a:rPr>
              <a:t>adipiscing</a:t>
            </a:r>
            <a:r>
              <a:rPr lang="en-US" sz="1050">
                <a:solidFill>
                  <a:schemeClr val="bg2">
                    <a:lumMod val="50000"/>
                  </a:schemeClr>
                </a:solidFill>
              </a:rPr>
              <a:t> </a:t>
            </a:r>
            <a:r>
              <a:rPr lang="en-US" sz="1050" err="1">
                <a:solidFill>
                  <a:schemeClr val="bg2">
                    <a:lumMod val="50000"/>
                  </a:schemeClr>
                </a:solidFill>
              </a:rPr>
              <a:t>elit</a:t>
            </a:r>
            <a:endParaRPr lang="en-US" sz="1050">
              <a:solidFill>
                <a:schemeClr val="bg2">
                  <a:lumMod val="50000"/>
                </a:schemeClr>
              </a:solidFill>
            </a:endParaRPr>
          </a:p>
        </p:txBody>
      </p:sp>
      <p:sp>
        <p:nvSpPr>
          <p:cNvPr id="21" name="TextBox 20"/>
          <p:cNvSpPr txBox="1"/>
          <p:nvPr/>
        </p:nvSpPr>
        <p:spPr>
          <a:xfrm>
            <a:off x="2654300" y="2903347"/>
            <a:ext cx="1600200" cy="215444"/>
          </a:xfrm>
          <a:prstGeom prst="rect">
            <a:avLst/>
          </a:prstGeom>
          <a:noFill/>
        </p:spPr>
        <p:txBody>
          <a:bodyPr wrap="square" rtlCol="0">
            <a:spAutoFit/>
          </a:bodyPr>
          <a:lstStyle/>
          <a:p>
            <a:r>
              <a:rPr lang="en-US" sz="800" err="1">
                <a:solidFill>
                  <a:schemeClr val="bg2">
                    <a:lumMod val="50000"/>
                  </a:schemeClr>
                </a:solidFill>
              </a:rPr>
              <a:t>Donec</a:t>
            </a:r>
            <a:r>
              <a:rPr lang="en-US" sz="800">
                <a:solidFill>
                  <a:schemeClr val="bg2">
                    <a:lumMod val="50000"/>
                  </a:schemeClr>
                </a:solidFill>
              </a:rPr>
              <a:t> </a:t>
            </a:r>
            <a:r>
              <a:rPr lang="en-US" sz="800" err="1">
                <a:solidFill>
                  <a:schemeClr val="bg2">
                    <a:lumMod val="50000"/>
                  </a:schemeClr>
                </a:solidFill>
              </a:rPr>
              <a:t>euismod</a:t>
            </a:r>
            <a:r>
              <a:rPr lang="en-US" sz="800">
                <a:solidFill>
                  <a:schemeClr val="bg2">
                    <a:lumMod val="50000"/>
                  </a:schemeClr>
                </a:solidFill>
              </a:rPr>
              <a:t> </a:t>
            </a:r>
          </a:p>
        </p:txBody>
      </p:sp>
      <p:sp>
        <p:nvSpPr>
          <p:cNvPr id="22" name="TextBox 21"/>
          <p:cNvSpPr txBox="1"/>
          <p:nvPr/>
        </p:nvSpPr>
        <p:spPr>
          <a:xfrm>
            <a:off x="2654300" y="3044825"/>
            <a:ext cx="1600200" cy="215444"/>
          </a:xfrm>
          <a:prstGeom prst="rect">
            <a:avLst/>
          </a:prstGeom>
          <a:noFill/>
        </p:spPr>
        <p:txBody>
          <a:bodyPr wrap="square" rtlCol="0">
            <a:spAutoFit/>
          </a:bodyPr>
          <a:lstStyle/>
          <a:p>
            <a:r>
              <a:rPr lang="en-US" sz="800" err="1" smtClean="0">
                <a:solidFill>
                  <a:schemeClr val="bg2">
                    <a:lumMod val="50000"/>
                  </a:schemeClr>
                </a:solidFill>
              </a:rPr>
              <a:t>Mattis</a:t>
            </a:r>
            <a:r>
              <a:rPr lang="en-US" sz="800" smtClean="0">
                <a:solidFill>
                  <a:schemeClr val="bg2">
                    <a:lumMod val="50000"/>
                  </a:schemeClr>
                </a:solidFill>
              </a:rPr>
              <a:t> </a:t>
            </a:r>
            <a:r>
              <a:rPr lang="en-US" sz="800" err="1">
                <a:solidFill>
                  <a:schemeClr val="bg2">
                    <a:lumMod val="50000"/>
                  </a:schemeClr>
                </a:solidFill>
              </a:rPr>
              <a:t>augue</a:t>
            </a:r>
            <a:endParaRPr lang="en-US" sz="800">
              <a:solidFill>
                <a:schemeClr val="bg2">
                  <a:lumMod val="50000"/>
                </a:schemeClr>
              </a:solidFill>
            </a:endParaRPr>
          </a:p>
        </p:txBody>
      </p:sp>
      <p:sp>
        <p:nvSpPr>
          <p:cNvPr id="23" name="TextBox 22"/>
          <p:cNvSpPr txBox="1"/>
          <p:nvPr/>
        </p:nvSpPr>
        <p:spPr>
          <a:xfrm>
            <a:off x="2844800" y="3222625"/>
            <a:ext cx="1600200" cy="200055"/>
          </a:xfrm>
          <a:prstGeom prst="rect">
            <a:avLst/>
          </a:prstGeom>
          <a:noFill/>
        </p:spPr>
        <p:txBody>
          <a:bodyPr wrap="square" rtlCol="0">
            <a:spAutoFit/>
          </a:bodyPr>
          <a:lstStyle/>
          <a:p>
            <a:r>
              <a:rPr lang="en-US" sz="700">
                <a:solidFill>
                  <a:schemeClr val="bg2">
                    <a:lumMod val="50000"/>
                  </a:schemeClr>
                </a:solidFill>
              </a:rPr>
              <a:t>Class </a:t>
            </a:r>
            <a:r>
              <a:rPr lang="en-US" sz="700" err="1">
                <a:solidFill>
                  <a:schemeClr val="bg2">
                    <a:lumMod val="50000"/>
                  </a:schemeClr>
                </a:solidFill>
              </a:rPr>
              <a:t>aptent</a:t>
            </a:r>
            <a:r>
              <a:rPr lang="en-US" sz="700">
                <a:solidFill>
                  <a:schemeClr val="bg2">
                    <a:lumMod val="50000"/>
                  </a:schemeClr>
                </a:solidFill>
              </a:rPr>
              <a:t> </a:t>
            </a:r>
          </a:p>
        </p:txBody>
      </p:sp>
      <p:sp>
        <p:nvSpPr>
          <p:cNvPr id="24" name="TextBox 23"/>
          <p:cNvSpPr txBox="1"/>
          <p:nvPr/>
        </p:nvSpPr>
        <p:spPr>
          <a:xfrm>
            <a:off x="2838450" y="3343275"/>
            <a:ext cx="1600200" cy="200055"/>
          </a:xfrm>
          <a:prstGeom prst="rect">
            <a:avLst/>
          </a:prstGeom>
          <a:noFill/>
        </p:spPr>
        <p:txBody>
          <a:bodyPr wrap="square" rtlCol="0">
            <a:spAutoFit/>
          </a:bodyPr>
          <a:lstStyle/>
          <a:p>
            <a:r>
              <a:rPr lang="en-US" sz="700" err="1" smtClean="0">
                <a:solidFill>
                  <a:schemeClr val="bg2">
                    <a:lumMod val="50000"/>
                  </a:schemeClr>
                </a:solidFill>
              </a:rPr>
              <a:t>Taciti</a:t>
            </a:r>
            <a:r>
              <a:rPr lang="en-US" sz="700" smtClean="0">
                <a:solidFill>
                  <a:schemeClr val="bg2">
                    <a:lumMod val="50000"/>
                  </a:schemeClr>
                </a:solidFill>
              </a:rPr>
              <a:t> </a:t>
            </a:r>
            <a:r>
              <a:rPr lang="en-US" sz="700" err="1">
                <a:solidFill>
                  <a:schemeClr val="bg2">
                    <a:lumMod val="50000"/>
                  </a:schemeClr>
                </a:solidFill>
              </a:rPr>
              <a:t>sociosqu</a:t>
            </a:r>
            <a:r>
              <a:rPr lang="en-US" sz="700">
                <a:solidFill>
                  <a:schemeClr val="bg2">
                    <a:lumMod val="50000"/>
                  </a:schemeClr>
                </a:solidFill>
              </a:rPr>
              <a:t> </a:t>
            </a:r>
            <a:endParaRPr lang="en-US" sz="600">
              <a:solidFill>
                <a:schemeClr val="bg2">
                  <a:lumMod val="50000"/>
                </a:schemeClr>
              </a:solidFill>
            </a:endParaRPr>
          </a:p>
        </p:txBody>
      </p:sp>
      <p:pic>
        <p:nvPicPr>
          <p:cNvPr id="183310" name="Picture 14"/>
          <p:cNvPicPr>
            <a:picLocks noChangeAspect="1" noChangeArrowheads="1"/>
          </p:cNvPicPr>
          <p:nvPr/>
        </p:nvPicPr>
        <p:blipFill>
          <a:blip r:embed="rId7"/>
          <a:srcRect/>
          <a:stretch>
            <a:fillRect/>
          </a:stretch>
        </p:blipFill>
        <p:spPr bwMode="auto">
          <a:xfrm>
            <a:off x="2420938" y="1844675"/>
            <a:ext cx="542925" cy="95250"/>
          </a:xfrm>
          <a:prstGeom prst="rect">
            <a:avLst/>
          </a:prstGeom>
          <a:noFill/>
          <a:ln w="9525">
            <a:noFill/>
            <a:miter lim="800000"/>
            <a:headEnd/>
            <a:tailEnd/>
          </a:ln>
          <a:effectLst/>
        </p:spPr>
      </p:pic>
      <p:pic>
        <p:nvPicPr>
          <p:cNvPr id="183311" name="Picture 15"/>
          <p:cNvPicPr>
            <a:picLocks noChangeAspect="1" noChangeArrowheads="1"/>
          </p:cNvPicPr>
          <p:nvPr/>
        </p:nvPicPr>
        <p:blipFill>
          <a:blip r:embed="rId7"/>
          <a:srcRect/>
          <a:stretch>
            <a:fillRect/>
          </a:stretch>
        </p:blipFill>
        <p:spPr bwMode="auto">
          <a:xfrm>
            <a:off x="3792538" y="1817370"/>
            <a:ext cx="608012" cy="12890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slide(fromTop)">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slide(fromTop)">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3306">
                                            <p:txEl>
                                              <p:pRg st="0" end="0"/>
                                            </p:txEl>
                                          </p:spTgt>
                                        </p:tgtEl>
                                        <p:attrNameLst>
                                          <p:attrName>style.visibility</p:attrName>
                                        </p:attrNameLst>
                                      </p:cBhvr>
                                      <p:to>
                                        <p:strVal val="visible"/>
                                      </p:to>
                                    </p:set>
                                    <p:animEffect transition="in" filter="slide(fromLeft)">
                                      <p:cBhvr>
                                        <p:cTn id="17" dur="500"/>
                                        <p:tgtEl>
                                          <p:spTgt spid="18330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3300"/>
                                        </p:tgtEl>
                                        <p:attrNameLst>
                                          <p:attrName>style.visibility</p:attrName>
                                        </p:attrNameLst>
                                      </p:cBhvr>
                                      <p:to>
                                        <p:strVal val="visible"/>
                                      </p:to>
                                    </p:set>
                                    <p:animEffect transition="in" filter="dissolve">
                                      <p:cBhvr>
                                        <p:cTn id="22" dur="500"/>
                                        <p:tgtEl>
                                          <p:spTgt spid="183300"/>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83301"/>
                                        </p:tgtEl>
                                        <p:attrNameLst>
                                          <p:attrName>style.visibility</p:attrName>
                                        </p:attrNameLst>
                                      </p:cBhvr>
                                      <p:to>
                                        <p:strVal val="visible"/>
                                      </p:to>
                                    </p:set>
                                    <p:animEffect transition="in" filter="dissolve">
                                      <p:cBhvr>
                                        <p:cTn id="26" dur="500"/>
                                        <p:tgtEl>
                                          <p:spTgt spid="18330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83305">
                                            <p:txEl>
                                              <p:pRg st="0" end="0"/>
                                            </p:txEl>
                                          </p:spTgt>
                                        </p:tgtEl>
                                        <p:attrNameLst>
                                          <p:attrName>style.visibility</p:attrName>
                                        </p:attrNameLst>
                                      </p:cBhvr>
                                      <p:to>
                                        <p:strVal val="visible"/>
                                      </p:to>
                                    </p:set>
                                    <p:animEffect transition="in" filter="checkerboard(across)">
                                      <p:cBhvr>
                                        <p:cTn id="31" dur="500"/>
                                        <p:tgtEl>
                                          <p:spTgt spid="18330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83305">
                                            <p:txEl>
                                              <p:pRg st="1" end="1"/>
                                            </p:txEl>
                                          </p:spTgt>
                                        </p:tgtEl>
                                        <p:attrNameLst>
                                          <p:attrName>style.visibility</p:attrName>
                                        </p:attrNameLst>
                                      </p:cBhvr>
                                      <p:to>
                                        <p:strVal val="visible"/>
                                      </p:to>
                                    </p:set>
                                    <p:animEffect transition="in" filter="checkerboard(across)">
                                      <p:cBhvr>
                                        <p:cTn id="36" dur="500"/>
                                        <p:tgtEl>
                                          <p:spTgt spid="1833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P spid="183305" grpId="0" build="p" autoUpdateAnimBg="0"/>
      <p:bldP spid="1833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age17_18.bmp"/>
          <p:cNvPicPr>
            <a:picLocks noChangeAspect="1"/>
          </p:cNvPicPr>
          <p:nvPr/>
        </p:nvPicPr>
        <p:blipFill>
          <a:blip r:embed="rId4"/>
          <a:stretch>
            <a:fillRect/>
          </a:stretch>
        </p:blipFill>
        <p:spPr>
          <a:xfrm>
            <a:off x="318957" y="868453"/>
            <a:ext cx="5614006" cy="2845718"/>
          </a:xfrm>
          <a:prstGeom prst="rect">
            <a:avLst/>
          </a:prstGeom>
        </p:spPr>
      </p:pic>
      <p:sp>
        <p:nvSpPr>
          <p:cNvPr id="189442" name="Rectangle 2"/>
          <p:cNvSpPr>
            <a:spLocks noGrp="1" noChangeArrowheads="1"/>
          </p:cNvSpPr>
          <p:nvPr>
            <p:ph type="title"/>
          </p:nvPr>
        </p:nvSpPr>
        <p:spPr>
          <a:xfrm>
            <a:off x="239713" y="63500"/>
            <a:ext cx="8904287" cy="614363"/>
          </a:xfrm>
        </p:spPr>
        <p:txBody>
          <a:bodyPr/>
          <a:lstStyle/>
          <a:p>
            <a:r>
              <a:rPr lang="az-Latn-AZ" smtClean="0"/>
              <a:t>Mətnin daxil edilməsi</a:t>
            </a:r>
            <a:endParaRPr lang="en-US"/>
          </a:p>
        </p:txBody>
      </p:sp>
      <p:sp>
        <p:nvSpPr>
          <p:cNvPr id="18944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Əvvəlki slaydda göstərilən universal </a:t>
            </a:r>
            <a:r>
              <a:rPr lang="az-Latn-AZ" sz="2000" b="0" err="1" smtClean="0"/>
              <a:t>doldurucuya</a:t>
            </a:r>
            <a:r>
              <a:rPr lang="az-Latn-AZ" sz="2000" b="0" smtClean="0"/>
              <a:t> siz qrafiki elementləri və ya mətni daxil edə bilərsiniz</a:t>
            </a:r>
            <a:r>
              <a:rPr lang="en-US" sz="2000" b="0" smtClean="0"/>
              <a:t>. </a:t>
            </a:r>
          </a:p>
          <a:p>
            <a:pPr>
              <a:spcBef>
                <a:spcPct val="20000"/>
              </a:spcBef>
              <a:spcAft>
                <a:spcPct val="75000"/>
              </a:spcAft>
            </a:pPr>
            <a:r>
              <a:rPr lang="az-Latn-AZ" sz="2000" b="0" smtClean="0"/>
              <a:t>Gəlin mətn haqqında danışaq</a:t>
            </a:r>
            <a:r>
              <a:rPr lang="en-US" sz="2000" b="0" smtClean="0"/>
              <a:t>. </a:t>
            </a:r>
            <a:endParaRPr lang="en-US" sz="2000" b="0"/>
          </a:p>
          <a:p>
            <a:pPr>
              <a:spcBef>
                <a:spcPct val="20000"/>
              </a:spcBef>
              <a:spcAft>
                <a:spcPct val="75000"/>
              </a:spcAft>
            </a:pPr>
            <a:endParaRPr lang="en-US" sz="2000" b="0"/>
          </a:p>
        </p:txBody>
      </p:sp>
      <p:graphicFrame>
        <p:nvGraphicFramePr>
          <p:cNvPr id="189446" name="Object 6"/>
          <p:cNvGraphicFramePr>
            <a:graphicFrameLocks noChangeAspect="1"/>
          </p:cNvGraphicFramePr>
          <p:nvPr/>
        </p:nvGraphicFramePr>
        <p:xfrm>
          <a:off x="339725" y="4532313"/>
          <a:ext cx="269875" cy="303212"/>
        </p:xfrm>
        <a:graphic>
          <a:graphicData uri="http://schemas.openxmlformats.org/presentationml/2006/ole">
            <p:oleObj spid="_x0000_s189446" name="Visio" r:id="rId5" imgW="270231" imgH="303063" progId="">
              <p:embed/>
            </p:oleObj>
          </a:graphicData>
        </a:graphic>
      </p:graphicFrame>
      <p:sp>
        <p:nvSpPr>
          <p:cNvPr id="18944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9448" name="Rectangle 8"/>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Abzasın formatını dəyişmək üçün </a:t>
            </a:r>
            <a:r>
              <a:rPr lang="az-Latn-AZ" b="0" smtClean="0">
                <a:solidFill>
                  <a:srgbClr val="FFCC00"/>
                </a:solidFill>
              </a:rPr>
              <a:t>siyahının formatlaşdırılası</a:t>
            </a:r>
            <a:r>
              <a:rPr lang="az-Latn-AZ" b="0" dirty="0" smtClean="0">
                <a:solidFill>
                  <a:srgbClr val="FFCC00"/>
                </a:solidFill>
              </a:rPr>
              <a:t>, mətnin kənar boşluqları və sətirarası intervallar kimi </a:t>
            </a:r>
            <a:r>
              <a:rPr lang="az-Latn-AZ" dirty="0" smtClean="0">
                <a:solidFill>
                  <a:srgbClr val="FFCC00"/>
                </a:solidFill>
              </a:rPr>
              <a:t>Abzas</a:t>
            </a:r>
            <a:r>
              <a:rPr lang="az-Latn-AZ" b="0" dirty="0" smtClean="0">
                <a:solidFill>
                  <a:srgbClr val="FFCC00"/>
                </a:solidFill>
              </a:rPr>
              <a:t> qrupu </a:t>
            </a:r>
            <a:r>
              <a:rPr lang="az-Latn-AZ" b="0" dirty="0" err="1" smtClean="0">
                <a:solidFill>
                  <a:srgbClr val="FFCC00"/>
                </a:solidFill>
              </a:rPr>
              <a:t>əmrlərindən</a:t>
            </a:r>
            <a:r>
              <a:rPr lang="az-Latn-AZ" b="0" dirty="0" smtClean="0">
                <a:solidFill>
                  <a:srgbClr val="FFCC00"/>
                </a:solidFill>
              </a:rPr>
              <a:t> istifadə edin</a:t>
            </a:r>
            <a:r>
              <a:rPr lang="en-US" b="0" dirty="0" smtClean="0">
                <a:solidFill>
                  <a:srgbClr val="FFCC00"/>
                </a:solidFill>
              </a:rPr>
              <a:t>.</a:t>
            </a:r>
            <a:endParaRPr lang="en-US" b="0" dirty="0">
              <a:solidFill>
                <a:srgbClr val="FFCC00"/>
              </a:solidFill>
            </a:endParaRPr>
          </a:p>
        </p:txBody>
      </p:sp>
      <p:sp>
        <p:nvSpPr>
          <p:cNvPr id="189449" name="Rectangle 9"/>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Mətn üçün susmaya görə format nömrələnmiş siyahıdır</a:t>
            </a:r>
            <a:r>
              <a:rPr lang="en-US" b="0" smtClean="0">
                <a:solidFill>
                  <a:srgbClr val="FFCC00"/>
                </a:solidFill>
              </a:rPr>
              <a:t>. </a:t>
            </a:r>
            <a:endParaRPr lang="en-US" b="0">
              <a:solidFill>
                <a:srgbClr val="FFCC00"/>
              </a:solidFill>
            </a:endParaRPr>
          </a:p>
        </p:txBody>
      </p:sp>
      <p:sp>
        <p:nvSpPr>
          <p:cNvPr id="13" name="TextBox 12"/>
          <p:cNvSpPr txBox="1"/>
          <p:nvPr/>
        </p:nvSpPr>
        <p:spPr>
          <a:xfrm>
            <a:off x="839273" y="938673"/>
            <a:ext cx="505326" cy="230832"/>
          </a:xfrm>
          <a:prstGeom prst="rect">
            <a:avLst/>
          </a:prstGeom>
          <a:noFill/>
        </p:spPr>
        <p:txBody>
          <a:bodyPr wrap="square" rtlCol="0">
            <a:spAutoFit/>
          </a:bodyPr>
          <a:lstStyle/>
          <a:p>
            <a:pPr algn="ctr"/>
            <a:r>
              <a:rPr lang="az-Latn-AZ" sz="900" dirty="0" smtClean="0">
                <a:solidFill>
                  <a:schemeClr val="bg2">
                    <a:lumMod val="50000"/>
                  </a:schemeClr>
                </a:solidFill>
              </a:rPr>
              <a:t>Ev</a:t>
            </a:r>
            <a:endParaRPr lang="en-US" sz="900" dirty="0">
              <a:solidFill>
                <a:schemeClr val="bg2">
                  <a:lumMod val="50000"/>
                </a:schemeClr>
              </a:solidFill>
            </a:endParaRPr>
          </a:p>
        </p:txBody>
      </p:sp>
      <p:sp>
        <p:nvSpPr>
          <p:cNvPr id="14" name="TextBox 13"/>
          <p:cNvSpPr txBox="1"/>
          <p:nvPr/>
        </p:nvSpPr>
        <p:spPr>
          <a:xfrm>
            <a:off x="2314575" y="2076450"/>
            <a:ext cx="2990850" cy="369332"/>
          </a:xfrm>
          <a:prstGeom prst="rect">
            <a:avLst/>
          </a:prstGeom>
          <a:noFill/>
        </p:spPr>
        <p:txBody>
          <a:bodyPr wrap="square" rtlCol="0">
            <a:spAutoFit/>
          </a:bodyPr>
          <a:lstStyle/>
          <a:p>
            <a:pPr algn="ctr"/>
            <a:r>
              <a:rPr lang="en-IE" err="1" smtClean="0">
                <a:solidFill>
                  <a:schemeClr val="bg2">
                    <a:lumMod val="50000"/>
                  </a:schemeClr>
                </a:solidFill>
              </a:rPr>
              <a:t>Lorem</a:t>
            </a:r>
            <a:r>
              <a:rPr lang="en-IE" smtClean="0">
                <a:solidFill>
                  <a:schemeClr val="bg2">
                    <a:lumMod val="50000"/>
                  </a:schemeClr>
                </a:solidFill>
              </a:rPr>
              <a:t> </a:t>
            </a:r>
            <a:r>
              <a:rPr lang="en-IE" err="1" smtClean="0">
                <a:solidFill>
                  <a:schemeClr val="bg2">
                    <a:lumMod val="50000"/>
                  </a:schemeClr>
                </a:solidFill>
              </a:rPr>
              <a:t>Ipsum</a:t>
            </a:r>
            <a:endParaRPr lang="en-US">
              <a:solidFill>
                <a:schemeClr val="bg2">
                  <a:lumMod val="50000"/>
                </a:schemeClr>
              </a:solidFill>
            </a:endParaRPr>
          </a:p>
        </p:txBody>
      </p:sp>
      <p:sp>
        <p:nvSpPr>
          <p:cNvPr id="15" name="TextBox 14"/>
          <p:cNvSpPr txBox="1"/>
          <p:nvPr/>
        </p:nvSpPr>
        <p:spPr>
          <a:xfrm>
            <a:off x="2343150" y="2511425"/>
            <a:ext cx="1390650" cy="261610"/>
          </a:xfrm>
          <a:prstGeom prst="rect">
            <a:avLst/>
          </a:prstGeom>
          <a:noFill/>
        </p:spPr>
        <p:txBody>
          <a:bodyPr wrap="square" rtlCol="0">
            <a:spAutoFit/>
          </a:bodyPr>
          <a:lstStyle/>
          <a:p>
            <a:r>
              <a:rPr lang="en-US" sz="1100" smtClean="0">
                <a:solidFill>
                  <a:schemeClr val="bg2">
                    <a:lumMod val="50000"/>
                  </a:schemeClr>
                </a:solidFill>
              </a:rPr>
              <a:t>Dolor </a:t>
            </a:r>
            <a:r>
              <a:rPr lang="en-US" sz="1100">
                <a:solidFill>
                  <a:schemeClr val="bg2">
                    <a:lumMod val="50000"/>
                  </a:schemeClr>
                </a:solidFill>
              </a:rPr>
              <a:t>sit </a:t>
            </a:r>
            <a:r>
              <a:rPr lang="en-US" sz="1100" err="1">
                <a:solidFill>
                  <a:schemeClr val="bg2">
                    <a:lumMod val="50000"/>
                  </a:schemeClr>
                </a:solidFill>
              </a:rPr>
              <a:t>amet</a:t>
            </a:r>
            <a:endParaRPr lang="en-US" sz="1100">
              <a:solidFill>
                <a:schemeClr val="bg2">
                  <a:lumMod val="50000"/>
                </a:schemeClr>
              </a:solidFill>
            </a:endParaRPr>
          </a:p>
        </p:txBody>
      </p:sp>
      <p:sp>
        <p:nvSpPr>
          <p:cNvPr id="16" name="TextBox 15"/>
          <p:cNvSpPr txBox="1"/>
          <p:nvPr/>
        </p:nvSpPr>
        <p:spPr>
          <a:xfrm>
            <a:off x="2501900" y="2708275"/>
            <a:ext cx="2216150" cy="261610"/>
          </a:xfrm>
          <a:prstGeom prst="rect">
            <a:avLst/>
          </a:prstGeom>
          <a:noFill/>
        </p:spPr>
        <p:txBody>
          <a:bodyPr wrap="square" rtlCol="0">
            <a:spAutoFit/>
          </a:bodyPr>
          <a:lstStyle/>
          <a:p>
            <a:r>
              <a:rPr lang="en-US" sz="1050" err="1" smtClean="0">
                <a:solidFill>
                  <a:schemeClr val="bg2">
                    <a:lumMod val="50000"/>
                  </a:schemeClr>
                </a:solidFill>
              </a:rPr>
              <a:t>Consectetuer</a:t>
            </a:r>
            <a:r>
              <a:rPr lang="en-US" sz="1050" smtClean="0">
                <a:solidFill>
                  <a:schemeClr val="bg2">
                    <a:lumMod val="50000"/>
                  </a:schemeClr>
                </a:solidFill>
              </a:rPr>
              <a:t> </a:t>
            </a:r>
            <a:r>
              <a:rPr lang="en-US" sz="1050" err="1">
                <a:solidFill>
                  <a:schemeClr val="bg2">
                    <a:lumMod val="50000"/>
                  </a:schemeClr>
                </a:solidFill>
              </a:rPr>
              <a:t>adipiscing</a:t>
            </a:r>
            <a:r>
              <a:rPr lang="en-US" sz="1050">
                <a:solidFill>
                  <a:schemeClr val="bg2">
                    <a:lumMod val="50000"/>
                  </a:schemeClr>
                </a:solidFill>
              </a:rPr>
              <a:t> </a:t>
            </a:r>
            <a:r>
              <a:rPr lang="en-US" sz="1050" err="1">
                <a:solidFill>
                  <a:schemeClr val="bg2">
                    <a:lumMod val="50000"/>
                  </a:schemeClr>
                </a:solidFill>
              </a:rPr>
              <a:t>elit</a:t>
            </a:r>
            <a:endParaRPr lang="en-US" sz="1050">
              <a:solidFill>
                <a:schemeClr val="bg2">
                  <a:lumMod val="50000"/>
                </a:schemeClr>
              </a:solidFill>
            </a:endParaRPr>
          </a:p>
        </p:txBody>
      </p:sp>
      <p:sp>
        <p:nvSpPr>
          <p:cNvPr id="17" name="TextBox 16"/>
          <p:cNvSpPr txBox="1"/>
          <p:nvPr/>
        </p:nvSpPr>
        <p:spPr>
          <a:xfrm>
            <a:off x="2654300" y="2903347"/>
            <a:ext cx="1600200" cy="215444"/>
          </a:xfrm>
          <a:prstGeom prst="rect">
            <a:avLst/>
          </a:prstGeom>
          <a:noFill/>
        </p:spPr>
        <p:txBody>
          <a:bodyPr wrap="square" rtlCol="0">
            <a:spAutoFit/>
          </a:bodyPr>
          <a:lstStyle/>
          <a:p>
            <a:r>
              <a:rPr lang="en-US" sz="800" err="1">
                <a:solidFill>
                  <a:schemeClr val="bg2">
                    <a:lumMod val="50000"/>
                  </a:schemeClr>
                </a:solidFill>
              </a:rPr>
              <a:t>Donec</a:t>
            </a:r>
            <a:r>
              <a:rPr lang="en-US" sz="800">
                <a:solidFill>
                  <a:schemeClr val="bg2">
                    <a:lumMod val="50000"/>
                  </a:schemeClr>
                </a:solidFill>
              </a:rPr>
              <a:t> </a:t>
            </a:r>
            <a:r>
              <a:rPr lang="en-US" sz="800" err="1">
                <a:solidFill>
                  <a:schemeClr val="bg2">
                    <a:lumMod val="50000"/>
                  </a:schemeClr>
                </a:solidFill>
              </a:rPr>
              <a:t>euismod</a:t>
            </a:r>
            <a:r>
              <a:rPr lang="en-US" sz="800">
                <a:solidFill>
                  <a:schemeClr val="bg2">
                    <a:lumMod val="50000"/>
                  </a:schemeClr>
                </a:solidFill>
              </a:rPr>
              <a:t> </a:t>
            </a:r>
          </a:p>
        </p:txBody>
      </p:sp>
      <p:sp>
        <p:nvSpPr>
          <p:cNvPr id="18" name="TextBox 17"/>
          <p:cNvSpPr txBox="1"/>
          <p:nvPr/>
        </p:nvSpPr>
        <p:spPr>
          <a:xfrm>
            <a:off x="2654300" y="3044825"/>
            <a:ext cx="1600200" cy="215444"/>
          </a:xfrm>
          <a:prstGeom prst="rect">
            <a:avLst/>
          </a:prstGeom>
          <a:noFill/>
        </p:spPr>
        <p:txBody>
          <a:bodyPr wrap="square" rtlCol="0">
            <a:spAutoFit/>
          </a:bodyPr>
          <a:lstStyle/>
          <a:p>
            <a:r>
              <a:rPr lang="en-US" sz="800" err="1" smtClean="0">
                <a:solidFill>
                  <a:schemeClr val="bg2">
                    <a:lumMod val="50000"/>
                  </a:schemeClr>
                </a:solidFill>
              </a:rPr>
              <a:t>Mattis</a:t>
            </a:r>
            <a:r>
              <a:rPr lang="en-US" sz="800" smtClean="0">
                <a:solidFill>
                  <a:schemeClr val="bg2">
                    <a:lumMod val="50000"/>
                  </a:schemeClr>
                </a:solidFill>
              </a:rPr>
              <a:t> </a:t>
            </a:r>
            <a:r>
              <a:rPr lang="en-US" sz="800" err="1">
                <a:solidFill>
                  <a:schemeClr val="bg2">
                    <a:lumMod val="50000"/>
                  </a:schemeClr>
                </a:solidFill>
              </a:rPr>
              <a:t>augue</a:t>
            </a:r>
            <a:endParaRPr lang="en-US" sz="800">
              <a:solidFill>
                <a:schemeClr val="bg2">
                  <a:lumMod val="50000"/>
                </a:schemeClr>
              </a:solidFill>
            </a:endParaRPr>
          </a:p>
        </p:txBody>
      </p:sp>
      <p:sp>
        <p:nvSpPr>
          <p:cNvPr id="19" name="TextBox 18"/>
          <p:cNvSpPr txBox="1"/>
          <p:nvPr/>
        </p:nvSpPr>
        <p:spPr>
          <a:xfrm>
            <a:off x="2844800" y="3222625"/>
            <a:ext cx="1600200" cy="200055"/>
          </a:xfrm>
          <a:prstGeom prst="rect">
            <a:avLst/>
          </a:prstGeom>
          <a:noFill/>
        </p:spPr>
        <p:txBody>
          <a:bodyPr wrap="square" rtlCol="0">
            <a:spAutoFit/>
          </a:bodyPr>
          <a:lstStyle/>
          <a:p>
            <a:r>
              <a:rPr lang="en-US" sz="700">
                <a:solidFill>
                  <a:schemeClr val="bg2">
                    <a:lumMod val="50000"/>
                  </a:schemeClr>
                </a:solidFill>
              </a:rPr>
              <a:t>Class </a:t>
            </a:r>
            <a:r>
              <a:rPr lang="en-US" sz="700" err="1">
                <a:solidFill>
                  <a:schemeClr val="bg2">
                    <a:lumMod val="50000"/>
                  </a:schemeClr>
                </a:solidFill>
              </a:rPr>
              <a:t>aptent</a:t>
            </a:r>
            <a:r>
              <a:rPr lang="en-US" sz="700">
                <a:solidFill>
                  <a:schemeClr val="bg2">
                    <a:lumMod val="50000"/>
                  </a:schemeClr>
                </a:solidFill>
              </a:rPr>
              <a:t> </a:t>
            </a:r>
          </a:p>
        </p:txBody>
      </p:sp>
      <p:sp>
        <p:nvSpPr>
          <p:cNvPr id="20" name="TextBox 19"/>
          <p:cNvSpPr txBox="1"/>
          <p:nvPr/>
        </p:nvSpPr>
        <p:spPr>
          <a:xfrm>
            <a:off x="2838450" y="3343275"/>
            <a:ext cx="1600200" cy="200055"/>
          </a:xfrm>
          <a:prstGeom prst="rect">
            <a:avLst/>
          </a:prstGeom>
          <a:noFill/>
        </p:spPr>
        <p:txBody>
          <a:bodyPr wrap="square" rtlCol="0">
            <a:spAutoFit/>
          </a:bodyPr>
          <a:lstStyle/>
          <a:p>
            <a:r>
              <a:rPr lang="en-US" sz="700" err="1" smtClean="0">
                <a:solidFill>
                  <a:schemeClr val="bg2">
                    <a:lumMod val="50000"/>
                  </a:schemeClr>
                </a:solidFill>
              </a:rPr>
              <a:t>Taciti</a:t>
            </a:r>
            <a:r>
              <a:rPr lang="en-US" sz="700" smtClean="0">
                <a:solidFill>
                  <a:schemeClr val="bg2">
                    <a:lumMod val="50000"/>
                  </a:schemeClr>
                </a:solidFill>
              </a:rPr>
              <a:t> </a:t>
            </a:r>
            <a:r>
              <a:rPr lang="en-US" sz="700" err="1">
                <a:solidFill>
                  <a:schemeClr val="bg2">
                    <a:lumMod val="50000"/>
                  </a:schemeClr>
                </a:solidFill>
              </a:rPr>
              <a:t>sociosqu</a:t>
            </a:r>
            <a:r>
              <a:rPr lang="en-US" sz="700">
                <a:solidFill>
                  <a:schemeClr val="bg2">
                    <a:lumMod val="50000"/>
                  </a:schemeClr>
                </a:solidFill>
              </a:rPr>
              <a:t> </a:t>
            </a:r>
            <a:endParaRPr lang="en-US" sz="600">
              <a:solidFill>
                <a:schemeClr val="bg2">
                  <a:lumMod val="50000"/>
                </a:schemeClr>
              </a:solidFill>
            </a:endParaRPr>
          </a:p>
        </p:txBody>
      </p:sp>
      <p:pic>
        <p:nvPicPr>
          <p:cNvPr id="21" name="Picture 14"/>
          <p:cNvPicPr>
            <a:picLocks noChangeAspect="1" noChangeArrowheads="1"/>
          </p:cNvPicPr>
          <p:nvPr/>
        </p:nvPicPr>
        <p:blipFill>
          <a:blip r:embed="rId6"/>
          <a:srcRect/>
          <a:stretch>
            <a:fillRect/>
          </a:stretch>
        </p:blipFill>
        <p:spPr bwMode="auto">
          <a:xfrm>
            <a:off x="2420938" y="1844675"/>
            <a:ext cx="542925" cy="95250"/>
          </a:xfrm>
          <a:prstGeom prst="rect">
            <a:avLst/>
          </a:prstGeom>
          <a:noFill/>
          <a:ln w="9525">
            <a:noFill/>
            <a:miter lim="800000"/>
            <a:headEnd/>
            <a:tailEnd/>
          </a:ln>
          <a:effectLst/>
        </p:spPr>
      </p:pic>
      <p:pic>
        <p:nvPicPr>
          <p:cNvPr id="22" name="Picture 15"/>
          <p:cNvPicPr>
            <a:picLocks noChangeAspect="1" noChangeArrowheads="1"/>
          </p:cNvPicPr>
          <p:nvPr/>
        </p:nvPicPr>
        <p:blipFill>
          <a:blip r:embed="rId6"/>
          <a:srcRect/>
          <a:stretch>
            <a:fillRect/>
          </a:stretch>
        </p:blipFill>
        <p:spPr bwMode="auto">
          <a:xfrm>
            <a:off x="3792538" y="1817370"/>
            <a:ext cx="608012" cy="12890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9446"/>
                                        </p:tgtEl>
                                        <p:attrNameLst>
                                          <p:attrName>style.visibility</p:attrName>
                                        </p:attrNameLst>
                                      </p:cBhvr>
                                      <p:to>
                                        <p:strVal val="visible"/>
                                      </p:to>
                                    </p:set>
                                    <p:animEffect transition="in" filter="dissolve">
                                      <p:cBhvr>
                                        <p:cTn id="7" dur="500"/>
                                        <p:tgtEl>
                                          <p:spTgt spid="18944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9448">
                                            <p:txEl>
                                              <p:pRg st="0" end="0"/>
                                            </p:txEl>
                                          </p:spTgt>
                                        </p:tgtEl>
                                        <p:attrNameLst>
                                          <p:attrName>style.visibility</p:attrName>
                                        </p:attrNameLst>
                                      </p:cBhvr>
                                      <p:to>
                                        <p:strVal val="visible"/>
                                      </p:to>
                                    </p:set>
                                    <p:animEffect transition="in" filter="checkerboard(across)">
                                      <p:cBhvr>
                                        <p:cTn id="11" dur="500"/>
                                        <p:tgtEl>
                                          <p:spTgt spid="1894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8"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39713" y="0"/>
            <a:ext cx="8904287" cy="614363"/>
          </a:xfrm>
        </p:spPr>
        <p:txBody>
          <a:bodyPr/>
          <a:lstStyle/>
          <a:p>
            <a:r>
              <a:rPr lang="az-Latn-AZ" sz="2800" smtClean="0"/>
              <a:t>Digər </a:t>
            </a:r>
            <a:r>
              <a:rPr lang="az-Latn-AZ" sz="2800" err="1" smtClean="0"/>
              <a:t>prezentasiyadan</a:t>
            </a:r>
            <a:r>
              <a:rPr lang="az-Latn-AZ" sz="2800" smtClean="0"/>
              <a:t> slaydların əlavə olunması</a:t>
            </a:r>
            <a:endParaRPr lang="en-US" sz="2800"/>
          </a:p>
        </p:txBody>
      </p:sp>
      <p:sp>
        <p:nvSpPr>
          <p:cNvPr id="19149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Siz </a:t>
            </a:r>
            <a:r>
              <a:rPr lang="az-Latn-AZ" sz="2000" b="0" err="1" smtClean="0"/>
              <a:t>prezentasiyanızda</a:t>
            </a:r>
            <a:r>
              <a:rPr lang="az-Latn-AZ" sz="2000" b="0" smtClean="0"/>
              <a:t> digər </a:t>
            </a:r>
            <a:r>
              <a:rPr lang="az-Latn-AZ" sz="2000" b="0" err="1" smtClean="0"/>
              <a:t>prezentasiyada</a:t>
            </a:r>
            <a:r>
              <a:rPr lang="az-Latn-AZ" sz="2000" b="0" smtClean="0"/>
              <a:t> olan slaydlardan istifadə edə bilərsiniz.</a:t>
            </a:r>
            <a:endParaRPr lang="en-US" sz="2000" b="0"/>
          </a:p>
          <a:p>
            <a:pPr>
              <a:spcBef>
                <a:spcPct val="20000"/>
              </a:spcBef>
              <a:spcAft>
                <a:spcPct val="75000"/>
              </a:spcAft>
            </a:pPr>
            <a:r>
              <a:rPr lang="az-Latn-AZ" sz="2000" b="0" smtClean="0"/>
              <a:t>Bu iş aşağıdakı kimi həyata keçirilir</a:t>
            </a:r>
            <a:r>
              <a:rPr lang="en-US" sz="2000" b="0" smtClean="0"/>
              <a:t>. </a:t>
            </a:r>
            <a:endParaRPr lang="en-US" sz="2000" b="0"/>
          </a:p>
          <a:p>
            <a:pPr>
              <a:spcBef>
                <a:spcPct val="20000"/>
              </a:spcBef>
              <a:spcAft>
                <a:spcPct val="75000"/>
              </a:spcAft>
            </a:pPr>
            <a:endParaRPr lang="en-US" sz="2000" b="0"/>
          </a:p>
        </p:txBody>
      </p:sp>
      <p:graphicFrame>
        <p:nvGraphicFramePr>
          <p:cNvPr id="191492" name="Object 4"/>
          <p:cNvGraphicFramePr>
            <a:graphicFrameLocks noChangeAspect="1"/>
          </p:cNvGraphicFramePr>
          <p:nvPr/>
        </p:nvGraphicFramePr>
        <p:xfrm>
          <a:off x="339725" y="4040188"/>
          <a:ext cx="269875" cy="303212"/>
        </p:xfrm>
        <a:graphic>
          <a:graphicData uri="http://schemas.openxmlformats.org/presentationml/2006/ole">
            <p:oleObj spid="_x0000_s191492" name="Visio" r:id="rId4" imgW="270231" imgH="303063" progId="">
              <p:embed/>
            </p:oleObj>
          </a:graphicData>
        </a:graphic>
      </p:graphicFrame>
      <p:graphicFrame>
        <p:nvGraphicFramePr>
          <p:cNvPr id="191493" name="Object 5"/>
          <p:cNvGraphicFramePr>
            <a:graphicFrameLocks noChangeAspect="1"/>
          </p:cNvGraphicFramePr>
          <p:nvPr/>
        </p:nvGraphicFramePr>
        <p:xfrm>
          <a:off x="339725" y="5040313"/>
          <a:ext cx="269875" cy="303212"/>
        </p:xfrm>
        <a:graphic>
          <a:graphicData uri="http://schemas.openxmlformats.org/presentationml/2006/ole">
            <p:oleObj spid="_x0000_s191493" name="Visio" r:id="rId5" imgW="270231" imgH="303063" progId="">
              <p:embed/>
            </p:oleObj>
          </a:graphicData>
        </a:graphic>
      </p:graphicFrame>
      <p:sp>
        <p:nvSpPr>
          <p:cNvPr id="1914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1497" name="Rectangle 9"/>
          <p:cNvSpPr>
            <a:spLocks noChangeArrowheads="1"/>
          </p:cNvSpPr>
          <p:nvPr/>
        </p:nvSpPr>
        <p:spPr bwMode="auto">
          <a:xfrm>
            <a:off x="676275" y="400685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az-Latn-AZ" dirty="0" smtClean="0">
                <a:solidFill>
                  <a:srgbClr val="FFCC00"/>
                </a:solidFill>
              </a:rPr>
              <a:t>Ev</a:t>
            </a:r>
            <a:r>
              <a:rPr lang="en-US" b="0" dirty="0" smtClean="0">
                <a:solidFill>
                  <a:srgbClr val="FFCC00"/>
                </a:solidFill>
              </a:rPr>
              <a:t> tab</a:t>
            </a:r>
            <a:r>
              <a:rPr lang="az-Latn-AZ" b="0" dirty="0" smtClean="0">
                <a:solidFill>
                  <a:srgbClr val="FFCC00"/>
                </a:solidFill>
              </a:rPr>
              <a:t> vərəqində</a:t>
            </a:r>
            <a:r>
              <a:rPr lang="en-US" b="0" dirty="0" smtClean="0">
                <a:solidFill>
                  <a:srgbClr val="FFCC00"/>
                </a:solidFill>
              </a:rPr>
              <a:t>,</a:t>
            </a:r>
            <a:r>
              <a:rPr lang="az-Latn-AZ" b="0" dirty="0" smtClean="0">
                <a:solidFill>
                  <a:srgbClr val="FFCC00"/>
                </a:solidFill>
              </a:rPr>
              <a:t> yeni slaydın əlavə </a:t>
            </a:r>
            <a:r>
              <a:rPr lang="az-Latn-AZ" b="0" dirty="0" err="1" smtClean="0">
                <a:solidFill>
                  <a:srgbClr val="FFCC00"/>
                </a:solidFill>
              </a:rPr>
              <a:t>olunmasında</a:t>
            </a:r>
            <a:r>
              <a:rPr lang="az-Latn-AZ" b="0" dirty="0" smtClean="0">
                <a:solidFill>
                  <a:srgbClr val="FFCC00"/>
                </a:solidFill>
              </a:rPr>
              <a:t> olduğu kimi, </a:t>
            </a:r>
            <a:r>
              <a:rPr lang="az-Latn-AZ" dirty="0" smtClean="0">
                <a:solidFill>
                  <a:srgbClr val="FFCC00"/>
                </a:solidFill>
              </a:rPr>
              <a:t>Yeni Slayd</a:t>
            </a:r>
            <a:r>
              <a:rPr lang="az-Latn-AZ" b="0" dirty="0" smtClean="0">
                <a:solidFill>
                  <a:srgbClr val="FFCC00"/>
                </a:solidFill>
              </a:rPr>
              <a:t> düyməsinin aşağısında olan oxu </a:t>
            </a:r>
            <a:r>
              <a:rPr lang="az-Latn-AZ" b="0" dirty="0" err="1" smtClean="0">
                <a:solidFill>
                  <a:srgbClr val="FFCC00"/>
                </a:solidFill>
              </a:rPr>
              <a:t>klikləyin</a:t>
            </a:r>
            <a:r>
              <a:rPr lang="az-Latn-AZ" b="0" dirty="0" smtClean="0">
                <a:solidFill>
                  <a:srgbClr val="FFCC00"/>
                </a:solidFill>
              </a:rPr>
              <a:t> və əvvəlcə yeni slayd üçün düzəni seçin</a:t>
            </a:r>
            <a:r>
              <a:rPr lang="en-US" b="0" dirty="0" smtClean="0">
                <a:solidFill>
                  <a:srgbClr val="FFCC00"/>
                </a:solidFill>
              </a:rPr>
              <a:t>.</a:t>
            </a:r>
            <a:endParaRPr lang="en-US" b="0" dirty="0">
              <a:solidFill>
                <a:srgbClr val="FFCC00"/>
              </a:solidFill>
            </a:endParaRPr>
          </a:p>
          <a:p>
            <a:pPr>
              <a:spcBef>
                <a:spcPct val="20000"/>
              </a:spcBef>
              <a:spcAft>
                <a:spcPct val="45000"/>
              </a:spcAft>
            </a:pPr>
            <a:r>
              <a:rPr lang="az-Latn-AZ" b="0" dirty="0" smtClean="0">
                <a:solidFill>
                  <a:srgbClr val="FFCC00"/>
                </a:solidFill>
              </a:rPr>
              <a:t>Düzən qalereyasının aşağısında </a:t>
            </a:r>
            <a:r>
              <a:rPr lang="az-Latn-AZ" dirty="0" smtClean="0">
                <a:solidFill>
                  <a:srgbClr val="FFCC00"/>
                </a:solidFill>
              </a:rPr>
              <a:t>Slaydlardan Təkrar İstifadə</a:t>
            </a:r>
            <a:r>
              <a:rPr lang="az-Latn-AZ" b="0" dirty="0" smtClean="0">
                <a:solidFill>
                  <a:srgbClr val="FFCC00"/>
                </a:solidFill>
              </a:rPr>
              <a:t> düyməsini </a:t>
            </a:r>
            <a:r>
              <a:rPr lang="az-Latn-AZ" b="0" dirty="0" err="1" smtClean="0">
                <a:solidFill>
                  <a:srgbClr val="FFCC00"/>
                </a:solidFill>
              </a:rPr>
              <a:t>klikləyin</a:t>
            </a:r>
            <a:r>
              <a:rPr lang="en-US" b="0" dirty="0" smtClean="0">
                <a:solidFill>
                  <a:srgbClr val="FFCC00"/>
                </a:solidFill>
              </a:rPr>
              <a:t>.</a:t>
            </a:r>
            <a:endParaRPr lang="en-US" b="0" dirty="0">
              <a:solidFill>
                <a:srgbClr val="FFCC00"/>
              </a:solidFill>
            </a:endParaRPr>
          </a:p>
        </p:txBody>
      </p:sp>
      <p:pic>
        <p:nvPicPr>
          <p:cNvPr id="191500" name="Picture 12"/>
          <p:cNvPicPr>
            <a:picLocks noChangeAspect="1" noChangeArrowheads="1"/>
          </p:cNvPicPr>
          <p:nvPr/>
        </p:nvPicPr>
        <p:blipFill>
          <a:blip r:embed="rId6"/>
          <a:srcRect/>
          <a:stretch>
            <a:fillRect/>
          </a:stretch>
        </p:blipFill>
        <p:spPr bwMode="auto">
          <a:xfrm>
            <a:off x="327025" y="942974"/>
            <a:ext cx="5584609" cy="2825749"/>
          </a:xfrm>
          <a:prstGeom prst="rect">
            <a:avLst/>
          </a:prstGeom>
          <a:noFill/>
          <a:ln w="9525">
            <a:noFill/>
            <a:miter lim="800000"/>
            <a:headEnd/>
            <a:tailEnd/>
          </a:ln>
          <a:effectLst/>
        </p:spPr>
      </p:pic>
      <p:sp>
        <p:nvSpPr>
          <p:cNvPr id="14" name="TextBox 13"/>
          <p:cNvSpPr txBox="1"/>
          <p:nvPr/>
        </p:nvSpPr>
        <p:spPr>
          <a:xfrm>
            <a:off x="534473" y="1024398"/>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
        <p:nvSpPr>
          <p:cNvPr id="15" name="TextBox 14"/>
          <p:cNvSpPr txBox="1"/>
          <p:nvPr/>
        </p:nvSpPr>
        <p:spPr>
          <a:xfrm>
            <a:off x="648268" y="1644555"/>
            <a:ext cx="382138" cy="184666"/>
          </a:xfrm>
          <a:prstGeom prst="rect">
            <a:avLst/>
          </a:prstGeom>
          <a:noFill/>
        </p:spPr>
        <p:txBody>
          <a:bodyPr wrap="square" rtlCol="0">
            <a:spAutoFit/>
          </a:bodyPr>
          <a:lstStyle/>
          <a:p>
            <a:r>
              <a:rPr lang="az-Latn-AZ" sz="600" smtClean="0">
                <a:solidFill>
                  <a:schemeClr val="accent1">
                    <a:lumMod val="75000"/>
                  </a:schemeClr>
                </a:solidFill>
              </a:rPr>
              <a:t>Yeni</a:t>
            </a:r>
            <a:endParaRPr lang="en-US" sz="600">
              <a:solidFill>
                <a:schemeClr val="accent1">
                  <a:lumMod val="75000"/>
                </a:schemeClr>
              </a:solidFill>
            </a:endParaRPr>
          </a:p>
        </p:txBody>
      </p:sp>
      <p:sp>
        <p:nvSpPr>
          <p:cNvPr id="16" name="TextBox 15"/>
          <p:cNvSpPr txBox="1"/>
          <p:nvPr/>
        </p:nvSpPr>
        <p:spPr>
          <a:xfrm>
            <a:off x="589123" y="1721891"/>
            <a:ext cx="430051" cy="184666"/>
          </a:xfrm>
          <a:prstGeom prst="rect">
            <a:avLst/>
          </a:prstGeom>
          <a:noFill/>
        </p:spPr>
        <p:txBody>
          <a:bodyPr wrap="square" rtlCol="0">
            <a:spAutoFit/>
          </a:bodyPr>
          <a:lstStyle/>
          <a:p>
            <a:r>
              <a:rPr lang="az-Latn-AZ" sz="600" smtClean="0">
                <a:solidFill>
                  <a:schemeClr val="accent1">
                    <a:lumMod val="75000"/>
                  </a:schemeClr>
                </a:solidFill>
              </a:rPr>
              <a:t>Slayd</a:t>
            </a:r>
            <a:endParaRPr lang="en-US" sz="600">
              <a:solidFill>
                <a:schemeClr val="accent1">
                  <a:lumMod val="75000"/>
                </a:schemeClr>
              </a:solidFill>
            </a:endParaRPr>
          </a:p>
        </p:txBody>
      </p:sp>
      <p:sp>
        <p:nvSpPr>
          <p:cNvPr id="17" name="TextBox 16"/>
          <p:cNvSpPr txBox="1"/>
          <p:nvPr/>
        </p:nvSpPr>
        <p:spPr>
          <a:xfrm>
            <a:off x="781050" y="3000375"/>
            <a:ext cx="1828800" cy="215444"/>
          </a:xfrm>
          <a:prstGeom prst="rect">
            <a:avLst/>
          </a:prstGeom>
          <a:noFill/>
        </p:spPr>
        <p:txBody>
          <a:bodyPr wrap="square" rtlCol="0">
            <a:spAutoFit/>
          </a:bodyPr>
          <a:lstStyle/>
          <a:p>
            <a:r>
              <a:rPr lang="az-Latn-AZ" sz="800" smtClean="0">
                <a:solidFill>
                  <a:schemeClr val="tx1">
                    <a:lumMod val="75000"/>
                  </a:schemeClr>
                </a:solidFill>
              </a:rPr>
              <a:t>Seçilmiş Slaydlara Dublikat Yarat</a:t>
            </a:r>
            <a:endParaRPr lang="en-US" sz="800">
              <a:solidFill>
                <a:schemeClr val="tx1">
                  <a:lumMod val="75000"/>
                </a:schemeClr>
              </a:solidFill>
            </a:endParaRPr>
          </a:p>
        </p:txBody>
      </p:sp>
      <p:sp>
        <p:nvSpPr>
          <p:cNvPr id="18" name="TextBox 17"/>
          <p:cNvSpPr txBox="1"/>
          <p:nvPr/>
        </p:nvSpPr>
        <p:spPr>
          <a:xfrm>
            <a:off x="781050" y="3197225"/>
            <a:ext cx="1647825" cy="215444"/>
          </a:xfrm>
          <a:prstGeom prst="rect">
            <a:avLst/>
          </a:prstGeom>
          <a:noFill/>
        </p:spPr>
        <p:txBody>
          <a:bodyPr wrap="square" rtlCol="0">
            <a:spAutoFit/>
          </a:bodyPr>
          <a:lstStyle/>
          <a:p>
            <a:r>
              <a:rPr lang="az-Latn-AZ" sz="800" smtClean="0">
                <a:solidFill>
                  <a:schemeClr val="accent6">
                    <a:lumMod val="75000"/>
                  </a:schemeClr>
                </a:solidFill>
              </a:rPr>
              <a:t>Strukturdan Slaydlar</a:t>
            </a:r>
            <a:endParaRPr lang="en-US" sz="800">
              <a:solidFill>
                <a:schemeClr val="accent6">
                  <a:lumMod val="75000"/>
                </a:schemeClr>
              </a:solidFill>
            </a:endParaRPr>
          </a:p>
        </p:txBody>
      </p:sp>
      <p:sp>
        <p:nvSpPr>
          <p:cNvPr id="19" name="TextBox 18"/>
          <p:cNvSpPr txBox="1"/>
          <p:nvPr/>
        </p:nvSpPr>
        <p:spPr>
          <a:xfrm>
            <a:off x="774700" y="3432175"/>
            <a:ext cx="1647825" cy="215444"/>
          </a:xfrm>
          <a:prstGeom prst="rect">
            <a:avLst/>
          </a:prstGeom>
          <a:noFill/>
        </p:spPr>
        <p:txBody>
          <a:bodyPr wrap="square" rtlCol="0">
            <a:spAutoFit/>
          </a:bodyPr>
          <a:lstStyle/>
          <a:p>
            <a:r>
              <a:rPr lang="az-Latn-AZ" sz="800" smtClean="0">
                <a:solidFill>
                  <a:schemeClr val="accent6">
                    <a:lumMod val="75000"/>
                  </a:schemeClr>
                </a:solidFill>
              </a:rPr>
              <a:t>Slaydlardan Təkrar İstifadə</a:t>
            </a:r>
            <a:endParaRPr lang="en-US" sz="800">
              <a:solidFill>
                <a:schemeClr val="accent6">
                  <a:lumMod val="75000"/>
                </a:schemeClr>
              </a:solidFill>
            </a:endParaRPr>
          </a:p>
        </p:txBody>
      </p:sp>
      <p:sp>
        <p:nvSpPr>
          <p:cNvPr id="21" name="TextBox 20"/>
          <p:cNvSpPr txBox="1"/>
          <p:nvPr/>
        </p:nvSpPr>
        <p:spPr>
          <a:xfrm>
            <a:off x="3238500" y="1019175"/>
            <a:ext cx="1647825" cy="215444"/>
          </a:xfrm>
          <a:prstGeom prst="rect">
            <a:avLst/>
          </a:prstGeom>
          <a:noFill/>
        </p:spPr>
        <p:txBody>
          <a:bodyPr wrap="square" rtlCol="0">
            <a:spAutoFit/>
          </a:bodyPr>
          <a:lstStyle/>
          <a:p>
            <a:r>
              <a:rPr lang="az-Latn-AZ" sz="800" smtClean="0">
                <a:solidFill>
                  <a:schemeClr val="accent6">
                    <a:lumMod val="75000"/>
                  </a:schemeClr>
                </a:solidFill>
              </a:rPr>
              <a:t>Slaydlardan təkrar istifadə</a:t>
            </a:r>
            <a:endParaRPr lang="en-US" sz="800">
              <a:solidFill>
                <a:schemeClr val="accent6">
                  <a:lumMod val="75000"/>
                </a:schemeClr>
              </a:solidFill>
            </a:endParaRPr>
          </a:p>
        </p:txBody>
      </p:sp>
      <p:sp>
        <p:nvSpPr>
          <p:cNvPr id="22" name="TextBox 21"/>
          <p:cNvSpPr txBox="1"/>
          <p:nvPr/>
        </p:nvSpPr>
        <p:spPr>
          <a:xfrm>
            <a:off x="3267075" y="1228725"/>
            <a:ext cx="1647825" cy="215444"/>
          </a:xfrm>
          <a:prstGeom prst="rect">
            <a:avLst/>
          </a:prstGeom>
          <a:noFill/>
        </p:spPr>
        <p:txBody>
          <a:bodyPr wrap="square" rtlCol="0">
            <a:spAutoFit/>
          </a:bodyPr>
          <a:lstStyle/>
          <a:p>
            <a:r>
              <a:rPr lang="az-Latn-AZ" sz="800" smtClean="0">
                <a:solidFill>
                  <a:schemeClr val="accent6">
                    <a:lumMod val="75000"/>
                  </a:schemeClr>
                </a:solidFill>
              </a:rPr>
              <a:t>Slaydı əlavə et:</a:t>
            </a:r>
            <a:endParaRPr lang="en-US" sz="800">
              <a:solidFill>
                <a:schemeClr val="accent6">
                  <a:lumMod val="75000"/>
                </a:schemeClr>
              </a:solidFill>
            </a:endParaRPr>
          </a:p>
        </p:txBody>
      </p:sp>
      <p:sp>
        <p:nvSpPr>
          <p:cNvPr id="23" name="TextBox 22"/>
          <p:cNvSpPr txBox="1"/>
          <p:nvPr/>
        </p:nvSpPr>
        <p:spPr>
          <a:xfrm>
            <a:off x="4276725" y="1219200"/>
            <a:ext cx="1647825" cy="215444"/>
          </a:xfrm>
          <a:prstGeom prst="rect">
            <a:avLst/>
          </a:prstGeom>
          <a:noFill/>
        </p:spPr>
        <p:txBody>
          <a:bodyPr wrap="square" rtlCol="0">
            <a:spAutoFit/>
          </a:bodyPr>
          <a:lstStyle/>
          <a:p>
            <a:r>
              <a:rPr lang="en-IE" sz="800" smtClean="0">
                <a:solidFill>
                  <a:schemeClr val="accent6">
                    <a:lumMod val="75000"/>
                  </a:schemeClr>
                </a:solidFill>
              </a:rPr>
              <a:t>C:\Presenations...</a:t>
            </a:r>
            <a:endParaRPr lang="en-US" sz="800">
              <a:solidFill>
                <a:schemeClr val="accent6">
                  <a:lumMod val="75000"/>
                </a:schemeClr>
              </a:solidFill>
            </a:endParaRPr>
          </a:p>
        </p:txBody>
      </p:sp>
      <p:sp>
        <p:nvSpPr>
          <p:cNvPr id="25" name="TextBox 24"/>
          <p:cNvSpPr txBox="1"/>
          <p:nvPr/>
        </p:nvSpPr>
        <p:spPr>
          <a:xfrm>
            <a:off x="4820697" y="1451976"/>
            <a:ext cx="677849" cy="215444"/>
          </a:xfrm>
          <a:prstGeom prst="rect">
            <a:avLst/>
          </a:prstGeom>
          <a:noFill/>
        </p:spPr>
        <p:txBody>
          <a:bodyPr wrap="square" rtlCol="0">
            <a:spAutoFit/>
          </a:bodyPr>
          <a:lstStyle/>
          <a:p>
            <a:r>
              <a:rPr lang="az-Latn-AZ" sz="800" smtClean="0">
                <a:solidFill>
                  <a:schemeClr val="bg2">
                    <a:lumMod val="50000"/>
                  </a:schemeClr>
                </a:solidFill>
              </a:rPr>
              <a:t>Baxış</a:t>
            </a:r>
            <a:endParaRPr lang="en-US" sz="800">
              <a:solidFill>
                <a:schemeClr val="bg2">
                  <a:lumMod val="50000"/>
                </a:schemeClr>
              </a:solidFill>
            </a:endParaRPr>
          </a:p>
        </p:txBody>
      </p:sp>
      <p:pic>
        <p:nvPicPr>
          <p:cNvPr id="191502" name="Picture 14"/>
          <p:cNvPicPr>
            <a:picLocks noChangeAspect="1" noChangeArrowheads="1"/>
          </p:cNvPicPr>
          <p:nvPr/>
        </p:nvPicPr>
        <p:blipFill>
          <a:blip r:embed="rId7"/>
          <a:srcRect/>
          <a:stretch>
            <a:fillRect/>
          </a:stretch>
        </p:blipFill>
        <p:spPr bwMode="auto">
          <a:xfrm>
            <a:off x="3521534" y="1893979"/>
            <a:ext cx="770332" cy="11981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slide(fromTop)">
                                      <p:cBhvr>
                                        <p:cTn id="7" dur="500"/>
                                        <p:tgtEl>
                                          <p:spTgt spid="191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slide(fromTop)">
                                      <p:cBhvr>
                                        <p:cTn id="12" dur="500"/>
                                        <p:tgtEl>
                                          <p:spTgt spid="191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1492"/>
                                        </p:tgtEl>
                                        <p:attrNameLst>
                                          <p:attrName>style.visibility</p:attrName>
                                        </p:attrNameLst>
                                      </p:cBhvr>
                                      <p:to>
                                        <p:strVal val="visible"/>
                                      </p:to>
                                    </p:set>
                                    <p:animEffect transition="in" filter="dissolve">
                                      <p:cBhvr>
                                        <p:cTn id="17" dur="500"/>
                                        <p:tgtEl>
                                          <p:spTgt spid="19149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91493"/>
                                        </p:tgtEl>
                                        <p:attrNameLst>
                                          <p:attrName>style.visibility</p:attrName>
                                        </p:attrNameLst>
                                      </p:cBhvr>
                                      <p:to>
                                        <p:strVal val="visible"/>
                                      </p:to>
                                    </p:set>
                                    <p:animEffect transition="in" filter="dissolve">
                                      <p:cBhvr>
                                        <p:cTn id="21" dur="500"/>
                                        <p:tgtEl>
                                          <p:spTgt spid="19149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1497">
                                            <p:txEl>
                                              <p:pRg st="0" end="0"/>
                                            </p:txEl>
                                          </p:spTgt>
                                        </p:tgtEl>
                                        <p:attrNameLst>
                                          <p:attrName>style.visibility</p:attrName>
                                        </p:attrNameLst>
                                      </p:cBhvr>
                                      <p:to>
                                        <p:strVal val="visible"/>
                                      </p:to>
                                    </p:set>
                                    <p:animEffect transition="in" filter="checkerboard(across)">
                                      <p:cBhvr>
                                        <p:cTn id="26" dur="500"/>
                                        <p:tgtEl>
                                          <p:spTgt spid="19149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1497">
                                            <p:txEl>
                                              <p:pRg st="1" end="1"/>
                                            </p:txEl>
                                          </p:spTgt>
                                        </p:tgtEl>
                                        <p:attrNameLst>
                                          <p:attrName>style.visibility</p:attrName>
                                        </p:attrNameLst>
                                      </p:cBhvr>
                                      <p:to>
                                        <p:strVal val="visible"/>
                                      </p:to>
                                    </p:set>
                                    <p:animEffect transition="in" filter="checkerboard(across)">
                                      <p:cBhvr>
                                        <p:cTn id="31" dur="500"/>
                                        <p:tgtEl>
                                          <p:spTgt spid="1914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P spid="19149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az-Latn-AZ" dirty="0" smtClean="0"/>
              <a:t>Kursun məzmunu</a:t>
            </a:r>
            <a:endParaRPr lang="en-US" dirty="0"/>
          </a:p>
        </p:txBody>
      </p:sp>
      <p:sp>
        <p:nvSpPr>
          <p:cNvPr id="10243" name="Rectangle 3"/>
          <p:cNvSpPr>
            <a:spLocks noGrp="1" noChangeArrowheads="1"/>
          </p:cNvSpPr>
          <p:nvPr>
            <p:ph type="body" idx="1"/>
          </p:nvPr>
        </p:nvSpPr>
        <p:spPr>
          <a:xfrm>
            <a:off x="228600" y="828675"/>
            <a:ext cx="8431213" cy="3443288"/>
          </a:xfrm>
          <a:noFill/>
        </p:spPr>
        <p:txBody>
          <a:bodyPr/>
          <a:lstStyle/>
          <a:p>
            <a:pPr marL="276225" indent="-276225">
              <a:spcAft>
                <a:spcPct val="75000"/>
              </a:spcAft>
              <a:buClr>
                <a:srgbClr val="FF9900"/>
              </a:buClr>
              <a:buFontTx/>
              <a:buChar char="•"/>
            </a:pPr>
            <a:r>
              <a:rPr lang="az-Latn-AZ" sz="2800" dirty="0" smtClean="0"/>
              <a:t>Ümumi məlumat</a:t>
            </a:r>
            <a:r>
              <a:rPr lang="en-US" sz="2800" dirty="0" smtClean="0"/>
              <a:t>: </a:t>
            </a:r>
            <a:r>
              <a:rPr lang="az-Latn-AZ" sz="2800" dirty="0" smtClean="0"/>
              <a:t>Əsas anlayışlar</a:t>
            </a:r>
            <a:endParaRPr lang="en-US" sz="2800" dirty="0"/>
          </a:p>
          <a:p>
            <a:pPr marL="276225" indent="-276225">
              <a:spcAft>
                <a:spcPct val="75000"/>
              </a:spcAft>
              <a:buClr>
                <a:srgbClr val="FF9900"/>
              </a:buClr>
              <a:buFontTx/>
              <a:buChar char="•"/>
            </a:pPr>
            <a:r>
              <a:rPr lang="az-Latn-AZ" sz="2800" dirty="0" smtClean="0"/>
              <a:t>Dərs</a:t>
            </a:r>
            <a:r>
              <a:rPr lang="en-US" sz="2800" dirty="0" smtClean="0"/>
              <a:t> </a:t>
            </a:r>
            <a:r>
              <a:rPr lang="en-US" sz="2800" dirty="0"/>
              <a:t>1: </a:t>
            </a:r>
            <a:r>
              <a:rPr lang="az-Latn-AZ" sz="2800" dirty="0" smtClean="0"/>
              <a:t>Slaydların yaradılması</a:t>
            </a:r>
            <a:endParaRPr lang="en-US" sz="2800" dirty="0"/>
          </a:p>
          <a:p>
            <a:pPr marL="276225" indent="-276225">
              <a:spcAft>
                <a:spcPct val="75000"/>
              </a:spcAft>
              <a:buClr>
                <a:srgbClr val="FF9900"/>
              </a:buClr>
              <a:buFontTx/>
              <a:buChar char="•"/>
            </a:pPr>
            <a:r>
              <a:rPr lang="az-Latn-AZ" sz="2800" dirty="0" smtClean="0"/>
              <a:t>Dərs</a:t>
            </a:r>
            <a:r>
              <a:rPr lang="en-US" sz="2800" dirty="0" smtClean="0"/>
              <a:t> </a:t>
            </a:r>
            <a:r>
              <a:rPr lang="en-US" sz="2800" dirty="0"/>
              <a:t>2: </a:t>
            </a:r>
            <a:r>
              <a:rPr lang="az-Latn-AZ" sz="2800" dirty="0" smtClean="0"/>
              <a:t>Mövzunun seçilməsi</a:t>
            </a:r>
            <a:r>
              <a:rPr lang="en-US" sz="2800" dirty="0" smtClean="0"/>
              <a:t>, </a:t>
            </a:r>
            <a:r>
              <a:rPr lang="az-Latn-AZ" sz="2800" dirty="0" smtClean="0"/>
              <a:t>daha çox </a:t>
            </a:r>
            <a:r>
              <a:rPr lang="az-Latn-AZ" sz="2800" dirty="0" err="1" smtClean="0"/>
              <a:t>kontentin</a:t>
            </a:r>
            <a:r>
              <a:rPr lang="az-Latn-AZ" sz="2800" dirty="0" smtClean="0"/>
              <a:t> əlavə olunması</a:t>
            </a:r>
            <a:endParaRPr lang="en-US" sz="2800" dirty="0"/>
          </a:p>
          <a:p>
            <a:pPr marL="276225" indent="-276225">
              <a:spcAft>
                <a:spcPct val="75000"/>
              </a:spcAft>
              <a:buClr>
                <a:srgbClr val="FF9900"/>
              </a:buClr>
              <a:buFontTx/>
              <a:buChar char="•"/>
            </a:pPr>
            <a:r>
              <a:rPr lang="az-Latn-AZ" sz="2800" dirty="0" smtClean="0"/>
              <a:t>Dərs</a:t>
            </a:r>
            <a:r>
              <a:rPr lang="en-US" sz="2800" dirty="0" smtClean="0"/>
              <a:t> </a:t>
            </a:r>
            <a:r>
              <a:rPr lang="en-US" sz="2800" dirty="0"/>
              <a:t>3: </a:t>
            </a:r>
            <a:r>
              <a:rPr lang="az-Latn-AZ" sz="2800" dirty="0" smtClean="0"/>
              <a:t>Nümayişin təsdiqi</a:t>
            </a:r>
            <a:r>
              <a:rPr lang="en-US" sz="2800" dirty="0" smtClean="0"/>
              <a:t>, </a:t>
            </a:r>
            <a:r>
              <a:rPr lang="az-Latn-AZ" sz="2800" dirty="0" smtClean="0"/>
              <a:t>çapı</a:t>
            </a:r>
            <a:r>
              <a:rPr lang="en-US" sz="2800" dirty="0" smtClean="0"/>
              <a:t> </a:t>
            </a:r>
            <a:r>
              <a:rPr lang="az-Latn-AZ" sz="2800" dirty="0" smtClean="0"/>
              <a:t>və</a:t>
            </a:r>
            <a:r>
              <a:rPr lang="en-US" sz="2800" dirty="0" smtClean="0"/>
              <a:t> </a:t>
            </a:r>
            <a:r>
              <a:rPr lang="az-Latn-AZ" sz="2800" dirty="0" smtClean="0"/>
              <a:t>hazırlanması</a:t>
            </a:r>
            <a:endParaRPr lang="en-US" sz="2800" dirty="0"/>
          </a:p>
        </p:txBody>
      </p:sp>
      <p:sp>
        <p:nvSpPr>
          <p:cNvPr id="10244" name="Rectangle 4"/>
          <p:cNvSpPr>
            <a:spLocks noChangeArrowheads="1"/>
          </p:cNvSpPr>
          <p:nvPr/>
        </p:nvSpPr>
        <p:spPr bwMode="auto">
          <a:xfrm>
            <a:off x="-95544" y="4610100"/>
            <a:ext cx="7925936" cy="873125"/>
          </a:xfrm>
          <a:prstGeom prst="rect">
            <a:avLst/>
          </a:prstGeom>
          <a:noFill/>
          <a:ln w="9525">
            <a:noFill/>
            <a:miter lim="800000"/>
            <a:headEnd/>
            <a:tailEnd/>
          </a:ln>
          <a:effectLst/>
        </p:spPr>
        <p:txBody>
          <a:bodyPr anchorCtr="1"/>
          <a:lstStyle/>
          <a:p>
            <a:pPr>
              <a:spcBef>
                <a:spcPct val="20000"/>
              </a:spcBef>
            </a:pPr>
            <a:r>
              <a:rPr lang="az-Latn-AZ" sz="2400" dirty="0" smtClean="0"/>
              <a:t>Hər bir dərsə praktiki tapşırıqların siyahısı və test sualları daxildir</a:t>
            </a:r>
            <a:r>
              <a:rPr lang="en-US" sz="2400" dirty="0" smtClean="0"/>
              <a:t>.</a:t>
            </a: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39713" y="63500"/>
            <a:ext cx="8904287" cy="614363"/>
          </a:xfrm>
        </p:spPr>
        <p:txBody>
          <a:bodyPr/>
          <a:lstStyle/>
          <a:p>
            <a:r>
              <a:rPr lang="az-Latn-AZ" sz="2800" smtClean="0"/>
              <a:t>Digər </a:t>
            </a:r>
            <a:r>
              <a:rPr lang="az-Latn-AZ" sz="2800" err="1" smtClean="0"/>
              <a:t>prezentasiyadan</a:t>
            </a:r>
            <a:r>
              <a:rPr lang="az-Latn-AZ" sz="2800" smtClean="0"/>
              <a:t> slaydların əlavə olunması</a:t>
            </a:r>
            <a:endParaRPr lang="en-US" sz="2800"/>
          </a:p>
        </p:txBody>
      </p:sp>
      <p:sp>
        <p:nvSpPr>
          <p:cNvPr id="1935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Siz </a:t>
            </a:r>
            <a:r>
              <a:rPr lang="az-Latn-AZ" sz="2000" b="0" err="1" smtClean="0"/>
              <a:t>prezentasiyanızda</a:t>
            </a:r>
            <a:r>
              <a:rPr lang="az-Latn-AZ" sz="2000" b="0" smtClean="0"/>
              <a:t> digər </a:t>
            </a:r>
            <a:r>
              <a:rPr lang="az-Latn-AZ" sz="2000" b="0" err="1" smtClean="0"/>
              <a:t>prezentasiyada</a:t>
            </a:r>
            <a:r>
              <a:rPr lang="az-Latn-AZ" sz="2000" b="0" smtClean="0"/>
              <a:t> olan slaydlardan istifadə edə bilərsiniz.</a:t>
            </a:r>
            <a:endParaRPr lang="en-US" sz="2000" b="0" smtClean="0"/>
          </a:p>
          <a:p>
            <a:pPr>
              <a:spcBef>
                <a:spcPct val="20000"/>
              </a:spcBef>
              <a:spcAft>
                <a:spcPct val="75000"/>
              </a:spcAft>
            </a:pPr>
            <a:r>
              <a:rPr lang="az-Latn-AZ" sz="2000" b="0" smtClean="0"/>
              <a:t>Bu iş aşağıdakı kimi həyata keçirilir</a:t>
            </a:r>
            <a:r>
              <a:rPr lang="en-US" sz="2000" b="0" smtClean="0"/>
              <a:t>. </a:t>
            </a:r>
          </a:p>
          <a:p>
            <a:pPr>
              <a:spcBef>
                <a:spcPct val="20000"/>
              </a:spcBef>
              <a:spcAft>
                <a:spcPct val="75000"/>
              </a:spcAft>
            </a:pPr>
            <a:r>
              <a:rPr lang="en-US" sz="2000" b="0" smtClean="0"/>
              <a:t> </a:t>
            </a:r>
            <a:endParaRPr lang="en-US" sz="2000" b="0"/>
          </a:p>
          <a:p>
            <a:pPr>
              <a:spcBef>
                <a:spcPct val="20000"/>
              </a:spcBef>
              <a:spcAft>
                <a:spcPct val="75000"/>
              </a:spcAft>
            </a:pPr>
            <a:endParaRPr lang="en-US" sz="2000" b="0"/>
          </a:p>
        </p:txBody>
      </p:sp>
      <p:graphicFrame>
        <p:nvGraphicFramePr>
          <p:cNvPr id="193542" name="Object 6"/>
          <p:cNvGraphicFramePr>
            <a:graphicFrameLocks noChangeAspect="1"/>
          </p:cNvGraphicFramePr>
          <p:nvPr/>
        </p:nvGraphicFramePr>
        <p:xfrm>
          <a:off x="339725" y="4037013"/>
          <a:ext cx="269875" cy="303212"/>
        </p:xfrm>
        <a:graphic>
          <a:graphicData uri="http://schemas.openxmlformats.org/presentationml/2006/ole">
            <p:oleObj spid="_x0000_s193542" name="Visio" r:id="rId4" imgW="270231" imgH="303063" progId="">
              <p:embed/>
            </p:oleObj>
          </a:graphicData>
        </a:graphic>
      </p:graphicFrame>
      <p:sp>
        <p:nvSpPr>
          <p:cNvPr id="19354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3544" name="Rectangle 8"/>
          <p:cNvSpPr>
            <a:spLocks noChangeArrowheads="1"/>
          </p:cNvSpPr>
          <p:nvPr/>
        </p:nvSpPr>
        <p:spPr bwMode="auto">
          <a:xfrm>
            <a:off x="676275" y="4006850"/>
            <a:ext cx="5940425" cy="1754326"/>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İstədiyiniz slaydları saxlayan slayd və ya </a:t>
            </a:r>
            <a:r>
              <a:rPr lang="az-Latn-AZ" b="0" err="1" smtClean="0">
                <a:solidFill>
                  <a:srgbClr val="FFCC00"/>
                </a:solidFill>
              </a:rPr>
              <a:t>prezentasiya</a:t>
            </a:r>
            <a:r>
              <a:rPr lang="az-Latn-AZ" b="0" smtClean="0">
                <a:solidFill>
                  <a:srgbClr val="FFCC00"/>
                </a:solidFill>
              </a:rPr>
              <a:t> kitabxanasını tapmaq üçün </a:t>
            </a:r>
            <a:r>
              <a:rPr lang="az-Latn-AZ" smtClean="0">
                <a:solidFill>
                  <a:srgbClr val="FFCC00"/>
                </a:solidFill>
              </a:rPr>
              <a:t>Slaydlardan Təkrar İstifadə</a:t>
            </a:r>
            <a:r>
              <a:rPr lang="en-US" b="0" smtClean="0">
                <a:solidFill>
                  <a:srgbClr val="FFCC00"/>
                </a:solidFill>
              </a:rPr>
              <a:t> </a:t>
            </a:r>
            <a:r>
              <a:rPr lang="az-Latn-AZ" b="0" smtClean="0">
                <a:solidFill>
                  <a:srgbClr val="FFCC00"/>
                </a:solidFill>
              </a:rPr>
              <a:t>məsələlər panelində</a:t>
            </a:r>
            <a:r>
              <a:rPr lang="en-US" b="0" smtClean="0">
                <a:solidFill>
                  <a:srgbClr val="FFCC00"/>
                </a:solidFill>
              </a:rPr>
              <a:t>, </a:t>
            </a:r>
            <a:r>
              <a:rPr lang="az-Latn-AZ" smtClean="0">
                <a:solidFill>
                  <a:srgbClr val="FFCC00"/>
                </a:solidFill>
              </a:rPr>
              <a:t>Oradan</a:t>
            </a:r>
            <a:r>
              <a:rPr lang="az-Latn-AZ" b="0" smtClean="0">
                <a:solidFill>
                  <a:srgbClr val="FFCC00"/>
                </a:solidFill>
              </a:rPr>
              <a:t> S</a:t>
            </a:r>
            <a:r>
              <a:rPr lang="az-Latn-AZ" smtClean="0">
                <a:solidFill>
                  <a:srgbClr val="FFCC00"/>
                </a:solidFill>
              </a:rPr>
              <a:t>laydı Əlavə et: </a:t>
            </a:r>
            <a:r>
              <a:rPr lang="az-Latn-AZ" b="0" smtClean="0">
                <a:solidFill>
                  <a:srgbClr val="FFCC00"/>
                </a:solidFill>
              </a:rPr>
              <a:t>başlığının aşağısında </a:t>
            </a:r>
            <a:r>
              <a:rPr lang="en-US" smtClean="0">
                <a:solidFill>
                  <a:srgbClr val="FFCC00"/>
                </a:solidFill>
              </a:rPr>
              <a:t>B</a:t>
            </a:r>
            <a:r>
              <a:rPr lang="az-Latn-AZ" smtClean="0">
                <a:solidFill>
                  <a:srgbClr val="FFCC00"/>
                </a:solidFill>
              </a:rPr>
              <a:t>ax </a:t>
            </a:r>
            <a:r>
              <a:rPr lang="az-Latn-AZ" b="0" smtClean="0">
                <a:solidFill>
                  <a:srgbClr val="FFCC00"/>
                </a:solidFill>
              </a:rPr>
              <a:t>düyməsini </a:t>
            </a:r>
            <a:r>
              <a:rPr lang="az-Latn-AZ" b="0" err="1" smtClean="0">
                <a:solidFill>
                  <a:srgbClr val="FFCC00"/>
                </a:solidFill>
              </a:rPr>
              <a:t>klikləyin</a:t>
            </a:r>
            <a:r>
              <a:rPr lang="en-US" b="0" smtClean="0">
                <a:solidFill>
                  <a:srgbClr val="FFCC00"/>
                </a:solidFill>
              </a:rPr>
              <a:t>. </a:t>
            </a:r>
            <a:r>
              <a:rPr lang="az-Latn-AZ" b="0" smtClean="0">
                <a:solidFill>
                  <a:srgbClr val="FFCC00"/>
                </a:solidFill>
              </a:rPr>
              <a:t>Sonra isə məsələlər panelindəki  həmin slaydları açmaq üçün oxu </a:t>
            </a:r>
            <a:r>
              <a:rPr lang="az-Latn-AZ" b="0" err="1" smtClean="0">
                <a:solidFill>
                  <a:srgbClr val="FFCC00"/>
                </a:solidFill>
              </a:rPr>
              <a:t>klikləyin</a:t>
            </a:r>
            <a:r>
              <a:rPr lang="en-US" b="0" smtClean="0">
                <a:solidFill>
                  <a:srgbClr val="FFCC00"/>
                </a:solidFill>
              </a:rPr>
              <a:t>.</a:t>
            </a:r>
            <a:endParaRPr lang="en-US" b="0">
              <a:solidFill>
                <a:srgbClr val="FFCC00"/>
              </a:solidFill>
            </a:endParaRPr>
          </a:p>
        </p:txBody>
      </p:sp>
      <p:pic>
        <p:nvPicPr>
          <p:cNvPr id="11" name="Picture 12"/>
          <p:cNvPicPr>
            <a:picLocks noChangeAspect="1" noChangeArrowheads="1"/>
          </p:cNvPicPr>
          <p:nvPr/>
        </p:nvPicPr>
        <p:blipFill>
          <a:blip r:embed="rId5"/>
          <a:srcRect/>
          <a:stretch>
            <a:fillRect/>
          </a:stretch>
        </p:blipFill>
        <p:spPr bwMode="auto">
          <a:xfrm>
            <a:off x="346075" y="942974"/>
            <a:ext cx="5584609" cy="2825749"/>
          </a:xfrm>
          <a:prstGeom prst="rect">
            <a:avLst/>
          </a:prstGeom>
          <a:noFill/>
          <a:ln w="9525">
            <a:noFill/>
            <a:miter lim="800000"/>
            <a:headEnd/>
            <a:tailEnd/>
          </a:ln>
          <a:effectLst/>
        </p:spPr>
      </p:pic>
      <p:sp>
        <p:nvSpPr>
          <p:cNvPr id="12" name="TextBox 11"/>
          <p:cNvSpPr txBox="1"/>
          <p:nvPr/>
        </p:nvSpPr>
        <p:spPr>
          <a:xfrm>
            <a:off x="534473" y="1024398"/>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
        <p:nvSpPr>
          <p:cNvPr id="13" name="TextBox 12"/>
          <p:cNvSpPr txBox="1"/>
          <p:nvPr/>
        </p:nvSpPr>
        <p:spPr>
          <a:xfrm>
            <a:off x="589123" y="1721891"/>
            <a:ext cx="430051" cy="184666"/>
          </a:xfrm>
          <a:prstGeom prst="rect">
            <a:avLst/>
          </a:prstGeom>
          <a:noFill/>
        </p:spPr>
        <p:txBody>
          <a:bodyPr wrap="square" rtlCol="0">
            <a:spAutoFit/>
          </a:bodyPr>
          <a:lstStyle/>
          <a:p>
            <a:r>
              <a:rPr lang="az-Latn-AZ" sz="600" smtClean="0">
                <a:solidFill>
                  <a:schemeClr val="accent1">
                    <a:lumMod val="75000"/>
                  </a:schemeClr>
                </a:solidFill>
              </a:rPr>
              <a:t>Slayd</a:t>
            </a:r>
            <a:endParaRPr lang="en-US" sz="600">
              <a:solidFill>
                <a:schemeClr val="accent1">
                  <a:lumMod val="75000"/>
                </a:schemeClr>
              </a:solidFill>
            </a:endParaRPr>
          </a:p>
        </p:txBody>
      </p:sp>
      <p:sp>
        <p:nvSpPr>
          <p:cNvPr id="14" name="TextBox 13"/>
          <p:cNvSpPr txBox="1"/>
          <p:nvPr/>
        </p:nvSpPr>
        <p:spPr>
          <a:xfrm>
            <a:off x="781050" y="3197225"/>
            <a:ext cx="1647825" cy="215444"/>
          </a:xfrm>
          <a:prstGeom prst="rect">
            <a:avLst/>
          </a:prstGeom>
          <a:noFill/>
        </p:spPr>
        <p:txBody>
          <a:bodyPr wrap="square" rtlCol="0">
            <a:spAutoFit/>
          </a:bodyPr>
          <a:lstStyle/>
          <a:p>
            <a:r>
              <a:rPr lang="az-Latn-AZ" sz="800" smtClean="0">
                <a:solidFill>
                  <a:schemeClr val="accent6">
                    <a:lumMod val="75000"/>
                  </a:schemeClr>
                </a:solidFill>
              </a:rPr>
              <a:t>Strukturdan Slaydlar</a:t>
            </a:r>
            <a:endParaRPr lang="en-US" sz="800">
              <a:solidFill>
                <a:schemeClr val="accent6">
                  <a:lumMod val="75000"/>
                </a:schemeClr>
              </a:solidFill>
            </a:endParaRPr>
          </a:p>
        </p:txBody>
      </p:sp>
      <p:sp>
        <p:nvSpPr>
          <p:cNvPr id="15" name="TextBox 14"/>
          <p:cNvSpPr txBox="1"/>
          <p:nvPr/>
        </p:nvSpPr>
        <p:spPr>
          <a:xfrm>
            <a:off x="774700" y="3432175"/>
            <a:ext cx="1647825" cy="215444"/>
          </a:xfrm>
          <a:prstGeom prst="rect">
            <a:avLst/>
          </a:prstGeom>
          <a:noFill/>
        </p:spPr>
        <p:txBody>
          <a:bodyPr wrap="square" rtlCol="0">
            <a:spAutoFit/>
          </a:bodyPr>
          <a:lstStyle/>
          <a:p>
            <a:r>
              <a:rPr lang="az-Latn-AZ" sz="800" smtClean="0">
                <a:solidFill>
                  <a:schemeClr val="accent6">
                    <a:lumMod val="75000"/>
                  </a:schemeClr>
                </a:solidFill>
              </a:rPr>
              <a:t>Slaydlardan Təkrar İstifadə</a:t>
            </a:r>
            <a:endParaRPr lang="en-US" sz="800">
              <a:solidFill>
                <a:schemeClr val="accent6">
                  <a:lumMod val="75000"/>
                </a:schemeClr>
              </a:solidFill>
            </a:endParaRPr>
          </a:p>
        </p:txBody>
      </p:sp>
      <p:sp>
        <p:nvSpPr>
          <p:cNvPr id="16" name="TextBox 15"/>
          <p:cNvSpPr txBox="1"/>
          <p:nvPr/>
        </p:nvSpPr>
        <p:spPr>
          <a:xfrm>
            <a:off x="3238500" y="1019175"/>
            <a:ext cx="1647825" cy="215444"/>
          </a:xfrm>
          <a:prstGeom prst="rect">
            <a:avLst/>
          </a:prstGeom>
          <a:noFill/>
        </p:spPr>
        <p:txBody>
          <a:bodyPr wrap="square" rtlCol="0">
            <a:spAutoFit/>
          </a:bodyPr>
          <a:lstStyle/>
          <a:p>
            <a:r>
              <a:rPr lang="az-Latn-AZ" sz="800" smtClean="0">
                <a:solidFill>
                  <a:schemeClr val="accent6">
                    <a:lumMod val="75000"/>
                  </a:schemeClr>
                </a:solidFill>
              </a:rPr>
              <a:t>Slaydlardan təkrar istifadə</a:t>
            </a:r>
            <a:endParaRPr lang="en-US" sz="800">
              <a:solidFill>
                <a:schemeClr val="accent6">
                  <a:lumMod val="75000"/>
                </a:schemeClr>
              </a:solidFill>
            </a:endParaRPr>
          </a:p>
        </p:txBody>
      </p:sp>
      <p:sp>
        <p:nvSpPr>
          <p:cNvPr id="17" name="TextBox 16"/>
          <p:cNvSpPr txBox="1"/>
          <p:nvPr/>
        </p:nvSpPr>
        <p:spPr>
          <a:xfrm>
            <a:off x="3267075" y="1228725"/>
            <a:ext cx="1647825" cy="215444"/>
          </a:xfrm>
          <a:prstGeom prst="rect">
            <a:avLst/>
          </a:prstGeom>
          <a:noFill/>
        </p:spPr>
        <p:txBody>
          <a:bodyPr wrap="square" rtlCol="0">
            <a:spAutoFit/>
          </a:bodyPr>
          <a:lstStyle/>
          <a:p>
            <a:r>
              <a:rPr lang="az-Latn-AZ" sz="800" smtClean="0">
                <a:solidFill>
                  <a:schemeClr val="accent6">
                    <a:lumMod val="75000"/>
                  </a:schemeClr>
                </a:solidFill>
              </a:rPr>
              <a:t>Slaydı əlavə et</a:t>
            </a:r>
            <a:r>
              <a:rPr lang="en-IE" sz="800" smtClean="0">
                <a:solidFill>
                  <a:schemeClr val="accent6">
                    <a:lumMod val="75000"/>
                  </a:schemeClr>
                </a:solidFill>
              </a:rPr>
              <a:t>:</a:t>
            </a:r>
            <a:endParaRPr lang="en-US" sz="800">
              <a:solidFill>
                <a:schemeClr val="accent6">
                  <a:lumMod val="75000"/>
                </a:schemeClr>
              </a:solidFill>
            </a:endParaRPr>
          </a:p>
        </p:txBody>
      </p:sp>
      <p:sp>
        <p:nvSpPr>
          <p:cNvPr id="18" name="TextBox 17"/>
          <p:cNvSpPr txBox="1"/>
          <p:nvPr/>
        </p:nvSpPr>
        <p:spPr>
          <a:xfrm>
            <a:off x="4276725" y="1219200"/>
            <a:ext cx="1647825" cy="215444"/>
          </a:xfrm>
          <a:prstGeom prst="rect">
            <a:avLst/>
          </a:prstGeom>
          <a:noFill/>
        </p:spPr>
        <p:txBody>
          <a:bodyPr wrap="square" rtlCol="0">
            <a:spAutoFit/>
          </a:bodyPr>
          <a:lstStyle/>
          <a:p>
            <a:r>
              <a:rPr lang="en-IE" sz="800" smtClean="0">
                <a:solidFill>
                  <a:schemeClr val="accent6">
                    <a:lumMod val="75000"/>
                  </a:schemeClr>
                </a:solidFill>
              </a:rPr>
              <a:t>C:\Presenations...</a:t>
            </a:r>
            <a:endParaRPr lang="en-US" sz="800">
              <a:solidFill>
                <a:schemeClr val="accent6">
                  <a:lumMod val="75000"/>
                </a:schemeClr>
              </a:solidFill>
            </a:endParaRPr>
          </a:p>
        </p:txBody>
      </p:sp>
      <p:sp>
        <p:nvSpPr>
          <p:cNvPr id="19" name="TextBox 18"/>
          <p:cNvSpPr txBox="1"/>
          <p:nvPr/>
        </p:nvSpPr>
        <p:spPr>
          <a:xfrm>
            <a:off x="4820697" y="1442451"/>
            <a:ext cx="677849" cy="215444"/>
          </a:xfrm>
          <a:prstGeom prst="rect">
            <a:avLst/>
          </a:prstGeom>
          <a:noFill/>
        </p:spPr>
        <p:txBody>
          <a:bodyPr wrap="square" rtlCol="0">
            <a:spAutoFit/>
          </a:bodyPr>
          <a:lstStyle/>
          <a:p>
            <a:r>
              <a:rPr lang="az-Latn-AZ" sz="800" smtClean="0">
                <a:solidFill>
                  <a:schemeClr val="bg2">
                    <a:lumMod val="50000"/>
                  </a:schemeClr>
                </a:solidFill>
              </a:rPr>
              <a:t>Baxış</a:t>
            </a:r>
            <a:endParaRPr lang="en-US" sz="800">
              <a:solidFill>
                <a:schemeClr val="bg2">
                  <a:lumMod val="50000"/>
                </a:schemeClr>
              </a:solidFill>
            </a:endParaRPr>
          </a:p>
        </p:txBody>
      </p:sp>
      <p:pic>
        <p:nvPicPr>
          <p:cNvPr id="20" name="Picture 14"/>
          <p:cNvPicPr>
            <a:picLocks noChangeAspect="1" noChangeArrowheads="1"/>
          </p:cNvPicPr>
          <p:nvPr/>
        </p:nvPicPr>
        <p:blipFill>
          <a:blip r:embed="rId6"/>
          <a:srcRect/>
          <a:stretch>
            <a:fillRect/>
          </a:stretch>
        </p:blipFill>
        <p:spPr bwMode="auto">
          <a:xfrm>
            <a:off x="3521534" y="1893979"/>
            <a:ext cx="770332" cy="119815"/>
          </a:xfrm>
          <a:prstGeom prst="rect">
            <a:avLst/>
          </a:prstGeom>
          <a:noFill/>
          <a:ln w="9525">
            <a:noFill/>
            <a:miter lim="800000"/>
            <a:headEnd/>
            <a:tailEnd/>
          </a:ln>
          <a:effectLst/>
        </p:spPr>
      </p:pic>
      <p:sp>
        <p:nvSpPr>
          <p:cNvPr id="21" name="TextBox 20"/>
          <p:cNvSpPr txBox="1"/>
          <p:nvPr/>
        </p:nvSpPr>
        <p:spPr>
          <a:xfrm>
            <a:off x="648268" y="1644555"/>
            <a:ext cx="382138" cy="184666"/>
          </a:xfrm>
          <a:prstGeom prst="rect">
            <a:avLst/>
          </a:prstGeom>
          <a:noFill/>
        </p:spPr>
        <p:txBody>
          <a:bodyPr wrap="square" rtlCol="0">
            <a:spAutoFit/>
          </a:bodyPr>
          <a:lstStyle/>
          <a:p>
            <a:r>
              <a:rPr lang="az-Latn-AZ" sz="600" smtClean="0">
                <a:solidFill>
                  <a:schemeClr val="accent1">
                    <a:lumMod val="75000"/>
                  </a:schemeClr>
                </a:solidFill>
              </a:rPr>
              <a:t>Yeni</a:t>
            </a:r>
            <a:endParaRPr lang="en-US" sz="600">
              <a:solidFill>
                <a:schemeClr val="accent1">
                  <a:lumMod val="75000"/>
                </a:schemeClr>
              </a:solidFill>
            </a:endParaRPr>
          </a:p>
        </p:txBody>
      </p:sp>
      <p:sp>
        <p:nvSpPr>
          <p:cNvPr id="24" name="TextBox 23"/>
          <p:cNvSpPr txBox="1"/>
          <p:nvPr/>
        </p:nvSpPr>
        <p:spPr>
          <a:xfrm>
            <a:off x="781050" y="3000375"/>
            <a:ext cx="1914525" cy="215444"/>
          </a:xfrm>
          <a:prstGeom prst="rect">
            <a:avLst/>
          </a:prstGeom>
          <a:noFill/>
        </p:spPr>
        <p:txBody>
          <a:bodyPr wrap="square" rtlCol="0">
            <a:spAutoFit/>
          </a:bodyPr>
          <a:lstStyle/>
          <a:p>
            <a:r>
              <a:rPr lang="az-Latn-AZ" sz="800" smtClean="0">
                <a:solidFill>
                  <a:schemeClr val="tx1">
                    <a:lumMod val="75000"/>
                  </a:schemeClr>
                </a:solidFill>
              </a:rPr>
              <a:t>Seçilmiş Slaydlara Dublikat Yarat</a:t>
            </a:r>
            <a:endParaRPr lang="en-US" sz="800">
              <a:solidFill>
                <a:schemeClr val="tx1">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dissolve">
                                      <p:cBhvr>
                                        <p:cTn id="7" dur="500"/>
                                        <p:tgtEl>
                                          <p:spTgt spid="19354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3544">
                                            <p:txEl>
                                              <p:pRg st="0" end="0"/>
                                            </p:txEl>
                                          </p:spTgt>
                                        </p:tgtEl>
                                        <p:attrNameLst>
                                          <p:attrName>style.visibility</p:attrName>
                                        </p:attrNameLst>
                                      </p:cBhvr>
                                      <p:to>
                                        <p:strVal val="visible"/>
                                      </p:to>
                                    </p:set>
                                    <p:animEffect transition="in" filter="checkerboard(across)">
                                      <p:cBhvr>
                                        <p:cTn id="11" dur="500"/>
                                        <p:tgtEl>
                                          <p:spTgt spid="1935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39713" y="63500"/>
            <a:ext cx="8904287" cy="614363"/>
          </a:xfrm>
        </p:spPr>
        <p:txBody>
          <a:bodyPr/>
          <a:lstStyle/>
          <a:p>
            <a:r>
              <a:rPr lang="az-Latn-AZ" sz="2800" smtClean="0"/>
              <a:t>Digər </a:t>
            </a:r>
            <a:r>
              <a:rPr lang="az-Latn-AZ" sz="2800" err="1" smtClean="0"/>
              <a:t>prezentasiyadan</a:t>
            </a:r>
            <a:r>
              <a:rPr lang="az-Latn-AZ" sz="2800" smtClean="0"/>
              <a:t> slaydların əlavə olunması</a:t>
            </a:r>
            <a:endParaRPr lang="en-US" sz="2800"/>
          </a:p>
        </p:txBody>
      </p:sp>
      <p:sp>
        <p:nvSpPr>
          <p:cNvPr id="19558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Siz </a:t>
            </a:r>
            <a:r>
              <a:rPr lang="az-Latn-AZ" sz="2000" b="0" err="1" smtClean="0"/>
              <a:t>prezentasiyanızda</a:t>
            </a:r>
            <a:r>
              <a:rPr lang="az-Latn-AZ" sz="2000" b="0" smtClean="0"/>
              <a:t> digər </a:t>
            </a:r>
            <a:r>
              <a:rPr lang="az-Latn-AZ" sz="2000" b="0" err="1" smtClean="0"/>
              <a:t>prezentasiyada</a:t>
            </a:r>
            <a:r>
              <a:rPr lang="az-Latn-AZ" sz="2000" b="0" smtClean="0"/>
              <a:t> olan slaydlardan istifadə edə bilərsiniz.</a:t>
            </a:r>
            <a:endParaRPr lang="en-US" sz="2000" b="0" smtClean="0"/>
          </a:p>
          <a:p>
            <a:pPr>
              <a:spcBef>
                <a:spcPct val="20000"/>
              </a:spcBef>
              <a:spcAft>
                <a:spcPct val="75000"/>
              </a:spcAft>
            </a:pPr>
            <a:r>
              <a:rPr lang="az-Latn-AZ" sz="2000" b="0" smtClean="0"/>
              <a:t>Bu iş aşağıdakı kimi həyata keçirilir</a:t>
            </a:r>
            <a:r>
              <a:rPr lang="en-US" sz="2000" b="0" smtClean="0"/>
              <a:t>. </a:t>
            </a:r>
            <a:endParaRPr lang="en-US" sz="2000" b="0"/>
          </a:p>
          <a:p>
            <a:pPr>
              <a:spcBef>
                <a:spcPct val="20000"/>
              </a:spcBef>
              <a:spcAft>
                <a:spcPct val="75000"/>
              </a:spcAft>
            </a:pPr>
            <a:endParaRPr lang="en-US" sz="2000" b="0"/>
          </a:p>
        </p:txBody>
      </p:sp>
      <p:sp>
        <p:nvSpPr>
          <p:cNvPr id="19558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5590" name="Rectangle 6"/>
          <p:cNvSpPr>
            <a:spLocks noChangeArrowheads="1"/>
          </p:cNvSpPr>
          <p:nvPr/>
        </p:nvSpPr>
        <p:spPr bwMode="auto">
          <a:xfrm>
            <a:off x="676275" y="4006850"/>
            <a:ext cx="5940425" cy="1477328"/>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İstədiyiniz slaydı tapdıqdan sonra</a:t>
            </a:r>
            <a:r>
              <a:rPr lang="en-US" b="0" dirty="0" smtClean="0">
                <a:solidFill>
                  <a:srgbClr val="FFCC00"/>
                </a:solidFill>
              </a:rPr>
              <a:t> </a:t>
            </a:r>
            <a:r>
              <a:rPr lang="az-Latn-AZ" b="0" dirty="0" smtClean="0">
                <a:solidFill>
                  <a:srgbClr val="FFCC00"/>
                </a:solidFill>
              </a:rPr>
              <a:t>panelin lap aşağısındakı </a:t>
            </a:r>
            <a:r>
              <a:rPr lang="az-Latn-AZ" dirty="0" smtClean="0">
                <a:solidFill>
                  <a:srgbClr val="FFCC00"/>
                </a:solidFill>
              </a:rPr>
              <a:t>İlkin formatları saxla</a:t>
            </a:r>
            <a:r>
              <a:rPr lang="az-Latn-AZ" b="0" dirty="0" smtClean="0">
                <a:solidFill>
                  <a:srgbClr val="FFCC00"/>
                </a:solidFill>
              </a:rPr>
              <a:t> seçim qutusunu nişanlayın</a:t>
            </a:r>
            <a:r>
              <a:rPr lang="en-US" b="0" dirty="0" smtClean="0">
                <a:solidFill>
                  <a:srgbClr val="FFCC00"/>
                </a:solidFill>
              </a:rPr>
              <a:t>. </a:t>
            </a:r>
            <a:r>
              <a:rPr lang="az-Latn-AZ" b="0" dirty="0" smtClean="0">
                <a:solidFill>
                  <a:srgbClr val="FFCC00"/>
                </a:solidFill>
              </a:rPr>
              <a:t>Əgər siz slaydların dəqiq görünüşünü saxlamaq </a:t>
            </a:r>
            <a:r>
              <a:rPr lang="az-Latn-AZ" b="0" dirty="0" err="1" smtClean="0">
                <a:solidFill>
                  <a:srgbClr val="FFCC00"/>
                </a:solidFill>
              </a:rPr>
              <a:t>istəyirsinizsə</a:t>
            </a:r>
            <a:r>
              <a:rPr lang="az-Latn-AZ" b="0" dirty="0" smtClean="0">
                <a:solidFill>
                  <a:srgbClr val="FFCC00"/>
                </a:solidFill>
              </a:rPr>
              <a:t>, slaydı əlavə </a:t>
            </a:r>
            <a:r>
              <a:rPr lang="az-Latn-AZ" b="0" dirty="0" err="1" smtClean="0">
                <a:solidFill>
                  <a:srgbClr val="FFCC00"/>
                </a:solidFill>
              </a:rPr>
              <a:t>etməmişdən</a:t>
            </a:r>
            <a:r>
              <a:rPr lang="az-Latn-AZ" b="0" dirty="0" smtClean="0">
                <a:solidFill>
                  <a:srgbClr val="FFCC00"/>
                </a:solidFill>
              </a:rPr>
              <a:t> qabaq bu seçim qutusunun </a:t>
            </a:r>
            <a:r>
              <a:rPr lang="az-Latn-AZ" b="0" dirty="0" err="1" smtClean="0">
                <a:solidFill>
                  <a:srgbClr val="FFCC00"/>
                </a:solidFill>
              </a:rPr>
              <a:t>nişanlandığına</a:t>
            </a:r>
            <a:r>
              <a:rPr lang="az-Latn-AZ" b="0" dirty="0" smtClean="0">
                <a:solidFill>
                  <a:srgbClr val="FFCC00"/>
                </a:solidFill>
              </a:rPr>
              <a:t> əmin olun</a:t>
            </a:r>
            <a:r>
              <a:rPr lang="en-US" b="0" dirty="0" smtClean="0">
                <a:solidFill>
                  <a:srgbClr val="FFCC00"/>
                </a:solidFill>
              </a:rPr>
              <a:t>. </a:t>
            </a:r>
            <a:endParaRPr lang="en-US" b="0" dirty="0">
              <a:solidFill>
                <a:srgbClr val="FFCC00"/>
              </a:solidFill>
            </a:endParaRPr>
          </a:p>
        </p:txBody>
      </p:sp>
      <p:graphicFrame>
        <p:nvGraphicFramePr>
          <p:cNvPr id="195592" name="Object 8"/>
          <p:cNvGraphicFramePr>
            <a:graphicFrameLocks noChangeAspect="1"/>
          </p:cNvGraphicFramePr>
          <p:nvPr/>
        </p:nvGraphicFramePr>
        <p:xfrm>
          <a:off x="339725" y="4038600"/>
          <a:ext cx="269875" cy="303213"/>
        </p:xfrm>
        <a:graphic>
          <a:graphicData uri="http://schemas.openxmlformats.org/presentationml/2006/ole">
            <p:oleObj spid="_x0000_s195592" name="Visio" r:id="rId4" imgW="270231" imgH="303063" progId="">
              <p:embed/>
            </p:oleObj>
          </a:graphicData>
        </a:graphic>
      </p:graphicFrame>
      <p:pic>
        <p:nvPicPr>
          <p:cNvPr id="11" name="Picture 12"/>
          <p:cNvPicPr>
            <a:picLocks noChangeAspect="1" noChangeArrowheads="1"/>
          </p:cNvPicPr>
          <p:nvPr/>
        </p:nvPicPr>
        <p:blipFill>
          <a:blip r:embed="rId5"/>
          <a:srcRect/>
          <a:stretch>
            <a:fillRect/>
          </a:stretch>
        </p:blipFill>
        <p:spPr bwMode="auto">
          <a:xfrm>
            <a:off x="327025" y="942974"/>
            <a:ext cx="5584609" cy="2825749"/>
          </a:xfrm>
          <a:prstGeom prst="rect">
            <a:avLst/>
          </a:prstGeom>
          <a:noFill/>
          <a:ln w="9525">
            <a:noFill/>
            <a:miter lim="800000"/>
            <a:headEnd/>
            <a:tailEnd/>
          </a:ln>
          <a:effectLst/>
        </p:spPr>
      </p:pic>
      <p:sp>
        <p:nvSpPr>
          <p:cNvPr id="12" name="TextBox 11"/>
          <p:cNvSpPr txBox="1"/>
          <p:nvPr/>
        </p:nvSpPr>
        <p:spPr>
          <a:xfrm>
            <a:off x="534473" y="1024398"/>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
        <p:nvSpPr>
          <p:cNvPr id="13" name="TextBox 12"/>
          <p:cNvSpPr txBox="1"/>
          <p:nvPr/>
        </p:nvSpPr>
        <p:spPr>
          <a:xfrm>
            <a:off x="781050" y="3197225"/>
            <a:ext cx="1647825" cy="215444"/>
          </a:xfrm>
          <a:prstGeom prst="rect">
            <a:avLst/>
          </a:prstGeom>
          <a:noFill/>
        </p:spPr>
        <p:txBody>
          <a:bodyPr wrap="square" rtlCol="0">
            <a:spAutoFit/>
          </a:bodyPr>
          <a:lstStyle/>
          <a:p>
            <a:r>
              <a:rPr lang="az-Latn-AZ" sz="800" smtClean="0">
                <a:solidFill>
                  <a:schemeClr val="accent6">
                    <a:lumMod val="75000"/>
                  </a:schemeClr>
                </a:solidFill>
              </a:rPr>
              <a:t>Strukturdan Slaydlar</a:t>
            </a:r>
            <a:endParaRPr lang="en-US" sz="800">
              <a:solidFill>
                <a:schemeClr val="accent6">
                  <a:lumMod val="75000"/>
                </a:schemeClr>
              </a:solidFill>
            </a:endParaRPr>
          </a:p>
        </p:txBody>
      </p:sp>
      <p:sp>
        <p:nvSpPr>
          <p:cNvPr id="14" name="TextBox 13"/>
          <p:cNvSpPr txBox="1"/>
          <p:nvPr/>
        </p:nvSpPr>
        <p:spPr>
          <a:xfrm>
            <a:off x="774700" y="3432175"/>
            <a:ext cx="1647825" cy="215444"/>
          </a:xfrm>
          <a:prstGeom prst="rect">
            <a:avLst/>
          </a:prstGeom>
          <a:noFill/>
        </p:spPr>
        <p:txBody>
          <a:bodyPr wrap="square" rtlCol="0">
            <a:spAutoFit/>
          </a:bodyPr>
          <a:lstStyle/>
          <a:p>
            <a:r>
              <a:rPr lang="az-Latn-AZ" sz="800" smtClean="0">
                <a:solidFill>
                  <a:schemeClr val="accent6">
                    <a:lumMod val="75000"/>
                  </a:schemeClr>
                </a:solidFill>
              </a:rPr>
              <a:t>Slaydlardan Təkrar İstifadə</a:t>
            </a:r>
            <a:endParaRPr lang="en-US" sz="800">
              <a:solidFill>
                <a:schemeClr val="accent6">
                  <a:lumMod val="75000"/>
                </a:schemeClr>
              </a:solidFill>
            </a:endParaRPr>
          </a:p>
        </p:txBody>
      </p:sp>
      <p:sp>
        <p:nvSpPr>
          <p:cNvPr id="15" name="TextBox 14"/>
          <p:cNvSpPr txBox="1"/>
          <p:nvPr/>
        </p:nvSpPr>
        <p:spPr>
          <a:xfrm>
            <a:off x="3238500" y="1019175"/>
            <a:ext cx="1647825" cy="215444"/>
          </a:xfrm>
          <a:prstGeom prst="rect">
            <a:avLst/>
          </a:prstGeom>
          <a:noFill/>
        </p:spPr>
        <p:txBody>
          <a:bodyPr wrap="square" rtlCol="0">
            <a:spAutoFit/>
          </a:bodyPr>
          <a:lstStyle/>
          <a:p>
            <a:r>
              <a:rPr lang="az-Latn-AZ" sz="800" smtClean="0">
                <a:solidFill>
                  <a:schemeClr val="accent6">
                    <a:lumMod val="75000"/>
                  </a:schemeClr>
                </a:solidFill>
              </a:rPr>
              <a:t>Slaydlardan təkrar istifadə</a:t>
            </a:r>
            <a:endParaRPr lang="en-US" sz="800">
              <a:solidFill>
                <a:schemeClr val="accent6">
                  <a:lumMod val="75000"/>
                </a:schemeClr>
              </a:solidFill>
            </a:endParaRPr>
          </a:p>
        </p:txBody>
      </p:sp>
      <p:sp>
        <p:nvSpPr>
          <p:cNvPr id="16" name="TextBox 15"/>
          <p:cNvSpPr txBox="1"/>
          <p:nvPr/>
        </p:nvSpPr>
        <p:spPr>
          <a:xfrm>
            <a:off x="3267075" y="1228725"/>
            <a:ext cx="1647825" cy="215444"/>
          </a:xfrm>
          <a:prstGeom prst="rect">
            <a:avLst/>
          </a:prstGeom>
          <a:noFill/>
        </p:spPr>
        <p:txBody>
          <a:bodyPr wrap="square" rtlCol="0">
            <a:spAutoFit/>
          </a:bodyPr>
          <a:lstStyle/>
          <a:p>
            <a:r>
              <a:rPr lang="az-Latn-AZ" sz="800" smtClean="0">
                <a:solidFill>
                  <a:schemeClr val="accent6">
                    <a:lumMod val="75000"/>
                  </a:schemeClr>
                </a:solidFill>
              </a:rPr>
              <a:t>Slaydı əlavə et</a:t>
            </a:r>
            <a:r>
              <a:rPr lang="en-IE" sz="800" smtClean="0">
                <a:solidFill>
                  <a:schemeClr val="accent6">
                    <a:lumMod val="75000"/>
                  </a:schemeClr>
                </a:solidFill>
              </a:rPr>
              <a:t>:</a:t>
            </a:r>
            <a:endParaRPr lang="en-US" sz="800">
              <a:solidFill>
                <a:schemeClr val="accent6">
                  <a:lumMod val="75000"/>
                </a:schemeClr>
              </a:solidFill>
            </a:endParaRPr>
          </a:p>
        </p:txBody>
      </p:sp>
      <p:sp>
        <p:nvSpPr>
          <p:cNvPr id="17" name="TextBox 16"/>
          <p:cNvSpPr txBox="1"/>
          <p:nvPr/>
        </p:nvSpPr>
        <p:spPr>
          <a:xfrm>
            <a:off x="4276725" y="1219200"/>
            <a:ext cx="1647825" cy="215444"/>
          </a:xfrm>
          <a:prstGeom prst="rect">
            <a:avLst/>
          </a:prstGeom>
          <a:noFill/>
        </p:spPr>
        <p:txBody>
          <a:bodyPr wrap="square" rtlCol="0">
            <a:spAutoFit/>
          </a:bodyPr>
          <a:lstStyle/>
          <a:p>
            <a:r>
              <a:rPr lang="en-IE" sz="800" smtClean="0">
                <a:solidFill>
                  <a:schemeClr val="accent6">
                    <a:lumMod val="75000"/>
                  </a:schemeClr>
                </a:solidFill>
              </a:rPr>
              <a:t>C:\Presenations...</a:t>
            </a:r>
            <a:endParaRPr lang="en-US" sz="800">
              <a:solidFill>
                <a:schemeClr val="accent6">
                  <a:lumMod val="75000"/>
                </a:schemeClr>
              </a:solidFill>
            </a:endParaRPr>
          </a:p>
        </p:txBody>
      </p:sp>
      <p:sp>
        <p:nvSpPr>
          <p:cNvPr id="18" name="TextBox 17"/>
          <p:cNvSpPr txBox="1"/>
          <p:nvPr/>
        </p:nvSpPr>
        <p:spPr>
          <a:xfrm>
            <a:off x="4820697" y="1442451"/>
            <a:ext cx="677849" cy="215444"/>
          </a:xfrm>
          <a:prstGeom prst="rect">
            <a:avLst/>
          </a:prstGeom>
          <a:noFill/>
        </p:spPr>
        <p:txBody>
          <a:bodyPr wrap="square" rtlCol="0">
            <a:spAutoFit/>
          </a:bodyPr>
          <a:lstStyle/>
          <a:p>
            <a:r>
              <a:rPr lang="az-Latn-AZ" sz="800" smtClean="0">
                <a:solidFill>
                  <a:schemeClr val="bg2">
                    <a:lumMod val="50000"/>
                  </a:schemeClr>
                </a:solidFill>
              </a:rPr>
              <a:t>Baxış</a:t>
            </a:r>
            <a:endParaRPr lang="en-US" sz="800">
              <a:solidFill>
                <a:schemeClr val="bg2">
                  <a:lumMod val="50000"/>
                </a:schemeClr>
              </a:solidFill>
            </a:endParaRPr>
          </a:p>
        </p:txBody>
      </p:sp>
      <p:pic>
        <p:nvPicPr>
          <p:cNvPr id="19" name="Picture 14"/>
          <p:cNvPicPr>
            <a:picLocks noChangeAspect="1" noChangeArrowheads="1"/>
          </p:cNvPicPr>
          <p:nvPr/>
        </p:nvPicPr>
        <p:blipFill>
          <a:blip r:embed="rId6"/>
          <a:srcRect/>
          <a:stretch>
            <a:fillRect/>
          </a:stretch>
        </p:blipFill>
        <p:spPr bwMode="auto">
          <a:xfrm>
            <a:off x="3521534" y="1893979"/>
            <a:ext cx="770332" cy="119815"/>
          </a:xfrm>
          <a:prstGeom prst="rect">
            <a:avLst/>
          </a:prstGeom>
          <a:noFill/>
          <a:ln w="9525">
            <a:noFill/>
            <a:miter lim="800000"/>
            <a:headEnd/>
            <a:tailEnd/>
          </a:ln>
          <a:effectLst/>
        </p:spPr>
      </p:pic>
      <p:sp>
        <p:nvSpPr>
          <p:cNvPr id="20" name="TextBox 19"/>
          <p:cNvSpPr txBox="1"/>
          <p:nvPr/>
        </p:nvSpPr>
        <p:spPr>
          <a:xfrm>
            <a:off x="648268" y="1644555"/>
            <a:ext cx="382138" cy="184666"/>
          </a:xfrm>
          <a:prstGeom prst="rect">
            <a:avLst/>
          </a:prstGeom>
          <a:noFill/>
        </p:spPr>
        <p:txBody>
          <a:bodyPr wrap="square" rtlCol="0">
            <a:spAutoFit/>
          </a:bodyPr>
          <a:lstStyle/>
          <a:p>
            <a:r>
              <a:rPr lang="az-Latn-AZ" sz="600" smtClean="0">
                <a:solidFill>
                  <a:schemeClr val="accent1">
                    <a:lumMod val="75000"/>
                  </a:schemeClr>
                </a:solidFill>
              </a:rPr>
              <a:t>Yeni</a:t>
            </a:r>
            <a:endParaRPr lang="en-US" sz="600">
              <a:solidFill>
                <a:schemeClr val="accent1">
                  <a:lumMod val="75000"/>
                </a:schemeClr>
              </a:solidFill>
            </a:endParaRPr>
          </a:p>
        </p:txBody>
      </p:sp>
      <p:sp>
        <p:nvSpPr>
          <p:cNvPr id="21" name="TextBox 20"/>
          <p:cNvSpPr txBox="1"/>
          <p:nvPr/>
        </p:nvSpPr>
        <p:spPr>
          <a:xfrm>
            <a:off x="781050" y="3000375"/>
            <a:ext cx="1952625" cy="215444"/>
          </a:xfrm>
          <a:prstGeom prst="rect">
            <a:avLst/>
          </a:prstGeom>
          <a:noFill/>
        </p:spPr>
        <p:txBody>
          <a:bodyPr wrap="square" rtlCol="0">
            <a:spAutoFit/>
          </a:bodyPr>
          <a:lstStyle/>
          <a:p>
            <a:r>
              <a:rPr lang="az-Latn-AZ" sz="800" smtClean="0">
                <a:solidFill>
                  <a:schemeClr val="tx1">
                    <a:lumMod val="75000"/>
                  </a:schemeClr>
                </a:solidFill>
              </a:rPr>
              <a:t>Seçilmiş Slaydlara Dublikat Yarat</a:t>
            </a:r>
            <a:endParaRPr lang="en-US" sz="800">
              <a:solidFill>
                <a:schemeClr val="tx1">
                  <a:lumMod val="75000"/>
                </a:schemeClr>
              </a:solidFill>
            </a:endParaRPr>
          </a:p>
        </p:txBody>
      </p:sp>
      <p:sp>
        <p:nvSpPr>
          <p:cNvPr id="22" name="TextBox 21"/>
          <p:cNvSpPr txBox="1"/>
          <p:nvPr/>
        </p:nvSpPr>
        <p:spPr>
          <a:xfrm>
            <a:off x="589123" y="1721891"/>
            <a:ext cx="449101" cy="184666"/>
          </a:xfrm>
          <a:prstGeom prst="rect">
            <a:avLst/>
          </a:prstGeom>
          <a:noFill/>
        </p:spPr>
        <p:txBody>
          <a:bodyPr wrap="square" rtlCol="0">
            <a:spAutoFit/>
          </a:bodyPr>
          <a:lstStyle/>
          <a:p>
            <a:r>
              <a:rPr lang="az-Latn-AZ" sz="600" smtClean="0">
                <a:solidFill>
                  <a:schemeClr val="accent1">
                    <a:lumMod val="75000"/>
                  </a:schemeClr>
                </a:solidFill>
              </a:rPr>
              <a:t>Slayd</a:t>
            </a:r>
            <a:endParaRPr lang="en-US" sz="600">
              <a:solidFill>
                <a:schemeClr val="accent1">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5592"/>
                                        </p:tgtEl>
                                        <p:attrNameLst>
                                          <p:attrName>style.visibility</p:attrName>
                                        </p:attrNameLst>
                                      </p:cBhvr>
                                      <p:to>
                                        <p:strVal val="visible"/>
                                      </p:to>
                                    </p:set>
                                    <p:animEffect transition="in" filter="dissolve">
                                      <p:cBhvr>
                                        <p:cTn id="7" dur="500"/>
                                        <p:tgtEl>
                                          <p:spTgt spid="19559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5590">
                                            <p:txEl>
                                              <p:pRg st="0" end="0"/>
                                            </p:txEl>
                                          </p:spTgt>
                                        </p:tgtEl>
                                        <p:attrNameLst>
                                          <p:attrName>style.visibility</p:attrName>
                                        </p:attrNameLst>
                                      </p:cBhvr>
                                      <p:to>
                                        <p:strVal val="visible"/>
                                      </p:to>
                                    </p:set>
                                    <p:animEffect transition="in" filter="checkerboard(across)">
                                      <p:cBhvr>
                                        <p:cTn id="11" dur="500"/>
                                        <p:tgtEl>
                                          <p:spTgt spid="1955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39713" y="63500"/>
            <a:ext cx="8904287" cy="614363"/>
          </a:xfrm>
        </p:spPr>
        <p:txBody>
          <a:bodyPr/>
          <a:lstStyle/>
          <a:p>
            <a:r>
              <a:rPr lang="az-Latn-AZ" sz="2800" smtClean="0"/>
              <a:t>Digər </a:t>
            </a:r>
            <a:r>
              <a:rPr lang="az-Latn-AZ" sz="2800" err="1" smtClean="0"/>
              <a:t>prezentasiyadan</a:t>
            </a:r>
            <a:r>
              <a:rPr lang="az-Latn-AZ" sz="2800" smtClean="0"/>
              <a:t> slaydların əlavə olunması</a:t>
            </a:r>
            <a:endParaRPr lang="en-US" sz="2800"/>
          </a:p>
        </p:txBody>
      </p:sp>
      <p:sp>
        <p:nvSpPr>
          <p:cNvPr id="19763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Siz </a:t>
            </a:r>
            <a:r>
              <a:rPr lang="az-Latn-AZ" sz="2000" b="0" err="1" smtClean="0"/>
              <a:t>prezentasiyanızda</a:t>
            </a:r>
            <a:r>
              <a:rPr lang="az-Latn-AZ" sz="2000" b="0" smtClean="0"/>
              <a:t> digər </a:t>
            </a:r>
            <a:r>
              <a:rPr lang="az-Latn-AZ" sz="2000" b="0" err="1" smtClean="0"/>
              <a:t>prezentasiyada</a:t>
            </a:r>
            <a:r>
              <a:rPr lang="az-Latn-AZ" sz="2000" b="0" smtClean="0"/>
              <a:t> olan slaydlardan istifadə edə bilərsiniz.</a:t>
            </a:r>
            <a:endParaRPr lang="en-US" sz="2000" b="0" smtClean="0"/>
          </a:p>
          <a:p>
            <a:pPr>
              <a:spcBef>
                <a:spcPct val="20000"/>
              </a:spcBef>
              <a:spcAft>
                <a:spcPct val="75000"/>
              </a:spcAft>
            </a:pPr>
            <a:r>
              <a:rPr lang="az-Latn-AZ" sz="2000" b="0" smtClean="0"/>
              <a:t>Bu iş aşağıdakı kimi həyata keçirilir</a:t>
            </a:r>
            <a:r>
              <a:rPr lang="en-US" sz="2000" b="0" smtClean="0"/>
              <a:t>. </a:t>
            </a:r>
            <a:endParaRPr lang="en-US" sz="2000" b="0"/>
          </a:p>
          <a:p>
            <a:pPr>
              <a:spcBef>
                <a:spcPct val="20000"/>
              </a:spcBef>
              <a:spcAft>
                <a:spcPct val="75000"/>
              </a:spcAft>
            </a:pPr>
            <a:endParaRPr lang="en-US" sz="2000" b="0"/>
          </a:p>
        </p:txBody>
      </p:sp>
      <p:sp>
        <p:nvSpPr>
          <p:cNvPr id="19763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7637" name="Rectangle 5"/>
          <p:cNvSpPr>
            <a:spLocks noChangeArrowheads="1"/>
          </p:cNvSpPr>
          <p:nvPr/>
        </p:nvSpPr>
        <p:spPr bwMode="auto">
          <a:xfrm>
            <a:off x="676275" y="4006850"/>
            <a:ext cx="5940425" cy="1477328"/>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Əlavə etmək istədiyiniz hər bir slaydı </a:t>
            </a:r>
            <a:r>
              <a:rPr lang="az-Latn-AZ" b="0" err="1" smtClean="0">
                <a:solidFill>
                  <a:srgbClr val="FFCC00"/>
                </a:solidFill>
              </a:rPr>
              <a:t>klikləyin</a:t>
            </a:r>
            <a:r>
              <a:rPr lang="en-US" b="0" smtClean="0">
                <a:solidFill>
                  <a:srgbClr val="FFCC00"/>
                </a:solidFill>
              </a:rPr>
              <a:t>. </a:t>
            </a:r>
            <a:r>
              <a:rPr lang="az-Latn-AZ" b="0" smtClean="0">
                <a:solidFill>
                  <a:srgbClr val="FFCC00"/>
                </a:solidFill>
              </a:rPr>
              <a:t>Hər bir </a:t>
            </a:r>
            <a:r>
              <a:rPr lang="az-Latn-AZ" b="0" err="1" smtClean="0">
                <a:solidFill>
                  <a:srgbClr val="FFCC00"/>
                </a:solidFill>
              </a:rPr>
              <a:t>kliklənən</a:t>
            </a:r>
            <a:r>
              <a:rPr lang="az-Latn-AZ" b="0" smtClean="0">
                <a:solidFill>
                  <a:srgbClr val="FFCC00"/>
                </a:solidFill>
              </a:rPr>
              <a:t> slayd cari anda açıq olan </a:t>
            </a:r>
            <a:r>
              <a:rPr lang="az-Latn-AZ" b="0" err="1" smtClean="0">
                <a:solidFill>
                  <a:srgbClr val="FFCC00"/>
                </a:solidFill>
              </a:rPr>
              <a:t>prezentasiyada</a:t>
            </a:r>
            <a:r>
              <a:rPr lang="az-Latn-AZ" b="0" smtClean="0">
                <a:solidFill>
                  <a:srgbClr val="FFCC00"/>
                </a:solidFill>
              </a:rPr>
              <a:t> cari seçilmiş slayddan sonraya və ya </a:t>
            </a:r>
            <a:r>
              <a:rPr lang="az-Latn-AZ" b="0" err="1" smtClean="0">
                <a:solidFill>
                  <a:srgbClr val="FFCC00"/>
                </a:solidFill>
              </a:rPr>
              <a:t>kursordan</a:t>
            </a:r>
            <a:r>
              <a:rPr lang="az-Latn-AZ" b="0" smtClean="0">
                <a:solidFill>
                  <a:srgbClr val="FFCC00"/>
                </a:solidFill>
              </a:rPr>
              <a:t> sonraya (əgər siz </a:t>
            </a:r>
            <a:r>
              <a:rPr lang="az-Latn-AZ" b="0" err="1" smtClean="0">
                <a:solidFill>
                  <a:srgbClr val="FFCC00"/>
                </a:solidFill>
              </a:rPr>
              <a:t>kursoru</a:t>
            </a:r>
            <a:r>
              <a:rPr lang="az-Latn-AZ" b="0" smtClean="0">
                <a:solidFill>
                  <a:srgbClr val="FFCC00"/>
                </a:solidFill>
              </a:rPr>
              <a:t> slayd </a:t>
            </a:r>
            <a:r>
              <a:rPr lang="az-Latn-AZ" b="0" err="1" smtClean="0">
                <a:solidFill>
                  <a:srgbClr val="FFCC00"/>
                </a:solidFill>
              </a:rPr>
              <a:t>rəsmçiyinin</a:t>
            </a:r>
            <a:r>
              <a:rPr lang="az-Latn-AZ" b="0" smtClean="0">
                <a:solidFill>
                  <a:srgbClr val="FFCC00"/>
                </a:solidFill>
              </a:rPr>
              <a:t> altında </a:t>
            </a:r>
            <a:r>
              <a:rPr lang="az-Latn-AZ" b="0" err="1" smtClean="0">
                <a:solidFill>
                  <a:srgbClr val="FFCC00"/>
                </a:solidFill>
              </a:rPr>
              <a:t>saxlamısınızsa</a:t>
            </a:r>
            <a:r>
              <a:rPr lang="az-Latn-AZ" b="0" smtClean="0">
                <a:solidFill>
                  <a:srgbClr val="FFCC00"/>
                </a:solidFill>
              </a:rPr>
              <a:t>) köçürüləcək.</a:t>
            </a:r>
            <a:endParaRPr lang="en-US" b="0">
              <a:solidFill>
                <a:srgbClr val="FFCC00"/>
              </a:solidFill>
            </a:endParaRPr>
          </a:p>
        </p:txBody>
      </p:sp>
      <p:graphicFrame>
        <p:nvGraphicFramePr>
          <p:cNvPr id="197640" name="Object 8"/>
          <p:cNvGraphicFramePr>
            <a:graphicFrameLocks noChangeAspect="1"/>
          </p:cNvGraphicFramePr>
          <p:nvPr/>
        </p:nvGraphicFramePr>
        <p:xfrm>
          <a:off x="341313" y="4048125"/>
          <a:ext cx="287337" cy="293688"/>
        </p:xfrm>
        <a:graphic>
          <a:graphicData uri="http://schemas.openxmlformats.org/presentationml/2006/ole">
            <p:oleObj spid="_x0000_s197640" name="Visio" r:id="rId4" imgW="288036" imgH="292913" progId="">
              <p:embed/>
            </p:oleObj>
          </a:graphicData>
        </a:graphic>
      </p:graphicFrame>
      <p:pic>
        <p:nvPicPr>
          <p:cNvPr id="11" name="Picture 12"/>
          <p:cNvPicPr>
            <a:picLocks noChangeAspect="1" noChangeArrowheads="1"/>
          </p:cNvPicPr>
          <p:nvPr/>
        </p:nvPicPr>
        <p:blipFill>
          <a:blip r:embed="rId5"/>
          <a:srcRect/>
          <a:stretch>
            <a:fillRect/>
          </a:stretch>
        </p:blipFill>
        <p:spPr bwMode="auto">
          <a:xfrm>
            <a:off x="327025" y="942974"/>
            <a:ext cx="5584609" cy="2825749"/>
          </a:xfrm>
          <a:prstGeom prst="rect">
            <a:avLst/>
          </a:prstGeom>
          <a:noFill/>
          <a:ln w="9525">
            <a:noFill/>
            <a:miter lim="800000"/>
            <a:headEnd/>
            <a:tailEnd/>
          </a:ln>
          <a:effectLst/>
        </p:spPr>
      </p:pic>
      <p:sp>
        <p:nvSpPr>
          <p:cNvPr id="12" name="TextBox 11"/>
          <p:cNvSpPr txBox="1"/>
          <p:nvPr/>
        </p:nvSpPr>
        <p:spPr>
          <a:xfrm>
            <a:off x="534473" y="1024398"/>
            <a:ext cx="505326" cy="230832"/>
          </a:xfrm>
          <a:prstGeom prst="rect">
            <a:avLst/>
          </a:prstGeom>
          <a:noFill/>
        </p:spPr>
        <p:txBody>
          <a:bodyPr wrap="square" rtlCol="0">
            <a:spAutoFit/>
          </a:bodyPr>
          <a:lstStyle/>
          <a:p>
            <a:pPr algn="ctr"/>
            <a:r>
              <a:rPr lang="az-Latn-AZ" sz="900" smtClean="0">
                <a:solidFill>
                  <a:schemeClr val="bg2">
                    <a:lumMod val="50000"/>
                  </a:schemeClr>
                </a:solidFill>
              </a:rPr>
              <a:t>Ev</a:t>
            </a:r>
            <a:endParaRPr lang="en-US" sz="900">
              <a:solidFill>
                <a:schemeClr val="bg2">
                  <a:lumMod val="50000"/>
                </a:schemeClr>
              </a:solidFill>
            </a:endParaRPr>
          </a:p>
        </p:txBody>
      </p:sp>
      <p:sp>
        <p:nvSpPr>
          <p:cNvPr id="13" name="TextBox 12"/>
          <p:cNvSpPr txBox="1"/>
          <p:nvPr/>
        </p:nvSpPr>
        <p:spPr>
          <a:xfrm>
            <a:off x="781050" y="3197225"/>
            <a:ext cx="1647825" cy="215444"/>
          </a:xfrm>
          <a:prstGeom prst="rect">
            <a:avLst/>
          </a:prstGeom>
          <a:noFill/>
        </p:spPr>
        <p:txBody>
          <a:bodyPr wrap="square" rtlCol="0">
            <a:spAutoFit/>
          </a:bodyPr>
          <a:lstStyle/>
          <a:p>
            <a:r>
              <a:rPr lang="az-Latn-AZ" sz="800" smtClean="0">
                <a:solidFill>
                  <a:schemeClr val="accent6">
                    <a:lumMod val="75000"/>
                  </a:schemeClr>
                </a:solidFill>
              </a:rPr>
              <a:t>Strukturdan Slaydlar</a:t>
            </a:r>
            <a:endParaRPr lang="en-US" sz="800">
              <a:solidFill>
                <a:schemeClr val="accent6">
                  <a:lumMod val="75000"/>
                </a:schemeClr>
              </a:solidFill>
            </a:endParaRPr>
          </a:p>
        </p:txBody>
      </p:sp>
      <p:sp>
        <p:nvSpPr>
          <p:cNvPr id="14" name="TextBox 13"/>
          <p:cNvSpPr txBox="1"/>
          <p:nvPr/>
        </p:nvSpPr>
        <p:spPr>
          <a:xfrm>
            <a:off x="774700" y="3432175"/>
            <a:ext cx="1647825" cy="215444"/>
          </a:xfrm>
          <a:prstGeom prst="rect">
            <a:avLst/>
          </a:prstGeom>
          <a:noFill/>
        </p:spPr>
        <p:txBody>
          <a:bodyPr wrap="square" rtlCol="0">
            <a:spAutoFit/>
          </a:bodyPr>
          <a:lstStyle/>
          <a:p>
            <a:r>
              <a:rPr lang="az-Latn-AZ" sz="800" smtClean="0">
                <a:solidFill>
                  <a:schemeClr val="accent6">
                    <a:lumMod val="75000"/>
                  </a:schemeClr>
                </a:solidFill>
              </a:rPr>
              <a:t>Slaydlardan Təkrar İstifadə</a:t>
            </a:r>
            <a:endParaRPr lang="en-US" sz="800">
              <a:solidFill>
                <a:schemeClr val="accent6">
                  <a:lumMod val="75000"/>
                </a:schemeClr>
              </a:solidFill>
            </a:endParaRPr>
          </a:p>
        </p:txBody>
      </p:sp>
      <p:sp>
        <p:nvSpPr>
          <p:cNvPr id="15" name="TextBox 14"/>
          <p:cNvSpPr txBox="1"/>
          <p:nvPr/>
        </p:nvSpPr>
        <p:spPr>
          <a:xfrm>
            <a:off x="3238500" y="1019175"/>
            <a:ext cx="1647825" cy="215444"/>
          </a:xfrm>
          <a:prstGeom prst="rect">
            <a:avLst/>
          </a:prstGeom>
          <a:noFill/>
        </p:spPr>
        <p:txBody>
          <a:bodyPr wrap="square" rtlCol="0">
            <a:spAutoFit/>
          </a:bodyPr>
          <a:lstStyle/>
          <a:p>
            <a:r>
              <a:rPr lang="az-Latn-AZ" sz="800" smtClean="0">
                <a:solidFill>
                  <a:schemeClr val="accent6">
                    <a:lumMod val="75000"/>
                  </a:schemeClr>
                </a:solidFill>
              </a:rPr>
              <a:t>Slaydlardan təkrar istifadə</a:t>
            </a:r>
            <a:endParaRPr lang="en-US" sz="800">
              <a:solidFill>
                <a:schemeClr val="accent6">
                  <a:lumMod val="75000"/>
                </a:schemeClr>
              </a:solidFill>
            </a:endParaRPr>
          </a:p>
        </p:txBody>
      </p:sp>
      <p:sp>
        <p:nvSpPr>
          <p:cNvPr id="16" name="TextBox 15"/>
          <p:cNvSpPr txBox="1"/>
          <p:nvPr/>
        </p:nvSpPr>
        <p:spPr>
          <a:xfrm>
            <a:off x="3267075" y="1228725"/>
            <a:ext cx="1647825" cy="215444"/>
          </a:xfrm>
          <a:prstGeom prst="rect">
            <a:avLst/>
          </a:prstGeom>
          <a:noFill/>
        </p:spPr>
        <p:txBody>
          <a:bodyPr wrap="square" rtlCol="0">
            <a:spAutoFit/>
          </a:bodyPr>
          <a:lstStyle/>
          <a:p>
            <a:r>
              <a:rPr lang="az-Latn-AZ" sz="800" smtClean="0">
                <a:solidFill>
                  <a:schemeClr val="accent6">
                    <a:lumMod val="75000"/>
                  </a:schemeClr>
                </a:solidFill>
              </a:rPr>
              <a:t>Slaydı əlavə et </a:t>
            </a:r>
            <a:r>
              <a:rPr lang="en-IE" sz="800" smtClean="0">
                <a:solidFill>
                  <a:schemeClr val="accent6">
                    <a:lumMod val="75000"/>
                  </a:schemeClr>
                </a:solidFill>
              </a:rPr>
              <a:t>:</a:t>
            </a:r>
            <a:endParaRPr lang="en-US" sz="800">
              <a:solidFill>
                <a:schemeClr val="accent6">
                  <a:lumMod val="75000"/>
                </a:schemeClr>
              </a:solidFill>
            </a:endParaRPr>
          </a:p>
        </p:txBody>
      </p:sp>
      <p:sp>
        <p:nvSpPr>
          <p:cNvPr id="17" name="TextBox 16"/>
          <p:cNvSpPr txBox="1"/>
          <p:nvPr/>
        </p:nvSpPr>
        <p:spPr>
          <a:xfrm>
            <a:off x="4276725" y="1219200"/>
            <a:ext cx="1647825" cy="215444"/>
          </a:xfrm>
          <a:prstGeom prst="rect">
            <a:avLst/>
          </a:prstGeom>
          <a:noFill/>
        </p:spPr>
        <p:txBody>
          <a:bodyPr wrap="square" rtlCol="0">
            <a:spAutoFit/>
          </a:bodyPr>
          <a:lstStyle/>
          <a:p>
            <a:r>
              <a:rPr lang="en-IE" sz="800" smtClean="0">
                <a:solidFill>
                  <a:schemeClr val="accent6">
                    <a:lumMod val="75000"/>
                  </a:schemeClr>
                </a:solidFill>
              </a:rPr>
              <a:t>C:\Presenations...</a:t>
            </a:r>
            <a:endParaRPr lang="en-US" sz="800">
              <a:solidFill>
                <a:schemeClr val="accent6">
                  <a:lumMod val="75000"/>
                </a:schemeClr>
              </a:solidFill>
            </a:endParaRPr>
          </a:p>
        </p:txBody>
      </p:sp>
      <p:sp>
        <p:nvSpPr>
          <p:cNvPr id="18" name="TextBox 17"/>
          <p:cNvSpPr txBox="1"/>
          <p:nvPr/>
        </p:nvSpPr>
        <p:spPr>
          <a:xfrm>
            <a:off x="4820697" y="1442451"/>
            <a:ext cx="677849" cy="215444"/>
          </a:xfrm>
          <a:prstGeom prst="rect">
            <a:avLst/>
          </a:prstGeom>
          <a:noFill/>
        </p:spPr>
        <p:txBody>
          <a:bodyPr wrap="square" rtlCol="0">
            <a:spAutoFit/>
          </a:bodyPr>
          <a:lstStyle/>
          <a:p>
            <a:r>
              <a:rPr lang="az-Latn-AZ" sz="800" smtClean="0">
                <a:solidFill>
                  <a:schemeClr val="bg2">
                    <a:lumMod val="50000"/>
                  </a:schemeClr>
                </a:solidFill>
              </a:rPr>
              <a:t>Baxış</a:t>
            </a:r>
            <a:endParaRPr lang="en-US" sz="800">
              <a:solidFill>
                <a:schemeClr val="bg2">
                  <a:lumMod val="50000"/>
                </a:schemeClr>
              </a:solidFill>
            </a:endParaRPr>
          </a:p>
        </p:txBody>
      </p:sp>
      <p:pic>
        <p:nvPicPr>
          <p:cNvPr id="19" name="Picture 14"/>
          <p:cNvPicPr>
            <a:picLocks noChangeAspect="1" noChangeArrowheads="1"/>
          </p:cNvPicPr>
          <p:nvPr/>
        </p:nvPicPr>
        <p:blipFill>
          <a:blip r:embed="rId6"/>
          <a:srcRect/>
          <a:stretch>
            <a:fillRect/>
          </a:stretch>
        </p:blipFill>
        <p:spPr bwMode="auto">
          <a:xfrm>
            <a:off x="3521534" y="1893979"/>
            <a:ext cx="770332" cy="119815"/>
          </a:xfrm>
          <a:prstGeom prst="rect">
            <a:avLst/>
          </a:prstGeom>
          <a:noFill/>
          <a:ln w="9525">
            <a:noFill/>
            <a:miter lim="800000"/>
            <a:headEnd/>
            <a:tailEnd/>
          </a:ln>
          <a:effectLst/>
        </p:spPr>
      </p:pic>
      <p:sp>
        <p:nvSpPr>
          <p:cNvPr id="20" name="TextBox 19"/>
          <p:cNvSpPr txBox="1"/>
          <p:nvPr/>
        </p:nvSpPr>
        <p:spPr>
          <a:xfrm>
            <a:off x="781050" y="3000375"/>
            <a:ext cx="1809750" cy="215444"/>
          </a:xfrm>
          <a:prstGeom prst="rect">
            <a:avLst/>
          </a:prstGeom>
          <a:noFill/>
        </p:spPr>
        <p:txBody>
          <a:bodyPr wrap="square" rtlCol="0">
            <a:spAutoFit/>
          </a:bodyPr>
          <a:lstStyle/>
          <a:p>
            <a:r>
              <a:rPr lang="az-Latn-AZ" sz="800" smtClean="0">
                <a:solidFill>
                  <a:schemeClr val="tx1">
                    <a:lumMod val="75000"/>
                  </a:schemeClr>
                </a:solidFill>
              </a:rPr>
              <a:t>Seçilmiş Slaydlara Dublikat Yarat</a:t>
            </a:r>
            <a:endParaRPr lang="en-US" sz="800">
              <a:solidFill>
                <a:schemeClr val="tx1">
                  <a:lumMod val="75000"/>
                </a:schemeClr>
              </a:solidFill>
            </a:endParaRPr>
          </a:p>
        </p:txBody>
      </p:sp>
      <p:sp>
        <p:nvSpPr>
          <p:cNvPr id="21" name="TextBox 20"/>
          <p:cNvSpPr txBox="1"/>
          <p:nvPr/>
        </p:nvSpPr>
        <p:spPr>
          <a:xfrm>
            <a:off x="589123" y="1721891"/>
            <a:ext cx="468151" cy="184666"/>
          </a:xfrm>
          <a:prstGeom prst="rect">
            <a:avLst/>
          </a:prstGeom>
          <a:noFill/>
        </p:spPr>
        <p:txBody>
          <a:bodyPr wrap="square" rtlCol="0">
            <a:spAutoFit/>
          </a:bodyPr>
          <a:lstStyle/>
          <a:p>
            <a:r>
              <a:rPr lang="az-Latn-AZ" sz="600" smtClean="0">
                <a:solidFill>
                  <a:schemeClr val="accent1">
                    <a:lumMod val="75000"/>
                  </a:schemeClr>
                </a:solidFill>
              </a:rPr>
              <a:t>Slayd</a:t>
            </a:r>
            <a:endParaRPr lang="en-US" sz="600">
              <a:solidFill>
                <a:schemeClr val="accent1">
                  <a:lumMod val="75000"/>
                </a:schemeClr>
              </a:solidFill>
            </a:endParaRPr>
          </a:p>
        </p:txBody>
      </p:sp>
      <p:sp>
        <p:nvSpPr>
          <p:cNvPr id="22" name="TextBox 21"/>
          <p:cNvSpPr txBox="1"/>
          <p:nvPr/>
        </p:nvSpPr>
        <p:spPr>
          <a:xfrm>
            <a:off x="648268" y="1644555"/>
            <a:ext cx="382138" cy="184666"/>
          </a:xfrm>
          <a:prstGeom prst="rect">
            <a:avLst/>
          </a:prstGeom>
          <a:noFill/>
        </p:spPr>
        <p:txBody>
          <a:bodyPr wrap="square" rtlCol="0">
            <a:spAutoFit/>
          </a:bodyPr>
          <a:lstStyle/>
          <a:p>
            <a:r>
              <a:rPr lang="az-Latn-AZ" sz="600" smtClean="0">
                <a:solidFill>
                  <a:schemeClr val="accent1">
                    <a:lumMod val="75000"/>
                  </a:schemeClr>
                </a:solidFill>
              </a:rPr>
              <a:t>Yeni</a:t>
            </a:r>
            <a:endParaRPr lang="en-US" sz="600">
              <a:solidFill>
                <a:schemeClr val="accent1">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7640"/>
                                        </p:tgtEl>
                                        <p:attrNameLst>
                                          <p:attrName>style.visibility</p:attrName>
                                        </p:attrNameLst>
                                      </p:cBhvr>
                                      <p:to>
                                        <p:strVal val="visible"/>
                                      </p:to>
                                    </p:set>
                                    <p:animEffect transition="in" filter="dissolve">
                                      <p:cBhvr>
                                        <p:cTn id="7" dur="500"/>
                                        <p:tgtEl>
                                          <p:spTgt spid="19764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7637">
                                            <p:txEl>
                                              <p:pRg st="0" end="0"/>
                                            </p:txEl>
                                          </p:spTgt>
                                        </p:tgtEl>
                                        <p:attrNameLst>
                                          <p:attrName>style.visibility</p:attrName>
                                        </p:attrNameLst>
                                      </p:cBhvr>
                                      <p:to>
                                        <p:strVal val="visible"/>
                                      </p:to>
                                    </p:set>
                                    <p:animEffect transition="in" filter="checkerboard(across)">
                                      <p:cBhvr>
                                        <p:cTn id="11" dur="500"/>
                                        <p:tgtEl>
                                          <p:spTgt spid="197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39713" y="63500"/>
            <a:ext cx="8904287" cy="614363"/>
          </a:xfrm>
        </p:spPr>
        <p:txBody>
          <a:bodyPr/>
          <a:lstStyle/>
          <a:p>
            <a:r>
              <a:rPr lang="az-Latn-AZ" smtClean="0"/>
              <a:t>Məruzəçi qeydlərinin yaradılması</a:t>
            </a:r>
            <a:endParaRPr lang="en-US"/>
          </a:p>
        </p:txBody>
      </p:sp>
      <p:sp>
        <p:nvSpPr>
          <p:cNvPr id="199683" name="Rectangle 3"/>
          <p:cNvSpPr>
            <a:spLocks noChangeArrowheads="1"/>
          </p:cNvSpPr>
          <p:nvPr/>
        </p:nvSpPr>
        <p:spPr bwMode="auto">
          <a:xfrm>
            <a:off x="5921829" y="854075"/>
            <a:ext cx="3222172" cy="2948668"/>
          </a:xfrm>
          <a:prstGeom prst="rect">
            <a:avLst/>
          </a:prstGeom>
          <a:noFill/>
          <a:ln w="9525">
            <a:noFill/>
            <a:miter lim="800000"/>
            <a:headEnd/>
            <a:tailEnd/>
          </a:ln>
          <a:effectLst/>
        </p:spPr>
        <p:txBody>
          <a:bodyPr/>
          <a:lstStyle/>
          <a:p>
            <a:pPr>
              <a:spcBef>
                <a:spcPct val="20000"/>
              </a:spcBef>
              <a:spcAft>
                <a:spcPct val="75000"/>
              </a:spcAft>
            </a:pPr>
            <a:r>
              <a:rPr lang="az-Latn-AZ" b="0" dirty="0" smtClean="0"/>
              <a:t>Slaydın müəyyən bəndlərinin ətraflı izahı üçün məruzəçinin qeydlərindən istifadə edin</a:t>
            </a:r>
            <a:r>
              <a:rPr lang="en-US" b="0" dirty="0" smtClean="0"/>
              <a:t>. </a:t>
            </a:r>
            <a:endParaRPr lang="en-US" b="0" dirty="0"/>
          </a:p>
          <a:p>
            <a:pPr>
              <a:spcBef>
                <a:spcPct val="20000"/>
              </a:spcBef>
              <a:spcAft>
                <a:spcPct val="75000"/>
              </a:spcAft>
            </a:pPr>
            <a:r>
              <a:rPr lang="az-Latn-AZ" b="0" dirty="0" smtClean="0"/>
              <a:t>Yaxşı yazılmış qeydlər auditoriyanı məşğul saxlamağa və slayd mətnini slayd hüdudları daxilində saxlamağa imkan verir</a:t>
            </a:r>
            <a:r>
              <a:rPr lang="en-US" b="0" dirty="0" smtClean="0"/>
              <a:t>. </a:t>
            </a:r>
            <a:endParaRPr lang="en-US" b="0" dirty="0"/>
          </a:p>
        </p:txBody>
      </p:sp>
      <p:graphicFrame>
        <p:nvGraphicFramePr>
          <p:cNvPr id="199684" name="Object 4"/>
          <p:cNvGraphicFramePr>
            <a:graphicFrameLocks noChangeAspect="1"/>
          </p:cNvGraphicFramePr>
          <p:nvPr/>
        </p:nvGraphicFramePr>
        <p:xfrm>
          <a:off x="339725" y="4021138"/>
          <a:ext cx="269875" cy="303212"/>
        </p:xfrm>
        <a:graphic>
          <a:graphicData uri="http://schemas.openxmlformats.org/presentationml/2006/ole">
            <p:oleObj spid="_x0000_s199684" name="Visio" r:id="rId4" imgW="270231" imgH="303063" progId="">
              <p:embed/>
            </p:oleObj>
          </a:graphicData>
        </a:graphic>
      </p:graphicFrame>
      <p:graphicFrame>
        <p:nvGraphicFramePr>
          <p:cNvPr id="199685" name="Object 5"/>
          <p:cNvGraphicFramePr>
            <a:graphicFrameLocks noChangeAspect="1"/>
          </p:cNvGraphicFramePr>
          <p:nvPr/>
        </p:nvGraphicFramePr>
        <p:xfrm>
          <a:off x="339725" y="4735513"/>
          <a:ext cx="269875" cy="303212"/>
        </p:xfrm>
        <a:graphic>
          <a:graphicData uri="http://schemas.openxmlformats.org/presentationml/2006/ole">
            <p:oleObj spid="_x0000_s199685" name="Visio" r:id="rId5" imgW="270231" imgH="303063" progId="">
              <p:embed/>
            </p:oleObj>
          </a:graphicData>
        </a:graphic>
      </p:graphicFrame>
      <p:sp>
        <p:nvSpPr>
          <p:cNvPr id="19968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9689" name="Rectangle 9"/>
          <p:cNvSpPr>
            <a:spLocks noChangeArrowheads="1"/>
          </p:cNvSpPr>
          <p:nvPr/>
        </p:nvSpPr>
        <p:spPr bwMode="auto">
          <a:xfrm>
            <a:off x="676275" y="398780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Slaydların </a:t>
            </a:r>
            <a:r>
              <a:rPr lang="az-Latn-AZ" b="0" dirty="0" err="1" smtClean="0">
                <a:solidFill>
                  <a:srgbClr val="FFCC00"/>
                </a:solidFill>
              </a:rPr>
              <a:t>kontentini</a:t>
            </a:r>
            <a:r>
              <a:rPr lang="az-Latn-AZ" b="0" dirty="0" smtClean="0">
                <a:solidFill>
                  <a:srgbClr val="FFCC00"/>
                </a:solidFill>
              </a:rPr>
              <a:t> </a:t>
            </a:r>
            <a:r>
              <a:rPr lang="az-Latn-AZ" b="0" dirty="0" err="1" smtClean="0">
                <a:solidFill>
                  <a:srgbClr val="FFCC00"/>
                </a:solidFill>
              </a:rPr>
              <a:t>hazırladığınız</a:t>
            </a:r>
            <a:r>
              <a:rPr lang="az-Latn-AZ" b="0" dirty="0" smtClean="0">
                <a:solidFill>
                  <a:srgbClr val="FFCC00"/>
                </a:solidFill>
              </a:rPr>
              <a:t> kimi öz </a:t>
            </a:r>
            <a:r>
              <a:rPr lang="az-Latn-AZ" b="0" dirty="0" err="1" smtClean="0">
                <a:solidFill>
                  <a:srgbClr val="FFCC00"/>
                </a:solidFill>
              </a:rPr>
              <a:t>qeydlərinizi</a:t>
            </a:r>
            <a:r>
              <a:rPr lang="az-Latn-AZ" b="0" dirty="0" smtClean="0">
                <a:solidFill>
                  <a:srgbClr val="FFCC00"/>
                </a:solidFill>
              </a:rPr>
              <a:t>  də slayddan aşağıdakı qeydlər panelinə daxil edin</a:t>
            </a:r>
            <a:r>
              <a:rPr lang="en-US" b="0" dirty="0" smtClean="0">
                <a:solidFill>
                  <a:srgbClr val="FFCC00"/>
                </a:solidFill>
              </a:rPr>
              <a:t>. </a:t>
            </a:r>
            <a:endParaRPr lang="en-US" b="0" dirty="0">
              <a:solidFill>
                <a:srgbClr val="FFCC00"/>
              </a:solidFill>
            </a:endParaRPr>
          </a:p>
          <a:p>
            <a:pPr>
              <a:spcBef>
                <a:spcPct val="20000"/>
              </a:spcBef>
              <a:spcAft>
                <a:spcPct val="45000"/>
              </a:spcAft>
            </a:pPr>
            <a:r>
              <a:rPr lang="az-Latn-AZ" b="0" dirty="0" smtClean="0">
                <a:solidFill>
                  <a:srgbClr val="FFCC00"/>
                </a:solidFill>
              </a:rPr>
              <a:t>Ayırıcı xətti sürükləməklə qeydlər panelini elə genişləndirə bilərsiniz ki, rahat işləmək mümkün olsun</a:t>
            </a:r>
            <a:r>
              <a:rPr lang="en-US" b="0" dirty="0" smtClean="0">
                <a:solidFill>
                  <a:srgbClr val="FFCC00"/>
                </a:solidFill>
              </a:rPr>
              <a:t>.</a:t>
            </a:r>
            <a:endParaRPr lang="en-US" b="0" dirty="0">
              <a:solidFill>
                <a:srgbClr val="FFCC00"/>
              </a:solidFill>
            </a:endParaRPr>
          </a:p>
        </p:txBody>
      </p:sp>
      <p:pic>
        <p:nvPicPr>
          <p:cNvPr id="199693" name="Picture 13"/>
          <p:cNvPicPr>
            <a:picLocks noChangeAspect="1" noChangeArrowheads="1"/>
          </p:cNvPicPr>
          <p:nvPr/>
        </p:nvPicPr>
        <p:blipFill>
          <a:blip r:embed="rId6"/>
          <a:srcRect/>
          <a:stretch>
            <a:fillRect/>
          </a:stretch>
        </p:blipFill>
        <p:spPr bwMode="auto">
          <a:xfrm>
            <a:off x="327025" y="907298"/>
            <a:ext cx="5616575" cy="2841923"/>
          </a:xfrm>
          <a:prstGeom prst="rect">
            <a:avLst/>
          </a:prstGeom>
          <a:noFill/>
          <a:ln w="9525">
            <a:noFill/>
            <a:miter lim="800000"/>
            <a:headEnd/>
            <a:tailEnd/>
          </a:ln>
          <a:effectLst/>
        </p:spPr>
      </p:pic>
      <p:sp>
        <p:nvSpPr>
          <p:cNvPr id="14" name="TextBox 13"/>
          <p:cNvSpPr txBox="1"/>
          <p:nvPr/>
        </p:nvSpPr>
        <p:spPr>
          <a:xfrm>
            <a:off x="1176977" y="2642405"/>
            <a:ext cx="2180372" cy="215444"/>
          </a:xfrm>
          <a:prstGeom prst="rect">
            <a:avLst/>
          </a:prstGeom>
          <a:noFill/>
        </p:spPr>
        <p:txBody>
          <a:bodyPr wrap="square" rtlCol="0">
            <a:spAutoFit/>
          </a:bodyPr>
          <a:lstStyle/>
          <a:p>
            <a:r>
              <a:rPr lang="en-US" sz="800" err="1">
                <a:solidFill>
                  <a:schemeClr val="accent6">
                    <a:lumMod val="75000"/>
                  </a:schemeClr>
                </a:solidFill>
              </a:rPr>
              <a:t>Lorem</a:t>
            </a:r>
            <a:r>
              <a:rPr lang="en-US" sz="800">
                <a:solidFill>
                  <a:schemeClr val="accent6">
                    <a:lumMod val="75000"/>
                  </a:schemeClr>
                </a:solidFill>
              </a:rPr>
              <a:t> </a:t>
            </a:r>
            <a:r>
              <a:rPr lang="en-US" sz="800" err="1">
                <a:solidFill>
                  <a:schemeClr val="accent6">
                    <a:lumMod val="75000"/>
                  </a:schemeClr>
                </a:solidFill>
              </a:rPr>
              <a:t>ipsum</a:t>
            </a:r>
            <a:r>
              <a:rPr lang="en-US" sz="800">
                <a:solidFill>
                  <a:schemeClr val="accent6">
                    <a:lumMod val="75000"/>
                  </a:schemeClr>
                </a:solidFill>
              </a:rPr>
              <a:t> dolor sit </a:t>
            </a:r>
            <a:r>
              <a:rPr lang="en-US" sz="800" err="1">
                <a:solidFill>
                  <a:schemeClr val="accent6">
                    <a:lumMod val="75000"/>
                  </a:schemeClr>
                </a:solidFill>
              </a:rPr>
              <a:t>amet</a:t>
            </a:r>
            <a:endParaRPr lang="en-US" sz="800">
              <a:solidFill>
                <a:schemeClr val="accent6">
                  <a:lumMod val="75000"/>
                </a:schemeClr>
              </a:solidFill>
            </a:endParaRPr>
          </a:p>
        </p:txBody>
      </p:sp>
      <p:sp>
        <p:nvSpPr>
          <p:cNvPr id="15" name="TextBox 14"/>
          <p:cNvSpPr txBox="1"/>
          <p:nvPr/>
        </p:nvSpPr>
        <p:spPr>
          <a:xfrm>
            <a:off x="1190625" y="2778882"/>
            <a:ext cx="2180372" cy="215444"/>
          </a:xfrm>
          <a:prstGeom prst="rect">
            <a:avLst/>
          </a:prstGeom>
          <a:noFill/>
        </p:spPr>
        <p:txBody>
          <a:bodyPr wrap="square" rtlCol="0">
            <a:spAutoFit/>
          </a:bodyPr>
          <a:lstStyle/>
          <a:p>
            <a:r>
              <a:rPr lang="en-US" sz="800" err="1">
                <a:solidFill>
                  <a:schemeClr val="accent6">
                    <a:lumMod val="75000"/>
                  </a:schemeClr>
                </a:solidFill>
              </a:rPr>
              <a:t>Fusce</a:t>
            </a:r>
            <a:r>
              <a:rPr lang="en-US" sz="800">
                <a:solidFill>
                  <a:schemeClr val="accent6">
                    <a:lumMod val="75000"/>
                  </a:schemeClr>
                </a:solidFill>
              </a:rPr>
              <a:t> </a:t>
            </a:r>
            <a:r>
              <a:rPr lang="en-US" sz="800" err="1">
                <a:solidFill>
                  <a:schemeClr val="accent6">
                    <a:lumMod val="75000"/>
                  </a:schemeClr>
                </a:solidFill>
              </a:rPr>
              <a:t>suscipit</a:t>
            </a:r>
            <a:r>
              <a:rPr lang="en-US" sz="800">
                <a:solidFill>
                  <a:schemeClr val="accent6">
                    <a:lumMod val="75000"/>
                  </a:schemeClr>
                </a:solidFill>
              </a:rPr>
              <a:t> </a:t>
            </a:r>
            <a:r>
              <a:rPr lang="en-US" sz="800" err="1">
                <a:solidFill>
                  <a:schemeClr val="accent6">
                    <a:lumMod val="75000"/>
                  </a:schemeClr>
                </a:solidFill>
              </a:rPr>
              <a:t>molestie</a:t>
            </a:r>
            <a:r>
              <a:rPr lang="en-US" sz="800">
                <a:solidFill>
                  <a:schemeClr val="accent6">
                    <a:lumMod val="75000"/>
                  </a:schemeClr>
                </a:solidFill>
              </a:rPr>
              <a:t> </a:t>
            </a:r>
            <a:r>
              <a:rPr lang="en-US" sz="800" smtClean="0">
                <a:solidFill>
                  <a:schemeClr val="accent6">
                    <a:lumMod val="75000"/>
                  </a:schemeClr>
                </a:solidFill>
              </a:rPr>
              <a:t>mi</a:t>
            </a:r>
            <a:endParaRPr lang="en-US" sz="800">
              <a:solidFill>
                <a:schemeClr val="accent6">
                  <a:lumMod val="75000"/>
                </a:schemeClr>
              </a:solidFill>
            </a:endParaRPr>
          </a:p>
        </p:txBody>
      </p:sp>
      <p:sp>
        <p:nvSpPr>
          <p:cNvPr id="16" name="TextBox 15"/>
          <p:cNvSpPr txBox="1"/>
          <p:nvPr/>
        </p:nvSpPr>
        <p:spPr>
          <a:xfrm>
            <a:off x="1197448" y="2901712"/>
            <a:ext cx="2180372" cy="215444"/>
          </a:xfrm>
          <a:prstGeom prst="rect">
            <a:avLst/>
          </a:prstGeom>
          <a:noFill/>
        </p:spPr>
        <p:txBody>
          <a:bodyPr wrap="square" rtlCol="0">
            <a:spAutoFit/>
          </a:bodyPr>
          <a:lstStyle/>
          <a:p>
            <a:r>
              <a:rPr lang="en-US" sz="800">
                <a:solidFill>
                  <a:schemeClr val="accent6">
                    <a:lumMod val="75000"/>
                  </a:schemeClr>
                </a:solidFill>
              </a:rPr>
              <a:t>Nam </a:t>
            </a:r>
            <a:r>
              <a:rPr lang="en-US" sz="800" err="1">
                <a:solidFill>
                  <a:schemeClr val="accent6">
                    <a:lumMod val="75000"/>
                  </a:schemeClr>
                </a:solidFill>
              </a:rPr>
              <a:t>eleifend</a:t>
            </a:r>
            <a:r>
              <a:rPr lang="en-US" sz="800">
                <a:solidFill>
                  <a:schemeClr val="accent6">
                    <a:lumMod val="75000"/>
                  </a:schemeClr>
                </a:solidFill>
              </a:rPr>
              <a:t> </a:t>
            </a:r>
            <a:r>
              <a:rPr lang="en-US" sz="800" err="1">
                <a:solidFill>
                  <a:schemeClr val="accent6">
                    <a:lumMod val="75000"/>
                  </a:schemeClr>
                </a:solidFill>
              </a:rPr>
              <a:t>dignissim</a:t>
            </a:r>
            <a:r>
              <a:rPr lang="en-US" sz="800">
                <a:solidFill>
                  <a:schemeClr val="accent6">
                    <a:lumMod val="75000"/>
                  </a:schemeClr>
                </a:solidFill>
              </a:rPr>
              <a:t> </a:t>
            </a:r>
            <a:r>
              <a:rPr lang="en-US" sz="800" err="1">
                <a:solidFill>
                  <a:schemeClr val="accent6">
                    <a:lumMod val="75000"/>
                  </a:schemeClr>
                </a:solidFill>
              </a:rPr>
              <a:t>nisl</a:t>
            </a:r>
            <a:endParaRPr lang="en-US" sz="800">
              <a:solidFill>
                <a:schemeClr val="accent6">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slide(fromTop)">
                                      <p:cBhvr>
                                        <p:cTn id="7" dur="500"/>
                                        <p:tgtEl>
                                          <p:spTgt spid="199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9683">
                                            <p:txEl>
                                              <p:pRg st="1" end="1"/>
                                            </p:txEl>
                                          </p:spTgt>
                                        </p:tgtEl>
                                        <p:attrNameLst>
                                          <p:attrName>style.visibility</p:attrName>
                                        </p:attrNameLst>
                                      </p:cBhvr>
                                      <p:to>
                                        <p:strVal val="visible"/>
                                      </p:to>
                                    </p:set>
                                    <p:animEffect transition="in" filter="slide(fromTop)">
                                      <p:cBhvr>
                                        <p:cTn id="12" dur="500"/>
                                        <p:tgtEl>
                                          <p:spTgt spid="199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9684"/>
                                        </p:tgtEl>
                                        <p:attrNameLst>
                                          <p:attrName>style.visibility</p:attrName>
                                        </p:attrNameLst>
                                      </p:cBhvr>
                                      <p:to>
                                        <p:strVal val="visible"/>
                                      </p:to>
                                    </p:set>
                                    <p:animEffect transition="in" filter="dissolve">
                                      <p:cBhvr>
                                        <p:cTn id="17" dur="500"/>
                                        <p:tgtEl>
                                          <p:spTgt spid="199684"/>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99685"/>
                                        </p:tgtEl>
                                        <p:attrNameLst>
                                          <p:attrName>style.visibility</p:attrName>
                                        </p:attrNameLst>
                                      </p:cBhvr>
                                      <p:to>
                                        <p:strVal val="visible"/>
                                      </p:to>
                                    </p:set>
                                    <p:animEffect transition="in" filter="dissolve">
                                      <p:cBhvr>
                                        <p:cTn id="21" dur="500"/>
                                        <p:tgtEl>
                                          <p:spTgt spid="19968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9689">
                                            <p:txEl>
                                              <p:pRg st="0" end="0"/>
                                            </p:txEl>
                                          </p:spTgt>
                                        </p:tgtEl>
                                        <p:attrNameLst>
                                          <p:attrName>style.visibility</p:attrName>
                                        </p:attrNameLst>
                                      </p:cBhvr>
                                      <p:to>
                                        <p:strVal val="visible"/>
                                      </p:to>
                                    </p:set>
                                    <p:animEffect transition="in" filter="checkerboard(across)">
                                      <p:cBhvr>
                                        <p:cTn id="26" dur="500"/>
                                        <p:tgtEl>
                                          <p:spTgt spid="19968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9689">
                                            <p:txEl>
                                              <p:pRg st="1" end="1"/>
                                            </p:txEl>
                                          </p:spTgt>
                                        </p:tgtEl>
                                        <p:attrNameLst>
                                          <p:attrName>style.visibility</p:attrName>
                                        </p:attrNameLst>
                                      </p:cBhvr>
                                      <p:to>
                                        <p:strVal val="visible"/>
                                      </p:to>
                                    </p:set>
                                    <p:animEffect transition="in" filter="checkerboard(across)">
                                      <p:cBhvr>
                                        <p:cTn id="31" dur="500"/>
                                        <p:tgtEl>
                                          <p:spTgt spid="1996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P spid="19968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39713" y="63500"/>
            <a:ext cx="8904287" cy="614363"/>
          </a:xfrm>
        </p:spPr>
        <p:txBody>
          <a:bodyPr/>
          <a:lstStyle/>
          <a:p>
            <a:r>
              <a:rPr lang="az-Latn-AZ" smtClean="0"/>
              <a:t>Məruzəçi qeydlərinin yaradılması</a:t>
            </a:r>
            <a:endParaRPr lang="en-US"/>
          </a:p>
        </p:txBody>
      </p:sp>
      <p:sp>
        <p:nvSpPr>
          <p:cNvPr id="201731" name="Rectangle 3"/>
          <p:cNvSpPr>
            <a:spLocks noChangeArrowheads="1"/>
          </p:cNvSpPr>
          <p:nvPr/>
        </p:nvSpPr>
        <p:spPr bwMode="auto">
          <a:xfrm>
            <a:off x="5912415" y="854075"/>
            <a:ext cx="3188043" cy="2763838"/>
          </a:xfrm>
          <a:prstGeom prst="rect">
            <a:avLst/>
          </a:prstGeom>
          <a:noFill/>
          <a:ln w="9525">
            <a:noFill/>
            <a:miter lim="800000"/>
            <a:headEnd/>
            <a:tailEnd/>
          </a:ln>
          <a:effectLst/>
        </p:spPr>
        <p:txBody>
          <a:bodyPr/>
          <a:lstStyle/>
          <a:p>
            <a:pPr>
              <a:spcBef>
                <a:spcPct val="20000"/>
              </a:spcBef>
              <a:spcAft>
                <a:spcPct val="75000"/>
              </a:spcAft>
            </a:pPr>
            <a:r>
              <a:rPr lang="az-Latn-AZ" b="0" dirty="0" smtClean="0"/>
              <a:t>Slaydın müəyyən bəndlərinin ətraflı izahı üçün məruzəçinin </a:t>
            </a:r>
            <a:r>
              <a:rPr lang="az-Latn-AZ" b="0" dirty="0" err="1" smtClean="0"/>
              <a:t>qeydlərindən</a:t>
            </a:r>
            <a:r>
              <a:rPr lang="az-Latn-AZ" b="0" dirty="0" smtClean="0"/>
              <a:t> istifadə edin</a:t>
            </a:r>
            <a:r>
              <a:rPr lang="en-US" b="0" dirty="0" smtClean="0"/>
              <a:t>. </a:t>
            </a:r>
          </a:p>
          <a:p>
            <a:pPr>
              <a:spcBef>
                <a:spcPct val="20000"/>
              </a:spcBef>
              <a:spcAft>
                <a:spcPct val="75000"/>
              </a:spcAft>
            </a:pPr>
            <a:r>
              <a:rPr lang="az-Latn-AZ" b="0" dirty="0" smtClean="0"/>
              <a:t>Yaxşı yazılmış qeydlər auditoriyanı məşğul saxlamağa və slayd mətnini slayd hüdudları daxilində saxlamağa imkan verir</a:t>
            </a:r>
            <a:r>
              <a:rPr lang="en-US" b="0" dirty="0" smtClean="0"/>
              <a:t>.</a:t>
            </a:r>
            <a:endParaRPr lang="en-US" b="0" dirty="0"/>
          </a:p>
        </p:txBody>
      </p:sp>
      <p:graphicFrame>
        <p:nvGraphicFramePr>
          <p:cNvPr id="201734" name="Object 6"/>
          <p:cNvGraphicFramePr>
            <a:graphicFrameLocks noChangeAspect="1"/>
          </p:cNvGraphicFramePr>
          <p:nvPr/>
        </p:nvGraphicFramePr>
        <p:xfrm>
          <a:off x="330200" y="4189413"/>
          <a:ext cx="269875" cy="303212"/>
        </p:xfrm>
        <a:graphic>
          <a:graphicData uri="http://schemas.openxmlformats.org/presentationml/2006/ole">
            <p:oleObj spid="_x0000_s201734" name="Visio" r:id="rId4" imgW="270231" imgH="303063" progId="">
              <p:embed/>
            </p:oleObj>
          </a:graphicData>
        </a:graphic>
      </p:graphicFrame>
      <p:sp>
        <p:nvSpPr>
          <p:cNvPr id="2017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01736" name="Rectangle 8"/>
          <p:cNvSpPr>
            <a:spLocks noChangeArrowheads="1"/>
          </p:cNvSpPr>
          <p:nvPr/>
        </p:nvSpPr>
        <p:spPr bwMode="auto">
          <a:xfrm>
            <a:off x="666750" y="4206875"/>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Sizin qeydləriniz, qeydlərlə birlikdə slaydın nüsxəsini  də özündə saxlayan qeydlər səhifəsində yadda saxlanılır</a:t>
            </a:r>
            <a:r>
              <a:rPr lang="en-US" b="0" smtClean="0">
                <a:solidFill>
                  <a:srgbClr val="FFCC00"/>
                </a:solidFill>
              </a:rPr>
              <a:t>. </a:t>
            </a:r>
            <a:r>
              <a:rPr lang="az-Latn-AZ" b="0" smtClean="0">
                <a:solidFill>
                  <a:srgbClr val="FFCC00"/>
                </a:solidFill>
              </a:rPr>
              <a:t>Bu o səhifədir ki, siz onu </a:t>
            </a:r>
            <a:r>
              <a:rPr lang="az-Latn-AZ" b="0" err="1" smtClean="0">
                <a:solidFill>
                  <a:srgbClr val="FFCC00"/>
                </a:solidFill>
              </a:rPr>
              <a:t>prezentasiya</a:t>
            </a:r>
            <a:r>
              <a:rPr lang="az-Latn-AZ" b="0" smtClean="0">
                <a:solidFill>
                  <a:srgbClr val="FFCC00"/>
                </a:solidFill>
              </a:rPr>
              <a:t> kimi istifadə etmək üçün çap edirsiniz</a:t>
            </a:r>
            <a:r>
              <a:rPr lang="en-US" b="0" smtClean="0">
                <a:solidFill>
                  <a:srgbClr val="FFCC00"/>
                </a:solidFill>
              </a:rPr>
              <a:t>.</a:t>
            </a:r>
            <a:endParaRPr lang="en-US" b="0">
              <a:solidFill>
                <a:srgbClr val="FFCC00"/>
              </a:solidFill>
            </a:endParaRPr>
          </a:p>
        </p:txBody>
      </p:sp>
      <p:pic>
        <p:nvPicPr>
          <p:cNvPr id="11" name="Picture 13"/>
          <p:cNvPicPr>
            <a:picLocks noChangeAspect="1" noChangeArrowheads="1"/>
          </p:cNvPicPr>
          <p:nvPr/>
        </p:nvPicPr>
        <p:blipFill>
          <a:blip r:embed="rId5"/>
          <a:srcRect/>
          <a:stretch>
            <a:fillRect/>
          </a:stretch>
        </p:blipFill>
        <p:spPr bwMode="auto">
          <a:xfrm>
            <a:off x="327025" y="921579"/>
            <a:ext cx="5616575" cy="2841923"/>
          </a:xfrm>
          <a:prstGeom prst="rect">
            <a:avLst/>
          </a:prstGeom>
          <a:noFill/>
          <a:ln w="9525">
            <a:noFill/>
            <a:miter lim="800000"/>
            <a:headEnd/>
            <a:tailEnd/>
          </a:ln>
          <a:effectLst/>
        </p:spPr>
      </p:pic>
      <p:sp>
        <p:nvSpPr>
          <p:cNvPr id="12" name="TextBox 11"/>
          <p:cNvSpPr txBox="1"/>
          <p:nvPr/>
        </p:nvSpPr>
        <p:spPr>
          <a:xfrm>
            <a:off x="1176977" y="2583885"/>
            <a:ext cx="2180372" cy="215444"/>
          </a:xfrm>
          <a:prstGeom prst="rect">
            <a:avLst/>
          </a:prstGeom>
          <a:noFill/>
        </p:spPr>
        <p:txBody>
          <a:bodyPr wrap="square" rtlCol="0">
            <a:spAutoFit/>
          </a:bodyPr>
          <a:lstStyle/>
          <a:p>
            <a:r>
              <a:rPr lang="en-US" sz="800" err="1">
                <a:solidFill>
                  <a:schemeClr val="accent6">
                    <a:lumMod val="75000"/>
                  </a:schemeClr>
                </a:solidFill>
              </a:rPr>
              <a:t>Lorem</a:t>
            </a:r>
            <a:r>
              <a:rPr lang="en-US" sz="800">
                <a:solidFill>
                  <a:schemeClr val="accent6">
                    <a:lumMod val="75000"/>
                  </a:schemeClr>
                </a:solidFill>
              </a:rPr>
              <a:t> </a:t>
            </a:r>
            <a:r>
              <a:rPr lang="en-US" sz="800" err="1">
                <a:solidFill>
                  <a:schemeClr val="accent6">
                    <a:lumMod val="75000"/>
                  </a:schemeClr>
                </a:solidFill>
              </a:rPr>
              <a:t>ipsum</a:t>
            </a:r>
            <a:r>
              <a:rPr lang="en-US" sz="800">
                <a:solidFill>
                  <a:schemeClr val="accent6">
                    <a:lumMod val="75000"/>
                  </a:schemeClr>
                </a:solidFill>
              </a:rPr>
              <a:t> dolor sit </a:t>
            </a:r>
            <a:r>
              <a:rPr lang="en-US" sz="800" err="1">
                <a:solidFill>
                  <a:schemeClr val="accent6">
                    <a:lumMod val="75000"/>
                  </a:schemeClr>
                </a:solidFill>
              </a:rPr>
              <a:t>amet</a:t>
            </a:r>
            <a:endParaRPr lang="en-US" sz="800">
              <a:solidFill>
                <a:schemeClr val="accent6">
                  <a:lumMod val="75000"/>
                </a:schemeClr>
              </a:solidFill>
            </a:endParaRPr>
          </a:p>
        </p:txBody>
      </p:sp>
      <p:sp>
        <p:nvSpPr>
          <p:cNvPr id="13" name="TextBox 12"/>
          <p:cNvSpPr txBox="1"/>
          <p:nvPr/>
        </p:nvSpPr>
        <p:spPr>
          <a:xfrm>
            <a:off x="1197448" y="2879767"/>
            <a:ext cx="2180372" cy="215444"/>
          </a:xfrm>
          <a:prstGeom prst="rect">
            <a:avLst/>
          </a:prstGeom>
          <a:noFill/>
        </p:spPr>
        <p:txBody>
          <a:bodyPr wrap="square" rtlCol="0">
            <a:spAutoFit/>
          </a:bodyPr>
          <a:lstStyle/>
          <a:p>
            <a:r>
              <a:rPr lang="en-US" sz="800">
                <a:solidFill>
                  <a:schemeClr val="accent6">
                    <a:lumMod val="75000"/>
                  </a:schemeClr>
                </a:solidFill>
              </a:rPr>
              <a:t>Nam </a:t>
            </a:r>
            <a:r>
              <a:rPr lang="en-US" sz="800" err="1">
                <a:solidFill>
                  <a:schemeClr val="accent6">
                    <a:lumMod val="75000"/>
                  </a:schemeClr>
                </a:solidFill>
              </a:rPr>
              <a:t>eleifend</a:t>
            </a:r>
            <a:r>
              <a:rPr lang="en-US" sz="800">
                <a:solidFill>
                  <a:schemeClr val="accent6">
                    <a:lumMod val="75000"/>
                  </a:schemeClr>
                </a:solidFill>
              </a:rPr>
              <a:t> </a:t>
            </a:r>
            <a:r>
              <a:rPr lang="en-US" sz="800" err="1">
                <a:solidFill>
                  <a:schemeClr val="accent6">
                    <a:lumMod val="75000"/>
                  </a:schemeClr>
                </a:solidFill>
              </a:rPr>
              <a:t>dignissim</a:t>
            </a:r>
            <a:r>
              <a:rPr lang="en-US" sz="800">
                <a:solidFill>
                  <a:schemeClr val="accent6">
                    <a:lumMod val="75000"/>
                  </a:schemeClr>
                </a:solidFill>
              </a:rPr>
              <a:t> </a:t>
            </a:r>
            <a:r>
              <a:rPr lang="en-US" sz="800" err="1">
                <a:solidFill>
                  <a:schemeClr val="accent6">
                    <a:lumMod val="75000"/>
                  </a:schemeClr>
                </a:solidFill>
              </a:rPr>
              <a:t>nisl</a:t>
            </a:r>
            <a:endParaRPr lang="en-US" sz="800">
              <a:solidFill>
                <a:schemeClr val="accent6">
                  <a:lumMod val="75000"/>
                </a:schemeClr>
              </a:solidFill>
            </a:endParaRPr>
          </a:p>
        </p:txBody>
      </p:sp>
      <p:sp>
        <p:nvSpPr>
          <p:cNvPr id="18" name="TextBox 17"/>
          <p:cNvSpPr txBox="1"/>
          <p:nvPr/>
        </p:nvSpPr>
        <p:spPr>
          <a:xfrm>
            <a:off x="1190625" y="2734992"/>
            <a:ext cx="2180372" cy="215444"/>
          </a:xfrm>
          <a:prstGeom prst="rect">
            <a:avLst/>
          </a:prstGeom>
          <a:noFill/>
        </p:spPr>
        <p:txBody>
          <a:bodyPr wrap="square" rtlCol="0">
            <a:spAutoFit/>
          </a:bodyPr>
          <a:lstStyle/>
          <a:p>
            <a:r>
              <a:rPr lang="en-US" sz="800" err="1">
                <a:solidFill>
                  <a:schemeClr val="accent6">
                    <a:lumMod val="75000"/>
                  </a:schemeClr>
                </a:solidFill>
              </a:rPr>
              <a:t>Fusce</a:t>
            </a:r>
            <a:r>
              <a:rPr lang="en-US" sz="800">
                <a:solidFill>
                  <a:schemeClr val="accent6">
                    <a:lumMod val="75000"/>
                  </a:schemeClr>
                </a:solidFill>
              </a:rPr>
              <a:t> </a:t>
            </a:r>
            <a:r>
              <a:rPr lang="en-US" sz="800" err="1">
                <a:solidFill>
                  <a:schemeClr val="accent6">
                    <a:lumMod val="75000"/>
                  </a:schemeClr>
                </a:solidFill>
              </a:rPr>
              <a:t>suscipit</a:t>
            </a:r>
            <a:r>
              <a:rPr lang="en-US" sz="800">
                <a:solidFill>
                  <a:schemeClr val="accent6">
                    <a:lumMod val="75000"/>
                  </a:schemeClr>
                </a:solidFill>
              </a:rPr>
              <a:t> </a:t>
            </a:r>
            <a:r>
              <a:rPr lang="en-US" sz="800" err="1">
                <a:solidFill>
                  <a:schemeClr val="accent6">
                    <a:lumMod val="75000"/>
                  </a:schemeClr>
                </a:solidFill>
              </a:rPr>
              <a:t>molestie</a:t>
            </a:r>
            <a:r>
              <a:rPr lang="en-US" sz="800">
                <a:solidFill>
                  <a:schemeClr val="accent6">
                    <a:lumMod val="75000"/>
                  </a:schemeClr>
                </a:solidFill>
              </a:rPr>
              <a:t> </a:t>
            </a:r>
            <a:r>
              <a:rPr lang="en-US" sz="800" smtClean="0">
                <a:solidFill>
                  <a:schemeClr val="accent6">
                    <a:lumMod val="75000"/>
                  </a:schemeClr>
                </a:solidFill>
              </a:rPr>
              <a:t>mi</a:t>
            </a:r>
            <a:endParaRPr lang="en-US" sz="800">
              <a:solidFill>
                <a:schemeClr val="accent6">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dissolve">
                                      <p:cBhvr>
                                        <p:cTn id="7" dur="500"/>
                                        <p:tgtEl>
                                          <p:spTgt spid="20173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01736">
                                            <p:txEl>
                                              <p:pRg st="0" end="0"/>
                                            </p:txEl>
                                          </p:spTgt>
                                        </p:tgtEl>
                                        <p:attrNameLst>
                                          <p:attrName>style.visibility</p:attrName>
                                        </p:attrNameLst>
                                      </p:cBhvr>
                                      <p:to>
                                        <p:strVal val="visible"/>
                                      </p:to>
                                    </p:set>
                                    <p:animEffect transition="in" filter="checkerboard(across)">
                                      <p:cBhvr>
                                        <p:cTn id="11" dur="500"/>
                                        <p:tgtEl>
                                          <p:spTgt spid="2017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6"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az-Latn-AZ" dirty="0" smtClean="0"/>
              <a:t>Praktiki tapşırıqlar</a:t>
            </a:r>
            <a:endParaRPr lang="en-US" dirty="0"/>
          </a:p>
        </p:txBody>
      </p:sp>
      <p:sp>
        <p:nvSpPr>
          <p:cNvPr id="50179" name="Rectangle 3"/>
          <p:cNvSpPr>
            <a:spLocks noGrp="1" noChangeArrowheads="1"/>
          </p:cNvSpPr>
          <p:nvPr>
            <p:ph type="body" idx="1"/>
          </p:nvPr>
        </p:nvSpPr>
        <p:spPr>
          <a:xfrm>
            <a:off x="276225" y="814388"/>
            <a:ext cx="8594725" cy="4127500"/>
          </a:xfrm>
        </p:spPr>
        <p:txBody>
          <a:bodyPr/>
          <a:lstStyle/>
          <a:p>
            <a:pPr marL="288925" indent="-288925">
              <a:spcAft>
                <a:spcPct val="75000"/>
              </a:spcAft>
              <a:buClr>
                <a:srgbClr val="FF9900"/>
              </a:buClr>
              <a:buFontTx/>
              <a:buAutoNum type="arabicPeriod"/>
            </a:pPr>
            <a:r>
              <a:rPr lang="en-US" dirty="0" smtClean="0"/>
              <a:t>PowerPoint </a:t>
            </a:r>
            <a:r>
              <a:rPr lang="az-Latn-AZ" dirty="0" smtClean="0"/>
              <a:t> pəncərəsinin sahələri ilə tanış olun</a:t>
            </a:r>
            <a:r>
              <a:rPr lang="en-US" dirty="0" smtClean="0"/>
              <a:t>. </a:t>
            </a:r>
            <a:endParaRPr lang="en-US" dirty="0"/>
          </a:p>
          <a:p>
            <a:pPr marL="288925" indent="-288925">
              <a:spcAft>
                <a:spcPct val="75000"/>
              </a:spcAft>
              <a:buClr>
                <a:srgbClr val="FF9900"/>
              </a:buClr>
              <a:buFontTx/>
              <a:buAutoNum type="arabicPeriod"/>
            </a:pPr>
            <a:r>
              <a:rPr lang="az-Latn-AZ" dirty="0" smtClean="0"/>
              <a:t>Mətn daxil edin</a:t>
            </a:r>
            <a:r>
              <a:rPr lang="en-US" dirty="0" smtClean="0"/>
              <a:t>. </a:t>
            </a:r>
            <a:endParaRPr lang="en-US" dirty="0"/>
          </a:p>
          <a:p>
            <a:pPr marL="288925" indent="-288925">
              <a:spcAft>
                <a:spcPct val="75000"/>
              </a:spcAft>
              <a:buClr>
                <a:srgbClr val="FF9900"/>
              </a:buClr>
              <a:buFontTx/>
              <a:buAutoNum type="arabicPeriod"/>
            </a:pPr>
            <a:r>
              <a:rPr lang="az-Latn-AZ" dirty="0" smtClean="0"/>
              <a:t>Yeni slaydlar əlavə edin</a:t>
            </a:r>
            <a:r>
              <a:rPr lang="en-US" dirty="0" smtClean="0"/>
              <a:t>. </a:t>
            </a:r>
            <a:endParaRPr lang="en-US" dirty="0"/>
          </a:p>
          <a:p>
            <a:pPr marL="288925" indent="-288925">
              <a:spcAft>
                <a:spcPct val="75000"/>
              </a:spcAft>
              <a:buClr>
                <a:srgbClr val="FF9900"/>
              </a:buClr>
              <a:buFontTx/>
              <a:buAutoNum type="arabicPeriod"/>
            </a:pPr>
            <a:r>
              <a:rPr lang="az-Latn-AZ" dirty="0" smtClean="0"/>
              <a:t>İrəli gedib daha çox mətn əlavə edin</a:t>
            </a:r>
            <a:r>
              <a:rPr lang="en-US" dirty="0" smtClean="0"/>
              <a:t>. </a:t>
            </a:r>
            <a:endParaRPr lang="en-US" dirty="0"/>
          </a:p>
          <a:p>
            <a:pPr marL="288925" indent="-288925">
              <a:spcAft>
                <a:spcPct val="75000"/>
              </a:spcAft>
              <a:buClr>
                <a:srgbClr val="FF9900"/>
              </a:buClr>
              <a:buFontTx/>
              <a:buAutoNum type="arabicPeriod"/>
            </a:pPr>
            <a:r>
              <a:rPr lang="az-Latn-AZ" dirty="0" smtClean="0"/>
              <a:t>Mətn üçün kənar </a:t>
            </a:r>
            <a:r>
              <a:rPr lang="az-Latn-AZ" dirty="0" err="1" smtClean="0"/>
              <a:t>boşluqlardan</a:t>
            </a:r>
            <a:r>
              <a:rPr lang="az-Latn-AZ" dirty="0" smtClean="0"/>
              <a:t> və </a:t>
            </a:r>
            <a:r>
              <a:rPr lang="az-Latn-AZ" dirty="0" err="1" smtClean="0"/>
              <a:t>formatlaşmadan</a:t>
            </a:r>
            <a:r>
              <a:rPr lang="az-Latn-AZ" dirty="0" smtClean="0"/>
              <a:t> istifadə edin</a:t>
            </a:r>
            <a:r>
              <a:rPr lang="en-US" dirty="0" smtClean="0"/>
              <a:t>. </a:t>
            </a:r>
            <a:endParaRPr lang="en-US" dirty="0"/>
          </a:p>
          <a:p>
            <a:pPr marL="288925" indent="-288925">
              <a:spcAft>
                <a:spcPct val="75000"/>
              </a:spcAft>
              <a:buClr>
                <a:srgbClr val="FF9900"/>
              </a:buClr>
              <a:buFontTx/>
              <a:buAutoNum type="arabicPeriod"/>
            </a:pPr>
            <a:r>
              <a:rPr lang="az-Latn-AZ" dirty="0" smtClean="0"/>
              <a:t>Avtomatik </a:t>
            </a:r>
            <a:r>
              <a:rPr lang="az-Latn-AZ" dirty="0" err="1" smtClean="0"/>
              <a:t>sığışdırılan</a:t>
            </a:r>
            <a:r>
              <a:rPr lang="az-Latn-AZ" dirty="0" smtClean="0"/>
              <a:t> mətn formatı ilə işləyin</a:t>
            </a:r>
            <a:r>
              <a:rPr lang="en-US" dirty="0" smtClean="0"/>
              <a:t>. </a:t>
            </a:r>
            <a:endParaRPr lang="en-US" dirty="0"/>
          </a:p>
          <a:p>
            <a:pPr marL="288925" indent="-288925">
              <a:spcAft>
                <a:spcPct val="75000"/>
              </a:spcAft>
              <a:buClr>
                <a:srgbClr val="FF9900"/>
              </a:buClr>
              <a:buFontTx/>
              <a:buAutoNum type="arabicPeriod"/>
            </a:pPr>
            <a:r>
              <a:rPr lang="az-Latn-AZ" dirty="0" smtClean="0"/>
              <a:t>Qeydlər daxil edin və onlara baxın</a:t>
            </a:r>
            <a:r>
              <a:rPr lang="en-US" dirty="0" smtClean="0"/>
              <a:t>. </a:t>
            </a:r>
            <a:endParaRPr lang="en-US" dirty="0"/>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Test 1, </a:t>
            </a:r>
            <a:r>
              <a:rPr lang="az-Latn-AZ" smtClean="0"/>
              <a:t>sual</a:t>
            </a:r>
            <a:r>
              <a:rPr lang="en-US" smtClean="0"/>
              <a:t> </a:t>
            </a:r>
            <a:r>
              <a:rPr lang="en-US"/>
              <a:t>1</a:t>
            </a:r>
          </a:p>
        </p:txBody>
      </p:sp>
      <p:sp>
        <p:nvSpPr>
          <p:cNvPr id="5222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smtClean="0"/>
              <a:t>PowerPoint </a:t>
            </a:r>
            <a:r>
              <a:rPr lang="az-Latn-AZ" b="1" smtClean="0"/>
              <a:t>pəncərəsində slaydın </a:t>
            </a:r>
            <a:r>
              <a:rPr lang="az-Latn-AZ" b="1" err="1" smtClean="0"/>
              <a:t>kontentini</a:t>
            </a:r>
            <a:r>
              <a:rPr lang="az-Latn-AZ" b="1" smtClean="0"/>
              <a:t> daxil etmək üçün əsas sahə hansıdır</a:t>
            </a:r>
            <a:r>
              <a:rPr lang="en-US" b="1" smtClean="0"/>
              <a:t>? (</a:t>
            </a:r>
            <a:r>
              <a:rPr lang="az-Latn-AZ" b="1" smtClean="0"/>
              <a:t>Yalnız bir cavabı seçin</a:t>
            </a:r>
            <a:r>
              <a:rPr lang="en-US" b="1" smtClean="0"/>
              <a:t>.)</a:t>
            </a:r>
            <a:endParaRPr lang="en-US" b="1"/>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az-Latn-AZ" sz="2000" b="0" smtClean="0"/>
              <a:t>Pəncərənin solunda slaydın </a:t>
            </a:r>
            <a:r>
              <a:rPr lang="az-Latn-AZ" sz="2000" b="0" err="1" smtClean="0"/>
              <a:t>rəsmçiklərinin</a:t>
            </a:r>
            <a:r>
              <a:rPr lang="az-Latn-AZ" sz="2000" b="0" smtClean="0"/>
              <a:t> </a:t>
            </a:r>
            <a:r>
              <a:rPr lang="az-Latn-AZ" sz="2000" b="0" err="1" smtClean="0"/>
              <a:t>yerləşdirildiyi</a:t>
            </a:r>
            <a:r>
              <a:rPr lang="az-Latn-AZ" sz="2000" b="0" smtClean="0"/>
              <a:t> </a:t>
            </a:r>
            <a:r>
              <a:rPr lang="en-US" sz="2000" err="1" smtClean="0"/>
              <a:t>Sl</a:t>
            </a:r>
            <a:r>
              <a:rPr lang="az-Latn-AZ" sz="2000" err="1" smtClean="0"/>
              <a:t>aydlar</a:t>
            </a:r>
            <a:r>
              <a:rPr lang="en-US" sz="2000" b="0" smtClean="0"/>
              <a:t> tab</a:t>
            </a:r>
            <a:r>
              <a:rPr lang="az-Latn-AZ" sz="2000" b="0" smtClean="0"/>
              <a:t> vərəqi</a:t>
            </a:r>
            <a:r>
              <a:rPr lang="en-US" sz="2000" b="0" smtClean="0"/>
              <a:t>. </a:t>
            </a:r>
            <a:endParaRPr lang="en-US" sz="2000" b="0"/>
          </a:p>
          <a:p>
            <a:pPr marL="401638" indent="-401638">
              <a:spcBef>
                <a:spcPct val="20000"/>
              </a:spcBef>
              <a:spcAft>
                <a:spcPct val="75000"/>
              </a:spcAft>
              <a:buFontTx/>
              <a:buAutoNum type="arabicPeriod"/>
            </a:pPr>
            <a:r>
              <a:rPr lang="az-Latn-AZ" sz="2000" b="0" smtClean="0"/>
              <a:t>Qeydlər paneli</a:t>
            </a:r>
            <a:r>
              <a:rPr lang="en-US" sz="2000" b="0" smtClean="0"/>
              <a:t>. </a:t>
            </a:r>
            <a:endParaRPr lang="en-US" sz="2000" b="0"/>
          </a:p>
          <a:p>
            <a:pPr marL="401638" indent="-401638">
              <a:spcBef>
                <a:spcPct val="20000"/>
              </a:spcBef>
              <a:spcAft>
                <a:spcPct val="75000"/>
              </a:spcAft>
              <a:buFontTx/>
              <a:buAutoNum type="arabicPeriod"/>
            </a:pPr>
            <a:r>
              <a:rPr lang="az-Latn-AZ" sz="2000" b="0" smtClean="0"/>
              <a:t>Pəncərənin mərkəzində slayd paneli</a:t>
            </a:r>
            <a:r>
              <a:rPr lang="en-US" sz="2000" b="0" smtClean="0"/>
              <a:t>. </a:t>
            </a:r>
            <a:endParaRPr lang="en-US"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2228">
                                            <p:txEl>
                                              <p:pRg st="2" end="2"/>
                                            </p:txEl>
                                          </p:spTgt>
                                        </p:tgtEl>
                                        <p:attrNameLst>
                                          <p:attrName>style.visibility</p:attrName>
                                        </p:attrNameLst>
                                      </p:cBhvr>
                                      <p:to>
                                        <p:strVal val="visible"/>
                                      </p:to>
                                    </p:set>
                                    <p:animEffect transition="in" filter="slide(fromLeft)">
                                      <p:cBhvr>
                                        <p:cTn id="2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Test 1, </a:t>
            </a:r>
            <a:r>
              <a:rPr lang="az-Latn-AZ" smtClean="0"/>
              <a:t>sual</a:t>
            </a:r>
            <a:r>
              <a:rPr lang="en-US" smtClean="0"/>
              <a:t> </a:t>
            </a:r>
            <a:r>
              <a:rPr lang="en-US"/>
              <a:t>1: </a:t>
            </a:r>
            <a:r>
              <a:rPr lang="az-Latn-AZ" smtClean="0"/>
              <a:t>Cavab</a:t>
            </a:r>
            <a:endParaRPr lang="en-US"/>
          </a:p>
        </p:txBody>
      </p:sp>
      <p:sp>
        <p:nvSpPr>
          <p:cNvPr id="54275" name="Rectangle 3"/>
          <p:cNvSpPr>
            <a:spLocks noGrp="1" noChangeArrowheads="1"/>
          </p:cNvSpPr>
          <p:nvPr>
            <p:ph sz="half" idx="2"/>
          </p:nvPr>
        </p:nvSpPr>
        <p:spPr>
          <a:xfrm>
            <a:off x="323850" y="815975"/>
            <a:ext cx="8350250" cy="703263"/>
          </a:xfrm>
        </p:spPr>
        <p:txBody>
          <a:bodyPr/>
          <a:lstStyle/>
          <a:p>
            <a:pPr marL="0" indent="0">
              <a:spcAft>
                <a:spcPct val="75000"/>
              </a:spcAft>
            </a:pPr>
            <a:r>
              <a:rPr lang="az-Latn-AZ" smtClean="0"/>
              <a:t>Pəncərənin mərkəzində slayd paneli</a:t>
            </a:r>
            <a:r>
              <a:rPr lang="en-US" smtClean="0"/>
              <a:t>.</a:t>
            </a:r>
            <a:endParaRPr lang="en-US"/>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Slaydlara mətn, şəkillər, formalar, media faylları və ya digər </a:t>
            </a:r>
            <a:r>
              <a:rPr lang="az-Latn-AZ" sz="2000" b="0" dirty="0" err="1" smtClean="0"/>
              <a:t>kontent</a:t>
            </a:r>
            <a:r>
              <a:rPr lang="az-Latn-AZ" sz="2000" b="0" dirty="0" smtClean="0"/>
              <a:t> daxil etməklə slayd panelində işləyin</a:t>
            </a:r>
            <a:r>
              <a:rPr lang="en-US" sz="2000" b="0" dirty="0" smtClean="0"/>
              <a:t>.</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Test 1, </a:t>
            </a:r>
            <a:r>
              <a:rPr lang="az-Latn-AZ" smtClean="0"/>
              <a:t>sual</a:t>
            </a:r>
            <a:r>
              <a:rPr lang="en-US" smtClean="0"/>
              <a:t> </a:t>
            </a:r>
            <a:r>
              <a:rPr lang="en-US"/>
              <a:t>2</a:t>
            </a:r>
          </a:p>
        </p:txBody>
      </p:sp>
      <p:sp>
        <p:nvSpPr>
          <p:cNvPr id="5632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az-Latn-AZ" b="1" smtClean="0"/>
              <a:t>Yeni slayd əlavə edərkən, siz əvvəlcə onun üçün düzəni necə seçirsiniz</a:t>
            </a:r>
            <a:r>
              <a:rPr lang="en-US" b="1" smtClean="0"/>
              <a:t>? (</a:t>
            </a:r>
            <a:r>
              <a:rPr lang="az-Latn-AZ" b="1" smtClean="0"/>
              <a:t>Yalnız bir cavabı seçin</a:t>
            </a:r>
            <a:r>
              <a:rPr lang="en-US" b="1" smtClean="0"/>
              <a:t>.)</a:t>
            </a:r>
            <a:endParaRPr lang="en-US" b="1"/>
          </a:p>
        </p:txBody>
      </p:sp>
      <p:sp>
        <p:nvSpPr>
          <p:cNvPr id="5632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az-Latn-AZ" sz="2000" dirty="0" smtClean="0"/>
              <a:t>Ev</a:t>
            </a:r>
            <a:r>
              <a:rPr lang="en-US" sz="2000" b="0" dirty="0" smtClean="0"/>
              <a:t> tab</a:t>
            </a:r>
            <a:r>
              <a:rPr lang="az-Latn-AZ" sz="2000" b="0" dirty="0" smtClean="0"/>
              <a:t> vərəqində</a:t>
            </a:r>
            <a:r>
              <a:rPr lang="en-US" sz="2000" b="0" dirty="0" smtClean="0"/>
              <a:t> </a:t>
            </a:r>
            <a:r>
              <a:rPr lang="az-Latn-AZ" sz="2000" dirty="0" smtClean="0"/>
              <a:t>Yeni Slayd </a:t>
            </a:r>
            <a:r>
              <a:rPr lang="az-Latn-AZ" sz="2000" b="0" dirty="0" smtClean="0"/>
              <a:t>düyməsinin yuxarı hissəsini </a:t>
            </a:r>
            <a:r>
              <a:rPr lang="az-Latn-AZ" sz="2000" b="0" dirty="0" err="1" smtClean="0"/>
              <a:t>klikləməklə</a:t>
            </a:r>
            <a:r>
              <a:rPr lang="en-US" sz="2000" b="0" dirty="0" smtClean="0"/>
              <a:t>. </a:t>
            </a:r>
            <a:endParaRPr lang="en-US" sz="2000" b="0" dirty="0"/>
          </a:p>
          <a:p>
            <a:pPr marL="401638" indent="-401638">
              <a:spcBef>
                <a:spcPct val="20000"/>
              </a:spcBef>
              <a:spcAft>
                <a:spcPct val="75000"/>
              </a:spcAft>
              <a:buFontTx/>
              <a:buAutoNum type="arabicPeriod"/>
            </a:pPr>
            <a:r>
              <a:rPr lang="az-Latn-AZ" sz="2000" dirty="0" smtClean="0"/>
              <a:t>Ev</a:t>
            </a:r>
            <a:r>
              <a:rPr lang="en-US" sz="2000" b="0" dirty="0" smtClean="0"/>
              <a:t> tab</a:t>
            </a:r>
            <a:r>
              <a:rPr lang="az-Latn-AZ" sz="2000" b="0" dirty="0" smtClean="0"/>
              <a:t> vərəqində</a:t>
            </a:r>
            <a:r>
              <a:rPr lang="en-US" sz="2000" b="0" dirty="0" smtClean="0"/>
              <a:t> </a:t>
            </a:r>
            <a:r>
              <a:rPr lang="az-Latn-AZ" sz="2000" dirty="0" smtClean="0"/>
              <a:t>Yeni Slayd </a:t>
            </a:r>
            <a:r>
              <a:rPr lang="az-Latn-AZ" sz="2000" b="0" dirty="0" smtClean="0"/>
              <a:t>düyməsinin aşağı hissəsini (ox olan hissəsini) </a:t>
            </a:r>
            <a:r>
              <a:rPr lang="az-Latn-AZ" sz="2000" b="0" dirty="0" err="1" smtClean="0"/>
              <a:t>klikləməklə</a:t>
            </a:r>
            <a:r>
              <a:rPr lang="en-US" sz="2000" b="0" dirty="0" smtClean="0"/>
              <a:t>. </a:t>
            </a:r>
            <a:endParaRPr lang="en-US" sz="2000" b="0" dirty="0"/>
          </a:p>
          <a:p>
            <a:pPr marL="401638" indent="-401638">
              <a:spcBef>
                <a:spcPct val="20000"/>
              </a:spcBef>
              <a:spcAft>
                <a:spcPct val="75000"/>
              </a:spcAft>
              <a:buFontTx/>
              <a:buAutoNum type="arabicPeriod"/>
            </a:pPr>
            <a:r>
              <a:rPr lang="az-Latn-AZ" sz="2000" dirty="0" smtClean="0"/>
              <a:t>Slaydlar</a:t>
            </a:r>
            <a:r>
              <a:rPr lang="az-Latn-AZ" sz="2000" b="0" dirty="0" smtClean="0"/>
              <a:t> tab vərəqində slayd </a:t>
            </a:r>
            <a:r>
              <a:rPr lang="az-Latn-AZ" sz="2000" b="0" dirty="0" err="1" smtClean="0"/>
              <a:t>rəsmçiyinin</a:t>
            </a:r>
            <a:r>
              <a:rPr lang="az-Latn-AZ" sz="2000" b="0" dirty="0" smtClean="0"/>
              <a:t> üzərində siçanın sağ düyməsini sonra isə </a:t>
            </a:r>
            <a:r>
              <a:rPr lang="az-Latn-AZ" sz="2000" dirty="0" smtClean="0"/>
              <a:t>Yeni Slayd</a:t>
            </a:r>
            <a:r>
              <a:rPr lang="az-Latn-AZ" sz="2000" b="0" dirty="0" smtClean="0"/>
              <a:t> düyməsini </a:t>
            </a:r>
            <a:r>
              <a:rPr lang="az-Latn-AZ" sz="2000" b="0" dirty="0" err="1" smtClean="0"/>
              <a:t>klikləməklə</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Test 1, </a:t>
            </a:r>
            <a:r>
              <a:rPr lang="az-Latn-AZ" smtClean="0"/>
              <a:t>sual</a:t>
            </a:r>
            <a:r>
              <a:rPr lang="en-US" smtClean="0"/>
              <a:t> </a:t>
            </a:r>
            <a:r>
              <a:rPr lang="en-US"/>
              <a:t>2: </a:t>
            </a:r>
            <a:r>
              <a:rPr lang="az-Latn-AZ" smtClean="0"/>
              <a:t>Cavab</a:t>
            </a:r>
            <a:endParaRPr lang="en-US"/>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az-Latn-AZ" b="1" dirty="0" smtClean="0"/>
              <a:t>Ev</a:t>
            </a:r>
            <a:r>
              <a:rPr lang="en-US" dirty="0" smtClean="0"/>
              <a:t> tab</a:t>
            </a:r>
            <a:r>
              <a:rPr lang="az-Latn-AZ" dirty="0" smtClean="0"/>
              <a:t> vərəqində</a:t>
            </a:r>
            <a:r>
              <a:rPr lang="en-US" dirty="0" smtClean="0"/>
              <a:t> </a:t>
            </a:r>
            <a:r>
              <a:rPr lang="az-Latn-AZ" b="1" dirty="0" smtClean="0"/>
              <a:t>Yeni Slayd </a:t>
            </a:r>
            <a:r>
              <a:rPr lang="az-Latn-AZ" dirty="0" smtClean="0"/>
              <a:t>düyməsinin aşağı hissəsini (ox olan hissəsini) </a:t>
            </a:r>
            <a:r>
              <a:rPr lang="az-Latn-AZ" dirty="0" err="1" smtClean="0"/>
              <a:t>klikləməklə</a:t>
            </a:r>
            <a:r>
              <a:rPr lang="az-Latn-AZ" dirty="0" smtClean="0"/>
              <a:t>.</a:t>
            </a:r>
            <a:endParaRPr lang="en-US" dirty="0"/>
          </a:p>
        </p:txBody>
      </p:sp>
      <p:sp>
        <p:nvSpPr>
          <p:cNvPr id="5837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az-Latn-AZ" sz="2000" b="0" smtClean="0"/>
              <a:t>Oxun basılması ilə slayd düzənləri </a:t>
            </a:r>
            <a:r>
              <a:rPr lang="az-Latn-AZ" sz="2000" b="0" err="1" smtClean="0"/>
              <a:t>göstərilr</a:t>
            </a:r>
            <a:r>
              <a:rPr lang="en-US" sz="2000" b="0" smtClean="0"/>
              <a:t>. </a:t>
            </a:r>
            <a:r>
              <a:rPr lang="az-Latn-AZ" sz="2000" b="0" smtClean="0"/>
              <a:t>Onlardan biri seçildikdə slayd həmin düzənlə əlavə olunur</a:t>
            </a:r>
            <a:r>
              <a:rPr lang="en-US" sz="2000" b="0" smtClean="0"/>
              <a:t>.</a:t>
            </a:r>
            <a:endParaRPr lang="en-US"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p:txBody>
          <a:bodyPr/>
          <a:lstStyle/>
          <a:p>
            <a:pPr marL="276225" indent="-276225">
              <a:spcAft>
                <a:spcPct val="75000"/>
              </a:spcAft>
            </a:pPr>
            <a:r>
              <a:rPr lang="az-Latn-AZ" dirty="0" smtClean="0"/>
              <a:t>Ümumi məlumat</a:t>
            </a:r>
            <a:r>
              <a:rPr lang="en-US" dirty="0" smtClean="0"/>
              <a:t>: </a:t>
            </a:r>
            <a:r>
              <a:rPr lang="az-Latn-AZ" dirty="0" smtClean="0"/>
              <a:t>Əsas anlayışlar</a:t>
            </a:r>
            <a:endParaRPr lang="en-US" dirty="0"/>
          </a:p>
        </p:txBody>
      </p:sp>
      <p:sp>
        <p:nvSpPr>
          <p:cNvPr id="14340" name="Rectangle 4"/>
          <p:cNvSpPr>
            <a:spLocks noChangeArrowheads="1"/>
          </p:cNvSpPr>
          <p:nvPr/>
        </p:nvSpPr>
        <p:spPr bwMode="auto">
          <a:xfrm>
            <a:off x="1852613" y="771525"/>
            <a:ext cx="6710619" cy="4983163"/>
          </a:xfrm>
          <a:prstGeom prst="rect">
            <a:avLst/>
          </a:prstGeom>
          <a:noFill/>
          <a:ln w="9525">
            <a:noFill/>
            <a:miter lim="800000"/>
            <a:headEnd/>
            <a:tailEnd/>
          </a:ln>
          <a:effectLst/>
        </p:spPr>
        <p:txBody>
          <a:bodyPr/>
          <a:lstStyle/>
          <a:p>
            <a:pPr>
              <a:spcBef>
                <a:spcPct val="20000"/>
              </a:spcBef>
              <a:spcAft>
                <a:spcPct val="75000"/>
              </a:spcAft>
            </a:pPr>
            <a:r>
              <a:rPr lang="az-Latn-AZ" sz="2400" b="0" smtClean="0"/>
              <a:t>Qarşınızda birlikdə </a:t>
            </a:r>
            <a:r>
              <a:rPr lang="en-US" sz="2400" b="0" smtClean="0"/>
              <a:t>PowerPoint </a:t>
            </a:r>
            <a:r>
              <a:rPr lang="az-Latn-AZ" sz="2400" b="0" err="1" smtClean="0"/>
              <a:t>prezentasiyası</a:t>
            </a:r>
            <a:r>
              <a:rPr lang="az-Latn-AZ" sz="2400" b="0" smtClean="0"/>
              <a:t> hazırlamaq məsələsi qoyulub</a:t>
            </a:r>
            <a:r>
              <a:rPr lang="en-US" sz="2400" b="0" smtClean="0"/>
              <a:t>, </a:t>
            </a:r>
            <a:r>
              <a:rPr lang="az-Latn-AZ" sz="2400" b="0" smtClean="0"/>
              <a:t>lakin siz nədən başlamaq lazım olduğunu </a:t>
            </a:r>
            <a:r>
              <a:rPr lang="az-Latn-AZ" sz="2400" b="0" err="1" smtClean="0"/>
              <a:t>bilmirsiniz</a:t>
            </a:r>
            <a:r>
              <a:rPr lang="az-Latn-AZ" sz="2400" b="0" smtClean="0"/>
              <a:t>.</a:t>
            </a:r>
            <a:r>
              <a:rPr lang="en-US" sz="2400" b="0" smtClean="0"/>
              <a:t> </a:t>
            </a:r>
            <a:endParaRPr lang="en-US" sz="2400" b="0"/>
          </a:p>
          <a:p>
            <a:pPr>
              <a:spcBef>
                <a:spcPct val="20000"/>
              </a:spcBef>
              <a:spcAft>
                <a:spcPct val="75000"/>
              </a:spcAft>
            </a:pPr>
            <a:r>
              <a:rPr lang="az-Latn-AZ" sz="2400" b="0" smtClean="0"/>
              <a:t>Bu kurs </a:t>
            </a:r>
            <a:r>
              <a:rPr lang="az-Latn-AZ" sz="2400" b="0" err="1" smtClean="0"/>
              <a:t>prezentasiyanı</a:t>
            </a:r>
            <a:r>
              <a:rPr lang="az-Latn-AZ" sz="2400" b="0" smtClean="0"/>
              <a:t> yaratmaq və onu çatdırmaq üçün lazım olan hər şeyi öyrədəcək</a:t>
            </a:r>
            <a:r>
              <a:rPr lang="en-US" sz="2400" b="0" smtClean="0"/>
              <a:t>. </a:t>
            </a:r>
            <a:endParaRPr lang="en-US" sz="2400" b="0"/>
          </a:p>
          <a:p>
            <a:pPr>
              <a:spcBef>
                <a:spcPct val="20000"/>
              </a:spcBef>
              <a:spcAft>
                <a:spcPct val="75000"/>
              </a:spcAft>
            </a:pPr>
            <a:r>
              <a:rPr lang="az-Latn-AZ" sz="2400" b="0" smtClean="0"/>
              <a:t>Siz slaydları necə yaratmaq, onun içərisinə </a:t>
            </a:r>
            <a:r>
              <a:rPr lang="az-Latn-AZ" sz="2400" b="0" err="1" smtClean="0"/>
              <a:t>kontenti</a:t>
            </a:r>
            <a:r>
              <a:rPr lang="az-Latn-AZ" sz="2400" b="0" smtClean="0"/>
              <a:t> necə qoymaq və onların yaxşı görünməsini necə təmin etməyi </a:t>
            </a:r>
            <a:r>
              <a:rPr lang="az-Latn-AZ" sz="2400" b="0" err="1" smtClean="0"/>
              <a:t>öyrənəcəksiniz</a:t>
            </a:r>
            <a:r>
              <a:rPr lang="en-US" sz="2400" b="0" smtClean="0"/>
              <a:t>. </a:t>
            </a:r>
            <a:r>
              <a:rPr lang="az-Latn-AZ" sz="2400" b="0" smtClean="0"/>
              <a:t>Sonra siz məruzəçi qeydlərini  və paylama materiallarını necə hazırlamaq və nümayişə hazır olmağı </a:t>
            </a:r>
            <a:r>
              <a:rPr lang="az-Latn-AZ" sz="2400" b="0" err="1" smtClean="0"/>
              <a:t>öyrənəcəksiniz</a:t>
            </a:r>
            <a:r>
              <a:rPr lang="az-Latn-AZ" sz="2400" b="0" smtClean="0"/>
              <a:t>.</a:t>
            </a:r>
            <a:r>
              <a:rPr lang="en-US" sz="2400" b="0" smtClean="0"/>
              <a:t> </a:t>
            </a:r>
            <a:endParaRPr lang="en-US" sz="2400" b="0"/>
          </a:p>
        </p:txBody>
      </p:sp>
      <p:pic>
        <p:nvPicPr>
          <p:cNvPr id="6" name="Picture 5" descr="ppHeadsOV_ZA01119437.gif"/>
          <p:cNvPicPr>
            <a:picLocks noChangeAspect="1"/>
          </p:cNvPicPr>
          <p:nvPr/>
        </p:nvPicPr>
        <p:blipFill>
          <a:blip r:embed="rId3"/>
          <a:stretch>
            <a:fillRect/>
          </a:stretch>
        </p:blipFill>
        <p:spPr>
          <a:xfrm>
            <a:off x="421980" y="948291"/>
            <a:ext cx="857250" cy="8572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Test 1, </a:t>
            </a:r>
            <a:r>
              <a:rPr lang="az-Latn-AZ" smtClean="0"/>
              <a:t>Sual</a:t>
            </a:r>
            <a:r>
              <a:rPr lang="en-US" smtClean="0"/>
              <a:t> </a:t>
            </a:r>
            <a:r>
              <a:rPr lang="en-US"/>
              <a:t>3</a:t>
            </a:r>
          </a:p>
        </p:txBody>
      </p:sp>
      <p:sp>
        <p:nvSpPr>
          <p:cNvPr id="6041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az-Latn-AZ" b="1" dirty="0" smtClean="0"/>
              <a:t>Slaydın carı düzənini başqa bir düzənlə əvəz etmək üçün ən qısa yol hansıdır</a:t>
            </a:r>
            <a:r>
              <a:rPr lang="en-US" b="1" dirty="0" smtClean="0"/>
              <a:t>? (</a:t>
            </a:r>
            <a:r>
              <a:rPr lang="az-Latn-AZ" b="1" dirty="0" smtClean="0"/>
              <a:t>Yalnız bir cavabı seçin</a:t>
            </a:r>
            <a:r>
              <a:rPr lang="en-US" b="1" dirty="0" smtClean="0"/>
              <a:t>.)</a:t>
            </a:r>
            <a:endParaRPr lang="en-US" b="1" dirty="0"/>
          </a:p>
        </p:txBody>
      </p:sp>
      <p:sp>
        <p:nvSpPr>
          <p:cNvPr id="6042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57200" indent="-457200">
              <a:spcBef>
                <a:spcPct val="20000"/>
              </a:spcBef>
              <a:spcAft>
                <a:spcPct val="75000"/>
              </a:spcAft>
              <a:buFont typeface="+mj-lt"/>
              <a:buAutoNum type="arabicPeriod"/>
            </a:pPr>
            <a:r>
              <a:rPr lang="az-Latn-AZ" sz="2000" dirty="0" smtClean="0"/>
              <a:t>Ev</a:t>
            </a:r>
            <a:r>
              <a:rPr lang="en-US" sz="2000" b="0" dirty="0" smtClean="0"/>
              <a:t> </a:t>
            </a:r>
            <a:r>
              <a:rPr lang="en-US" sz="2000" b="0" dirty="0" smtClean="0"/>
              <a:t>tab</a:t>
            </a:r>
            <a:r>
              <a:rPr lang="az-Latn-AZ" sz="2000" b="0" dirty="0" smtClean="0"/>
              <a:t> vərəqində</a:t>
            </a:r>
            <a:r>
              <a:rPr lang="en-US" sz="2000" b="0" dirty="0" smtClean="0"/>
              <a:t> </a:t>
            </a:r>
            <a:r>
              <a:rPr lang="az-Latn-AZ" sz="2000" b="0" dirty="0" smtClean="0"/>
              <a:t>Yeni Slayd düyməsinin aşağı hissəsini </a:t>
            </a:r>
            <a:r>
              <a:rPr lang="az-Latn-AZ" sz="2000" b="0" dirty="0" err="1" smtClean="0"/>
              <a:t>klikləmək</a:t>
            </a:r>
            <a:r>
              <a:rPr lang="en-US" sz="2000" b="0" dirty="0" smtClean="0"/>
              <a:t>. </a:t>
            </a:r>
            <a:endParaRPr lang="en-US" sz="2000" b="0" dirty="0"/>
          </a:p>
          <a:p>
            <a:pPr marL="401638" indent="-401638">
              <a:spcBef>
                <a:spcPct val="20000"/>
              </a:spcBef>
              <a:spcAft>
                <a:spcPct val="75000"/>
              </a:spcAft>
              <a:buFontTx/>
              <a:buAutoNum type="arabicPeriod"/>
            </a:pPr>
            <a:r>
              <a:rPr lang="az-Latn-AZ" sz="2000" b="0" dirty="0" smtClean="0"/>
              <a:t>Düzənini dəyişmək istədiyiniz slaydın üzərində siçanın sağ düyməsini </a:t>
            </a:r>
            <a:r>
              <a:rPr lang="az-Latn-AZ" sz="2000" b="0" dirty="0" err="1" smtClean="0"/>
              <a:t>klikləmək</a:t>
            </a:r>
            <a:r>
              <a:rPr lang="az-Latn-AZ" sz="2000" b="0" dirty="0" smtClean="0"/>
              <a:t> və </a:t>
            </a:r>
            <a:r>
              <a:rPr lang="az-Latn-AZ" sz="2000" b="0" dirty="0" err="1" smtClean="0"/>
              <a:t>kursoru</a:t>
            </a:r>
            <a:r>
              <a:rPr lang="az-Latn-AZ" sz="2000" b="0" dirty="0" smtClean="0"/>
              <a:t> </a:t>
            </a:r>
            <a:r>
              <a:rPr lang="az-Latn-AZ" sz="2000" dirty="0" smtClean="0"/>
              <a:t>Düzən</a:t>
            </a:r>
            <a:r>
              <a:rPr lang="az-Latn-AZ" sz="2000" b="0" dirty="0" smtClean="0"/>
              <a:t>-</a:t>
            </a:r>
            <a:r>
              <a:rPr lang="az-Latn-AZ" sz="2000" b="0" dirty="0" err="1" smtClean="0"/>
              <a:t>in</a:t>
            </a:r>
            <a:r>
              <a:rPr lang="az-Latn-AZ" sz="2000" b="0" dirty="0" smtClean="0"/>
              <a:t> üzərinə gətirmək</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Test 1, </a:t>
            </a:r>
            <a:r>
              <a:rPr lang="en-US" smtClean="0"/>
              <a:t>s</a:t>
            </a:r>
            <a:r>
              <a:rPr lang="az-Latn-AZ" err="1" smtClean="0"/>
              <a:t>ual</a:t>
            </a:r>
            <a:r>
              <a:rPr lang="en-US" smtClean="0"/>
              <a:t> </a:t>
            </a:r>
            <a:r>
              <a:rPr lang="en-US"/>
              <a:t>3: </a:t>
            </a:r>
            <a:r>
              <a:rPr lang="az-Latn-AZ" smtClean="0"/>
              <a:t>Cavab</a:t>
            </a:r>
            <a:endParaRPr lang="en-US"/>
          </a:p>
        </p:txBody>
      </p:sp>
      <p:sp>
        <p:nvSpPr>
          <p:cNvPr id="62467" name="Rectangle 3"/>
          <p:cNvSpPr>
            <a:spLocks noGrp="1" noChangeArrowheads="1"/>
          </p:cNvSpPr>
          <p:nvPr>
            <p:ph sz="half" idx="2"/>
          </p:nvPr>
        </p:nvSpPr>
        <p:spPr>
          <a:xfrm>
            <a:off x="261938" y="877888"/>
            <a:ext cx="8350250" cy="703262"/>
          </a:xfrm>
        </p:spPr>
        <p:txBody>
          <a:bodyPr/>
          <a:lstStyle/>
          <a:p>
            <a:pPr marL="0" indent="0">
              <a:spcAft>
                <a:spcPct val="75000"/>
              </a:spcAft>
            </a:pPr>
            <a:r>
              <a:rPr lang="az-Latn-AZ" smtClean="0"/>
              <a:t>Düzənini dəyişmək istədiyiniz slaydın üzərində siçanın sağ düyməsini </a:t>
            </a:r>
            <a:r>
              <a:rPr lang="az-Latn-AZ" err="1" smtClean="0"/>
              <a:t>klikləmək</a:t>
            </a:r>
            <a:r>
              <a:rPr lang="az-Latn-AZ" smtClean="0"/>
              <a:t> və </a:t>
            </a:r>
            <a:r>
              <a:rPr lang="az-Latn-AZ" err="1" smtClean="0"/>
              <a:t>kursoru</a:t>
            </a:r>
            <a:r>
              <a:rPr lang="az-Latn-AZ" smtClean="0"/>
              <a:t> </a:t>
            </a:r>
            <a:r>
              <a:rPr lang="az-Latn-AZ" b="1" smtClean="0"/>
              <a:t>Düzən</a:t>
            </a:r>
            <a:r>
              <a:rPr lang="az-Latn-AZ" smtClean="0"/>
              <a:t>-</a:t>
            </a:r>
            <a:r>
              <a:rPr lang="az-Latn-AZ" err="1" smtClean="0"/>
              <a:t>in</a:t>
            </a:r>
            <a:r>
              <a:rPr lang="az-Latn-AZ" smtClean="0"/>
              <a:t> üzərinə gətirmək</a:t>
            </a:r>
            <a:r>
              <a:rPr lang="en-US" smtClean="0"/>
              <a:t>. </a:t>
            </a:r>
            <a:endParaRPr lang="en-US"/>
          </a:p>
        </p:txBody>
      </p:sp>
      <p:sp>
        <p:nvSpPr>
          <p:cNvPr id="62468" name="Rectangle 4"/>
          <p:cNvSpPr>
            <a:spLocks noChangeArrowheads="1"/>
          </p:cNvSpPr>
          <p:nvPr/>
        </p:nvSpPr>
        <p:spPr bwMode="auto">
          <a:xfrm>
            <a:off x="238125" y="2124074"/>
            <a:ext cx="8350250" cy="1751239"/>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Bu zaman düzənlər qalereyası açılır. Siz slayda tətbiq etmək üçün düzənlərdən birini seçib </a:t>
            </a:r>
            <a:r>
              <a:rPr lang="az-Latn-AZ" sz="2000" b="0" dirty="0" err="1" smtClean="0"/>
              <a:t>klikləyirsiniz</a:t>
            </a:r>
            <a:r>
              <a:rPr lang="az-Latn-AZ" sz="2000" b="0" dirty="0" smtClean="0"/>
              <a:t>. İkinci üsul - düzənini dəyişmək istədiyiniz düzənlə birgə slaydın </a:t>
            </a:r>
            <a:r>
              <a:rPr lang="az-Latn-AZ" sz="2000" b="0" dirty="0" err="1" smtClean="0"/>
              <a:t>rəsmçiyini</a:t>
            </a:r>
            <a:r>
              <a:rPr lang="az-Latn-AZ" sz="2000" b="0" dirty="0" smtClean="0"/>
              <a:t> seçib </a:t>
            </a:r>
            <a:r>
              <a:rPr lang="az-Latn-AZ" sz="2000" dirty="0" smtClean="0"/>
              <a:t>Ev</a:t>
            </a:r>
            <a:r>
              <a:rPr lang="az-Latn-AZ" sz="2000" b="0" dirty="0" smtClean="0"/>
              <a:t> tab vərəqində </a:t>
            </a:r>
            <a:r>
              <a:rPr lang="az-Latn-AZ" sz="2000" dirty="0" smtClean="0"/>
              <a:t>Düzən</a:t>
            </a:r>
            <a:r>
              <a:rPr lang="az-Latn-AZ" sz="2000" b="0" dirty="0" smtClean="0"/>
              <a:t> düyməsini </a:t>
            </a:r>
            <a:r>
              <a:rPr lang="az-Latn-AZ" sz="2000" b="0" dirty="0" err="1" smtClean="0"/>
              <a:t>klikləmək</a:t>
            </a:r>
            <a:r>
              <a:rPr lang="az-Latn-AZ" sz="2000" b="0" dirty="0" smtClean="0"/>
              <a:t> lazımdır</a:t>
            </a:r>
            <a:r>
              <a:rPr lang="en-US" sz="2000" b="0" dirty="0" smtClean="0"/>
              <a:t>. </a:t>
            </a:r>
            <a:r>
              <a:rPr lang="az-Latn-AZ" sz="2000" b="0" dirty="0" smtClean="0"/>
              <a:t>Bu zaman qalereya görünəcək və siz bu qalereyadan tətbiq olunacaq düzəni seçirsiniz</a:t>
            </a:r>
            <a:r>
              <a:rPr lang="en-US" sz="2000" b="0" dirty="0" smtClean="0"/>
              <a:t>.</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az-Latn-AZ" smtClean="0"/>
              <a:t>Dərs </a:t>
            </a:r>
            <a:r>
              <a:rPr lang="en-US" smtClean="0"/>
              <a:t>2</a:t>
            </a:r>
            <a:endParaRPr lang="en-US"/>
          </a:p>
        </p:txBody>
      </p:sp>
      <p:sp>
        <p:nvSpPr>
          <p:cNvPr id="64515" name="Rectangle 3"/>
          <p:cNvSpPr>
            <a:spLocks noGrp="1" noChangeArrowheads="1"/>
          </p:cNvSpPr>
          <p:nvPr>
            <p:ph type="subTitle" idx="1"/>
          </p:nvPr>
        </p:nvSpPr>
        <p:spPr/>
        <p:txBody>
          <a:bodyPr/>
          <a:lstStyle/>
          <a:p>
            <a:r>
              <a:rPr lang="az-Latn-AZ" smtClean="0"/>
              <a:t>Mövzunun seçilməsi və digər </a:t>
            </a:r>
            <a:r>
              <a:rPr lang="az-Latn-AZ" err="1" smtClean="0"/>
              <a:t>kontentin</a:t>
            </a:r>
            <a:r>
              <a:rPr lang="az-Latn-AZ" smtClean="0"/>
              <a:t> əlavə olunması</a:t>
            </a: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11138" y="73025"/>
            <a:ext cx="8818562" cy="614363"/>
          </a:xfrm>
        </p:spPr>
        <p:txBody>
          <a:bodyPr/>
          <a:lstStyle/>
          <a:p>
            <a:r>
              <a:rPr lang="az-Latn-AZ" sz="2800" smtClean="0"/>
              <a:t>Mövzunun seçilməsi və digər </a:t>
            </a:r>
            <a:r>
              <a:rPr lang="az-Latn-AZ" sz="2800" err="1" smtClean="0"/>
              <a:t>kontentin</a:t>
            </a:r>
            <a:r>
              <a:rPr lang="az-Latn-AZ" sz="2800" smtClean="0"/>
              <a:t> əlavə olunması</a:t>
            </a:r>
            <a:endParaRPr lang="en-US" sz="2800"/>
          </a:p>
        </p:txBody>
      </p:sp>
      <p:sp>
        <p:nvSpPr>
          <p:cNvPr id="90115" name="Rectangle 3"/>
          <p:cNvSpPr>
            <a:spLocks noChangeArrowheads="1"/>
          </p:cNvSpPr>
          <p:nvPr/>
        </p:nvSpPr>
        <p:spPr bwMode="auto">
          <a:xfrm>
            <a:off x="5906531" y="912131"/>
            <a:ext cx="2958070" cy="2960688"/>
          </a:xfrm>
          <a:prstGeom prst="rect">
            <a:avLst/>
          </a:prstGeom>
          <a:noFill/>
          <a:ln w="9525">
            <a:noFill/>
            <a:miter lim="800000"/>
            <a:headEnd/>
            <a:tailEnd/>
          </a:ln>
          <a:effectLst/>
        </p:spPr>
        <p:txBody>
          <a:bodyPr/>
          <a:lstStyle/>
          <a:p>
            <a:pPr>
              <a:spcBef>
                <a:spcPct val="20000"/>
              </a:spcBef>
              <a:spcAft>
                <a:spcPct val="75000"/>
              </a:spcAft>
            </a:pPr>
            <a:r>
              <a:rPr lang="az-Latn-AZ" sz="2000" b="0" dirty="0" err="1" smtClean="0"/>
              <a:t>Prezentasiya</a:t>
            </a:r>
            <a:r>
              <a:rPr lang="az-Latn-AZ" sz="2000" b="0" dirty="0" smtClean="0"/>
              <a:t> üçün rəng sxemi kimi əsasən qara rəng </a:t>
            </a:r>
            <a:r>
              <a:rPr lang="az-Latn-AZ" sz="2000" b="0" dirty="0" err="1" smtClean="0"/>
              <a:t>işlənəcəkdir</a:t>
            </a:r>
            <a:r>
              <a:rPr lang="en-US" sz="2000" b="0" dirty="0" smtClean="0"/>
              <a:t>.</a:t>
            </a:r>
            <a:endParaRPr lang="en-US" sz="2000" b="0" dirty="0"/>
          </a:p>
          <a:p>
            <a:pPr>
              <a:spcBef>
                <a:spcPct val="20000"/>
              </a:spcBef>
              <a:spcAft>
                <a:spcPct val="75000"/>
              </a:spcAft>
            </a:pPr>
            <a:r>
              <a:rPr lang="az-Latn-AZ" sz="2000" b="0" dirty="0" smtClean="0"/>
              <a:t>Bəs əgər siz bir çox başqa rənglərdən və canlı dizayndan istifadə etmək istədikdə necə olsun</a:t>
            </a:r>
            <a:r>
              <a:rPr lang="en-US" sz="2000" b="0" dirty="0" smtClean="0"/>
              <a:t>?</a:t>
            </a:r>
            <a:endParaRPr lang="en-US" sz="2000" b="0" dirty="0"/>
          </a:p>
        </p:txBody>
      </p:sp>
      <p:sp>
        <p:nvSpPr>
          <p:cNvPr id="9011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Birbaşa </a:t>
            </a:r>
            <a:r>
              <a:rPr lang="en-US" b="0" smtClean="0">
                <a:solidFill>
                  <a:srgbClr val="FFCC00"/>
                </a:solidFill>
              </a:rPr>
              <a:t>PowerPoint </a:t>
            </a:r>
            <a:r>
              <a:rPr lang="az-Latn-AZ" b="0" smtClean="0">
                <a:solidFill>
                  <a:srgbClr val="FFCC00"/>
                </a:solidFill>
              </a:rPr>
              <a:t>mövzular </a:t>
            </a:r>
            <a:r>
              <a:rPr lang="az-Latn-AZ" smtClean="0">
                <a:solidFill>
                  <a:srgbClr val="FFCC00"/>
                </a:solidFill>
              </a:rPr>
              <a:t>qalereyasına</a:t>
            </a:r>
            <a:r>
              <a:rPr lang="az-Latn-AZ" b="0" smtClean="0">
                <a:solidFill>
                  <a:srgbClr val="FFCC00"/>
                </a:solidFill>
              </a:rPr>
              <a:t> keçin və burada olanları anlamağa çalışın</a:t>
            </a:r>
            <a:r>
              <a:rPr lang="en-US" b="0" smtClean="0">
                <a:solidFill>
                  <a:srgbClr val="FFCC00"/>
                </a:solidFill>
              </a:rPr>
              <a:t>. </a:t>
            </a:r>
            <a:r>
              <a:rPr lang="az-Latn-AZ" b="0" smtClean="0">
                <a:solidFill>
                  <a:srgbClr val="FFCC00"/>
                </a:solidFill>
              </a:rPr>
              <a:t>Mövzunu seçmək üçün onu yalnız </a:t>
            </a:r>
            <a:r>
              <a:rPr lang="az-Latn-AZ" b="0" err="1" smtClean="0">
                <a:solidFill>
                  <a:srgbClr val="FFCC00"/>
                </a:solidFill>
              </a:rPr>
              <a:t>klikləmək</a:t>
            </a:r>
            <a:r>
              <a:rPr lang="az-Latn-AZ" b="0" smtClean="0">
                <a:solidFill>
                  <a:srgbClr val="FFCC00"/>
                </a:solidFill>
              </a:rPr>
              <a:t> lazımdır</a:t>
            </a:r>
            <a:r>
              <a:rPr lang="en-US" b="0" smtClean="0">
                <a:solidFill>
                  <a:srgbClr val="FFCC00"/>
                </a:solidFill>
              </a:rPr>
              <a:t>. </a:t>
            </a:r>
            <a:endParaRPr lang="en-US" b="0">
              <a:solidFill>
                <a:srgbClr val="FFCC00"/>
              </a:solidFill>
            </a:endParaRPr>
          </a:p>
          <a:p>
            <a:pPr>
              <a:spcBef>
                <a:spcPct val="20000"/>
              </a:spcBef>
              <a:spcAft>
                <a:spcPct val="75000"/>
              </a:spcAft>
            </a:pPr>
            <a:r>
              <a:rPr lang="az-Latn-AZ" b="0" smtClean="0">
                <a:solidFill>
                  <a:srgbClr val="FFCC00"/>
                </a:solidFill>
              </a:rPr>
              <a:t>Siz həm də şəkil və başlıqlar kimi digər elementləri də slaydlara qoya bilərsiniz</a:t>
            </a:r>
            <a:r>
              <a:rPr lang="en-US" b="0" smtClean="0">
                <a:solidFill>
                  <a:srgbClr val="FFCC00"/>
                </a:solidFill>
              </a:rPr>
              <a:t>, </a:t>
            </a:r>
            <a:r>
              <a:rPr lang="az-Latn-AZ" b="0" smtClean="0">
                <a:solidFill>
                  <a:srgbClr val="FFCC00"/>
                </a:solidFill>
              </a:rPr>
              <a:t>sonra rahat şəkildə onları elə nizamlaya bilərsiniz ki, hər şey səliqə ilə yerləşsin</a:t>
            </a:r>
            <a:r>
              <a:rPr lang="en-US" b="0" smtClean="0">
                <a:solidFill>
                  <a:srgbClr val="FFCC00"/>
                </a:solidFill>
              </a:rPr>
              <a:t>. </a:t>
            </a:r>
            <a:endParaRPr lang="en-US" b="0">
              <a:solidFill>
                <a:srgbClr val="FFCC00"/>
              </a:solidFill>
            </a:endParaRP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0120" name="Picture 8"/>
          <p:cNvPicPr>
            <a:picLocks noChangeAspect="1" noChangeArrowheads="1"/>
          </p:cNvPicPr>
          <p:nvPr/>
        </p:nvPicPr>
        <p:blipFill>
          <a:blip r:embed="rId3"/>
          <a:srcRect/>
          <a:stretch>
            <a:fillRect/>
          </a:stretch>
        </p:blipFill>
        <p:spPr bwMode="auto">
          <a:xfrm>
            <a:off x="273051" y="1030088"/>
            <a:ext cx="5289550" cy="2671961"/>
          </a:xfrm>
          <a:prstGeom prst="rect">
            <a:avLst/>
          </a:prstGeom>
          <a:noFill/>
          <a:ln w="9525">
            <a:noFill/>
            <a:miter lim="800000"/>
            <a:headEnd/>
            <a:tailEnd/>
          </a:ln>
          <a:effectLst/>
        </p:spPr>
      </p:pic>
      <p:sp>
        <p:nvSpPr>
          <p:cNvPr id="11" name="TextBox 10"/>
          <p:cNvSpPr txBox="1"/>
          <p:nvPr/>
        </p:nvSpPr>
        <p:spPr>
          <a:xfrm>
            <a:off x="800100" y="1752600"/>
            <a:ext cx="1838325" cy="430887"/>
          </a:xfrm>
          <a:prstGeom prst="rect">
            <a:avLst/>
          </a:prstGeom>
          <a:noFill/>
        </p:spPr>
        <p:txBody>
          <a:bodyPr wrap="square" rtlCol="0">
            <a:spAutoFit/>
          </a:bodyPr>
          <a:lstStyle/>
          <a:p>
            <a:pPr algn="ctr"/>
            <a:r>
              <a:rPr lang="da-DK" sz="1100">
                <a:solidFill>
                  <a:schemeClr val="accent6">
                    <a:lumMod val="75000"/>
                  </a:schemeClr>
                </a:solidFill>
              </a:rPr>
              <a:t>Lorem ipsum dolor sit amet</a:t>
            </a:r>
            <a:endParaRPr lang="en-US" sz="1100">
              <a:solidFill>
                <a:schemeClr val="accent6">
                  <a:lumMod val="75000"/>
                </a:schemeClr>
              </a:solidFill>
            </a:endParaRPr>
          </a:p>
        </p:txBody>
      </p:sp>
      <p:sp>
        <p:nvSpPr>
          <p:cNvPr id="12" name="TextBox 11"/>
          <p:cNvSpPr txBox="1"/>
          <p:nvPr/>
        </p:nvSpPr>
        <p:spPr>
          <a:xfrm>
            <a:off x="800100" y="2457450"/>
            <a:ext cx="1838325" cy="307777"/>
          </a:xfrm>
          <a:prstGeom prst="rect">
            <a:avLst/>
          </a:prstGeom>
          <a:noFill/>
        </p:spPr>
        <p:txBody>
          <a:bodyPr wrap="square" rtlCol="0">
            <a:spAutoFit/>
          </a:bodyPr>
          <a:lstStyle/>
          <a:p>
            <a:pPr algn="ctr"/>
            <a:r>
              <a:rPr lang="pt-BR" sz="700" i="1">
                <a:solidFill>
                  <a:schemeClr val="accent6">
                    <a:lumMod val="75000"/>
                  </a:schemeClr>
                </a:solidFill>
              </a:rPr>
              <a:t>Nam pellentesque turpis eu purus sollicitudin adipiscing. Maecenas</a:t>
            </a:r>
            <a:endParaRPr lang="en-US" sz="700" i="1">
              <a:solidFill>
                <a:schemeClr val="accent6">
                  <a:lumMod val="75000"/>
                </a:schemeClr>
              </a:solidFill>
            </a:endParaRPr>
          </a:p>
        </p:txBody>
      </p:sp>
      <p:sp>
        <p:nvSpPr>
          <p:cNvPr id="13" name="TextBox 12"/>
          <p:cNvSpPr txBox="1"/>
          <p:nvPr/>
        </p:nvSpPr>
        <p:spPr>
          <a:xfrm>
            <a:off x="3276600" y="1762125"/>
            <a:ext cx="1838325" cy="261610"/>
          </a:xfrm>
          <a:prstGeom prst="rect">
            <a:avLst/>
          </a:prstGeom>
          <a:noFill/>
        </p:spPr>
        <p:txBody>
          <a:bodyPr wrap="square" rtlCol="0">
            <a:spAutoFit/>
          </a:bodyPr>
          <a:lstStyle/>
          <a:p>
            <a:pPr algn="ctr"/>
            <a:r>
              <a:rPr lang="da-DK" sz="1100">
                <a:solidFill>
                  <a:srgbClr val="C00000"/>
                </a:solidFill>
                <a:latin typeface="Bodoni MT Condensed" pitchFamily="18" charset="0"/>
              </a:rPr>
              <a:t>Lorem ipsum dolor sit amet</a:t>
            </a:r>
            <a:endParaRPr lang="en-US" sz="1100">
              <a:solidFill>
                <a:srgbClr val="C00000"/>
              </a:solidFill>
              <a:latin typeface="Bodoni MT Condensed" pitchFamily="18" charset="0"/>
            </a:endParaRPr>
          </a:p>
        </p:txBody>
      </p:sp>
      <p:sp>
        <p:nvSpPr>
          <p:cNvPr id="14" name="TextBox 13"/>
          <p:cNvSpPr txBox="1"/>
          <p:nvPr/>
        </p:nvSpPr>
        <p:spPr>
          <a:xfrm>
            <a:off x="3333750" y="2466975"/>
            <a:ext cx="1838325" cy="307777"/>
          </a:xfrm>
          <a:prstGeom prst="rect">
            <a:avLst/>
          </a:prstGeom>
          <a:noFill/>
        </p:spPr>
        <p:txBody>
          <a:bodyPr wrap="square" rtlCol="0">
            <a:spAutoFit/>
          </a:bodyPr>
          <a:lstStyle/>
          <a:p>
            <a:pPr algn="ctr"/>
            <a:r>
              <a:rPr lang="pt-BR" sz="700">
                <a:solidFill>
                  <a:schemeClr val="tx2">
                    <a:lumMod val="50000"/>
                  </a:schemeClr>
                </a:solidFill>
                <a:latin typeface="Bernard MT Condensed" pitchFamily="18" charset="0"/>
              </a:rPr>
              <a:t>Nam pellentesque turpis eu purus sollicitudin adipiscing. Maecenas</a:t>
            </a:r>
            <a:endParaRPr lang="en-US" sz="700">
              <a:solidFill>
                <a:schemeClr val="tx2">
                  <a:lumMod val="50000"/>
                </a:schemeClr>
              </a:solidFill>
              <a:latin typeface="Bernard MT Condensed"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slide(fromTop)">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slide(fromTop)">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0117">
                                            <p:txEl>
                                              <p:pRg st="0" end="0"/>
                                            </p:txEl>
                                          </p:spTgt>
                                        </p:tgtEl>
                                        <p:attrNameLst>
                                          <p:attrName>style.visibility</p:attrName>
                                        </p:attrNameLst>
                                      </p:cBhvr>
                                      <p:to>
                                        <p:strVal val="visible"/>
                                      </p:to>
                                    </p:set>
                                    <p:animEffect transition="in" filter="slide(fromLeft)">
                                      <p:cBhvr>
                                        <p:cTn id="17" dur="500"/>
                                        <p:tgtEl>
                                          <p:spTgt spid="901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1" end="1"/>
                                            </p:txEl>
                                          </p:spTgt>
                                        </p:tgtEl>
                                        <p:attrNameLst>
                                          <p:attrName>style.visibility</p:attrName>
                                        </p:attrNameLst>
                                      </p:cBhvr>
                                      <p:to>
                                        <p:strVal val="visible"/>
                                      </p:to>
                                    </p:set>
                                    <p:animEffect transition="in" filter="slide(fromLeft)">
                                      <p:cBhvr>
                                        <p:cTn id="22"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11138" y="73025"/>
            <a:ext cx="8027987" cy="614363"/>
          </a:xfrm>
        </p:spPr>
        <p:txBody>
          <a:bodyPr/>
          <a:lstStyle/>
          <a:p>
            <a:r>
              <a:rPr lang="az-Latn-AZ" smtClean="0"/>
              <a:t>Mövzuların gözəlliyi</a:t>
            </a:r>
            <a:endParaRPr lang="en-US"/>
          </a:p>
        </p:txBody>
      </p:sp>
      <p:sp>
        <p:nvSpPr>
          <p:cNvPr id="921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az-Latn-AZ" sz="2000" b="0" smtClean="0"/>
              <a:t>Hər bir </a:t>
            </a:r>
            <a:r>
              <a:rPr lang="az-Latn-AZ" sz="2000" b="0" err="1" smtClean="0"/>
              <a:t>prezentasiyanın</a:t>
            </a:r>
            <a:r>
              <a:rPr lang="az-Latn-AZ" sz="2000" b="0" smtClean="0"/>
              <a:t> mövzusu vardır</a:t>
            </a:r>
            <a:r>
              <a:rPr lang="en-US" sz="2000" b="0" smtClean="0"/>
              <a:t>. </a:t>
            </a:r>
            <a:endParaRPr lang="en-US" sz="2000" b="0"/>
          </a:p>
          <a:p>
            <a:pPr>
              <a:spcBef>
                <a:spcPct val="20000"/>
              </a:spcBef>
              <a:spcAft>
                <a:spcPct val="75000"/>
              </a:spcAft>
            </a:pPr>
            <a:r>
              <a:rPr lang="az-Latn-AZ" sz="2000" b="0" smtClean="0"/>
              <a:t>Bəziləri </a:t>
            </a:r>
            <a:r>
              <a:rPr lang="az-Latn-AZ" sz="2000" b="0" err="1" smtClean="0"/>
              <a:t>digərlərindən</a:t>
            </a:r>
            <a:r>
              <a:rPr lang="az-Latn-AZ" sz="2000" b="0" smtClean="0"/>
              <a:t> yalnız daha çox rəng çalarları olması ilə fərqlənir</a:t>
            </a:r>
            <a:r>
              <a:rPr lang="en-US" sz="2000" b="0" smtClean="0"/>
              <a:t>. </a:t>
            </a:r>
            <a:endParaRPr lang="en-US" sz="2000" b="0"/>
          </a:p>
        </p:txBody>
      </p:sp>
      <p:sp>
        <p:nvSpPr>
          <p:cNvPr id="92165" name="Rectangle 5"/>
          <p:cNvSpPr>
            <a:spLocks noChangeArrowheads="1"/>
          </p:cNvSpPr>
          <p:nvPr/>
        </p:nvSpPr>
        <p:spPr bwMode="auto">
          <a:xfrm>
            <a:off x="277813" y="3994150"/>
            <a:ext cx="5926137" cy="1560513"/>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Mövzu slaydların görünüş və rənglərini təyin edir və ona ziddiyyətsiz görünüş verir</a:t>
            </a:r>
            <a:r>
              <a:rPr lang="en-US" b="0" smtClean="0">
                <a:solidFill>
                  <a:srgbClr val="FFCC00"/>
                </a:solidFill>
              </a:rPr>
              <a:t>. </a:t>
            </a:r>
            <a:endParaRPr lang="en-US" b="0">
              <a:solidFill>
                <a:srgbClr val="FFCC00"/>
              </a:solidFill>
            </a:endParaRPr>
          </a:p>
          <a:p>
            <a:pPr>
              <a:spcBef>
                <a:spcPct val="20000"/>
              </a:spcBef>
              <a:spcAft>
                <a:spcPct val="75000"/>
              </a:spcAft>
            </a:pPr>
            <a:r>
              <a:rPr lang="az-Latn-AZ" b="0" smtClean="0">
                <a:solidFill>
                  <a:srgbClr val="FFCC00"/>
                </a:solidFill>
              </a:rPr>
              <a:t>Burada eyni kontenti, lakin müxtəlif </a:t>
            </a:r>
            <a:r>
              <a:rPr lang="az-Latn-AZ" b="0" err="1" smtClean="0">
                <a:solidFill>
                  <a:srgbClr val="FFCC00"/>
                </a:solidFill>
              </a:rPr>
              <a:t>movzuları</a:t>
            </a:r>
            <a:r>
              <a:rPr lang="az-Latn-AZ" b="0" smtClean="0">
                <a:solidFill>
                  <a:srgbClr val="FFCC00"/>
                </a:solidFill>
              </a:rPr>
              <a:t> olan üç titul slaydını görürsünüz</a:t>
            </a:r>
            <a:r>
              <a:rPr lang="en-US" b="0" smtClean="0">
                <a:solidFill>
                  <a:srgbClr val="FFCC00"/>
                </a:solidFill>
              </a:rPr>
              <a:t>. </a:t>
            </a:r>
            <a:endParaRPr lang="en-US" b="0">
              <a:solidFill>
                <a:srgbClr val="FFCC00"/>
              </a:solidFill>
            </a:endParaRP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2169" name="Picture 9"/>
          <p:cNvPicPr>
            <a:picLocks noChangeAspect="1" noChangeArrowheads="1"/>
          </p:cNvPicPr>
          <p:nvPr/>
        </p:nvPicPr>
        <p:blipFill>
          <a:blip r:embed="rId3"/>
          <a:srcRect/>
          <a:stretch>
            <a:fillRect/>
          </a:stretch>
        </p:blipFill>
        <p:spPr bwMode="auto">
          <a:xfrm>
            <a:off x="187327" y="879857"/>
            <a:ext cx="5794374" cy="2926967"/>
          </a:xfrm>
          <a:prstGeom prst="rect">
            <a:avLst/>
          </a:prstGeom>
          <a:noFill/>
          <a:ln w="9525">
            <a:noFill/>
            <a:miter lim="800000"/>
            <a:headEnd/>
            <a:tailEnd/>
          </a:ln>
          <a:effectLst/>
        </p:spPr>
      </p:pic>
      <p:sp>
        <p:nvSpPr>
          <p:cNvPr id="15" name="TextBox 14"/>
          <p:cNvSpPr txBox="1"/>
          <p:nvPr/>
        </p:nvSpPr>
        <p:spPr>
          <a:xfrm>
            <a:off x="3733800" y="1219200"/>
            <a:ext cx="1838325" cy="261610"/>
          </a:xfrm>
          <a:prstGeom prst="rect">
            <a:avLst/>
          </a:prstGeom>
          <a:noFill/>
        </p:spPr>
        <p:txBody>
          <a:bodyPr wrap="square" rtlCol="0">
            <a:spAutoFit/>
          </a:bodyPr>
          <a:lstStyle/>
          <a:p>
            <a:pPr algn="ctr"/>
            <a:r>
              <a:rPr lang="da-DK" sz="1050">
                <a:solidFill>
                  <a:srgbClr val="C00000"/>
                </a:solidFill>
                <a:latin typeface="Bodoni MT Condensed" pitchFamily="18" charset="0"/>
              </a:rPr>
              <a:t>Lorem ipsum dolor sit amet</a:t>
            </a:r>
            <a:endParaRPr lang="en-US" sz="1050">
              <a:solidFill>
                <a:srgbClr val="C00000"/>
              </a:solidFill>
              <a:latin typeface="Bodoni MT Condensed" pitchFamily="18" charset="0"/>
            </a:endParaRPr>
          </a:p>
        </p:txBody>
      </p:sp>
      <p:sp>
        <p:nvSpPr>
          <p:cNvPr id="16" name="TextBox 15"/>
          <p:cNvSpPr txBox="1"/>
          <p:nvPr/>
        </p:nvSpPr>
        <p:spPr>
          <a:xfrm>
            <a:off x="3724275" y="1819275"/>
            <a:ext cx="1838325" cy="276999"/>
          </a:xfrm>
          <a:prstGeom prst="rect">
            <a:avLst/>
          </a:prstGeom>
          <a:noFill/>
        </p:spPr>
        <p:txBody>
          <a:bodyPr wrap="square" rtlCol="0">
            <a:spAutoFit/>
          </a:bodyPr>
          <a:lstStyle/>
          <a:p>
            <a:pPr algn="ctr"/>
            <a:r>
              <a:rPr lang="pt-BR" sz="600">
                <a:solidFill>
                  <a:schemeClr val="tx2">
                    <a:lumMod val="50000"/>
                  </a:schemeClr>
                </a:solidFill>
                <a:latin typeface="Bernard MT Condensed" pitchFamily="18" charset="0"/>
              </a:rPr>
              <a:t>Nam pellentesque turpis eu purus sollicitudin adipiscing. Maecenas</a:t>
            </a:r>
            <a:endParaRPr lang="en-US" sz="600">
              <a:solidFill>
                <a:schemeClr val="tx2">
                  <a:lumMod val="50000"/>
                </a:schemeClr>
              </a:solidFill>
              <a:latin typeface="Bernard MT Condensed" pitchFamily="18" charset="0"/>
            </a:endParaRPr>
          </a:p>
        </p:txBody>
      </p:sp>
      <p:sp>
        <p:nvSpPr>
          <p:cNvPr id="17" name="TextBox 16"/>
          <p:cNvSpPr txBox="1"/>
          <p:nvPr/>
        </p:nvSpPr>
        <p:spPr>
          <a:xfrm>
            <a:off x="552451" y="1533524"/>
            <a:ext cx="1257300" cy="430887"/>
          </a:xfrm>
          <a:prstGeom prst="rect">
            <a:avLst/>
          </a:prstGeom>
          <a:noFill/>
        </p:spPr>
        <p:txBody>
          <a:bodyPr wrap="square" rtlCol="0">
            <a:spAutoFit/>
          </a:bodyPr>
          <a:lstStyle/>
          <a:p>
            <a:r>
              <a:rPr lang="da-DK" sz="1100">
                <a:latin typeface="+mj-lt"/>
              </a:rPr>
              <a:t>Lorem</a:t>
            </a:r>
            <a:r>
              <a:rPr lang="da-DK" sz="1100">
                <a:latin typeface="+mn-lt"/>
              </a:rPr>
              <a:t> ipsum dolor sit amet</a:t>
            </a:r>
            <a:endParaRPr lang="en-US" sz="1100">
              <a:latin typeface="+mn-lt"/>
            </a:endParaRPr>
          </a:p>
        </p:txBody>
      </p:sp>
      <p:sp>
        <p:nvSpPr>
          <p:cNvPr id="18" name="TextBox 17"/>
          <p:cNvSpPr txBox="1"/>
          <p:nvPr/>
        </p:nvSpPr>
        <p:spPr>
          <a:xfrm>
            <a:off x="552451" y="1971675"/>
            <a:ext cx="981074" cy="461665"/>
          </a:xfrm>
          <a:prstGeom prst="rect">
            <a:avLst/>
          </a:prstGeom>
          <a:noFill/>
        </p:spPr>
        <p:txBody>
          <a:bodyPr wrap="square" rtlCol="0">
            <a:spAutoFit/>
          </a:bodyPr>
          <a:lstStyle/>
          <a:p>
            <a:r>
              <a:rPr lang="pt-BR" sz="600">
                <a:solidFill>
                  <a:schemeClr val="tx2">
                    <a:lumMod val="50000"/>
                  </a:schemeClr>
                </a:solidFill>
                <a:latin typeface="+mn-lt"/>
              </a:rPr>
              <a:t>Nam pellentesque turpis eu purus sollicitudin adipiscing. Maecenas</a:t>
            </a:r>
            <a:endParaRPr lang="en-US" sz="600">
              <a:solidFill>
                <a:schemeClr val="tx2">
                  <a:lumMod val="50000"/>
                </a:schemeClr>
              </a:solidFill>
              <a:latin typeface="+mn-lt"/>
            </a:endParaRPr>
          </a:p>
        </p:txBody>
      </p:sp>
      <p:sp>
        <p:nvSpPr>
          <p:cNvPr id="19" name="TextBox 18"/>
          <p:cNvSpPr txBox="1"/>
          <p:nvPr/>
        </p:nvSpPr>
        <p:spPr>
          <a:xfrm>
            <a:off x="2743201" y="2371724"/>
            <a:ext cx="1257300" cy="430887"/>
          </a:xfrm>
          <a:prstGeom prst="rect">
            <a:avLst/>
          </a:prstGeom>
          <a:noFill/>
        </p:spPr>
        <p:txBody>
          <a:bodyPr wrap="square" rtlCol="0">
            <a:spAutoFit/>
          </a:bodyPr>
          <a:lstStyle/>
          <a:p>
            <a:pPr algn="r"/>
            <a:r>
              <a:rPr lang="da-DK" sz="1100">
                <a:solidFill>
                  <a:srgbClr val="44C9D3"/>
                </a:solidFill>
                <a:latin typeface="+mj-lt"/>
              </a:rPr>
              <a:t>Lorem</a:t>
            </a:r>
            <a:r>
              <a:rPr lang="da-DK" sz="1100">
                <a:solidFill>
                  <a:srgbClr val="44C9D3"/>
                </a:solidFill>
                <a:latin typeface="+mn-lt"/>
              </a:rPr>
              <a:t> ipsum dolor sit amet</a:t>
            </a:r>
            <a:endParaRPr lang="en-US" sz="1100">
              <a:solidFill>
                <a:srgbClr val="44C9D3"/>
              </a:solidFill>
              <a:latin typeface="+mn-lt"/>
            </a:endParaRPr>
          </a:p>
        </p:txBody>
      </p:sp>
      <p:sp>
        <p:nvSpPr>
          <p:cNvPr id="20" name="TextBox 19"/>
          <p:cNvSpPr txBox="1"/>
          <p:nvPr/>
        </p:nvSpPr>
        <p:spPr>
          <a:xfrm>
            <a:off x="3019427" y="2838450"/>
            <a:ext cx="981074" cy="461665"/>
          </a:xfrm>
          <a:prstGeom prst="rect">
            <a:avLst/>
          </a:prstGeom>
          <a:noFill/>
        </p:spPr>
        <p:txBody>
          <a:bodyPr wrap="square" rtlCol="0">
            <a:spAutoFit/>
          </a:bodyPr>
          <a:lstStyle/>
          <a:p>
            <a:pPr algn="r"/>
            <a:r>
              <a:rPr lang="pt-BR" sz="600">
                <a:solidFill>
                  <a:srgbClr val="84B2CC"/>
                </a:solidFill>
                <a:latin typeface="+mn-lt"/>
              </a:rPr>
              <a:t>Nam pellentesque turpis eu purus sollicitudin adipiscing. Maecenas</a:t>
            </a:r>
            <a:endParaRPr lang="en-US" sz="600">
              <a:solidFill>
                <a:srgbClr val="84B2CC"/>
              </a:solidFill>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slide(fromTop)">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slide(fromTop)">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2165">
                                            <p:txEl>
                                              <p:pRg st="0" end="0"/>
                                            </p:txEl>
                                          </p:spTgt>
                                        </p:tgtEl>
                                        <p:attrNameLst>
                                          <p:attrName>style.visibility</p:attrName>
                                        </p:attrNameLst>
                                      </p:cBhvr>
                                      <p:to>
                                        <p:strVal val="visible"/>
                                      </p:to>
                                    </p:set>
                                    <p:animEffect transition="in" filter="slide(fromLeft)">
                                      <p:cBhvr>
                                        <p:cTn id="17" dur="500"/>
                                        <p:tgtEl>
                                          <p:spTgt spid="9216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2165">
                                            <p:txEl>
                                              <p:pRg st="1" end="1"/>
                                            </p:txEl>
                                          </p:spTgt>
                                        </p:tgtEl>
                                        <p:attrNameLst>
                                          <p:attrName>style.visibility</p:attrName>
                                        </p:attrNameLst>
                                      </p:cBhvr>
                                      <p:to>
                                        <p:strVal val="visible"/>
                                      </p:to>
                                    </p:set>
                                    <p:animEffect transition="in" filter="slide(fromLeft)">
                                      <p:cBhvr>
                                        <p:cTn id="22" dur="500"/>
                                        <p:tgtEl>
                                          <p:spTgt spid="92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11138" y="73025"/>
            <a:ext cx="8027987" cy="614363"/>
          </a:xfrm>
        </p:spPr>
        <p:txBody>
          <a:bodyPr/>
          <a:lstStyle/>
          <a:p>
            <a:r>
              <a:rPr lang="az-Latn-AZ" smtClean="0"/>
              <a:t>Mövzuların gözəlliyi</a:t>
            </a:r>
            <a:endParaRPr lang="en-US"/>
          </a:p>
        </p:txBody>
      </p:sp>
      <p:sp>
        <p:nvSpPr>
          <p:cNvPr id="21606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az-Latn-AZ" sz="2000" b="0" smtClean="0"/>
              <a:t>Hər bir </a:t>
            </a:r>
            <a:r>
              <a:rPr lang="az-Latn-AZ" sz="2000" b="0" err="1" smtClean="0"/>
              <a:t>prezentasiyanın</a:t>
            </a:r>
            <a:r>
              <a:rPr lang="az-Latn-AZ" sz="2000" b="0" smtClean="0"/>
              <a:t> mövzusu vardır</a:t>
            </a:r>
            <a:r>
              <a:rPr lang="en-US" sz="2000" b="0" smtClean="0"/>
              <a:t>. </a:t>
            </a:r>
          </a:p>
          <a:p>
            <a:pPr>
              <a:spcBef>
                <a:spcPct val="20000"/>
              </a:spcBef>
              <a:spcAft>
                <a:spcPct val="75000"/>
              </a:spcAft>
            </a:pPr>
            <a:r>
              <a:rPr lang="az-Latn-AZ" sz="2000" b="0" smtClean="0"/>
              <a:t>Bəziləri </a:t>
            </a:r>
            <a:r>
              <a:rPr lang="az-Latn-AZ" sz="2000" b="0" err="1" smtClean="0"/>
              <a:t>digərlərindən</a:t>
            </a:r>
            <a:r>
              <a:rPr lang="az-Latn-AZ" sz="2000" b="0" smtClean="0"/>
              <a:t> yalnız daha çox rəng çalarları olması ilə fərqlənir</a:t>
            </a:r>
            <a:r>
              <a:rPr lang="en-US" sz="2000" b="0" smtClean="0"/>
              <a:t>. </a:t>
            </a:r>
            <a:endParaRPr lang="en-US" sz="2000" b="0"/>
          </a:p>
        </p:txBody>
      </p:sp>
      <p:sp>
        <p:nvSpPr>
          <p:cNvPr id="216068" name="Rectangle 4"/>
          <p:cNvSpPr>
            <a:spLocks noChangeArrowheads="1"/>
          </p:cNvSpPr>
          <p:nvPr/>
        </p:nvSpPr>
        <p:spPr bwMode="auto">
          <a:xfrm>
            <a:off x="277813" y="3994150"/>
            <a:ext cx="7285037" cy="392113"/>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Mövzu paket kimi təqdim olunan aşağıdakı elementlərdən ibarətdir</a:t>
            </a:r>
            <a:r>
              <a:rPr lang="en-US" b="0" smtClean="0">
                <a:solidFill>
                  <a:srgbClr val="FFCC00"/>
                </a:solidFill>
              </a:rPr>
              <a:t>:</a:t>
            </a:r>
            <a:endParaRPr lang="en-US" b="0">
              <a:solidFill>
                <a:srgbClr val="FFCC00"/>
              </a:solidFill>
            </a:endParaRPr>
          </a:p>
        </p:txBody>
      </p:sp>
      <p:sp>
        <p:nvSpPr>
          <p:cNvPr id="21606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6071" name="Rectangle 7"/>
          <p:cNvSpPr>
            <a:spLocks noChangeArrowheads="1"/>
          </p:cNvSpPr>
          <p:nvPr/>
        </p:nvSpPr>
        <p:spPr bwMode="auto">
          <a:xfrm>
            <a:off x="242888" y="4430713"/>
            <a:ext cx="5940425" cy="1562100"/>
          </a:xfrm>
          <a:prstGeom prst="rect">
            <a:avLst/>
          </a:prstGeom>
          <a:noFill/>
          <a:ln w="9525" algn="ctr">
            <a:noFill/>
            <a:miter lim="800000"/>
            <a:headEnd/>
            <a:tailEnd/>
          </a:ln>
          <a:effectLst/>
        </p:spPr>
        <p:txBody>
          <a:bodyPr>
            <a:spAutoFit/>
          </a:bodyPr>
          <a:lstStyle/>
          <a:p>
            <a:pPr marL="223838" indent="-223838">
              <a:spcBef>
                <a:spcPct val="20000"/>
              </a:spcBef>
              <a:spcAft>
                <a:spcPct val="25000"/>
              </a:spcAft>
              <a:buFontTx/>
              <a:buChar char="•"/>
            </a:pPr>
            <a:r>
              <a:rPr lang="az-Latn-AZ" b="0" smtClean="0">
                <a:solidFill>
                  <a:srgbClr val="FFCC00"/>
                </a:solidFill>
              </a:rPr>
              <a:t>Fon tərtibatı</a:t>
            </a:r>
            <a:endParaRPr lang="en-US" b="0">
              <a:solidFill>
                <a:srgbClr val="FFCC00"/>
              </a:solidFill>
            </a:endParaRPr>
          </a:p>
          <a:p>
            <a:pPr marL="223838" indent="-223838">
              <a:spcBef>
                <a:spcPct val="20000"/>
              </a:spcBef>
              <a:spcAft>
                <a:spcPct val="25000"/>
              </a:spcAft>
              <a:buFontTx/>
              <a:buChar char="•"/>
            </a:pPr>
            <a:r>
              <a:rPr lang="az-Latn-AZ" b="0" smtClean="0">
                <a:solidFill>
                  <a:srgbClr val="FFCC00"/>
                </a:solidFill>
              </a:rPr>
              <a:t>Rəng sxemi</a:t>
            </a:r>
            <a:endParaRPr lang="en-US" b="0">
              <a:solidFill>
                <a:srgbClr val="FFCC00"/>
              </a:solidFill>
            </a:endParaRPr>
          </a:p>
          <a:p>
            <a:pPr marL="223838" indent="-223838">
              <a:spcBef>
                <a:spcPct val="20000"/>
              </a:spcBef>
              <a:spcAft>
                <a:spcPct val="25000"/>
              </a:spcAft>
              <a:buFontTx/>
              <a:buChar char="•"/>
            </a:pPr>
            <a:r>
              <a:rPr lang="az-Latn-AZ" b="0" smtClean="0">
                <a:solidFill>
                  <a:srgbClr val="FFCC00"/>
                </a:solidFill>
              </a:rPr>
              <a:t>Şrift tipləri və ölçüləri</a:t>
            </a:r>
            <a:endParaRPr lang="en-US" b="0">
              <a:solidFill>
                <a:srgbClr val="FFCC00"/>
              </a:solidFill>
            </a:endParaRPr>
          </a:p>
          <a:p>
            <a:pPr marL="223838" indent="-223838">
              <a:spcBef>
                <a:spcPct val="20000"/>
              </a:spcBef>
              <a:spcAft>
                <a:spcPct val="25000"/>
              </a:spcAft>
              <a:buFontTx/>
              <a:buChar char="•"/>
            </a:pPr>
            <a:r>
              <a:rPr lang="az-Latn-AZ" b="0" err="1" smtClean="0">
                <a:solidFill>
                  <a:srgbClr val="FFCC00"/>
                </a:solidFill>
              </a:rPr>
              <a:t>Doldurucuların</a:t>
            </a:r>
            <a:r>
              <a:rPr lang="az-Latn-AZ" b="0" smtClean="0">
                <a:solidFill>
                  <a:srgbClr val="FFCC00"/>
                </a:solidFill>
              </a:rPr>
              <a:t> mövqeləri</a:t>
            </a:r>
            <a:endParaRPr lang="en-US" b="0">
              <a:solidFill>
                <a:srgbClr val="FFCC00"/>
              </a:solidFill>
            </a:endParaRPr>
          </a:p>
        </p:txBody>
      </p:sp>
      <p:pic>
        <p:nvPicPr>
          <p:cNvPr id="11" name="Picture 9"/>
          <p:cNvPicPr>
            <a:picLocks noChangeAspect="1" noChangeArrowheads="1"/>
          </p:cNvPicPr>
          <p:nvPr/>
        </p:nvPicPr>
        <p:blipFill>
          <a:blip r:embed="rId3"/>
          <a:srcRect/>
          <a:stretch>
            <a:fillRect/>
          </a:stretch>
        </p:blipFill>
        <p:spPr bwMode="auto">
          <a:xfrm>
            <a:off x="187327" y="879857"/>
            <a:ext cx="5794374" cy="2926967"/>
          </a:xfrm>
          <a:prstGeom prst="rect">
            <a:avLst/>
          </a:prstGeom>
          <a:noFill/>
          <a:ln w="9525">
            <a:noFill/>
            <a:miter lim="800000"/>
            <a:headEnd/>
            <a:tailEnd/>
          </a:ln>
          <a:effectLst/>
        </p:spPr>
      </p:pic>
      <p:sp>
        <p:nvSpPr>
          <p:cNvPr id="12" name="TextBox 11"/>
          <p:cNvSpPr txBox="1"/>
          <p:nvPr/>
        </p:nvSpPr>
        <p:spPr>
          <a:xfrm>
            <a:off x="3733800" y="1219200"/>
            <a:ext cx="1838325" cy="261610"/>
          </a:xfrm>
          <a:prstGeom prst="rect">
            <a:avLst/>
          </a:prstGeom>
          <a:noFill/>
        </p:spPr>
        <p:txBody>
          <a:bodyPr wrap="square" rtlCol="0">
            <a:spAutoFit/>
          </a:bodyPr>
          <a:lstStyle/>
          <a:p>
            <a:pPr algn="ctr"/>
            <a:r>
              <a:rPr lang="da-DK" sz="1050">
                <a:solidFill>
                  <a:srgbClr val="C00000"/>
                </a:solidFill>
                <a:latin typeface="Bodoni MT Condensed" pitchFamily="18" charset="0"/>
              </a:rPr>
              <a:t>Lorem ipsum dolor sit amet</a:t>
            </a:r>
            <a:endParaRPr lang="en-US" sz="1050">
              <a:solidFill>
                <a:srgbClr val="C00000"/>
              </a:solidFill>
              <a:latin typeface="Bodoni MT Condensed" pitchFamily="18" charset="0"/>
            </a:endParaRPr>
          </a:p>
        </p:txBody>
      </p:sp>
      <p:sp>
        <p:nvSpPr>
          <p:cNvPr id="13" name="TextBox 12"/>
          <p:cNvSpPr txBox="1"/>
          <p:nvPr/>
        </p:nvSpPr>
        <p:spPr>
          <a:xfrm>
            <a:off x="3724275" y="1819275"/>
            <a:ext cx="1838325" cy="276999"/>
          </a:xfrm>
          <a:prstGeom prst="rect">
            <a:avLst/>
          </a:prstGeom>
          <a:noFill/>
        </p:spPr>
        <p:txBody>
          <a:bodyPr wrap="square" rtlCol="0">
            <a:spAutoFit/>
          </a:bodyPr>
          <a:lstStyle/>
          <a:p>
            <a:pPr algn="ctr"/>
            <a:r>
              <a:rPr lang="pt-BR" sz="600">
                <a:solidFill>
                  <a:schemeClr val="tx2">
                    <a:lumMod val="50000"/>
                  </a:schemeClr>
                </a:solidFill>
                <a:latin typeface="Bernard MT Condensed" pitchFamily="18" charset="0"/>
              </a:rPr>
              <a:t>Nam pellentesque turpis eu purus sollicitudin adipiscing. Maecenas</a:t>
            </a:r>
            <a:endParaRPr lang="en-US" sz="600">
              <a:solidFill>
                <a:schemeClr val="tx2">
                  <a:lumMod val="50000"/>
                </a:schemeClr>
              </a:solidFill>
              <a:latin typeface="Bernard MT Condensed" pitchFamily="18" charset="0"/>
            </a:endParaRPr>
          </a:p>
        </p:txBody>
      </p:sp>
      <p:sp>
        <p:nvSpPr>
          <p:cNvPr id="14" name="TextBox 13"/>
          <p:cNvSpPr txBox="1"/>
          <p:nvPr/>
        </p:nvSpPr>
        <p:spPr>
          <a:xfrm>
            <a:off x="552451" y="1533524"/>
            <a:ext cx="1257300" cy="430887"/>
          </a:xfrm>
          <a:prstGeom prst="rect">
            <a:avLst/>
          </a:prstGeom>
          <a:noFill/>
        </p:spPr>
        <p:txBody>
          <a:bodyPr wrap="square" rtlCol="0">
            <a:spAutoFit/>
          </a:bodyPr>
          <a:lstStyle/>
          <a:p>
            <a:r>
              <a:rPr lang="da-DK" sz="1100">
                <a:latin typeface="+mj-lt"/>
              </a:rPr>
              <a:t>Lorem</a:t>
            </a:r>
            <a:r>
              <a:rPr lang="da-DK" sz="1100">
                <a:latin typeface="+mn-lt"/>
              </a:rPr>
              <a:t> ipsum dolor sit amet</a:t>
            </a:r>
            <a:endParaRPr lang="en-US" sz="1100">
              <a:latin typeface="+mn-lt"/>
            </a:endParaRPr>
          </a:p>
        </p:txBody>
      </p:sp>
      <p:sp>
        <p:nvSpPr>
          <p:cNvPr id="15" name="TextBox 14"/>
          <p:cNvSpPr txBox="1"/>
          <p:nvPr/>
        </p:nvSpPr>
        <p:spPr>
          <a:xfrm>
            <a:off x="552451" y="1971675"/>
            <a:ext cx="981074" cy="461665"/>
          </a:xfrm>
          <a:prstGeom prst="rect">
            <a:avLst/>
          </a:prstGeom>
          <a:noFill/>
        </p:spPr>
        <p:txBody>
          <a:bodyPr wrap="square" rtlCol="0">
            <a:spAutoFit/>
          </a:bodyPr>
          <a:lstStyle/>
          <a:p>
            <a:r>
              <a:rPr lang="pt-BR" sz="600">
                <a:solidFill>
                  <a:schemeClr val="tx2">
                    <a:lumMod val="50000"/>
                  </a:schemeClr>
                </a:solidFill>
                <a:latin typeface="+mn-lt"/>
              </a:rPr>
              <a:t>Nam pellentesque turpis eu purus sollicitudin adipiscing. Maecenas</a:t>
            </a:r>
            <a:endParaRPr lang="en-US" sz="600">
              <a:solidFill>
                <a:schemeClr val="tx2">
                  <a:lumMod val="50000"/>
                </a:schemeClr>
              </a:solidFill>
              <a:latin typeface="+mn-lt"/>
            </a:endParaRPr>
          </a:p>
        </p:txBody>
      </p:sp>
      <p:sp>
        <p:nvSpPr>
          <p:cNvPr id="16" name="TextBox 15"/>
          <p:cNvSpPr txBox="1"/>
          <p:nvPr/>
        </p:nvSpPr>
        <p:spPr>
          <a:xfrm>
            <a:off x="2743201" y="2371724"/>
            <a:ext cx="1257300" cy="430887"/>
          </a:xfrm>
          <a:prstGeom prst="rect">
            <a:avLst/>
          </a:prstGeom>
          <a:noFill/>
        </p:spPr>
        <p:txBody>
          <a:bodyPr wrap="square" rtlCol="0">
            <a:spAutoFit/>
          </a:bodyPr>
          <a:lstStyle/>
          <a:p>
            <a:pPr algn="r"/>
            <a:r>
              <a:rPr lang="da-DK" sz="1100">
                <a:solidFill>
                  <a:srgbClr val="44C9D3"/>
                </a:solidFill>
                <a:latin typeface="+mj-lt"/>
              </a:rPr>
              <a:t>Lorem</a:t>
            </a:r>
            <a:r>
              <a:rPr lang="da-DK" sz="1100">
                <a:solidFill>
                  <a:srgbClr val="44C9D3"/>
                </a:solidFill>
                <a:latin typeface="+mn-lt"/>
              </a:rPr>
              <a:t> ipsum dolor sit amet</a:t>
            </a:r>
            <a:endParaRPr lang="en-US" sz="1100">
              <a:solidFill>
                <a:srgbClr val="44C9D3"/>
              </a:solidFill>
              <a:latin typeface="+mn-lt"/>
            </a:endParaRPr>
          </a:p>
        </p:txBody>
      </p:sp>
      <p:sp>
        <p:nvSpPr>
          <p:cNvPr id="17" name="TextBox 16"/>
          <p:cNvSpPr txBox="1"/>
          <p:nvPr/>
        </p:nvSpPr>
        <p:spPr>
          <a:xfrm>
            <a:off x="3019427" y="2838450"/>
            <a:ext cx="981074" cy="461665"/>
          </a:xfrm>
          <a:prstGeom prst="rect">
            <a:avLst/>
          </a:prstGeom>
          <a:noFill/>
        </p:spPr>
        <p:txBody>
          <a:bodyPr wrap="square" rtlCol="0">
            <a:spAutoFit/>
          </a:bodyPr>
          <a:lstStyle/>
          <a:p>
            <a:pPr algn="r"/>
            <a:r>
              <a:rPr lang="pt-BR" sz="600">
                <a:solidFill>
                  <a:srgbClr val="84B2CC"/>
                </a:solidFill>
                <a:latin typeface="+mn-lt"/>
              </a:rPr>
              <a:t>Nam pellentesque turpis eu purus sollicitudin adipiscing. Maecenas</a:t>
            </a:r>
            <a:endParaRPr lang="en-US" sz="600">
              <a:solidFill>
                <a:srgbClr val="84B2CC"/>
              </a:solidFill>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6068">
                                            <p:txEl>
                                              <p:pRg st="0" end="0"/>
                                            </p:txEl>
                                          </p:spTgt>
                                        </p:tgtEl>
                                        <p:attrNameLst>
                                          <p:attrName>style.visibility</p:attrName>
                                        </p:attrNameLst>
                                      </p:cBhvr>
                                      <p:to>
                                        <p:strVal val="visible"/>
                                      </p:to>
                                    </p:set>
                                    <p:animEffect transition="in" filter="slide(fromLeft)">
                                      <p:cBhvr>
                                        <p:cTn id="7" dur="500"/>
                                        <p:tgtEl>
                                          <p:spTgt spid="2160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6071">
                                            <p:txEl>
                                              <p:pRg st="0" end="0"/>
                                            </p:txEl>
                                          </p:spTgt>
                                        </p:tgtEl>
                                        <p:attrNameLst>
                                          <p:attrName>style.visibility</p:attrName>
                                        </p:attrNameLst>
                                      </p:cBhvr>
                                      <p:to>
                                        <p:strVal val="visible"/>
                                      </p:to>
                                    </p:set>
                                    <p:animEffect transition="in" filter="checkerboard(across)">
                                      <p:cBhvr>
                                        <p:cTn id="12" dur="500"/>
                                        <p:tgtEl>
                                          <p:spTgt spid="2160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6071">
                                            <p:txEl>
                                              <p:pRg st="1" end="1"/>
                                            </p:txEl>
                                          </p:spTgt>
                                        </p:tgtEl>
                                        <p:attrNameLst>
                                          <p:attrName>style.visibility</p:attrName>
                                        </p:attrNameLst>
                                      </p:cBhvr>
                                      <p:to>
                                        <p:strVal val="visible"/>
                                      </p:to>
                                    </p:set>
                                    <p:animEffect transition="in" filter="checkerboard(across)">
                                      <p:cBhvr>
                                        <p:cTn id="17" dur="500"/>
                                        <p:tgtEl>
                                          <p:spTgt spid="2160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6071">
                                            <p:txEl>
                                              <p:pRg st="2" end="2"/>
                                            </p:txEl>
                                          </p:spTgt>
                                        </p:tgtEl>
                                        <p:attrNameLst>
                                          <p:attrName>style.visibility</p:attrName>
                                        </p:attrNameLst>
                                      </p:cBhvr>
                                      <p:to>
                                        <p:strVal val="visible"/>
                                      </p:to>
                                    </p:set>
                                    <p:animEffect transition="in" filter="checkerboard(across)">
                                      <p:cBhvr>
                                        <p:cTn id="22" dur="500"/>
                                        <p:tgtEl>
                                          <p:spTgt spid="2160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6071">
                                            <p:txEl>
                                              <p:pRg st="3" end="3"/>
                                            </p:txEl>
                                          </p:spTgt>
                                        </p:tgtEl>
                                        <p:attrNameLst>
                                          <p:attrName>style.visibility</p:attrName>
                                        </p:attrNameLst>
                                      </p:cBhvr>
                                      <p:to>
                                        <p:strVal val="visible"/>
                                      </p:to>
                                    </p:set>
                                    <p:animEffect transition="in" filter="checkerboard(across)">
                                      <p:cBhvr>
                                        <p:cTn id="27" dur="500"/>
                                        <p:tgtEl>
                                          <p:spTgt spid="2160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build="p" autoUpdateAnimBg="0" advAuto="0"/>
      <p:bldP spid="21607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11138" y="73025"/>
            <a:ext cx="8027987" cy="614363"/>
          </a:xfrm>
        </p:spPr>
        <p:txBody>
          <a:bodyPr/>
          <a:lstStyle/>
          <a:p>
            <a:r>
              <a:rPr lang="az-Latn-AZ" smtClean="0"/>
              <a:t>Mövzuların gözəlliyi</a:t>
            </a:r>
            <a:endParaRPr lang="en-US"/>
          </a:p>
        </p:txBody>
      </p:sp>
      <p:sp>
        <p:nvSpPr>
          <p:cNvPr id="214019" name="Rectangle 3"/>
          <p:cNvSpPr>
            <a:spLocks noChangeArrowheads="1"/>
          </p:cNvSpPr>
          <p:nvPr/>
        </p:nvSpPr>
        <p:spPr bwMode="auto">
          <a:xfrm>
            <a:off x="6119813" y="854075"/>
            <a:ext cx="2875906" cy="296068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Rəng sxemi fonun rəngləri, </a:t>
            </a:r>
            <a:r>
              <a:rPr lang="az-Latn-AZ" sz="2000" b="0" dirty="0" err="1" smtClean="0"/>
              <a:t>srift</a:t>
            </a:r>
            <a:r>
              <a:rPr lang="az-Latn-AZ" sz="2000" b="0" dirty="0" smtClean="0"/>
              <a:t> rəngləri, fiqurları doldurma rəngləri, çərçivələrin rəngləri, </a:t>
            </a:r>
            <a:r>
              <a:rPr lang="az-Latn-AZ" sz="2000" b="0" dirty="0" err="1" smtClean="0"/>
              <a:t>hiperəlaqələr</a:t>
            </a:r>
            <a:r>
              <a:rPr lang="az-Latn-AZ" sz="2000" b="0" dirty="0" smtClean="0"/>
              <a:t>, cədvəllər və sxemlər kimi slayd elementlərini əhatə edir</a:t>
            </a:r>
            <a:r>
              <a:rPr lang="en-US" sz="2000" b="0" dirty="0" smtClean="0"/>
              <a:t>.</a:t>
            </a:r>
            <a:endParaRPr lang="en-US" sz="2000" b="0" dirty="0"/>
          </a:p>
        </p:txBody>
      </p:sp>
      <p:sp>
        <p:nvSpPr>
          <p:cNvPr id="214020" name="Rectangle 4"/>
          <p:cNvSpPr>
            <a:spLocks noChangeArrowheads="1"/>
          </p:cNvSpPr>
          <p:nvPr/>
        </p:nvSpPr>
        <p:spPr bwMode="auto">
          <a:xfrm>
            <a:off x="277813" y="3994150"/>
            <a:ext cx="5926137" cy="1443038"/>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Əgər </a:t>
            </a:r>
            <a:r>
              <a:rPr lang="az-Latn-AZ" b="0" dirty="0" err="1" smtClean="0">
                <a:solidFill>
                  <a:srgbClr val="FFCC00"/>
                </a:solidFill>
              </a:rPr>
              <a:t>doldurucular</a:t>
            </a:r>
            <a:r>
              <a:rPr lang="az-Latn-AZ" b="0" dirty="0" smtClean="0">
                <a:solidFill>
                  <a:srgbClr val="FFCC00"/>
                </a:solidFill>
              </a:rPr>
              <a:t> varsa, mövzu artıq seçdiyiniz düzəni işlənməyə qəbul edir</a:t>
            </a:r>
            <a:r>
              <a:rPr lang="en-US" b="0" dirty="0" smtClean="0">
                <a:solidFill>
                  <a:srgbClr val="FFCC00"/>
                </a:solidFill>
              </a:rPr>
              <a:t>; </a:t>
            </a:r>
            <a:r>
              <a:rPr lang="az-Latn-AZ" b="0" dirty="0" smtClean="0">
                <a:solidFill>
                  <a:srgbClr val="FFCC00"/>
                </a:solidFill>
              </a:rPr>
              <a:t>o yalnız elementləri ətrafda ehmalca hərəkət etdirir</a:t>
            </a:r>
            <a:r>
              <a:rPr lang="en-US" b="0" dirty="0" smtClean="0">
                <a:solidFill>
                  <a:srgbClr val="FFCC00"/>
                </a:solidFill>
              </a:rPr>
              <a:t>. </a:t>
            </a:r>
            <a:endParaRPr lang="en-US" b="0" dirty="0">
              <a:solidFill>
                <a:srgbClr val="FFCC00"/>
              </a:solidFill>
            </a:endParaRPr>
          </a:p>
        </p:txBody>
      </p:sp>
      <p:sp>
        <p:nvSpPr>
          <p:cNvPr id="214021"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0" name="Picture 9"/>
          <p:cNvPicPr>
            <a:picLocks noChangeAspect="1" noChangeArrowheads="1"/>
          </p:cNvPicPr>
          <p:nvPr/>
        </p:nvPicPr>
        <p:blipFill>
          <a:blip r:embed="rId3"/>
          <a:srcRect/>
          <a:stretch>
            <a:fillRect/>
          </a:stretch>
        </p:blipFill>
        <p:spPr bwMode="auto">
          <a:xfrm>
            <a:off x="187327" y="879857"/>
            <a:ext cx="5794374" cy="2926967"/>
          </a:xfrm>
          <a:prstGeom prst="rect">
            <a:avLst/>
          </a:prstGeom>
          <a:noFill/>
          <a:ln w="9525">
            <a:noFill/>
            <a:miter lim="800000"/>
            <a:headEnd/>
            <a:tailEnd/>
          </a:ln>
          <a:effectLst/>
        </p:spPr>
      </p:pic>
      <p:sp>
        <p:nvSpPr>
          <p:cNvPr id="11" name="TextBox 10"/>
          <p:cNvSpPr txBox="1"/>
          <p:nvPr/>
        </p:nvSpPr>
        <p:spPr>
          <a:xfrm>
            <a:off x="3733800" y="1219200"/>
            <a:ext cx="1838325" cy="261610"/>
          </a:xfrm>
          <a:prstGeom prst="rect">
            <a:avLst/>
          </a:prstGeom>
          <a:noFill/>
        </p:spPr>
        <p:txBody>
          <a:bodyPr wrap="square" rtlCol="0">
            <a:spAutoFit/>
          </a:bodyPr>
          <a:lstStyle/>
          <a:p>
            <a:pPr algn="ctr"/>
            <a:r>
              <a:rPr lang="da-DK" sz="1050">
                <a:solidFill>
                  <a:srgbClr val="C00000"/>
                </a:solidFill>
                <a:latin typeface="Bodoni MT Condensed" pitchFamily="18" charset="0"/>
              </a:rPr>
              <a:t>Lorem ipsum dolor sit amet</a:t>
            </a:r>
            <a:endParaRPr lang="en-US" sz="1050">
              <a:solidFill>
                <a:srgbClr val="C00000"/>
              </a:solidFill>
              <a:latin typeface="Bodoni MT Condensed" pitchFamily="18" charset="0"/>
            </a:endParaRPr>
          </a:p>
        </p:txBody>
      </p:sp>
      <p:sp>
        <p:nvSpPr>
          <p:cNvPr id="12" name="TextBox 11"/>
          <p:cNvSpPr txBox="1"/>
          <p:nvPr/>
        </p:nvSpPr>
        <p:spPr>
          <a:xfrm>
            <a:off x="3724275" y="1819275"/>
            <a:ext cx="1838325" cy="276999"/>
          </a:xfrm>
          <a:prstGeom prst="rect">
            <a:avLst/>
          </a:prstGeom>
          <a:noFill/>
        </p:spPr>
        <p:txBody>
          <a:bodyPr wrap="square" rtlCol="0">
            <a:spAutoFit/>
          </a:bodyPr>
          <a:lstStyle/>
          <a:p>
            <a:pPr algn="ctr"/>
            <a:r>
              <a:rPr lang="pt-BR" sz="600">
                <a:solidFill>
                  <a:schemeClr val="tx2">
                    <a:lumMod val="50000"/>
                  </a:schemeClr>
                </a:solidFill>
                <a:latin typeface="Bernard MT Condensed" pitchFamily="18" charset="0"/>
              </a:rPr>
              <a:t>Nam pellentesque turpis eu purus sollicitudin adipiscing. Maecenas</a:t>
            </a:r>
            <a:endParaRPr lang="en-US" sz="600">
              <a:solidFill>
                <a:schemeClr val="tx2">
                  <a:lumMod val="50000"/>
                </a:schemeClr>
              </a:solidFill>
              <a:latin typeface="Bernard MT Condensed" pitchFamily="18" charset="0"/>
            </a:endParaRPr>
          </a:p>
        </p:txBody>
      </p:sp>
      <p:sp>
        <p:nvSpPr>
          <p:cNvPr id="13" name="TextBox 12"/>
          <p:cNvSpPr txBox="1"/>
          <p:nvPr/>
        </p:nvSpPr>
        <p:spPr>
          <a:xfrm>
            <a:off x="552451" y="1533524"/>
            <a:ext cx="1257300" cy="430887"/>
          </a:xfrm>
          <a:prstGeom prst="rect">
            <a:avLst/>
          </a:prstGeom>
          <a:noFill/>
        </p:spPr>
        <p:txBody>
          <a:bodyPr wrap="square" rtlCol="0">
            <a:spAutoFit/>
          </a:bodyPr>
          <a:lstStyle/>
          <a:p>
            <a:r>
              <a:rPr lang="da-DK" sz="1100">
                <a:latin typeface="+mj-lt"/>
              </a:rPr>
              <a:t>Lorem</a:t>
            </a:r>
            <a:r>
              <a:rPr lang="da-DK" sz="1100">
                <a:latin typeface="+mn-lt"/>
              </a:rPr>
              <a:t> ipsum dolor sit amet</a:t>
            </a:r>
            <a:endParaRPr lang="en-US" sz="1100">
              <a:latin typeface="+mn-lt"/>
            </a:endParaRPr>
          </a:p>
        </p:txBody>
      </p:sp>
      <p:sp>
        <p:nvSpPr>
          <p:cNvPr id="14" name="TextBox 13"/>
          <p:cNvSpPr txBox="1"/>
          <p:nvPr/>
        </p:nvSpPr>
        <p:spPr>
          <a:xfrm>
            <a:off x="552451" y="1971675"/>
            <a:ext cx="981074" cy="461665"/>
          </a:xfrm>
          <a:prstGeom prst="rect">
            <a:avLst/>
          </a:prstGeom>
          <a:noFill/>
        </p:spPr>
        <p:txBody>
          <a:bodyPr wrap="square" rtlCol="0">
            <a:spAutoFit/>
          </a:bodyPr>
          <a:lstStyle/>
          <a:p>
            <a:r>
              <a:rPr lang="pt-BR" sz="600">
                <a:solidFill>
                  <a:schemeClr val="tx2">
                    <a:lumMod val="50000"/>
                  </a:schemeClr>
                </a:solidFill>
                <a:latin typeface="+mn-lt"/>
              </a:rPr>
              <a:t>Nam pellentesque turpis eu purus sollicitudin adipiscing. Maecenas</a:t>
            </a:r>
            <a:endParaRPr lang="en-US" sz="600">
              <a:solidFill>
                <a:schemeClr val="tx2">
                  <a:lumMod val="50000"/>
                </a:schemeClr>
              </a:solidFill>
              <a:latin typeface="+mn-lt"/>
            </a:endParaRPr>
          </a:p>
        </p:txBody>
      </p:sp>
      <p:sp>
        <p:nvSpPr>
          <p:cNvPr id="15" name="TextBox 14"/>
          <p:cNvSpPr txBox="1"/>
          <p:nvPr/>
        </p:nvSpPr>
        <p:spPr>
          <a:xfrm>
            <a:off x="2743201" y="2371724"/>
            <a:ext cx="1257300" cy="430887"/>
          </a:xfrm>
          <a:prstGeom prst="rect">
            <a:avLst/>
          </a:prstGeom>
          <a:noFill/>
        </p:spPr>
        <p:txBody>
          <a:bodyPr wrap="square" rtlCol="0">
            <a:spAutoFit/>
          </a:bodyPr>
          <a:lstStyle/>
          <a:p>
            <a:pPr algn="r"/>
            <a:r>
              <a:rPr lang="da-DK" sz="1100">
                <a:solidFill>
                  <a:srgbClr val="44C9D3"/>
                </a:solidFill>
                <a:latin typeface="+mj-lt"/>
              </a:rPr>
              <a:t>Lorem</a:t>
            </a:r>
            <a:r>
              <a:rPr lang="da-DK" sz="1100">
                <a:solidFill>
                  <a:srgbClr val="44C9D3"/>
                </a:solidFill>
                <a:latin typeface="+mn-lt"/>
              </a:rPr>
              <a:t> ipsum dolor sit amet</a:t>
            </a:r>
            <a:endParaRPr lang="en-US" sz="1100">
              <a:solidFill>
                <a:srgbClr val="44C9D3"/>
              </a:solidFill>
              <a:latin typeface="+mn-lt"/>
            </a:endParaRPr>
          </a:p>
        </p:txBody>
      </p:sp>
      <p:sp>
        <p:nvSpPr>
          <p:cNvPr id="16" name="TextBox 15"/>
          <p:cNvSpPr txBox="1"/>
          <p:nvPr/>
        </p:nvSpPr>
        <p:spPr>
          <a:xfrm>
            <a:off x="3019427" y="2838450"/>
            <a:ext cx="981074" cy="461665"/>
          </a:xfrm>
          <a:prstGeom prst="rect">
            <a:avLst/>
          </a:prstGeom>
          <a:noFill/>
        </p:spPr>
        <p:txBody>
          <a:bodyPr wrap="square" rtlCol="0">
            <a:spAutoFit/>
          </a:bodyPr>
          <a:lstStyle/>
          <a:p>
            <a:pPr algn="r"/>
            <a:r>
              <a:rPr lang="pt-BR" sz="600">
                <a:solidFill>
                  <a:srgbClr val="84B2CC"/>
                </a:solidFill>
                <a:latin typeface="+mn-lt"/>
              </a:rPr>
              <a:t>Nam pellentesque turpis eu purus sollicitudin adipiscing. Maecenas</a:t>
            </a:r>
            <a:endParaRPr lang="en-US" sz="600">
              <a:solidFill>
                <a:srgbClr val="84B2CC"/>
              </a:solidFill>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slide(fromTop)">
                                      <p:cBhvr>
                                        <p:cTn id="7" dur="500"/>
                                        <p:tgtEl>
                                          <p:spTgt spid="2140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4020">
                                            <p:txEl>
                                              <p:pRg st="0" end="0"/>
                                            </p:txEl>
                                          </p:spTgt>
                                        </p:tgtEl>
                                        <p:attrNameLst>
                                          <p:attrName>style.visibility</p:attrName>
                                        </p:attrNameLst>
                                      </p:cBhvr>
                                      <p:to>
                                        <p:strVal val="visible"/>
                                      </p:to>
                                    </p:set>
                                    <p:animEffect transition="in" filter="slide(fromLeft)">
                                      <p:cBhvr>
                                        <p:cTn id="12" dur="500"/>
                                        <p:tgtEl>
                                          <p:spTgt spid="214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utoUpdateAnimBg="0"/>
      <p:bldP spid="21402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14" name="Picture 6"/>
          <p:cNvPicPr>
            <a:picLocks noChangeAspect="1" noChangeArrowheads="1"/>
          </p:cNvPicPr>
          <p:nvPr/>
        </p:nvPicPr>
        <p:blipFill>
          <a:blip r:embed="rId4"/>
          <a:srcRect/>
          <a:stretch>
            <a:fillRect/>
          </a:stretch>
        </p:blipFill>
        <p:spPr bwMode="auto">
          <a:xfrm>
            <a:off x="236538" y="933325"/>
            <a:ext cx="5554662" cy="2825825"/>
          </a:xfrm>
          <a:prstGeom prst="rect">
            <a:avLst/>
          </a:prstGeom>
          <a:noFill/>
          <a:ln w="9525">
            <a:noFill/>
            <a:miter lim="800000"/>
            <a:headEnd/>
            <a:tailEnd/>
          </a:ln>
          <a:effectLst/>
        </p:spPr>
      </p:pic>
      <p:sp>
        <p:nvSpPr>
          <p:cNvPr id="94210" name="Rectangle 2"/>
          <p:cNvSpPr>
            <a:spLocks noGrp="1" noChangeArrowheads="1"/>
          </p:cNvSpPr>
          <p:nvPr>
            <p:ph type="title"/>
          </p:nvPr>
        </p:nvSpPr>
        <p:spPr>
          <a:xfrm>
            <a:off x="239713" y="79375"/>
            <a:ext cx="8904287" cy="614363"/>
          </a:xfrm>
        </p:spPr>
        <p:txBody>
          <a:bodyPr/>
          <a:lstStyle/>
          <a:p>
            <a:r>
              <a:rPr lang="az-Latn-AZ" smtClean="0"/>
              <a:t>Mövzunun seçilməsi</a:t>
            </a:r>
            <a:endParaRPr lang="en-US"/>
          </a:p>
        </p:txBody>
      </p:sp>
      <p:sp>
        <p:nvSpPr>
          <p:cNvPr id="94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b="0" smtClean="0"/>
              <a:t>Hər bir </a:t>
            </a:r>
            <a:r>
              <a:rPr lang="az-Latn-AZ" b="0" err="1" smtClean="0"/>
              <a:t>prezentasiya</a:t>
            </a:r>
            <a:r>
              <a:rPr lang="az-Latn-AZ" b="0" smtClean="0"/>
              <a:t> Office Mövzusu adlanan susmaya görə mövzu ilə başlayır</a:t>
            </a:r>
            <a:r>
              <a:rPr lang="en-US" b="0" smtClean="0"/>
              <a:t>.</a:t>
            </a:r>
            <a:endParaRPr lang="en-US" b="0"/>
          </a:p>
          <a:p>
            <a:pPr>
              <a:spcBef>
                <a:spcPct val="20000"/>
              </a:spcBef>
              <a:spcAft>
                <a:spcPct val="75000"/>
              </a:spcAft>
            </a:pPr>
            <a:r>
              <a:rPr lang="az-Latn-AZ" b="0" smtClean="0"/>
              <a:t>Başqa birisini tapıb tətbiq etməyə Lent üzərində </a:t>
            </a:r>
            <a:r>
              <a:rPr lang="az-Latn-AZ" smtClean="0"/>
              <a:t>Tərtibat</a:t>
            </a:r>
            <a:r>
              <a:rPr lang="az-Latn-AZ" b="0" smtClean="0"/>
              <a:t> tab vərəqini </a:t>
            </a:r>
            <a:r>
              <a:rPr lang="az-Latn-AZ" b="0" err="1" smtClean="0"/>
              <a:t>klikləməklə</a:t>
            </a:r>
            <a:r>
              <a:rPr lang="az-Latn-AZ" b="0" smtClean="0"/>
              <a:t> başlayın</a:t>
            </a:r>
            <a:r>
              <a:rPr lang="en-US" b="0" smtClean="0"/>
              <a:t>.</a:t>
            </a:r>
            <a:r>
              <a:rPr lang="en-US" sz="2000" b="0" smtClean="0"/>
              <a:t> </a:t>
            </a:r>
            <a:endParaRPr lang="en-US" sz="2000" b="0"/>
          </a:p>
        </p:txBody>
      </p:sp>
      <p:graphicFrame>
        <p:nvGraphicFramePr>
          <p:cNvPr id="94212" name="Object 4"/>
          <p:cNvGraphicFramePr>
            <a:graphicFrameLocks noChangeAspect="1"/>
          </p:cNvGraphicFramePr>
          <p:nvPr/>
        </p:nvGraphicFramePr>
        <p:xfrm>
          <a:off x="339725" y="4059238"/>
          <a:ext cx="269875" cy="303212"/>
        </p:xfrm>
        <a:graphic>
          <a:graphicData uri="http://schemas.openxmlformats.org/presentationml/2006/ole">
            <p:oleObj spid="_x0000_s94212" name="Visio" r:id="rId5" imgW="270231" imgH="303063" progId="">
              <p:embed/>
            </p:oleObj>
          </a:graphicData>
        </a:graphic>
      </p:graphicFrame>
      <p:graphicFrame>
        <p:nvGraphicFramePr>
          <p:cNvPr id="94213" name="Object 5"/>
          <p:cNvGraphicFramePr>
            <a:graphicFrameLocks noChangeAspect="1"/>
          </p:cNvGraphicFramePr>
          <p:nvPr/>
        </p:nvGraphicFramePr>
        <p:xfrm>
          <a:off x="339725" y="4792663"/>
          <a:ext cx="269875" cy="303212"/>
        </p:xfrm>
        <a:graphic>
          <a:graphicData uri="http://schemas.openxmlformats.org/presentationml/2006/ole">
            <p:oleObj spid="_x0000_s94213" name="Visio" r:id="rId6" imgW="270231" imgH="303063" progId="">
              <p:embed/>
            </p:oleObj>
          </a:graphicData>
        </a:graphic>
      </p:graphicFrame>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4217" name="Rectangle 9"/>
          <p:cNvSpPr>
            <a:spLocks noChangeArrowheads="1"/>
          </p:cNvSpPr>
          <p:nvPr/>
        </p:nvSpPr>
        <p:spPr bwMode="auto">
          <a:xfrm>
            <a:off x="676275" y="402590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Burada kiçik </a:t>
            </a:r>
            <a:r>
              <a:rPr lang="az-Latn-AZ" b="0" err="1" smtClean="0">
                <a:solidFill>
                  <a:srgbClr val="FFCC00"/>
                </a:solidFill>
              </a:rPr>
              <a:t>rəsmçiklər</a:t>
            </a:r>
            <a:r>
              <a:rPr lang="az-Latn-AZ" b="0" smtClean="0">
                <a:solidFill>
                  <a:srgbClr val="FFCC00"/>
                </a:solidFill>
              </a:rPr>
              <a:t> şəklində gördüyünüz mövzu nümunələri </a:t>
            </a:r>
            <a:r>
              <a:rPr lang="az-Latn-AZ" smtClean="0">
                <a:solidFill>
                  <a:srgbClr val="FFCC00"/>
                </a:solidFill>
              </a:rPr>
              <a:t>Mövzular</a:t>
            </a:r>
            <a:r>
              <a:rPr lang="az-Latn-AZ" b="0" smtClean="0">
                <a:solidFill>
                  <a:srgbClr val="FFCC00"/>
                </a:solidFill>
              </a:rPr>
              <a:t> qrupunda göstəriləcək</a:t>
            </a:r>
            <a:r>
              <a:rPr lang="en-US" b="0" smtClean="0">
                <a:solidFill>
                  <a:srgbClr val="FFCC00"/>
                </a:solidFill>
              </a:rPr>
              <a:t>.</a:t>
            </a:r>
            <a:endParaRPr lang="en-US" b="0">
              <a:solidFill>
                <a:srgbClr val="FFCC00"/>
              </a:solidFill>
            </a:endParaRPr>
          </a:p>
          <a:p>
            <a:pPr>
              <a:spcBef>
                <a:spcPct val="20000"/>
              </a:spcBef>
              <a:spcAft>
                <a:spcPct val="45000"/>
              </a:spcAft>
            </a:pPr>
            <a:r>
              <a:rPr lang="az-Latn-AZ" b="0" smtClean="0">
                <a:solidFill>
                  <a:srgbClr val="FFCC00"/>
                </a:solidFill>
              </a:rPr>
              <a:t>Əlavə mövzulara baxmaq üçün qrupun sağındakı </a:t>
            </a:r>
            <a:r>
              <a:rPr lang="az-Latn-AZ" smtClean="0">
                <a:solidFill>
                  <a:srgbClr val="FFCC00"/>
                </a:solidFill>
              </a:rPr>
              <a:t>Digər</a:t>
            </a:r>
            <a:r>
              <a:rPr lang="az-Latn-AZ" b="0" smtClean="0">
                <a:solidFill>
                  <a:srgbClr val="FFCC00"/>
                </a:solidFill>
              </a:rPr>
              <a:t> düyməsini </a:t>
            </a:r>
            <a:r>
              <a:rPr lang="az-Latn-AZ" b="0" err="1" smtClean="0">
                <a:solidFill>
                  <a:srgbClr val="FFCC00"/>
                </a:solidFill>
              </a:rPr>
              <a:t>klikləyin</a:t>
            </a:r>
            <a:r>
              <a:rPr lang="en-US" b="0" smtClean="0">
                <a:solidFill>
                  <a:srgbClr val="FFCC00"/>
                </a:solidFill>
              </a:rPr>
              <a:t>.</a:t>
            </a:r>
            <a:endParaRPr lang="en-US" b="0">
              <a:solidFill>
                <a:srgbClr val="FFCC00"/>
              </a:solidFill>
            </a:endParaRPr>
          </a:p>
        </p:txBody>
      </p:sp>
      <p:sp>
        <p:nvSpPr>
          <p:cNvPr id="14" name="TextBox 13"/>
          <p:cNvSpPr txBox="1"/>
          <p:nvPr/>
        </p:nvSpPr>
        <p:spPr>
          <a:xfrm>
            <a:off x="2029898" y="1043448"/>
            <a:ext cx="656152" cy="200055"/>
          </a:xfrm>
          <a:prstGeom prst="rect">
            <a:avLst/>
          </a:prstGeom>
          <a:noFill/>
        </p:spPr>
        <p:txBody>
          <a:bodyPr wrap="square" rtlCol="0">
            <a:spAutoFit/>
          </a:bodyPr>
          <a:lstStyle/>
          <a:p>
            <a:pPr algn="ctr"/>
            <a:r>
              <a:rPr lang="az-Latn-AZ" sz="700" smtClean="0">
                <a:solidFill>
                  <a:schemeClr val="accent2">
                    <a:lumMod val="75000"/>
                  </a:schemeClr>
                </a:solidFill>
              </a:rPr>
              <a:t>Tərtibat</a:t>
            </a:r>
            <a:endParaRPr lang="en-US" sz="700">
              <a:solidFill>
                <a:schemeClr val="accent2">
                  <a:lumMod val="75000"/>
                </a:schemeClr>
              </a:solidFill>
            </a:endParaRPr>
          </a:p>
        </p:txBody>
      </p:sp>
      <p:sp>
        <p:nvSpPr>
          <p:cNvPr id="16" name="TextBox 15"/>
          <p:cNvSpPr txBox="1"/>
          <p:nvPr/>
        </p:nvSpPr>
        <p:spPr>
          <a:xfrm>
            <a:off x="2724150" y="2447925"/>
            <a:ext cx="1838325" cy="584775"/>
          </a:xfrm>
          <a:prstGeom prst="rect">
            <a:avLst/>
          </a:prstGeom>
          <a:noFill/>
        </p:spPr>
        <p:txBody>
          <a:bodyPr wrap="square" rtlCol="0">
            <a:spAutoFit/>
          </a:bodyPr>
          <a:lstStyle/>
          <a:p>
            <a:pPr algn="ctr"/>
            <a:r>
              <a:rPr lang="da-DK" sz="1600">
                <a:solidFill>
                  <a:srgbClr val="C00000"/>
                </a:solidFill>
                <a:latin typeface="Bodoni MT Condensed" pitchFamily="18" charset="0"/>
              </a:rPr>
              <a:t>Lorem ipsum dolor sit amet</a:t>
            </a:r>
            <a:endParaRPr lang="en-US" sz="1600">
              <a:solidFill>
                <a:srgbClr val="C00000"/>
              </a:solidFill>
              <a:latin typeface="Bodoni MT Condensed" pitchFamily="18" charset="0"/>
            </a:endParaRPr>
          </a:p>
        </p:txBody>
      </p:sp>
      <p:sp>
        <p:nvSpPr>
          <p:cNvPr id="17" name="TextBox 16"/>
          <p:cNvSpPr txBox="1"/>
          <p:nvPr/>
        </p:nvSpPr>
        <p:spPr>
          <a:xfrm>
            <a:off x="2714625" y="3219450"/>
            <a:ext cx="1838325" cy="276999"/>
          </a:xfrm>
          <a:prstGeom prst="rect">
            <a:avLst/>
          </a:prstGeom>
          <a:noFill/>
        </p:spPr>
        <p:txBody>
          <a:bodyPr wrap="square" rtlCol="0">
            <a:spAutoFit/>
          </a:bodyPr>
          <a:lstStyle/>
          <a:p>
            <a:pPr algn="ctr"/>
            <a:r>
              <a:rPr lang="pt-BR" sz="600">
                <a:solidFill>
                  <a:schemeClr val="tx2">
                    <a:lumMod val="50000"/>
                  </a:schemeClr>
                </a:solidFill>
                <a:latin typeface="Bernard MT Condensed" pitchFamily="18" charset="0"/>
              </a:rPr>
              <a:t>Nam pellentesque turpis eu purus sollicitudin adipiscing. Maecenas</a:t>
            </a:r>
            <a:endParaRPr lang="en-US" sz="600">
              <a:solidFill>
                <a:schemeClr val="tx2">
                  <a:lumMod val="50000"/>
                </a:schemeClr>
              </a:solidFill>
              <a:latin typeface="Bernard MT Condensed"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slide(fromTop)">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slide(fromTop)">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4212"/>
                                        </p:tgtEl>
                                        <p:attrNameLst>
                                          <p:attrName>style.visibility</p:attrName>
                                        </p:attrNameLst>
                                      </p:cBhvr>
                                      <p:to>
                                        <p:strVal val="visible"/>
                                      </p:to>
                                    </p:set>
                                    <p:animEffect transition="in" filter="dissolve">
                                      <p:cBhvr>
                                        <p:cTn id="17" dur="500"/>
                                        <p:tgtEl>
                                          <p:spTgt spid="9421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94213"/>
                                        </p:tgtEl>
                                        <p:attrNameLst>
                                          <p:attrName>style.visibility</p:attrName>
                                        </p:attrNameLst>
                                      </p:cBhvr>
                                      <p:to>
                                        <p:strVal val="visible"/>
                                      </p:to>
                                    </p:set>
                                    <p:animEffect transition="in" filter="dissolve">
                                      <p:cBhvr>
                                        <p:cTn id="21" dur="500"/>
                                        <p:tgtEl>
                                          <p:spTgt spid="9421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26" dur="500"/>
                                        <p:tgtEl>
                                          <p:spTgt spid="942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4217">
                                            <p:txEl>
                                              <p:pRg st="1" end="1"/>
                                            </p:txEl>
                                          </p:spTgt>
                                        </p:tgtEl>
                                        <p:attrNameLst>
                                          <p:attrName>style.visibility</p:attrName>
                                        </p:attrNameLst>
                                      </p:cBhvr>
                                      <p:to>
                                        <p:strVal val="visible"/>
                                      </p:to>
                                    </p:set>
                                    <p:animEffect transition="in" filter="checkerboard(across)">
                                      <p:cBhvr>
                                        <p:cTn id="31" dur="500"/>
                                        <p:tgtEl>
                                          <p:spTgt spid="94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4"/>
          <a:srcRect/>
          <a:stretch>
            <a:fillRect/>
          </a:stretch>
        </p:blipFill>
        <p:spPr bwMode="auto">
          <a:xfrm>
            <a:off x="236538" y="933325"/>
            <a:ext cx="5554662" cy="2825825"/>
          </a:xfrm>
          <a:prstGeom prst="rect">
            <a:avLst/>
          </a:prstGeom>
          <a:noFill/>
          <a:ln w="9525">
            <a:noFill/>
            <a:miter lim="800000"/>
            <a:headEnd/>
            <a:tailEnd/>
          </a:ln>
          <a:effectLst/>
        </p:spPr>
      </p:pic>
      <p:sp>
        <p:nvSpPr>
          <p:cNvPr id="17" name="TextBox 16"/>
          <p:cNvSpPr txBox="1"/>
          <p:nvPr/>
        </p:nvSpPr>
        <p:spPr>
          <a:xfrm>
            <a:off x="2029897" y="1043448"/>
            <a:ext cx="627577" cy="200055"/>
          </a:xfrm>
          <a:prstGeom prst="rect">
            <a:avLst/>
          </a:prstGeom>
          <a:noFill/>
        </p:spPr>
        <p:txBody>
          <a:bodyPr wrap="square" rtlCol="0">
            <a:spAutoFit/>
          </a:bodyPr>
          <a:lstStyle/>
          <a:p>
            <a:pPr algn="ctr"/>
            <a:r>
              <a:rPr lang="az-Latn-AZ" sz="700" smtClean="0">
                <a:solidFill>
                  <a:schemeClr val="accent2">
                    <a:lumMod val="75000"/>
                  </a:schemeClr>
                </a:solidFill>
              </a:rPr>
              <a:t>Tərtibat</a:t>
            </a:r>
            <a:endParaRPr lang="en-US" sz="700">
              <a:solidFill>
                <a:schemeClr val="accent2">
                  <a:lumMod val="75000"/>
                </a:schemeClr>
              </a:solidFill>
            </a:endParaRPr>
          </a:p>
        </p:txBody>
      </p:sp>
      <p:sp>
        <p:nvSpPr>
          <p:cNvPr id="218114" name="Rectangle 2"/>
          <p:cNvSpPr>
            <a:spLocks noGrp="1" noChangeArrowheads="1"/>
          </p:cNvSpPr>
          <p:nvPr>
            <p:ph type="title"/>
          </p:nvPr>
        </p:nvSpPr>
        <p:spPr>
          <a:xfrm>
            <a:off x="239713" y="79375"/>
            <a:ext cx="8904287" cy="614363"/>
          </a:xfrm>
        </p:spPr>
        <p:txBody>
          <a:bodyPr/>
          <a:lstStyle/>
          <a:p>
            <a:r>
              <a:rPr lang="az-Latn-AZ" smtClean="0"/>
              <a:t>Mövzunun seçilməsi</a:t>
            </a:r>
            <a:endParaRPr lang="en-US"/>
          </a:p>
        </p:txBody>
      </p:sp>
      <p:sp>
        <p:nvSpPr>
          <p:cNvPr id="2181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b="0" smtClean="0"/>
              <a:t>Hər bir </a:t>
            </a:r>
            <a:r>
              <a:rPr lang="az-Latn-AZ" b="0" err="1" smtClean="0"/>
              <a:t>prezentasiya</a:t>
            </a:r>
            <a:r>
              <a:rPr lang="az-Latn-AZ" b="0" smtClean="0"/>
              <a:t> Office Mövzusu adlanan susmaya görə mövzu ilə başlayır</a:t>
            </a:r>
            <a:r>
              <a:rPr lang="en-US" b="0" smtClean="0"/>
              <a:t>.</a:t>
            </a:r>
          </a:p>
          <a:p>
            <a:pPr>
              <a:spcBef>
                <a:spcPct val="20000"/>
              </a:spcBef>
              <a:spcAft>
                <a:spcPct val="75000"/>
              </a:spcAft>
            </a:pPr>
            <a:r>
              <a:rPr lang="az-Latn-AZ" b="0" smtClean="0"/>
              <a:t>Başqa birisini tapıb tətbiq etməyə Lent üzərində </a:t>
            </a:r>
            <a:r>
              <a:rPr lang="az-Latn-AZ" smtClean="0"/>
              <a:t>Tərtibat</a:t>
            </a:r>
            <a:r>
              <a:rPr lang="az-Latn-AZ" b="0" smtClean="0"/>
              <a:t> tab vərəqini </a:t>
            </a:r>
            <a:r>
              <a:rPr lang="az-Latn-AZ" b="0" err="1" smtClean="0"/>
              <a:t>klikləməklə</a:t>
            </a:r>
            <a:r>
              <a:rPr lang="az-Latn-AZ" b="0" smtClean="0"/>
              <a:t> başlayın</a:t>
            </a:r>
            <a:r>
              <a:rPr lang="en-US" b="0" smtClean="0"/>
              <a:t>.</a:t>
            </a:r>
            <a:r>
              <a:rPr lang="en-US" sz="2000" b="0" smtClean="0"/>
              <a:t> </a:t>
            </a:r>
            <a:endParaRPr lang="en-US" sz="2000" b="0"/>
          </a:p>
        </p:txBody>
      </p:sp>
      <p:graphicFrame>
        <p:nvGraphicFramePr>
          <p:cNvPr id="218118" name="Object 6"/>
          <p:cNvGraphicFramePr>
            <a:graphicFrameLocks noChangeAspect="1"/>
          </p:cNvGraphicFramePr>
          <p:nvPr/>
        </p:nvGraphicFramePr>
        <p:xfrm>
          <a:off x="339725" y="4056063"/>
          <a:ext cx="269875" cy="303212"/>
        </p:xfrm>
        <a:graphic>
          <a:graphicData uri="http://schemas.openxmlformats.org/presentationml/2006/ole">
            <p:oleObj spid="_x0000_s218118" name="Visio" r:id="rId5" imgW="270231" imgH="303063" progId="">
              <p:embed/>
            </p:oleObj>
          </a:graphicData>
        </a:graphic>
      </p:graphicFrame>
      <p:sp>
        <p:nvSpPr>
          <p:cNvPr id="21811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8120" name="Rectangle 8"/>
          <p:cNvSpPr>
            <a:spLocks noChangeArrowheads="1"/>
          </p:cNvSpPr>
          <p:nvPr/>
        </p:nvSpPr>
        <p:spPr bwMode="auto">
          <a:xfrm>
            <a:off x="676275" y="4025900"/>
            <a:ext cx="5940425" cy="646331"/>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err="1" smtClean="0">
                <a:solidFill>
                  <a:srgbClr val="FFCC00"/>
                </a:solidFill>
              </a:rPr>
              <a:t>Kursoru</a:t>
            </a:r>
            <a:r>
              <a:rPr lang="az-Latn-AZ" b="0" dirty="0" smtClean="0">
                <a:solidFill>
                  <a:srgbClr val="FFCC00"/>
                </a:solidFill>
              </a:rPr>
              <a:t> hər hansı bir mövzu </a:t>
            </a:r>
            <a:r>
              <a:rPr lang="az-Latn-AZ" b="0" dirty="0" err="1" smtClean="0">
                <a:solidFill>
                  <a:srgbClr val="FFCC00"/>
                </a:solidFill>
              </a:rPr>
              <a:t>rəsmçiyinin</a:t>
            </a:r>
            <a:r>
              <a:rPr lang="az-Latn-AZ" b="0" dirty="0" smtClean="0">
                <a:solidFill>
                  <a:srgbClr val="FFCC00"/>
                </a:solidFill>
              </a:rPr>
              <a:t> üzərinə gətirdikdə onun </a:t>
            </a:r>
            <a:r>
              <a:rPr lang="az-Latn-AZ" b="0" dirty="0" err="1" smtClean="0">
                <a:solidFill>
                  <a:srgbClr val="FFCC00"/>
                </a:solidFill>
              </a:rPr>
              <a:t>öncəbaxışı</a:t>
            </a:r>
            <a:r>
              <a:rPr lang="az-Latn-AZ" b="0" dirty="0" smtClean="0">
                <a:solidFill>
                  <a:srgbClr val="FFCC00"/>
                </a:solidFill>
              </a:rPr>
              <a:t> slaydda göstərilir</a:t>
            </a:r>
            <a:r>
              <a:rPr lang="en-US" b="0" dirty="0" smtClean="0">
                <a:solidFill>
                  <a:srgbClr val="FFCC00"/>
                </a:solidFill>
              </a:rPr>
              <a:t>. </a:t>
            </a:r>
            <a:endParaRPr lang="en-US" b="0" dirty="0">
              <a:solidFill>
                <a:srgbClr val="FFCC00"/>
              </a:solidFill>
            </a:endParaRPr>
          </a:p>
        </p:txBody>
      </p:sp>
      <p:sp>
        <p:nvSpPr>
          <p:cNvPr id="218122" name="Rectangle 10"/>
          <p:cNvSpPr>
            <a:spLocks noChangeArrowheads="1"/>
          </p:cNvSpPr>
          <p:nvPr/>
        </p:nvSpPr>
        <p:spPr bwMode="auto">
          <a:xfrm>
            <a:off x="277813" y="4946650"/>
            <a:ext cx="5926137" cy="1054100"/>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Seçilmiş mövzunu bütün slaydlara tətbiq etmək üçün </a:t>
            </a:r>
            <a:r>
              <a:rPr lang="az-Latn-AZ" b="0" dirty="0" err="1" smtClean="0">
                <a:solidFill>
                  <a:srgbClr val="FFCC00"/>
                </a:solidFill>
              </a:rPr>
              <a:t>rəsmçiyi</a:t>
            </a:r>
            <a:r>
              <a:rPr lang="az-Latn-AZ" b="0" dirty="0" smtClean="0">
                <a:solidFill>
                  <a:srgbClr val="FFCC00"/>
                </a:solidFill>
              </a:rPr>
              <a:t> </a:t>
            </a:r>
            <a:r>
              <a:rPr lang="az-Latn-AZ" b="0" dirty="0" err="1" smtClean="0">
                <a:solidFill>
                  <a:srgbClr val="FFCC00"/>
                </a:solidFill>
              </a:rPr>
              <a:t>klikləyin</a:t>
            </a:r>
            <a:r>
              <a:rPr lang="az-Latn-AZ" b="0" dirty="0" smtClean="0">
                <a:solidFill>
                  <a:srgbClr val="FFCC00"/>
                </a:solidFill>
              </a:rPr>
              <a:t>. Siz mövzunu həm də seçilmiş slaydlara tətbiq edə bilərsiniz</a:t>
            </a:r>
            <a:r>
              <a:rPr lang="en-US" b="0" dirty="0" smtClean="0">
                <a:solidFill>
                  <a:srgbClr val="FFCC00"/>
                </a:solidFill>
              </a:rPr>
              <a:t>.</a:t>
            </a:r>
            <a:endParaRPr lang="en-US" b="0" dirty="0">
              <a:solidFill>
                <a:srgbClr val="FFCC00"/>
              </a:solidFill>
            </a:endParaRPr>
          </a:p>
        </p:txBody>
      </p:sp>
      <p:sp>
        <p:nvSpPr>
          <p:cNvPr id="14" name="TextBox 13"/>
          <p:cNvSpPr txBox="1"/>
          <p:nvPr/>
        </p:nvSpPr>
        <p:spPr>
          <a:xfrm>
            <a:off x="2724150" y="2447925"/>
            <a:ext cx="1838325" cy="584775"/>
          </a:xfrm>
          <a:prstGeom prst="rect">
            <a:avLst/>
          </a:prstGeom>
          <a:noFill/>
        </p:spPr>
        <p:txBody>
          <a:bodyPr wrap="square" rtlCol="0">
            <a:spAutoFit/>
          </a:bodyPr>
          <a:lstStyle/>
          <a:p>
            <a:pPr algn="ctr"/>
            <a:r>
              <a:rPr lang="da-DK" sz="1600">
                <a:solidFill>
                  <a:srgbClr val="C00000"/>
                </a:solidFill>
                <a:latin typeface="Bodoni MT Condensed" pitchFamily="18" charset="0"/>
              </a:rPr>
              <a:t>Lorem ipsum dolor sit amet</a:t>
            </a:r>
            <a:endParaRPr lang="en-US" sz="1600">
              <a:solidFill>
                <a:srgbClr val="C00000"/>
              </a:solidFill>
              <a:latin typeface="Bodoni MT Condensed" pitchFamily="18" charset="0"/>
            </a:endParaRPr>
          </a:p>
        </p:txBody>
      </p:sp>
      <p:sp>
        <p:nvSpPr>
          <p:cNvPr id="15" name="TextBox 14"/>
          <p:cNvSpPr txBox="1"/>
          <p:nvPr/>
        </p:nvSpPr>
        <p:spPr>
          <a:xfrm>
            <a:off x="2714625" y="3219450"/>
            <a:ext cx="1838325" cy="276999"/>
          </a:xfrm>
          <a:prstGeom prst="rect">
            <a:avLst/>
          </a:prstGeom>
          <a:noFill/>
        </p:spPr>
        <p:txBody>
          <a:bodyPr wrap="square" rtlCol="0">
            <a:spAutoFit/>
          </a:bodyPr>
          <a:lstStyle/>
          <a:p>
            <a:pPr algn="ctr"/>
            <a:r>
              <a:rPr lang="pt-BR" sz="600">
                <a:solidFill>
                  <a:schemeClr val="tx2">
                    <a:lumMod val="50000"/>
                  </a:schemeClr>
                </a:solidFill>
                <a:latin typeface="Bernard MT Condensed" pitchFamily="18" charset="0"/>
              </a:rPr>
              <a:t>Nam pellentesque turpis eu purus sollicitudin adipiscing. Maecenas</a:t>
            </a:r>
            <a:endParaRPr lang="en-US" sz="600">
              <a:solidFill>
                <a:schemeClr val="tx2">
                  <a:lumMod val="50000"/>
                </a:schemeClr>
              </a:solidFill>
              <a:latin typeface="Bernard MT Condensed"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8118"/>
                                        </p:tgtEl>
                                        <p:attrNameLst>
                                          <p:attrName>style.visibility</p:attrName>
                                        </p:attrNameLst>
                                      </p:cBhvr>
                                      <p:to>
                                        <p:strVal val="visible"/>
                                      </p:to>
                                    </p:set>
                                    <p:animEffect transition="in" filter="dissolve">
                                      <p:cBhvr>
                                        <p:cTn id="7" dur="500"/>
                                        <p:tgtEl>
                                          <p:spTgt spid="21811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18120">
                                            <p:txEl>
                                              <p:pRg st="0" end="0"/>
                                            </p:txEl>
                                          </p:spTgt>
                                        </p:tgtEl>
                                        <p:attrNameLst>
                                          <p:attrName>style.visibility</p:attrName>
                                        </p:attrNameLst>
                                      </p:cBhvr>
                                      <p:to>
                                        <p:strVal val="visible"/>
                                      </p:to>
                                    </p:set>
                                    <p:animEffect transition="in" filter="checkerboard(across)">
                                      <p:cBhvr>
                                        <p:cTn id="11" dur="500"/>
                                        <p:tgtEl>
                                          <p:spTgt spid="2181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18122">
                                            <p:txEl>
                                              <p:pRg st="0" end="0"/>
                                            </p:txEl>
                                          </p:spTgt>
                                        </p:tgtEl>
                                        <p:attrNameLst>
                                          <p:attrName>style.visibility</p:attrName>
                                        </p:attrNameLst>
                                      </p:cBhvr>
                                      <p:to>
                                        <p:strVal val="visible"/>
                                      </p:to>
                                    </p:set>
                                    <p:animEffect transition="in" filter="slide(fromLeft)">
                                      <p:cBhvr>
                                        <p:cTn id="16" dur="500"/>
                                        <p:tgtEl>
                                          <p:spTgt spid="218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0" grpId="0" build="p" autoUpdateAnimBg="0" advAuto="0"/>
      <p:bldP spid="21812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9665" name="Picture 1"/>
          <p:cNvPicPr>
            <a:picLocks noChangeAspect="1" noChangeArrowheads="1"/>
          </p:cNvPicPr>
          <p:nvPr/>
        </p:nvPicPr>
        <p:blipFill>
          <a:blip r:embed="rId3"/>
          <a:srcRect/>
          <a:stretch>
            <a:fillRect/>
          </a:stretch>
        </p:blipFill>
        <p:spPr bwMode="auto">
          <a:xfrm>
            <a:off x="369889" y="890259"/>
            <a:ext cx="5735636" cy="2924832"/>
          </a:xfrm>
          <a:prstGeom prst="rect">
            <a:avLst/>
          </a:prstGeom>
          <a:noFill/>
          <a:ln w="9525">
            <a:noFill/>
            <a:miter lim="800000"/>
            <a:headEnd/>
            <a:tailEnd/>
          </a:ln>
          <a:effectLst/>
        </p:spPr>
      </p:pic>
      <p:sp>
        <p:nvSpPr>
          <p:cNvPr id="222210" name="Rectangle 2"/>
          <p:cNvSpPr>
            <a:spLocks noGrp="1" noChangeArrowheads="1"/>
          </p:cNvSpPr>
          <p:nvPr>
            <p:ph type="title"/>
          </p:nvPr>
        </p:nvSpPr>
        <p:spPr>
          <a:xfrm>
            <a:off x="207963" y="79375"/>
            <a:ext cx="8904287" cy="614363"/>
          </a:xfrm>
        </p:spPr>
        <p:txBody>
          <a:bodyPr/>
          <a:lstStyle/>
          <a:p>
            <a:r>
              <a:rPr lang="az-Latn-AZ" sz="2800" smtClean="0"/>
              <a:t>Şəkil və digər elementlərin daxil edilməsi – 1-ci hissə</a:t>
            </a:r>
            <a:endParaRPr lang="en-US" sz="2800"/>
          </a:p>
        </p:txBody>
      </p:sp>
      <p:sp>
        <p:nvSpPr>
          <p:cNvPr id="222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İndi siz simvollar və digər qeyri-mətn elementlərinin slaydlara əlavə olunması üçün iki üsulu </a:t>
            </a:r>
            <a:r>
              <a:rPr lang="az-Latn-AZ" sz="2000" b="0" err="1" smtClean="0"/>
              <a:t>öyrənəcəksiniz</a:t>
            </a:r>
            <a:r>
              <a:rPr lang="en-US" sz="2000" b="0" smtClean="0"/>
              <a:t>.</a:t>
            </a:r>
            <a:endParaRPr lang="en-US" sz="2000" b="0"/>
          </a:p>
        </p:txBody>
      </p:sp>
      <p:sp>
        <p:nvSpPr>
          <p:cNvPr id="222214"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2216" name="Rectangle 8"/>
          <p:cNvSpPr>
            <a:spLocks noChangeArrowheads="1"/>
          </p:cNvSpPr>
          <p:nvPr/>
        </p:nvSpPr>
        <p:spPr bwMode="auto">
          <a:xfrm>
            <a:off x="277812" y="3994150"/>
            <a:ext cx="6555474" cy="695325"/>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Birinci üsul sizin 1-ci dərsdən tanış olduğunuz </a:t>
            </a:r>
            <a:r>
              <a:rPr lang="az-Latn-AZ" b="0" dirty="0" err="1" smtClean="0">
                <a:solidFill>
                  <a:srgbClr val="FFCC00"/>
                </a:solidFill>
              </a:rPr>
              <a:t>doldurucunun</a:t>
            </a:r>
            <a:r>
              <a:rPr lang="az-Latn-AZ" b="0" dirty="0" smtClean="0">
                <a:solidFill>
                  <a:srgbClr val="FFCC00"/>
                </a:solidFill>
              </a:rPr>
              <a:t> içərisində piktoqramın </a:t>
            </a:r>
            <a:r>
              <a:rPr lang="az-Latn-AZ" b="0" dirty="0" err="1" smtClean="0">
                <a:solidFill>
                  <a:srgbClr val="FFCC00"/>
                </a:solidFill>
              </a:rPr>
              <a:t>kliklənməsindən</a:t>
            </a:r>
            <a:r>
              <a:rPr lang="az-Latn-AZ" b="0" dirty="0" smtClean="0">
                <a:solidFill>
                  <a:srgbClr val="FFCC00"/>
                </a:solidFill>
              </a:rPr>
              <a:t> ibarətdir</a:t>
            </a:r>
            <a:r>
              <a:rPr lang="en-US" b="0" dirty="0" smtClean="0">
                <a:solidFill>
                  <a:srgbClr val="FFCC00"/>
                </a:solidFill>
              </a:rPr>
              <a:t>. </a:t>
            </a:r>
            <a:endParaRPr lang="en-US" b="0" dirty="0">
              <a:solidFill>
                <a:srgbClr val="FFCC00"/>
              </a:solidFill>
            </a:endParaRPr>
          </a:p>
        </p:txBody>
      </p:sp>
      <p:sp>
        <p:nvSpPr>
          <p:cNvPr id="11" name="TextBox 10"/>
          <p:cNvSpPr txBox="1"/>
          <p:nvPr/>
        </p:nvSpPr>
        <p:spPr>
          <a:xfrm>
            <a:off x="4257675" y="1019175"/>
            <a:ext cx="866775" cy="261610"/>
          </a:xfrm>
          <a:prstGeom prst="rect">
            <a:avLst/>
          </a:prstGeom>
          <a:noFill/>
        </p:spPr>
        <p:txBody>
          <a:bodyPr wrap="square" rtlCol="0">
            <a:spAutoFit/>
          </a:bodyPr>
          <a:lstStyle/>
          <a:p>
            <a:r>
              <a:rPr lang="en-IE" sz="1050" smtClean="0">
                <a:solidFill>
                  <a:schemeClr val="accent2">
                    <a:lumMod val="75000"/>
                  </a:schemeClr>
                </a:solidFill>
              </a:rPr>
              <a:t>Clip Art</a:t>
            </a:r>
            <a:endParaRPr lang="en-US" sz="1050">
              <a:solidFill>
                <a:schemeClr val="accent2">
                  <a:lumMod val="75000"/>
                </a:schemeClr>
              </a:solidFill>
            </a:endParaRPr>
          </a:p>
        </p:txBody>
      </p:sp>
      <p:sp>
        <p:nvSpPr>
          <p:cNvPr id="12" name="TextBox 11"/>
          <p:cNvSpPr txBox="1"/>
          <p:nvPr/>
        </p:nvSpPr>
        <p:spPr>
          <a:xfrm>
            <a:off x="4305300" y="1276350"/>
            <a:ext cx="866775" cy="230832"/>
          </a:xfrm>
          <a:prstGeom prst="rect">
            <a:avLst/>
          </a:prstGeom>
          <a:noFill/>
        </p:spPr>
        <p:txBody>
          <a:bodyPr wrap="square" rtlCol="0">
            <a:spAutoFit/>
          </a:bodyPr>
          <a:lstStyle/>
          <a:p>
            <a:r>
              <a:rPr lang="az-Latn-AZ" sz="900" b="0" smtClean="0">
                <a:solidFill>
                  <a:schemeClr val="accent2">
                    <a:lumMod val="75000"/>
                  </a:schemeClr>
                </a:solidFill>
              </a:rPr>
              <a:t>Axtar</a:t>
            </a:r>
            <a:r>
              <a:rPr lang="en-IE" sz="900" b="0" smtClean="0">
                <a:solidFill>
                  <a:schemeClr val="accent2">
                    <a:lumMod val="75000"/>
                  </a:schemeClr>
                </a:solidFill>
              </a:rPr>
              <a:t>:</a:t>
            </a:r>
            <a:endParaRPr lang="en-US" sz="900" b="0">
              <a:solidFill>
                <a:schemeClr val="accent2">
                  <a:lumMod val="75000"/>
                </a:schemeClr>
              </a:solidFill>
            </a:endParaRPr>
          </a:p>
        </p:txBody>
      </p:sp>
      <p:sp>
        <p:nvSpPr>
          <p:cNvPr id="13" name="TextBox 12"/>
          <p:cNvSpPr txBox="1"/>
          <p:nvPr/>
        </p:nvSpPr>
        <p:spPr>
          <a:xfrm>
            <a:off x="4305300" y="1695450"/>
            <a:ext cx="952500" cy="230832"/>
          </a:xfrm>
          <a:prstGeom prst="rect">
            <a:avLst/>
          </a:prstGeom>
          <a:noFill/>
        </p:spPr>
        <p:txBody>
          <a:bodyPr wrap="square" rtlCol="0">
            <a:spAutoFit/>
          </a:bodyPr>
          <a:lstStyle/>
          <a:p>
            <a:r>
              <a:rPr lang="az-Latn-AZ" sz="900" b="0" dirty="0" smtClean="0">
                <a:solidFill>
                  <a:schemeClr val="accent2">
                    <a:lumMod val="75000"/>
                  </a:schemeClr>
                </a:solidFill>
              </a:rPr>
              <a:t>Burada </a:t>
            </a:r>
            <a:r>
              <a:rPr lang="az-Latn-AZ" sz="900" b="0" dirty="0" smtClean="0">
                <a:solidFill>
                  <a:schemeClr val="accent2">
                    <a:lumMod val="75000"/>
                  </a:schemeClr>
                </a:solidFill>
              </a:rPr>
              <a:t>Axtar</a:t>
            </a:r>
            <a:r>
              <a:rPr lang="en-IE" sz="900" b="0" dirty="0" smtClean="0">
                <a:solidFill>
                  <a:schemeClr val="accent2">
                    <a:lumMod val="75000"/>
                  </a:schemeClr>
                </a:solidFill>
              </a:rPr>
              <a:t>:</a:t>
            </a:r>
            <a:endParaRPr lang="en-US" sz="900" b="0" dirty="0">
              <a:solidFill>
                <a:schemeClr val="accent2">
                  <a:lumMod val="75000"/>
                </a:schemeClr>
              </a:solidFill>
            </a:endParaRPr>
          </a:p>
        </p:txBody>
      </p:sp>
      <p:sp>
        <p:nvSpPr>
          <p:cNvPr id="14" name="TextBox 13"/>
          <p:cNvSpPr txBox="1"/>
          <p:nvPr/>
        </p:nvSpPr>
        <p:spPr>
          <a:xfrm>
            <a:off x="4305300" y="2105025"/>
            <a:ext cx="1171575" cy="230832"/>
          </a:xfrm>
          <a:prstGeom prst="rect">
            <a:avLst/>
          </a:prstGeom>
          <a:noFill/>
        </p:spPr>
        <p:txBody>
          <a:bodyPr wrap="square" rtlCol="0">
            <a:spAutoFit/>
          </a:bodyPr>
          <a:lstStyle/>
          <a:p>
            <a:r>
              <a:rPr lang="az-Latn-AZ" sz="900" b="0" smtClean="0">
                <a:solidFill>
                  <a:schemeClr val="accent2">
                    <a:lumMod val="75000"/>
                  </a:schemeClr>
                </a:solidFill>
              </a:rPr>
              <a:t>Nəticə olmalıdır</a:t>
            </a:r>
            <a:r>
              <a:rPr lang="en-IE" sz="900" b="0" smtClean="0">
                <a:solidFill>
                  <a:schemeClr val="accent2">
                    <a:lumMod val="75000"/>
                  </a:schemeClr>
                </a:solidFill>
              </a:rPr>
              <a:t>:</a:t>
            </a:r>
            <a:endParaRPr lang="en-US" sz="900" b="0">
              <a:solidFill>
                <a:schemeClr val="accent2">
                  <a:lumMod val="75000"/>
                </a:schemeClr>
              </a:solidFill>
            </a:endParaRPr>
          </a:p>
        </p:txBody>
      </p:sp>
      <p:pic>
        <p:nvPicPr>
          <p:cNvPr id="222219" name="Picture 11"/>
          <p:cNvPicPr>
            <a:picLocks noChangeAspect="1" noChangeArrowheads="1"/>
          </p:cNvPicPr>
          <p:nvPr/>
        </p:nvPicPr>
        <p:blipFill>
          <a:blip r:embed="rId4"/>
          <a:srcRect/>
          <a:stretch>
            <a:fillRect/>
          </a:stretch>
        </p:blipFill>
        <p:spPr bwMode="auto">
          <a:xfrm>
            <a:off x="4391149" y="1528152"/>
            <a:ext cx="790575" cy="141898"/>
          </a:xfrm>
          <a:prstGeom prst="rect">
            <a:avLst/>
          </a:prstGeom>
          <a:noFill/>
          <a:ln w="9525">
            <a:noFill/>
            <a:miter lim="800000"/>
            <a:headEnd/>
            <a:tailEnd/>
          </a:ln>
          <a:effectLst/>
        </p:spPr>
      </p:pic>
      <p:pic>
        <p:nvPicPr>
          <p:cNvPr id="222220" name="Picture 12"/>
          <p:cNvPicPr>
            <a:picLocks noChangeAspect="1" noChangeArrowheads="1"/>
          </p:cNvPicPr>
          <p:nvPr/>
        </p:nvPicPr>
        <p:blipFill>
          <a:blip r:embed="rId4"/>
          <a:srcRect/>
          <a:stretch>
            <a:fillRect/>
          </a:stretch>
        </p:blipFill>
        <p:spPr bwMode="auto">
          <a:xfrm>
            <a:off x="4383974" y="1962149"/>
            <a:ext cx="866775" cy="155575"/>
          </a:xfrm>
          <a:prstGeom prst="rect">
            <a:avLst/>
          </a:prstGeom>
          <a:noFill/>
          <a:ln w="9525">
            <a:noFill/>
            <a:miter lim="800000"/>
            <a:headEnd/>
            <a:tailEnd/>
          </a:ln>
          <a:effectLst/>
        </p:spPr>
      </p:pic>
      <p:pic>
        <p:nvPicPr>
          <p:cNvPr id="222221" name="Picture 13"/>
          <p:cNvPicPr>
            <a:picLocks noChangeAspect="1" noChangeArrowheads="1"/>
          </p:cNvPicPr>
          <p:nvPr/>
        </p:nvPicPr>
        <p:blipFill>
          <a:blip r:embed="rId4"/>
          <a:srcRect/>
          <a:stretch>
            <a:fillRect/>
          </a:stretch>
        </p:blipFill>
        <p:spPr bwMode="auto">
          <a:xfrm>
            <a:off x="4383488" y="2352920"/>
            <a:ext cx="657131" cy="136851"/>
          </a:xfrm>
          <a:prstGeom prst="rect">
            <a:avLst/>
          </a:prstGeom>
          <a:noFill/>
          <a:ln w="9525">
            <a:noFill/>
            <a:miter lim="800000"/>
            <a:headEnd/>
            <a:tailEnd/>
          </a:ln>
          <a:effectLst/>
        </p:spPr>
      </p:pic>
      <p:sp>
        <p:nvSpPr>
          <p:cNvPr id="19" name="TextBox 18"/>
          <p:cNvSpPr txBox="1"/>
          <p:nvPr/>
        </p:nvSpPr>
        <p:spPr>
          <a:xfrm>
            <a:off x="5448301" y="1457324"/>
            <a:ext cx="514349" cy="253916"/>
          </a:xfrm>
          <a:prstGeom prst="rect">
            <a:avLst/>
          </a:prstGeom>
          <a:noFill/>
        </p:spPr>
        <p:txBody>
          <a:bodyPr wrap="square" rtlCol="0">
            <a:spAutoFit/>
          </a:bodyPr>
          <a:lstStyle/>
          <a:p>
            <a:r>
              <a:rPr lang="az-Latn-AZ" sz="1050" smtClean="0">
                <a:solidFill>
                  <a:schemeClr val="accent2">
                    <a:lumMod val="75000"/>
                  </a:schemeClr>
                </a:solidFill>
              </a:rPr>
              <a:t>Keç</a:t>
            </a:r>
            <a:endParaRPr lang="en-US" sz="105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slide(fromTop)">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2216">
                                            <p:txEl>
                                              <p:pRg st="0" end="0"/>
                                            </p:txEl>
                                          </p:spTgt>
                                        </p:tgtEl>
                                        <p:attrNameLst>
                                          <p:attrName>style.visibility</p:attrName>
                                        </p:attrNameLst>
                                      </p:cBhvr>
                                      <p:to>
                                        <p:strVal val="visible"/>
                                      </p:to>
                                    </p:set>
                                    <p:animEffect transition="in" filter="slide(fromLeft)">
                                      <p:cBhvr>
                                        <p:cTn id="12" dur="500"/>
                                        <p:tgtEl>
                                          <p:spTgt spid="222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autoUpdateAnimBg="0"/>
      <p:bldP spid="22221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az-Latn-AZ" smtClean="0"/>
              <a:t>Kursun məqsədləri</a:t>
            </a:r>
            <a:r>
              <a:rPr lang="en-US"/>
              <a:t>			</a:t>
            </a:r>
          </a:p>
        </p:txBody>
      </p:sp>
      <p:sp>
        <p:nvSpPr>
          <p:cNvPr id="16387" name="Rectangle 3"/>
          <p:cNvSpPr>
            <a:spLocks noGrp="1" noChangeArrowheads="1"/>
          </p:cNvSpPr>
          <p:nvPr>
            <p:ph type="body" idx="1"/>
          </p:nvPr>
        </p:nvSpPr>
        <p:spPr>
          <a:xfrm>
            <a:off x="228600" y="865188"/>
            <a:ext cx="8431213" cy="4659312"/>
          </a:xfrm>
        </p:spPr>
        <p:txBody>
          <a:bodyPr/>
          <a:lstStyle/>
          <a:p>
            <a:pPr marL="233363" indent="-233363">
              <a:spcAft>
                <a:spcPct val="75000"/>
              </a:spcAft>
              <a:buClr>
                <a:srgbClr val="FF9900"/>
              </a:buClr>
              <a:buFontTx/>
              <a:buChar char="•"/>
            </a:pPr>
            <a:r>
              <a:rPr lang="az-Latn-AZ" sz="2400" dirty="0" smtClean="0"/>
              <a:t>Slaydları yaradıb onlara mətnləri daxil etmək</a:t>
            </a:r>
            <a:r>
              <a:rPr lang="en-US" sz="2400" dirty="0" smtClean="0"/>
              <a:t>.</a:t>
            </a:r>
            <a:endParaRPr lang="en-US" sz="2400" dirty="0"/>
          </a:p>
          <a:p>
            <a:pPr marL="233363" indent="-233363">
              <a:spcAft>
                <a:spcPct val="75000"/>
              </a:spcAft>
              <a:buClr>
                <a:srgbClr val="FF9900"/>
              </a:buClr>
              <a:buFontTx/>
              <a:buChar char="•"/>
            </a:pPr>
            <a:r>
              <a:rPr lang="az-Latn-AZ" sz="2400" dirty="0" smtClean="0"/>
              <a:t>Şəkilləri və digər </a:t>
            </a:r>
            <a:r>
              <a:rPr lang="az-Latn-AZ" sz="2400" dirty="0" err="1" smtClean="0"/>
              <a:t>kontenti</a:t>
            </a:r>
            <a:r>
              <a:rPr lang="az-Latn-AZ" sz="2400" dirty="0" smtClean="0"/>
              <a:t> əlavə etmək</a:t>
            </a:r>
            <a:r>
              <a:rPr lang="en-US" sz="2400" dirty="0" smtClean="0"/>
              <a:t>. </a:t>
            </a:r>
            <a:endParaRPr lang="en-US" sz="2400" dirty="0"/>
          </a:p>
          <a:p>
            <a:pPr marL="233363" indent="-233363">
              <a:spcAft>
                <a:spcPct val="75000"/>
              </a:spcAft>
              <a:buClr>
                <a:srgbClr val="FF9900"/>
              </a:buClr>
              <a:buFontTx/>
              <a:buChar char="•"/>
            </a:pPr>
            <a:r>
              <a:rPr lang="az-Latn-AZ" sz="2400" dirty="0" err="1" smtClean="0"/>
              <a:t>Prezentasiya</a:t>
            </a:r>
            <a:r>
              <a:rPr lang="az-Latn-AZ" sz="2400" dirty="0" smtClean="0"/>
              <a:t> haqqında ümumi təsəvvür üçün mövzu seçmək</a:t>
            </a:r>
            <a:r>
              <a:rPr lang="en-US" sz="2400" dirty="0" smtClean="0"/>
              <a:t>. </a:t>
            </a:r>
            <a:endParaRPr lang="en-US" sz="2400" dirty="0"/>
          </a:p>
          <a:p>
            <a:pPr marL="233363" indent="-233363">
              <a:spcAft>
                <a:spcPct val="75000"/>
              </a:spcAft>
              <a:buClr>
                <a:srgbClr val="FF9900"/>
              </a:buClr>
              <a:buFontTx/>
              <a:buChar char="•"/>
            </a:pPr>
            <a:r>
              <a:rPr lang="az-Latn-AZ" sz="2400" dirty="0" smtClean="0"/>
              <a:t>Paylama materiallarını və qeydləri çap etmək</a:t>
            </a:r>
            <a:r>
              <a:rPr lang="en-US" sz="2400" dirty="0" smtClean="0"/>
              <a:t>.</a:t>
            </a:r>
            <a:endParaRPr lang="en-US" sz="2400" dirty="0"/>
          </a:p>
          <a:p>
            <a:pPr marL="233363" indent="-233363">
              <a:spcAft>
                <a:spcPct val="75000"/>
              </a:spcAft>
              <a:buClr>
                <a:srgbClr val="FF9900"/>
              </a:buClr>
              <a:buFontTx/>
              <a:buChar char="•"/>
            </a:pPr>
            <a:r>
              <a:rPr lang="az-Latn-AZ" sz="2400" dirty="0" smtClean="0"/>
              <a:t>Nümayişə hazırlıq</a:t>
            </a:r>
            <a:r>
              <a:rPr lang="en-US" sz="2400" dirty="0" smtClean="0"/>
              <a:t>. </a:t>
            </a:r>
            <a:endParaRPr lang="en-US" sz="2400" dirty="0"/>
          </a:p>
          <a:p>
            <a:pPr lvl="1">
              <a:spcAft>
                <a:spcPct val="75000"/>
              </a:spcAft>
              <a:buClr>
                <a:srgbClr val="FF9900"/>
              </a:buClr>
            </a:pPr>
            <a:endParaRPr lang="en-US" sz="2400" dirty="0"/>
          </a:p>
          <a:p>
            <a:pPr marL="233363" indent="-233363">
              <a:spcAft>
                <a:spcPct val="75000"/>
              </a:spcAft>
              <a:buClr>
                <a:srgbClr val="FF9900"/>
              </a:buClr>
              <a:buFontTx/>
              <a:buChar char="•"/>
            </a:pP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Top)">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lide(fromTop)">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7963" y="79375"/>
            <a:ext cx="8904287" cy="614363"/>
          </a:xfrm>
        </p:spPr>
        <p:txBody>
          <a:bodyPr/>
          <a:lstStyle/>
          <a:p>
            <a:r>
              <a:rPr lang="az-Latn-AZ" sz="2800" smtClean="0"/>
              <a:t>Şəkil və digər elementlərin daxil edilməsi – 1-ci hissə</a:t>
            </a:r>
            <a:endParaRPr lang="en-US" sz="2800"/>
          </a:p>
        </p:txBody>
      </p:sp>
      <p:sp>
        <p:nvSpPr>
          <p:cNvPr id="98307" name="Rectangle 3"/>
          <p:cNvSpPr>
            <a:spLocks noChangeArrowheads="1"/>
          </p:cNvSpPr>
          <p:nvPr/>
        </p:nvSpPr>
        <p:spPr bwMode="auto">
          <a:xfrm>
            <a:off x="6119813" y="854075"/>
            <a:ext cx="2744787" cy="1587500"/>
          </a:xfrm>
          <a:prstGeom prst="rect">
            <a:avLst/>
          </a:prstGeom>
          <a:noFill/>
          <a:ln w="9525">
            <a:noFill/>
            <a:miter lim="800000"/>
            <a:headEnd/>
            <a:tailEnd/>
          </a:ln>
          <a:effectLst/>
        </p:spPr>
        <p:txBody>
          <a:bodyPr/>
          <a:lstStyle/>
          <a:p>
            <a:pPr>
              <a:spcBef>
                <a:spcPct val="20000"/>
              </a:spcBef>
              <a:spcAft>
                <a:spcPct val="75000"/>
              </a:spcAft>
            </a:pPr>
            <a:r>
              <a:rPr lang="az-Latn-AZ" sz="2000" b="0" smtClean="0"/>
              <a:t>İndi siz simvollar və digər qeyri-mətn elementlərinin slaydlara əlavə olunması üçün iki üsulu </a:t>
            </a:r>
            <a:r>
              <a:rPr lang="az-Latn-AZ" sz="2000" b="0" err="1" smtClean="0"/>
              <a:t>öyrənəcəksiniz</a:t>
            </a:r>
            <a:r>
              <a:rPr lang="en-US" sz="2000" b="0" smtClean="0"/>
              <a:t>.</a:t>
            </a:r>
            <a:endParaRPr lang="en-US" sz="2000" b="0"/>
          </a:p>
        </p:txBody>
      </p:sp>
      <p:graphicFrame>
        <p:nvGraphicFramePr>
          <p:cNvPr id="98308" name="Object 4"/>
          <p:cNvGraphicFramePr>
            <a:graphicFrameLocks noChangeAspect="1"/>
          </p:cNvGraphicFramePr>
          <p:nvPr/>
        </p:nvGraphicFramePr>
        <p:xfrm>
          <a:off x="339725" y="4402138"/>
          <a:ext cx="269875" cy="303212"/>
        </p:xfrm>
        <a:graphic>
          <a:graphicData uri="http://schemas.openxmlformats.org/presentationml/2006/ole">
            <p:oleObj spid="_x0000_s98308" name="Visio" r:id="rId4" imgW="270231" imgH="303063" progId="">
              <p:embed/>
            </p:oleObj>
          </a:graphicData>
        </a:graphic>
      </p:graphicFrame>
      <p:graphicFrame>
        <p:nvGraphicFramePr>
          <p:cNvPr id="98309" name="Object 5"/>
          <p:cNvGraphicFramePr>
            <a:graphicFrameLocks noChangeAspect="1"/>
          </p:cNvGraphicFramePr>
          <p:nvPr/>
        </p:nvGraphicFramePr>
        <p:xfrm>
          <a:off x="339725" y="4868863"/>
          <a:ext cx="269875" cy="303212"/>
        </p:xfrm>
        <a:graphic>
          <a:graphicData uri="http://schemas.openxmlformats.org/presentationml/2006/ole">
            <p:oleObj spid="_x0000_s98309" name="Visio" r:id="rId5" imgW="270231" imgH="303063" progId="">
              <p:embed/>
            </p:oleObj>
          </a:graphicData>
        </a:graphic>
      </p:graphicFrame>
      <p:sp>
        <p:nvSpPr>
          <p:cNvPr id="98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8313" name="Rectangle 9"/>
          <p:cNvSpPr>
            <a:spLocks noChangeArrowheads="1"/>
          </p:cNvSpPr>
          <p:nvPr/>
        </p:nvSpPr>
        <p:spPr bwMode="auto">
          <a:xfrm>
            <a:off x="676275" y="43878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err="1" smtClean="0">
                <a:solidFill>
                  <a:srgbClr val="FFCC00"/>
                </a:solidFill>
              </a:rPr>
              <a:t>Doldurucunun</a:t>
            </a:r>
            <a:r>
              <a:rPr lang="az-Latn-AZ" b="0" smtClean="0">
                <a:solidFill>
                  <a:srgbClr val="FFCC00"/>
                </a:solidFill>
              </a:rPr>
              <a:t> içərisində </a:t>
            </a:r>
            <a:r>
              <a:rPr lang="en-US" smtClean="0">
                <a:solidFill>
                  <a:srgbClr val="FFCC00"/>
                </a:solidFill>
              </a:rPr>
              <a:t>Clip </a:t>
            </a:r>
            <a:r>
              <a:rPr lang="en-US">
                <a:solidFill>
                  <a:srgbClr val="FFCC00"/>
                </a:solidFill>
              </a:rPr>
              <a:t>Art</a:t>
            </a:r>
            <a:r>
              <a:rPr lang="en-US" b="0">
                <a:solidFill>
                  <a:srgbClr val="FFCC00"/>
                </a:solidFill>
              </a:rPr>
              <a:t> </a:t>
            </a:r>
            <a:r>
              <a:rPr lang="az-Latn-AZ" b="0" smtClean="0">
                <a:solidFill>
                  <a:srgbClr val="FFCC00"/>
                </a:solidFill>
              </a:rPr>
              <a:t>piktoqramını </a:t>
            </a:r>
            <a:r>
              <a:rPr lang="az-Latn-AZ" b="0" err="1" smtClean="0">
                <a:solidFill>
                  <a:srgbClr val="FFCC00"/>
                </a:solidFill>
              </a:rPr>
              <a:t>klikləyin</a:t>
            </a:r>
            <a:r>
              <a:rPr lang="en-US" b="0" smtClean="0">
                <a:solidFill>
                  <a:srgbClr val="FFCC00"/>
                </a:solidFill>
              </a:rPr>
              <a:t>. </a:t>
            </a:r>
            <a:endParaRPr lang="en-US" b="0">
              <a:solidFill>
                <a:srgbClr val="FFCC00"/>
              </a:solidFill>
            </a:endParaRPr>
          </a:p>
          <a:p>
            <a:pPr>
              <a:spcBef>
                <a:spcPct val="20000"/>
              </a:spcBef>
              <a:spcAft>
                <a:spcPct val="45000"/>
              </a:spcAft>
            </a:pPr>
            <a:r>
              <a:rPr lang="en-US" smtClean="0">
                <a:solidFill>
                  <a:srgbClr val="FFCC00"/>
                </a:solidFill>
              </a:rPr>
              <a:t>Clip </a:t>
            </a:r>
            <a:r>
              <a:rPr lang="en-US">
                <a:solidFill>
                  <a:srgbClr val="FFCC00"/>
                </a:solidFill>
              </a:rPr>
              <a:t>Art</a:t>
            </a:r>
            <a:r>
              <a:rPr lang="en-US" b="0">
                <a:solidFill>
                  <a:srgbClr val="FFCC00"/>
                </a:solidFill>
              </a:rPr>
              <a:t> </a:t>
            </a:r>
            <a:r>
              <a:rPr lang="az-Latn-AZ" b="0" smtClean="0">
                <a:solidFill>
                  <a:srgbClr val="FFCC00"/>
                </a:solidFill>
              </a:rPr>
              <a:t>məsələlər paneli açılır</a:t>
            </a:r>
            <a:r>
              <a:rPr lang="en-US" b="0" smtClean="0">
                <a:solidFill>
                  <a:srgbClr val="FFCC00"/>
                </a:solidFill>
              </a:rPr>
              <a:t>. </a:t>
            </a:r>
            <a:r>
              <a:rPr lang="az-Latn-AZ" b="0" smtClean="0">
                <a:solidFill>
                  <a:srgbClr val="FFCC00"/>
                </a:solidFill>
              </a:rPr>
              <a:t>Burada</a:t>
            </a:r>
            <a:r>
              <a:rPr lang="en-US" b="0" smtClean="0">
                <a:solidFill>
                  <a:srgbClr val="FFCC00"/>
                </a:solidFill>
              </a:rPr>
              <a:t>,</a:t>
            </a:r>
            <a:r>
              <a:rPr lang="az-Latn-AZ" b="0" smtClean="0">
                <a:solidFill>
                  <a:srgbClr val="FFCC00"/>
                </a:solidFill>
              </a:rPr>
              <a:t> istədiyiniz klipin </a:t>
            </a:r>
            <a:r>
              <a:rPr lang="az-Latn-AZ" b="0" err="1" smtClean="0">
                <a:solidFill>
                  <a:srgbClr val="FFCC00"/>
                </a:solidFill>
              </a:rPr>
              <a:t>çeşidlənməsini</a:t>
            </a:r>
            <a:r>
              <a:rPr lang="az-Latn-AZ" b="0" smtClean="0">
                <a:solidFill>
                  <a:srgbClr val="FFCC00"/>
                </a:solidFill>
              </a:rPr>
              <a:t> nəzərdə tutan</a:t>
            </a:r>
            <a:r>
              <a:rPr lang="en-US" b="0" smtClean="0">
                <a:solidFill>
                  <a:srgbClr val="FFCC00"/>
                </a:solidFill>
              </a:rPr>
              <a:t> </a:t>
            </a:r>
            <a:r>
              <a:rPr lang="az-Latn-AZ" smtClean="0">
                <a:solidFill>
                  <a:srgbClr val="FFCC00"/>
                </a:solidFill>
              </a:rPr>
              <a:t>Axtar</a:t>
            </a:r>
            <a:r>
              <a:rPr lang="az-Latn-AZ" b="0" smtClean="0">
                <a:solidFill>
                  <a:srgbClr val="FFCC00"/>
                </a:solidFill>
              </a:rPr>
              <a:t> qutusuna simvolu daxil edin</a:t>
            </a:r>
            <a:r>
              <a:rPr lang="en-US" b="0" smtClean="0">
                <a:solidFill>
                  <a:srgbClr val="FFCC00"/>
                </a:solidFill>
              </a:rPr>
              <a:t>. </a:t>
            </a:r>
            <a:r>
              <a:rPr lang="az-Latn-AZ" b="0" smtClean="0">
                <a:solidFill>
                  <a:srgbClr val="FFCC00"/>
                </a:solidFill>
              </a:rPr>
              <a:t>Sonra isə</a:t>
            </a:r>
            <a:r>
              <a:rPr lang="en-US" b="0" smtClean="0">
                <a:solidFill>
                  <a:srgbClr val="FFCC00"/>
                </a:solidFill>
              </a:rPr>
              <a:t> </a:t>
            </a:r>
            <a:r>
              <a:rPr lang="az-Latn-AZ" smtClean="0">
                <a:solidFill>
                  <a:srgbClr val="FFCC00"/>
                </a:solidFill>
              </a:rPr>
              <a:t>Keç </a:t>
            </a:r>
            <a:r>
              <a:rPr lang="az-Latn-AZ" b="0" smtClean="0">
                <a:solidFill>
                  <a:srgbClr val="FFCC00"/>
                </a:solidFill>
              </a:rPr>
              <a:t>düyməsini </a:t>
            </a:r>
            <a:r>
              <a:rPr lang="az-Latn-AZ" b="0" err="1" smtClean="0">
                <a:solidFill>
                  <a:srgbClr val="FFCC00"/>
                </a:solidFill>
              </a:rPr>
              <a:t>klikləyin</a:t>
            </a:r>
            <a:r>
              <a:rPr lang="en-US" b="0" smtClean="0">
                <a:solidFill>
                  <a:srgbClr val="FFCC00"/>
                </a:solidFill>
              </a:rPr>
              <a:t>. </a:t>
            </a:r>
            <a:endParaRPr lang="en-US" b="0">
              <a:solidFill>
                <a:srgbClr val="FFCC00"/>
              </a:solidFill>
            </a:endParaRPr>
          </a:p>
        </p:txBody>
      </p:sp>
      <p:sp>
        <p:nvSpPr>
          <p:cNvPr id="98314" name="Rectangle 10"/>
          <p:cNvSpPr>
            <a:spLocks noChangeArrowheads="1"/>
          </p:cNvSpPr>
          <p:nvPr/>
        </p:nvSpPr>
        <p:spPr bwMode="auto">
          <a:xfrm>
            <a:off x="277813" y="3994150"/>
            <a:ext cx="7180262" cy="346075"/>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Şəkildə </a:t>
            </a:r>
            <a:r>
              <a:rPr lang="en-US" b="0" smtClean="0">
                <a:solidFill>
                  <a:srgbClr val="FFCC00"/>
                </a:solidFill>
              </a:rPr>
              <a:t>clip art </a:t>
            </a:r>
            <a:r>
              <a:rPr lang="az-Latn-AZ" b="0" smtClean="0">
                <a:solidFill>
                  <a:srgbClr val="FFCC00"/>
                </a:solidFill>
              </a:rPr>
              <a:t>cütlüyünün necə əlavə olunması </a:t>
            </a:r>
            <a:r>
              <a:rPr lang="az-Latn-AZ" b="0" err="1" smtClean="0">
                <a:solidFill>
                  <a:srgbClr val="FFCC00"/>
                </a:solidFill>
              </a:rPr>
              <a:t>göstərilmişdir</a:t>
            </a:r>
            <a:r>
              <a:rPr lang="en-US" b="0" smtClean="0">
                <a:solidFill>
                  <a:srgbClr val="FFCC00"/>
                </a:solidFill>
              </a:rPr>
              <a:t>:</a:t>
            </a:r>
            <a:endParaRPr lang="en-US" b="0">
              <a:solidFill>
                <a:srgbClr val="FFCC00"/>
              </a:solidFill>
            </a:endParaRPr>
          </a:p>
        </p:txBody>
      </p:sp>
      <p:pic>
        <p:nvPicPr>
          <p:cNvPr id="22" name="Picture 1"/>
          <p:cNvPicPr>
            <a:picLocks noChangeAspect="1" noChangeArrowheads="1"/>
          </p:cNvPicPr>
          <p:nvPr/>
        </p:nvPicPr>
        <p:blipFill>
          <a:blip r:embed="rId6"/>
          <a:srcRect/>
          <a:stretch>
            <a:fillRect/>
          </a:stretch>
        </p:blipFill>
        <p:spPr bwMode="auto">
          <a:xfrm>
            <a:off x="369889" y="890259"/>
            <a:ext cx="5735636" cy="2924832"/>
          </a:xfrm>
          <a:prstGeom prst="rect">
            <a:avLst/>
          </a:prstGeom>
          <a:noFill/>
          <a:ln w="9525">
            <a:noFill/>
            <a:miter lim="800000"/>
            <a:headEnd/>
            <a:tailEnd/>
          </a:ln>
          <a:effectLst/>
        </p:spPr>
      </p:pic>
      <p:sp>
        <p:nvSpPr>
          <p:cNvPr id="23" name="TextBox 22"/>
          <p:cNvSpPr txBox="1"/>
          <p:nvPr/>
        </p:nvSpPr>
        <p:spPr>
          <a:xfrm>
            <a:off x="4257675" y="1019175"/>
            <a:ext cx="866775" cy="261610"/>
          </a:xfrm>
          <a:prstGeom prst="rect">
            <a:avLst/>
          </a:prstGeom>
          <a:noFill/>
        </p:spPr>
        <p:txBody>
          <a:bodyPr wrap="square" rtlCol="0">
            <a:spAutoFit/>
          </a:bodyPr>
          <a:lstStyle/>
          <a:p>
            <a:r>
              <a:rPr lang="en-IE" sz="1050" smtClean="0">
                <a:solidFill>
                  <a:schemeClr val="accent2">
                    <a:lumMod val="75000"/>
                  </a:schemeClr>
                </a:solidFill>
              </a:rPr>
              <a:t>Clip Art</a:t>
            </a:r>
            <a:endParaRPr lang="en-US" sz="1050">
              <a:solidFill>
                <a:schemeClr val="accent2">
                  <a:lumMod val="75000"/>
                </a:schemeClr>
              </a:solidFill>
            </a:endParaRPr>
          </a:p>
        </p:txBody>
      </p:sp>
      <p:sp>
        <p:nvSpPr>
          <p:cNvPr id="24" name="TextBox 23"/>
          <p:cNvSpPr txBox="1"/>
          <p:nvPr/>
        </p:nvSpPr>
        <p:spPr>
          <a:xfrm>
            <a:off x="4305300" y="1276350"/>
            <a:ext cx="866775" cy="230832"/>
          </a:xfrm>
          <a:prstGeom prst="rect">
            <a:avLst/>
          </a:prstGeom>
          <a:noFill/>
        </p:spPr>
        <p:txBody>
          <a:bodyPr wrap="square" rtlCol="0">
            <a:spAutoFit/>
          </a:bodyPr>
          <a:lstStyle/>
          <a:p>
            <a:r>
              <a:rPr lang="az-Latn-AZ" sz="900" b="0" smtClean="0">
                <a:solidFill>
                  <a:schemeClr val="accent2">
                    <a:lumMod val="75000"/>
                  </a:schemeClr>
                </a:solidFill>
              </a:rPr>
              <a:t>Axtar</a:t>
            </a:r>
            <a:r>
              <a:rPr lang="en-IE" sz="900" b="0" smtClean="0">
                <a:solidFill>
                  <a:schemeClr val="accent2">
                    <a:lumMod val="75000"/>
                  </a:schemeClr>
                </a:solidFill>
              </a:rPr>
              <a:t>:</a:t>
            </a:r>
            <a:endParaRPr lang="en-US" sz="900" b="0">
              <a:solidFill>
                <a:schemeClr val="accent2">
                  <a:lumMod val="75000"/>
                </a:schemeClr>
              </a:solidFill>
            </a:endParaRPr>
          </a:p>
        </p:txBody>
      </p:sp>
      <p:sp>
        <p:nvSpPr>
          <p:cNvPr id="25" name="TextBox 24"/>
          <p:cNvSpPr txBox="1"/>
          <p:nvPr/>
        </p:nvSpPr>
        <p:spPr>
          <a:xfrm>
            <a:off x="4305300" y="1695450"/>
            <a:ext cx="952500" cy="230832"/>
          </a:xfrm>
          <a:prstGeom prst="rect">
            <a:avLst/>
          </a:prstGeom>
          <a:noFill/>
        </p:spPr>
        <p:txBody>
          <a:bodyPr wrap="square" rtlCol="0">
            <a:spAutoFit/>
          </a:bodyPr>
          <a:lstStyle/>
          <a:p>
            <a:r>
              <a:rPr lang="az-Latn-AZ" sz="900" b="0" dirty="0" smtClean="0">
                <a:solidFill>
                  <a:schemeClr val="accent2">
                    <a:lumMod val="75000"/>
                  </a:schemeClr>
                </a:solidFill>
              </a:rPr>
              <a:t>Burada </a:t>
            </a:r>
            <a:r>
              <a:rPr lang="az-Latn-AZ" sz="900" b="0" dirty="0" smtClean="0">
                <a:solidFill>
                  <a:schemeClr val="accent2">
                    <a:lumMod val="75000"/>
                  </a:schemeClr>
                </a:solidFill>
              </a:rPr>
              <a:t>Axtar</a:t>
            </a:r>
            <a:r>
              <a:rPr lang="en-IE" sz="900" b="0" dirty="0" smtClean="0">
                <a:solidFill>
                  <a:schemeClr val="accent2">
                    <a:lumMod val="75000"/>
                  </a:schemeClr>
                </a:solidFill>
              </a:rPr>
              <a:t>:</a:t>
            </a:r>
            <a:endParaRPr lang="en-US" sz="900" b="0" dirty="0">
              <a:solidFill>
                <a:schemeClr val="accent2">
                  <a:lumMod val="75000"/>
                </a:schemeClr>
              </a:solidFill>
            </a:endParaRPr>
          </a:p>
        </p:txBody>
      </p:sp>
      <p:sp>
        <p:nvSpPr>
          <p:cNvPr id="26" name="TextBox 25"/>
          <p:cNvSpPr txBox="1"/>
          <p:nvPr/>
        </p:nvSpPr>
        <p:spPr>
          <a:xfrm>
            <a:off x="4305300" y="2105025"/>
            <a:ext cx="1171575" cy="230832"/>
          </a:xfrm>
          <a:prstGeom prst="rect">
            <a:avLst/>
          </a:prstGeom>
          <a:noFill/>
        </p:spPr>
        <p:txBody>
          <a:bodyPr wrap="square" rtlCol="0">
            <a:spAutoFit/>
          </a:bodyPr>
          <a:lstStyle/>
          <a:p>
            <a:r>
              <a:rPr lang="az-Latn-AZ" sz="900" b="0" smtClean="0">
                <a:solidFill>
                  <a:schemeClr val="accent2">
                    <a:lumMod val="75000"/>
                  </a:schemeClr>
                </a:solidFill>
              </a:rPr>
              <a:t>Nəticə olmalıdır</a:t>
            </a:r>
            <a:r>
              <a:rPr lang="en-IE" sz="900" b="0" smtClean="0">
                <a:solidFill>
                  <a:schemeClr val="accent2">
                    <a:lumMod val="75000"/>
                  </a:schemeClr>
                </a:solidFill>
              </a:rPr>
              <a:t>:</a:t>
            </a:r>
            <a:endParaRPr lang="en-US" sz="900" b="0">
              <a:solidFill>
                <a:schemeClr val="accent2">
                  <a:lumMod val="75000"/>
                </a:schemeClr>
              </a:solidFill>
            </a:endParaRPr>
          </a:p>
        </p:txBody>
      </p:sp>
      <p:pic>
        <p:nvPicPr>
          <p:cNvPr id="27" name="Picture 11"/>
          <p:cNvPicPr>
            <a:picLocks noChangeAspect="1" noChangeArrowheads="1"/>
          </p:cNvPicPr>
          <p:nvPr/>
        </p:nvPicPr>
        <p:blipFill>
          <a:blip r:embed="rId7"/>
          <a:srcRect/>
          <a:stretch>
            <a:fillRect/>
          </a:stretch>
        </p:blipFill>
        <p:spPr bwMode="auto">
          <a:xfrm>
            <a:off x="4367399" y="1528152"/>
            <a:ext cx="790575" cy="141898"/>
          </a:xfrm>
          <a:prstGeom prst="rect">
            <a:avLst/>
          </a:prstGeom>
          <a:noFill/>
          <a:ln w="9525">
            <a:noFill/>
            <a:miter lim="800000"/>
            <a:headEnd/>
            <a:tailEnd/>
          </a:ln>
          <a:effectLst/>
        </p:spPr>
      </p:pic>
      <p:pic>
        <p:nvPicPr>
          <p:cNvPr id="28" name="Picture 12"/>
          <p:cNvPicPr>
            <a:picLocks noChangeAspect="1" noChangeArrowheads="1"/>
          </p:cNvPicPr>
          <p:nvPr/>
        </p:nvPicPr>
        <p:blipFill>
          <a:blip r:embed="rId7"/>
          <a:srcRect/>
          <a:stretch>
            <a:fillRect/>
          </a:stretch>
        </p:blipFill>
        <p:spPr bwMode="auto">
          <a:xfrm>
            <a:off x="4372099" y="1962149"/>
            <a:ext cx="866775" cy="155575"/>
          </a:xfrm>
          <a:prstGeom prst="rect">
            <a:avLst/>
          </a:prstGeom>
          <a:noFill/>
          <a:ln w="9525">
            <a:noFill/>
            <a:miter lim="800000"/>
            <a:headEnd/>
            <a:tailEnd/>
          </a:ln>
          <a:effectLst/>
        </p:spPr>
      </p:pic>
      <p:pic>
        <p:nvPicPr>
          <p:cNvPr id="29" name="Picture 13"/>
          <p:cNvPicPr>
            <a:picLocks noChangeAspect="1" noChangeArrowheads="1"/>
          </p:cNvPicPr>
          <p:nvPr/>
        </p:nvPicPr>
        <p:blipFill>
          <a:blip r:embed="rId7"/>
          <a:srcRect/>
          <a:stretch>
            <a:fillRect/>
          </a:stretch>
        </p:blipFill>
        <p:spPr bwMode="auto">
          <a:xfrm>
            <a:off x="4383488" y="2352920"/>
            <a:ext cx="657131" cy="136851"/>
          </a:xfrm>
          <a:prstGeom prst="rect">
            <a:avLst/>
          </a:prstGeom>
          <a:noFill/>
          <a:ln w="9525">
            <a:noFill/>
            <a:miter lim="800000"/>
            <a:headEnd/>
            <a:tailEnd/>
          </a:ln>
          <a:effectLst/>
        </p:spPr>
      </p:pic>
      <p:sp>
        <p:nvSpPr>
          <p:cNvPr id="30" name="TextBox 29"/>
          <p:cNvSpPr txBox="1"/>
          <p:nvPr/>
        </p:nvSpPr>
        <p:spPr>
          <a:xfrm>
            <a:off x="5448301" y="1457324"/>
            <a:ext cx="400049" cy="253916"/>
          </a:xfrm>
          <a:prstGeom prst="rect">
            <a:avLst/>
          </a:prstGeom>
          <a:noFill/>
        </p:spPr>
        <p:txBody>
          <a:bodyPr wrap="square" rtlCol="0">
            <a:spAutoFit/>
          </a:bodyPr>
          <a:lstStyle/>
          <a:p>
            <a:r>
              <a:rPr lang="en-IE" sz="1050" smtClean="0">
                <a:solidFill>
                  <a:schemeClr val="accent2">
                    <a:lumMod val="75000"/>
                  </a:schemeClr>
                </a:solidFill>
              </a:rPr>
              <a:t>Go</a:t>
            </a:r>
            <a:endParaRPr lang="en-US" sz="105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8314">
                                            <p:txEl>
                                              <p:pRg st="0" end="0"/>
                                            </p:txEl>
                                          </p:spTgt>
                                        </p:tgtEl>
                                        <p:attrNameLst>
                                          <p:attrName>style.visibility</p:attrName>
                                        </p:attrNameLst>
                                      </p:cBhvr>
                                      <p:to>
                                        <p:strVal val="visible"/>
                                      </p:to>
                                    </p:set>
                                    <p:animEffect transition="in" filter="slide(fromLeft)">
                                      <p:cBhvr>
                                        <p:cTn id="7" dur="500"/>
                                        <p:tgtEl>
                                          <p:spTgt spid="98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8308"/>
                                        </p:tgtEl>
                                        <p:attrNameLst>
                                          <p:attrName>style.visibility</p:attrName>
                                        </p:attrNameLst>
                                      </p:cBhvr>
                                      <p:to>
                                        <p:strVal val="visible"/>
                                      </p:to>
                                    </p:set>
                                    <p:animEffect transition="in" filter="dissolve">
                                      <p:cBhvr>
                                        <p:cTn id="12" dur="500"/>
                                        <p:tgtEl>
                                          <p:spTgt spid="9830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8309"/>
                                        </p:tgtEl>
                                        <p:attrNameLst>
                                          <p:attrName>style.visibility</p:attrName>
                                        </p:attrNameLst>
                                      </p:cBhvr>
                                      <p:to>
                                        <p:strVal val="visible"/>
                                      </p:to>
                                    </p:set>
                                    <p:animEffect transition="in" filter="dissolve">
                                      <p:cBhvr>
                                        <p:cTn id="16" dur="500"/>
                                        <p:tgtEl>
                                          <p:spTgt spid="9830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8313">
                                            <p:txEl>
                                              <p:pRg st="0" end="0"/>
                                            </p:txEl>
                                          </p:spTgt>
                                        </p:tgtEl>
                                        <p:attrNameLst>
                                          <p:attrName>style.visibility</p:attrName>
                                        </p:attrNameLst>
                                      </p:cBhvr>
                                      <p:to>
                                        <p:strVal val="visible"/>
                                      </p:to>
                                    </p:set>
                                    <p:animEffect transition="in" filter="checkerboard(across)">
                                      <p:cBhvr>
                                        <p:cTn id="21" dur="500"/>
                                        <p:tgtEl>
                                          <p:spTgt spid="983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8313">
                                            <p:txEl>
                                              <p:pRg st="1" end="1"/>
                                            </p:txEl>
                                          </p:spTgt>
                                        </p:tgtEl>
                                        <p:attrNameLst>
                                          <p:attrName>style.visibility</p:attrName>
                                        </p:attrNameLst>
                                      </p:cBhvr>
                                      <p:to>
                                        <p:strVal val="visible"/>
                                      </p:to>
                                    </p:set>
                                    <p:animEffect transition="in" filter="checkerboard(across)">
                                      <p:cBhvr>
                                        <p:cTn id="26" dur="500"/>
                                        <p:tgtEl>
                                          <p:spTgt spid="983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build="p" autoUpdateAnimBg="0"/>
      <p:bldP spid="98314" grpId="0" build="p" autoUpdateAnimBg="0"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207963" y="79375"/>
            <a:ext cx="8904287" cy="614363"/>
          </a:xfrm>
        </p:spPr>
        <p:txBody>
          <a:bodyPr/>
          <a:lstStyle/>
          <a:p>
            <a:r>
              <a:rPr lang="az-Latn-AZ" sz="2800" smtClean="0"/>
              <a:t>Şəkil və digər elementlərin daxil edilməsi – 1-ci hissə</a:t>
            </a:r>
            <a:endParaRPr lang="en-US" sz="2800"/>
          </a:p>
        </p:txBody>
      </p:sp>
      <p:sp>
        <p:nvSpPr>
          <p:cNvPr id="224259" name="Rectangle 3"/>
          <p:cNvSpPr>
            <a:spLocks noChangeArrowheads="1"/>
          </p:cNvSpPr>
          <p:nvPr/>
        </p:nvSpPr>
        <p:spPr bwMode="auto">
          <a:xfrm>
            <a:off x="6119813" y="854075"/>
            <a:ext cx="2744787" cy="1587500"/>
          </a:xfrm>
          <a:prstGeom prst="rect">
            <a:avLst/>
          </a:prstGeom>
          <a:noFill/>
          <a:ln w="9525">
            <a:noFill/>
            <a:miter lim="800000"/>
            <a:headEnd/>
            <a:tailEnd/>
          </a:ln>
          <a:effectLst/>
        </p:spPr>
        <p:txBody>
          <a:bodyPr/>
          <a:lstStyle/>
          <a:p>
            <a:pPr>
              <a:spcBef>
                <a:spcPct val="20000"/>
              </a:spcBef>
              <a:spcAft>
                <a:spcPct val="75000"/>
              </a:spcAft>
            </a:pPr>
            <a:r>
              <a:rPr lang="az-Latn-AZ" sz="2000" b="0" smtClean="0"/>
              <a:t>İndi siz simvollar və digər qeyri-mətn elementlərinin slaydlara əlavə olunması üçün iki üsulu </a:t>
            </a:r>
            <a:r>
              <a:rPr lang="az-Latn-AZ" sz="2000" b="0" err="1" smtClean="0"/>
              <a:t>öyrənəcəksiniz</a:t>
            </a:r>
            <a:r>
              <a:rPr lang="en-US" sz="2000" b="0" smtClean="0"/>
              <a:t>. </a:t>
            </a:r>
            <a:endParaRPr lang="en-US" sz="2000" b="0"/>
          </a:p>
        </p:txBody>
      </p:sp>
      <p:sp>
        <p:nvSpPr>
          <p:cNvPr id="22426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4263" name="Rectangle 7"/>
          <p:cNvSpPr>
            <a:spLocks noChangeArrowheads="1"/>
          </p:cNvSpPr>
          <p:nvPr/>
        </p:nvSpPr>
        <p:spPr bwMode="auto">
          <a:xfrm>
            <a:off x="676275" y="43878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Daxil edilən simvola uyğun </a:t>
            </a:r>
            <a:r>
              <a:rPr lang="en-US" b="0" smtClean="0">
                <a:solidFill>
                  <a:srgbClr val="FFCC00"/>
                </a:solidFill>
              </a:rPr>
              <a:t>Clip</a:t>
            </a:r>
            <a:r>
              <a:rPr lang="az-Latn-AZ" b="0" smtClean="0">
                <a:solidFill>
                  <a:srgbClr val="FFCC00"/>
                </a:solidFill>
              </a:rPr>
              <a:t>-</a:t>
            </a:r>
            <a:r>
              <a:rPr lang="az-Latn-AZ" b="0" err="1" smtClean="0">
                <a:solidFill>
                  <a:srgbClr val="FFCC00"/>
                </a:solidFill>
              </a:rPr>
              <a:t>lər</a:t>
            </a:r>
            <a:r>
              <a:rPr lang="az-Latn-AZ" b="0" smtClean="0">
                <a:solidFill>
                  <a:srgbClr val="FFCC00"/>
                </a:solidFill>
              </a:rPr>
              <a:t> peyda olur</a:t>
            </a:r>
            <a:r>
              <a:rPr lang="en-US" b="0" smtClean="0">
                <a:solidFill>
                  <a:srgbClr val="FFCC00"/>
                </a:solidFill>
              </a:rPr>
              <a:t>. </a:t>
            </a:r>
            <a:r>
              <a:rPr lang="az-Latn-AZ" b="0" smtClean="0">
                <a:solidFill>
                  <a:srgbClr val="FFCC00"/>
                </a:solidFill>
              </a:rPr>
              <a:t>Slayda əlavə etmək üçün onlardan birini </a:t>
            </a:r>
            <a:r>
              <a:rPr lang="az-Latn-AZ" b="0" err="1" smtClean="0">
                <a:solidFill>
                  <a:srgbClr val="FFCC00"/>
                </a:solidFill>
              </a:rPr>
              <a:t>klikləyin</a:t>
            </a:r>
            <a:r>
              <a:rPr lang="en-US" b="0" smtClean="0">
                <a:solidFill>
                  <a:srgbClr val="FFCC00"/>
                </a:solidFill>
              </a:rPr>
              <a:t>. </a:t>
            </a:r>
            <a:r>
              <a:rPr lang="az-Latn-AZ" b="0" smtClean="0">
                <a:solidFill>
                  <a:srgbClr val="FFCC00"/>
                </a:solidFill>
              </a:rPr>
              <a:t>Şəkil </a:t>
            </a:r>
            <a:r>
              <a:rPr lang="az-Latn-AZ" b="0" err="1" smtClean="0">
                <a:solidFill>
                  <a:srgbClr val="FFCC00"/>
                </a:solidFill>
              </a:rPr>
              <a:t>doldurucunun</a:t>
            </a:r>
            <a:r>
              <a:rPr lang="az-Latn-AZ" b="0" smtClean="0">
                <a:solidFill>
                  <a:srgbClr val="FFCC00"/>
                </a:solidFill>
              </a:rPr>
              <a:t> daxilində avtomatik olaraq </a:t>
            </a:r>
            <a:r>
              <a:rPr lang="az-Latn-AZ" b="0" err="1" smtClean="0">
                <a:solidFill>
                  <a:srgbClr val="FFCC00"/>
                </a:solidFill>
              </a:rPr>
              <a:t>miqyaslanır</a:t>
            </a:r>
            <a:r>
              <a:rPr lang="az-Latn-AZ" b="0" smtClean="0">
                <a:solidFill>
                  <a:srgbClr val="FFCC00"/>
                </a:solidFill>
              </a:rPr>
              <a:t> və mövqe tutur</a:t>
            </a:r>
            <a:r>
              <a:rPr lang="en-US" b="0" smtClean="0">
                <a:solidFill>
                  <a:srgbClr val="FFCC00"/>
                </a:solidFill>
              </a:rPr>
              <a:t>.  </a:t>
            </a:r>
            <a:endParaRPr lang="en-US" b="0">
              <a:solidFill>
                <a:srgbClr val="FFCC00"/>
              </a:solidFill>
            </a:endParaRPr>
          </a:p>
        </p:txBody>
      </p:sp>
      <p:sp>
        <p:nvSpPr>
          <p:cNvPr id="224264" name="Rectangle 8"/>
          <p:cNvSpPr>
            <a:spLocks noChangeArrowheads="1"/>
          </p:cNvSpPr>
          <p:nvPr/>
        </p:nvSpPr>
        <p:spPr bwMode="auto">
          <a:xfrm>
            <a:off x="277813" y="3994150"/>
            <a:ext cx="7389812" cy="361950"/>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Şəkildə </a:t>
            </a:r>
            <a:r>
              <a:rPr lang="en-US" b="0" smtClean="0">
                <a:solidFill>
                  <a:srgbClr val="FFCC00"/>
                </a:solidFill>
              </a:rPr>
              <a:t>clip art </a:t>
            </a:r>
            <a:r>
              <a:rPr lang="az-Latn-AZ" b="0" smtClean="0">
                <a:solidFill>
                  <a:srgbClr val="FFCC00"/>
                </a:solidFill>
              </a:rPr>
              <a:t>cütlüyünün necə əlavə olunması </a:t>
            </a:r>
            <a:r>
              <a:rPr lang="az-Latn-AZ" b="0" err="1" smtClean="0">
                <a:solidFill>
                  <a:srgbClr val="FFCC00"/>
                </a:solidFill>
              </a:rPr>
              <a:t>göstərilmişdir</a:t>
            </a:r>
            <a:r>
              <a:rPr lang="en-US" b="0" smtClean="0">
                <a:solidFill>
                  <a:srgbClr val="FFCC00"/>
                </a:solidFill>
              </a:rPr>
              <a:t>:</a:t>
            </a:r>
            <a:endParaRPr lang="en-US" b="0">
              <a:solidFill>
                <a:srgbClr val="FFCC00"/>
              </a:solidFill>
            </a:endParaRPr>
          </a:p>
        </p:txBody>
      </p:sp>
      <p:graphicFrame>
        <p:nvGraphicFramePr>
          <p:cNvPr id="224266" name="Object 10"/>
          <p:cNvGraphicFramePr>
            <a:graphicFrameLocks noChangeAspect="1"/>
          </p:cNvGraphicFramePr>
          <p:nvPr/>
        </p:nvGraphicFramePr>
        <p:xfrm>
          <a:off x="339725" y="4418013"/>
          <a:ext cx="269875" cy="303212"/>
        </p:xfrm>
        <a:graphic>
          <a:graphicData uri="http://schemas.openxmlformats.org/presentationml/2006/ole">
            <p:oleObj spid="_x0000_s224266" name="Visio" r:id="rId4" imgW="270231" imgH="303063" progId="">
              <p:embed/>
            </p:oleObj>
          </a:graphicData>
        </a:graphic>
      </p:graphicFrame>
      <p:pic>
        <p:nvPicPr>
          <p:cNvPr id="21" name="Picture 1"/>
          <p:cNvPicPr>
            <a:picLocks noChangeAspect="1" noChangeArrowheads="1"/>
          </p:cNvPicPr>
          <p:nvPr/>
        </p:nvPicPr>
        <p:blipFill>
          <a:blip r:embed="rId5"/>
          <a:srcRect/>
          <a:stretch>
            <a:fillRect/>
          </a:stretch>
        </p:blipFill>
        <p:spPr bwMode="auto">
          <a:xfrm>
            <a:off x="369889" y="890259"/>
            <a:ext cx="5735636" cy="2924832"/>
          </a:xfrm>
          <a:prstGeom prst="rect">
            <a:avLst/>
          </a:prstGeom>
          <a:noFill/>
          <a:ln w="9525">
            <a:noFill/>
            <a:miter lim="800000"/>
            <a:headEnd/>
            <a:tailEnd/>
          </a:ln>
          <a:effectLst/>
        </p:spPr>
      </p:pic>
      <p:sp>
        <p:nvSpPr>
          <p:cNvPr id="22" name="TextBox 21"/>
          <p:cNvSpPr txBox="1"/>
          <p:nvPr/>
        </p:nvSpPr>
        <p:spPr>
          <a:xfrm>
            <a:off x="4257675" y="1019175"/>
            <a:ext cx="866775" cy="261610"/>
          </a:xfrm>
          <a:prstGeom prst="rect">
            <a:avLst/>
          </a:prstGeom>
          <a:noFill/>
        </p:spPr>
        <p:txBody>
          <a:bodyPr wrap="square" rtlCol="0">
            <a:spAutoFit/>
          </a:bodyPr>
          <a:lstStyle/>
          <a:p>
            <a:r>
              <a:rPr lang="en-IE" sz="1050" smtClean="0">
                <a:solidFill>
                  <a:schemeClr val="accent2">
                    <a:lumMod val="75000"/>
                  </a:schemeClr>
                </a:solidFill>
              </a:rPr>
              <a:t>Clip Art</a:t>
            </a:r>
            <a:endParaRPr lang="en-US" sz="1050">
              <a:solidFill>
                <a:schemeClr val="accent2">
                  <a:lumMod val="75000"/>
                </a:schemeClr>
              </a:solidFill>
            </a:endParaRPr>
          </a:p>
        </p:txBody>
      </p:sp>
      <p:sp>
        <p:nvSpPr>
          <p:cNvPr id="23" name="TextBox 22"/>
          <p:cNvSpPr txBox="1"/>
          <p:nvPr/>
        </p:nvSpPr>
        <p:spPr>
          <a:xfrm>
            <a:off x="4305300" y="1276350"/>
            <a:ext cx="866775" cy="230832"/>
          </a:xfrm>
          <a:prstGeom prst="rect">
            <a:avLst/>
          </a:prstGeom>
          <a:noFill/>
        </p:spPr>
        <p:txBody>
          <a:bodyPr wrap="square" rtlCol="0">
            <a:spAutoFit/>
          </a:bodyPr>
          <a:lstStyle/>
          <a:p>
            <a:r>
              <a:rPr lang="az-Latn-AZ" sz="900" b="0" smtClean="0">
                <a:solidFill>
                  <a:schemeClr val="accent2">
                    <a:lumMod val="75000"/>
                  </a:schemeClr>
                </a:solidFill>
              </a:rPr>
              <a:t>Axtar</a:t>
            </a:r>
            <a:r>
              <a:rPr lang="en-IE" sz="900" b="0" smtClean="0">
                <a:solidFill>
                  <a:schemeClr val="accent2">
                    <a:lumMod val="75000"/>
                  </a:schemeClr>
                </a:solidFill>
              </a:rPr>
              <a:t>:</a:t>
            </a:r>
            <a:endParaRPr lang="en-US" sz="900" b="0">
              <a:solidFill>
                <a:schemeClr val="accent2">
                  <a:lumMod val="75000"/>
                </a:schemeClr>
              </a:solidFill>
            </a:endParaRPr>
          </a:p>
        </p:txBody>
      </p:sp>
      <p:sp>
        <p:nvSpPr>
          <p:cNvPr id="24" name="TextBox 23"/>
          <p:cNvSpPr txBox="1"/>
          <p:nvPr/>
        </p:nvSpPr>
        <p:spPr>
          <a:xfrm>
            <a:off x="4305300" y="1695450"/>
            <a:ext cx="944880" cy="230832"/>
          </a:xfrm>
          <a:prstGeom prst="rect">
            <a:avLst/>
          </a:prstGeom>
          <a:noFill/>
        </p:spPr>
        <p:txBody>
          <a:bodyPr wrap="square" rtlCol="0">
            <a:spAutoFit/>
          </a:bodyPr>
          <a:lstStyle/>
          <a:p>
            <a:r>
              <a:rPr lang="az-Latn-AZ" sz="900" b="0" dirty="0" smtClean="0">
                <a:solidFill>
                  <a:schemeClr val="accent2">
                    <a:lumMod val="75000"/>
                  </a:schemeClr>
                </a:solidFill>
              </a:rPr>
              <a:t>Burada </a:t>
            </a:r>
            <a:r>
              <a:rPr lang="az-Latn-AZ" sz="900" b="0" dirty="0" smtClean="0">
                <a:solidFill>
                  <a:schemeClr val="accent2">
                    <a:lumMod val="75000"/>
                  </a:schemeClr>
                </a:solidFill>
              </a:rPr>
              <a:t>Axtar</a:t>
            </a:r>
            <a:r>
              <a:rPr lang="en-IE" sz="900" b="0" dirty="0" smtClean="0">
                <a:solidFill>
                  <a:schemeClr val="accent2">
                    <a:lumMod val="75000"/>
                  </a:schemeClr>
                </a:solidFill>
              </a:rPr>
              <a:t>:</a:t>
            </a:r>
            <a:endParaRPr lang="en-US" sz="900" b="0" dirty="0">
              <a:solidFill>
                <a:schemeClr val="accent2">
                  <a:lumMod val="75000"/>
                </a:schemeClr>
              </a:solidFill>
            </a:endParaRPr>
          </a:p>
        </p:txBody>
      </p:sp>
      <p:sp>
        <p:nvSpPr>
          <p:cNvPr id="25" name="TextBox 24"/>
          <p:cNvSpPr txBox="1"/>
          <p:nvPr/>
        </p:nvSpPr>
        <p:spPr>
          <a:xfrm>
            <a:off x="4305300" y="2105025"/>
            <a:ext cx="1171575" cy="230832"/>
          </a:xfrm>
          <a:prstGeom prst="rect">
            <a:avLst/>
          </a:prstGeom>
          <a:noFill/>
        </p:spPr>
        <p:txBody>
          <a:bodyPr wrap="square" rtlCol="0">
            <a:spAutoFit/>
          </a:bodyPr>
          <a:lstStyle/>
          <a:p>
            <a:r>
              <a:rPr lang="az-Latn-AZ" sz="900" b="0" smtClean="0">
                <a:solidFill>
                  <a:schemeClr val="accent2">
                    <a:lumMod val="75000"/>
                  </a:schemeClr>
                </a:solidFill>
              </a:rPr>
              <a:t>Nəticə olmalıdır</a:t>
            </a:r>
            <a:r>
              <a:rPr lang="en-IE" sz="900" b="0" smtClean="0">
                <a:solidFill>
                  <a:schemeClr val="accent2">
                    <a:lumMod val="75000"/>
                  </a:schemeClr>
                </a:solidFill>
              </a:rPr>
              <a:t>:</a:t>
            </a:r>
            <a:endParaRPr lang="en-US" sz="900" b="0">
              <a:solidFill>
                <a:schemeClr val="accent2">
                  <a:lumMod val="75000"/>
                </a:schemeClr>
              </a:solidFill>
            </a:endParaRPr>
          </a:p>
        </p:txBody>
      </p:sp>
      <p:pic>
        <p:nvPicPr>
          <p:cNvPr id="26" name="Picture 11"/>
          <p:cNvPicPr>
            <a:picLocks noChangeAspect="1" noChangeArrowheads="1"/>
          </p:cNvPicPr>
          <p:nvPr/>
        </p:nvPicPr>
        <p:blipFill>
          <a:blip r:embed="rId6"/>
          <a:srcRect/>
          <a:stretch>
            <a:fillRect/>
          </a:stretch>
        </p:blipFill>
        <p:spPr bwMode="auto">
          <a:xfrm>
            <a:off x="4391149" y="1528152"/>
            <a:ext cx="790575" cy="141898"/>
          </a:xfrm>
          <a:prstGeom prst="rect">
            <a:avLst/>
          </a:prstGeom>
          <a:noFill/>
          <a:ln w="9525">
            <a:noFill/>
            <a:miter lim="800000"/>
            <a:headEnd/>
            <a:tailEnd/>
          </a:ln>
          <a:effectLst/>
        </p:spPr>
      </p:pic>
      <p:pic>
        <p:nvPicPr>
          <p:cNvPr id="27" name="Picture 12"/>
          <p:cNvPicPr>
            <a:picLocks noChangeAspect="1" noChangeArrowheads="1"/>
          </p:cNvPicPr>
          <p:nvPr/>
        </p:nvPicPr>
        <p:blipFill>
          <a:blip r:embed="rId6"/>
          <a:srcRect/>
          <a:stretch>
            <a:fillRect/>
          </a:stretch>
        </p:blipFill>
        <p:spPr bwMode="auto">
          <a:xfrm>
            <a:off x="4383974" y="1962149"/>
            <a:ext cx="866775" cy="155575"/>
          </a:xfrm>
          <a:prstGeom prst="rect">
            <a:avLst/>
          </a:prstGeom>
          <a:noFill/>
          <a:ln w="9525">
            <a:noFill/>
            <a:miter lim="800000"/>
            <a:headEnd/>
            <a:tailEnd/>
          </a:ln>
          <a:effectLst/>
        </p:spPr>
      </p:pic>
      <p:pic>
        <p:nvPicPr>
          <p:cNvPr id="28" name="Picture 13"/>
          <p:cNvPicPr>
            <a:picLocks noChangeAspect="1" noChangeArrowheads="1"/>
          </p:cNvPicPr>
          <p:nvPr/>
        </p:nvPicPr>
        <p:blipFill>
          <a:blip r:embed="rId6"/>
          <a:srcRect/>
          <a:stretch>
            <a:fillRect/>
          </a:stretch>
        </p:blipFill>
        <p:spPr bwMode="auto">
          <a:xfrm>
            <a:off x="4383488" y="2352920"/>
            <a:ext cx="657131" cy="136851"/>
          </a:xfrm>
          <a:prstGeom prst="rect">
            <a:avLst/>
          </a:prstGeom>
          <a:noFill/>
          <a:ln w="9525">
            <a:noFill/>
            <a:miter lim="800000"/>
            <a:headEnd/>
            <a:tailEnd/>
          </a:ln>
          <a:effectLst/>
        </p:spPr>
      </p:pic>
      <p:sp>
        <p:nvSpPr>
          <p:cNvPr id="29" name="TextBox 28"/>
          <p:cNvSpPr txBox="1"/>
          <p:nvPr/>
        </p:nvSpPr>
        <p:spPr>
          <a:xfrm>
            <a:off x="5448301" y="1457324"/>
            <a:ext cx="466724" cy="253916"/>
          </a:xfrm>
          <a:prstGeom prst="rect">
            <a:avLst/>
          </a:prstGeom>
          <a:noFill/>
        </p:spPr>
        <p:txBody>
          <a:bodyPr wrap="square" rtlCol="0">
            <a:spAutoFit/>
          </a:bodyPr>
          <a:lstStyle/>
          <a:p>
            <a:r>
              <a:rPr lang="az-Latn-AZ" sz="1050" smtClean="0">
                <a:solidFill>
                  <a:schemeClr val="accent2">
                    <a:lumMod val="75000"/>
                  </a:schemeClr>
                </a:solidFill>
              </a:rPr>
              <a:t>Keç</a:t>
            </a:r>
            <a:endParaRPr lang="en-US" sz="105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4266"/>
                                        </p:tgtEl>
                                        <p:attrNameLst>
                                          <p:attrName>style.visibility</p:attrName>
                                        </p:attrNameLst>
                                      </p:cBhvr>
                                      <p:to>
                                        <p:strVal val="visible"/>
                                      </p:to>
                                    </p:set>
                                    <p:animEffect transition="in" filter="dissolve">
                                      <p:cBhvr>
                                        <p:cTn id="7" dur="500"/>
                                        <p:tgtEl>
                                          <p:spTgt spid="2242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24263">
                                            <p:txEl>
                                              <p:pRg st="0" end="0"/>
                                            </p:txEl>
                                          </p:spTgt>
                                        </p:tgtEl>
                                        <p:attrNameLst>
                                          <p:attrName>style.visibility</p:attrName>
                                        </p:attrNameLst>
                                      </p:cBhvr>
                                      <p:to>
                                        <p:strVal val="visible"/>
                                      </p:to>
                                    </p:set>
                                    <p:animEffect transition="in" filter="checkerboard(across)">
                                      <p:cBhvr>
                                        <p:cTn id="11" dur="500"/>
                                        <p:tgtEl>
                                          <p:spTgt spid="2242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3762" name="Picture 2"/>
          <p:cNvPicPr>
            <a:picLocks noChangeAspect="1" noChangeArrowheads="1"/>
          </p:cNvPicPr>
          <p:nvPr/>
        </p:nvPicPr>
        <p:blipFill>
          <a:blip r:embed="rId3"/>
          <a:srcRect/>
          <a:stretch>
            <a:fillRect/>
          </a:stretch>
        </p:blipFill>
        <p:spPr bwMode="auto">
          <a:xfrm>
            <a:off x="333632" y="1021302"/>
            <a:ext cx="5363816" cy="2725386"/>
          </a:xfrm>
          <a:prstGeom prst="rect">
            <a:avLst/>
          </a:prstGeom>
          <a:noFill/>
          <a:ln w="9525">
            <a:noFill/>
            <a:miter lim="800000"/>
            <a:headEnd/>
            <a:tailEnd/>
          </a:ln>
          <a:effectLst/>
        </p:spPr>
      </p:pic>
      <p:sp>
        <p:nvSpPr>
          <p:cNvPr id="226306" name="Rectangle 2"/>
          <p:cNvSpPr>
            <a:spLocks noGrp="1" noChangeArrowheads="1"/>
          </p:cNvSpPr>
          <p:nvPr>
            <p:ph type="title"/>
          </p:nvPr>
        </p:nvSpPr>
        <p:spPr>
          <a:xfrm>
            <a:off x="211138" y="73025"/>
            <a:ext cx="8609012" cy="614363"/>
          </a:xfrm>
        </p:spPr>
        <p:txBody>
          <a:bodyPr/>
          <a:lstStyle/>
          <a:p>
            <a:r>
              <a:rPr lang="az-Latn-AZ" sz="2800" smtClean="0"/>
              <a:t>Şəkil və digər elementlərin daxil edilməsi, 2-ci hissə</a:t>
            </a:r>
            <a:endParaRPr lang="en-US" sz="2800"/>
          </a:p>
        </p:txBody>
      </p:sp>
      <p:sp>
        <p:nvSpPr>
          <p:cNvPr id="22630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az-Latn-AZ" sz="2000" b="0" smtClean="0"/>
              <a:t>Slayda elementlərin əlavə </a:t>
            </a:r>
            <a:r>
              <a:rPr lang="az-Latn-AZ" sz="2000" b="0" err="1" smtClean="0"/>
              <a:t>olunmasının</a:t>
            </a:r>
            <a:r>
              <a:rPr lang="az-Latn-AZ" sz="2000" b="0" smtClean="0"/>
              <a:t> digər üsulu Lentin üzərindəki  </a:t>
            </a:r>
            <a:r>
              <a:rPr lang="az-Latn-AZ" sz="2000" smtClean="0"/>
              <a:t>Əlavə et</a:t>
            </a:r>
            <a:r>
              <a:rPr lang="az-Latn-AZ" sz="2000" b="0" smtClean="0"/>
              <a:t> tab vərəqindən istifadə etməkdir</a:t>
            </a:r>
            <a:r>
              <a:rPr lang="en-US" sz="2000" b="0" smtClean="0"/>
              <a:t>. </a:t>
            </a:r>
            <a:endParaRPr lang="en-US" sz="2000" b="0"/>
          </a:p>
        </p:txBody>
      </p:sp>
      <p:sp>
        <p:nvSpPr>
          <p:cNvPr id="226309" name="Rectangle 5"/>
          <p:cNvSpPr>
            <a:spLocks noChangeArrowheads="1"/>
          </p:cNvSpPr>
          <p:nvPr/>
        </p:nvSpPr>
        <p:spPr bwMode="auto">
          <a:xfrm>
            <a:off x="277813" y="3994150"/>
            <a:ext cx="6380162" cy="1190625"/>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Slayd panelindən əlavə edə bildiyiniz bütün elementlər həm də </a:t>
            </a:r>
            <a:r>
              <a:rPr lang="az-Latn-AZ" dirty="0" smtClean="0">
                <a:solidFill>
                  <a:srgbClr val="FFCC00"/>
                </a:solidFill>
              </a:rPr>
              <a:t>Əlavə et</a:t>
            </a:r>
            <a:r>
              <a:rPr lang="az-Latn-AZ" b="0" dirty="0" smtClean="0">
                <a:solidFill>
                  <a:srgbClr val="FFCC00"/>
                </a:solidFill>
              </a:rPr>
              <a:t> tab vərəqində mövcuddur, bura digər elementlər – fiqurlar, </a:t>
            </a:r>
            <a:r>
              <a:rPr lang="az-Latn-AZ" b="0" dirty="0" err="1" smtClean="0">
                <a:solidFill>
                  <a:srgbClr val="FFCC00"/>
                </a:solidFill>
              </a:rPr>
              <a:t>hiperəlaqələr</a:t>
            </a:r>
            <a:r>
              <a:rPr lang="az-Latn-AZ" b="0" dirty="0" smtClean="0">
                <a:solidFill>
                  <a:srgbClr val="FFCC00"/>
                </a:solidFill>
              </a:rPr>
              <a:t>, mətn qutuları, yuxarı və aşağı sərlövhələr və səs faylları kimi media klipləri də daxildir</a:t>
            </a:r>
            <a:r>
              <a:rPr lang="en-US" b="0" dirty="0" smtClean="0">
                <a:solidFill>
                  <a:srgbClr val="FFCC00"/>
                </a:solidFill>
              </a:rPr>
              <a:t>.</a:t>
            </a:r>
            <a:endParaRPr lang="en-US" b="0" dirty="0">
              <a:solidFill>
                <a:srgbClr val="FFCC00"/>
              </a:solidFill>
            </a:endParaRPr>
          </a:p>
        </p:txBody>
      </p:sp>
      <p:sp>
        <p:nvSpPr>
          <p:cNvPr id="226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1" name="TextBox 10"/>
          <p:cNvSpPr txBox="1"/>
          <p:nvPr/>
        </p:nvSpPr>
        <p:spPr>
          <a:xfrm>
            <a:off x="1060198" y="1110123"/>
            <a:ext cx="692402" cy="215444"/>
          </a:xfrm>
          <a:prstGeom prst="rect">
            <a:avLst/>
          </a:prstGeom>
          <a:noFill/>
        </p:spPr>
        <p:txBody>
          <a:bodyPr wrap="square" rtlCol="0">
            <a:spAutoFit/>
          </a:bodyPr>
          <a:lstStyle/>
          <a:p>
            <a:pPr algn="ctr"/>
            <a:r>
              <a:rPr lang="az-Latn-AZ" sz="800" smtClean="0">
                <a:solidFill>
                  <a:schemeClr val="accent2">
                    <a:lumMod val="75000"/>
                  </a:schemeClr>
                </a:solidFill>
              </a:rPr>
              <a:t>Əlavə et</a:t>
            </a:r>
            <a:endParaRPr lang="en-US" sz="700">
              <a:solidFill>
                <a:schemeClr val="accent2">
                  <a:lumMod val="75000"/>
                </a:schemeClr>
              </a:solidFill>
            </a:endParaRPr>
          </a:p>
        </p:txBody>
      </p:sp>
      <p:sp>
        <p:nvSpPr>
          <p:cNvPr id="12" name="TextBox 11"/>
          <p:cNvSpPr txBox="1"/>
          <p:nvPr/>
        </p:nvSpPr>
        <p:spPr>
          <a:xfrm>
            <a:off x="3115258" y="1644428"/>
            <a:ext cx="504242" cy="200055"/>
          </a:xfrm>
          <a:prstGeom prst="rect">
            <a:avLst/>
          </a:prstGeom>
          <a:noFill/>
        </p:spPr>
        <p:txBody>
          <a:bodyPr wrap="square" rtlCol="0">
            <a:spAutoFit/>
          </a:bodyPr>
          <a:lstStyle/>
          <a:p>
            <a:r>
              <a:rPr lang="az-Latn-AZ" sz="700" smtClean="0">
                <a:solidFill>
                  <a:schemeClr val="accent2">
                    <a:lumMod val="75000"/>
                  </a:schemeClr>
                </a:solidFill>
              </a:rPr>
              <a:t>Mətn</a:t>
            </a:r>
            <a:endParaRPr lang="en-US" sz="700">
              <a:solidFill>
                <a:schemeClr val="accent2">
                  <a:lumMod val="75000"/>
                </a:schemeClr>
              </a:solidFill>
            </a:endParaRPr>
          </a:p>
        </p:txBody>
      </p:sp>
      <p:sp>
        <p:nvSpPr>
          <p:cNvPr id="13" name="TextBox 12"/>
          <p:cNvSpPr txBox="1"/>
          <p:nvPr/>
        </p:nvSpPr>
        <p:spPr>
          <a:xfrm>
            <a:off x="3092303" y="1730515"/>
            <a:ext cx="584347" cy="200055"/>
          </a:xfrm>
          <a:prstGeom prst="rect">
            <a:avLst/>
          </a:prstGeom>
          <a:noFill/>
        </p:spPr>
        <p:txBody>
          <a:bodyPr wrap="square" rtlCol="0">
            <a:spAutoFit/>
          </a:bodyPr>
          <a:lstStyle/>
          <a:p>
            <a:r>
              <a:rPr lang="az-Latn-AZ" sz="700" smtClean="0">
                <a:solidFill>
                  <a:schemeClr val="accent2">
                    <a:lumMod val="75000"/>
                  </a:schemeClr>
                </a:solidFill>
              </a:rPr>
              <a:t>Qutusu</a:t>
            </a:r>
            <a:endParaRPr lang="en-US" sz="700">
              <a:solidFill>
                <a:schemeClr val="accent2">
                  <a:lumMod val="75000"/>
                </a:schemeClr>
              </a:solidFill>
            </a:endParaRPr>
          </a:p>
        </p:txBody>
      </p:sp>
      <p:pic>
        <p:nvPicPr>
          <p:cNvPr id="226314" name="Picture 10"/>
          <p:cNvPicPr>
            <a:picLocks noChangeAspect="1" noChangeArrowheads="1"/>
          </p:cNvPicPr>
          <p:nvPr/>
        </p:nvPicPr>
        <p:blipFill>
          <a:blip r:embed="rId4"/>
          <a:srcRect/>
          <a:stretch>
            <a:fillRect/>
          </a:stretch>
        </p:blipFill>
        <p:spPr bwMode="auto">
          <a:xfrm>
            <a:off x="973187" y="1948789"/>
            <a:ext cx="768725" cy="128266"/>
          </a:xfrm>
          <a:prstGeom prst="rect">
            <a:avLst/>
          </a:prstGeom>
          <a:noFill/>
          <a:ln w="9525">
            <a:noFill/>
            <a:miter lim="800000"/>
            <a:headEnd/>
            <a:tailEnd/>
          </a:ln>
          <a:effectLst/>
        </p:spPr>
      </p:pic>
      <p:pic>
        <p:nvPicPr>
          <p:cNvPr id="15" name="Picture 10"/>
          <p:cNvPicPr>
            <a:picLocks noChangeAspect="1" noChangeArrowheads="1"/>
          </p:cNvPicPr>
          <p:nvPr/>
        </p:nvPicPr>
        <p:blipFill>
          <a:blip r:embed="rId4"/>
          <a:srcRect/>
          <a:stretch>
            <a:fillRect/>
          </a:stretch>
        </p:blipFill>
        <p:spPr bwMode="auto">
          <a:xfrm>
            <a:off x="2474259" y="1935688"/>
            <a:ext cx="508231" cy="128266"/>
          </a:xfrm>
          <a:prstGeom prst="rect">
            <a:avLst/>
          </a:prstGeom>
          <a:noFill/>
          <a:ln w="9525">
            <a:noFill/>
            <a:miter lim="800000"/>
            <a:headEnd/>
            <a:tailEnd/>
          </a:ln>
          <a:effectLst/>
        </p:spPr>
      </p:pic>
      <p:pic>
        <p:nvPicPr>
          <p:cNvPr id="226315" name="Picture 11"/>
          <p:cNvPicPr>
            <a:picLocks noChangeAspect="1" noChangeArrowheads="1"/>
          </p:cNvPicPr>
          <p:nvPr/>
        </p:nvPicPr>
        <p:blipFill>
          <a:blip r:embed="rId5"/>
          <a:srcRect/>
          <a:stretch>
            <a:fillRect/>
          </a:stretch>
        </p:blipFill>
        <p:spPr bwMode="auto">
          <a:xfrm>
            <a:off x="3949309" y="1952216"/>
            <a:ext cx="1121165" cy="100528"/>
          </a:xfrm>
          <a:prstGeom prst="rect">
            <a:avLst/>
          </a:prstGeom>
          <a:noFill/>
          <a:ln w="9525">
            <a:noFill/>
            <a:miter lim="800000"/>
            <a:headEnd/>
            <a:tailEnd/>
          </a:ln>
          <a:effectLst/>
        </p:spPr>
      </p:pic>
      <p:sp>
        <p:nvSpPr>
          <p:cNvPr id="18" name="TextBox 17"/>
          <p:cNvSpPr txBox="1"/>
          <p:nvPr/>
        </p:nvSpPr>
        <p:spPr>
          <a:xfrm>
            <a:off x="4252262" y="1886563"/>
            <a:ext cx="505326" cy="215444"/>
          </a:xfrm>
          <a:prstGeom prst="rect">
            <a:avLst/>
          </a:prstGeom>
          <a:noFill/>
        </p:spPr>
        <p:txBody>
          <a:bodyPr wrap="square" rtlCol="0">
            <a:spAutoFit/>
          </a:bodyPr>
          <a:lstStyle/>
          <a:p>
            <a:pPr algn="ctr"/>
            <a:r>
              <a:rPr lang="az-Latn-AZ" sz="800" smtClean="0">
                <a:solidFill>
                  <a:schemeClr val="accent2">
                    <a:lumMod val="75000"/>
                  </a:schemeClr>
                </a:solidFill>
              </a:rPr>
              <a:t>Mətn</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slide(fromTop)">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6309">
                                            <p:txEl>
                                              <p:pRg st="0" end="0"/>
                                            </p:txEl>
                                          </p:spTgt>
                                        </p:tgtEl>
                                        <p:attrNameLst>
                                          <p:attrName>style.visibility</p:attrName>
                                        </p:attrNameLst>
                                      </p:cBhvr>
                                      <p:to>
                                        <p:strVal val="visible"/>
                                      </p:to>
                                    </p:set>
                                    <p:animEffect transition="in" filter="slide(fromLeft)">
                                      <p:cBhvr>
                                        <p:cTn id="12" dur="500"/>
                                        <p:tgtEl>
                                          <p:spTgt spid="226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utoUpdateAnimBg="0"/>
      <p:bldP spid="22630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211138" y="73025"/>
            <a:ext cx="8342312" cy="614363"/>
          </a:xfrm>
        </p:spPr>
        <p:txBody>
          <a:bodyPr/>
          <a:lstStyle/>
          <a:p>
            <a:r>
              <a:rPr lang="az-Latn-AZ" sz="2800" smtClean="0"/>
              <a:t>Şəkil və digər elementlərin daxil edilməsi, 2-ci hissə</a:t>
            </a:r>
            <a:endParaRPr lang="en-US" sz="2800"/>
          </a:p>
        </p:txBody>
      </p:sp>
      <p:sp>
        <p:nvSpPr>
          <p:cNvPr id="230403" name="Rectangle 3"/>
          <p:cNvSpPr>
            <a:spLocks noChangeArrowheads="1"/>
          </p:cNvSpPr>
          <p:nvPr/>
        </p:nvSpPr>
        <p:spPr bwMode="auto">
          <a:xfrm>
            <a:off x="6119813" y="854075"/>
            <a:ext cx="2744787" cy="1103313"/>
          </a:xfrm>
          <a:prstGeom prst="rect">
            <a:avLst/>
          </a:prstGeom>
          <a:noFill/>
          <a:ln w="9525">
            <a:noFill/>
            <a:miter lim="800000"/>
            <a:headEnd/>
            <a:tailEnd/>
          </a:ln>
          <a:effectLst/>
        </p:spPr>
        <p:txBody>
          <a:bodyPr/>
          <a:lstStyle/>
          <a:p>
            <a:pPr>
              <a:spcBef>
                <a:spcPct val="20000"/>
              </a:spcBef>
              <a:spcAft>
                <a:spcPct val="75000"/>
              </a:spcAft>
            </a:pPr>
            <a:r>
              <a:rPr lang="az-Latn-AZ" sz="2000" b="0" smtClean="0"/>
              <a:t>Şəkildə </a:t>
            </a:r>
            <a:r>
              <a:rPr lang="az-Latn-AZ" sz="2000" smtClean="0"/>
              <a:t>Əlavə et</a:t>
            </a:r>
            <a:r>
              <a:rPr lang="az-Latn-AZ" sz="2000" b="0" smtClean="0"/>
              <a:t> tab vərəqində çıxan bütün elementlər massivi göstərilir</a:t>
            </a:r>
            <a:r>
              <a:rPr lang="en-US" sz="2000" b="0" smtClean="0"/>
              <a:t>.</a:t>
            </a:r>
            <a:endParaRPr lang="en-US" sz="2000" b="0"/>
          </a:p>
        </p:txBody>
      </p:sp>
      <p:sp>
        <p:nvSpPr>
          <p:cNvPr id="23040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230407" name="Object 7"/>
          <p:cNvGraphicFramePr>
            <a:graphicFrameLocks noChangeAspect="1"/>
          </p:cNvGraphicFramePr>
          <p:nvPr/>
        </p:nvGraphicFramePr>
        <p:xfrm>
          <a:off x="339725" y="4059238"/>
          <a:ext cx="269875" cy="303212"/>
        </p:xfrm>
        <a:graphic>
          <a:graphicData uri="http://schemas.openxmlformats.org/presentationml/2006/ole">
            <p:oleObj spid="_x0000_s230407" name="Visio" r:id="rId4" imgW="270231" imgH="303063" progId="">
              <p:embed/>
            </p:oleObj>
          </a:graphicData>
        </a:graphic>
      </p:graphicFrame>
      <p:graphicFrame>
        <p:nvGraphicFramePr>
          <p:cNvPr id="230408" name="Object 8"/>
          <p:cNvGraphicFramePr>
            <a:graphicFrameLocks noChangeAspect="1"/>
          </p:cNvGraphicFramePr>
          <p:nvPr/>
        </p:nvGraphicFramePr>
        <p:xfrm>
          <a:off x="339725" y="5335129"/>
          <a:ext cx="269875" cy="303212"/>
        </p:xfrm>
        <a:graphic>
          <a:graphicData uri="http://schemas.openxmlformats.org/presentationml/2006/ole">
            <p:oleObj spid="_x0000_s230408" name="Visio" r:id="rId5" imgW="270231" imgH="303063" progId="">
              <p:embed/>
            </p:oleObj>
          </a:graphicData>
        </a:graphic>
      </p:graphicFrame>
      <p:sp>
        <p:nvSpPr>
          <p:cNvPr id="230409" name="Rectangle 9"/>
          <p:cNvSpPr>
            <a:spLocks noChangeArrowheads="1"/>
          </p:cNvSpPr>
          <p:nvPr/>
        </p:nvSpPr>
        <p:spPr bwMode="auto">
          <a:xfrm>
            <a:off x="676275" y="4025900"/>
            <a:ext cx="5940425" cy="1934376"/>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Müəyyən bir yerə mətn əlavə etmək istədikdə və mətn üçün şəkil başlığı kimi digər doldurucu lazım gəldikdə mətn qutuları asanlıqla əldə olunurlar.</a:t>
            </a:r>
            <a:r>
              <a:rPr lang="en-US" b="0" dirty="0" smtClean="0">
                <a:solidFill>
                  <a:srgbClr val="FFCC00"/>
                </a:solidFill>
              </a:rPr>
              <a:t> </a:t>
            </a:r>
            <a:r>
              <a:rPr lang="az-Latn-AZ" dirty="0" smtClean="0">
                <a:solidFill>
                  <a:srgbClr val="FFCC00"/>
                </a:solidFill>
              </a:rPr>
              <a:t>Əlavə et</a:t>
            </a:r>
            <a:r>
              <a:rPr lang="az-Latn-AZ" b="0" dirty="0" smtClean="0">
                <a:solidFill>
                  <a:srgbClr val="FFCC00"/>
                </a:solidFill>
              </a:rPr>
              <a:t> tab vərəqində </a:t>
            </a:r>
            <a:r>
              <a:rPr lang="az-Latn-AZ" dirty="0" smtClean="0">
                <a:solidFill>
                  <a:srgbClr val="FFCC00"/>
                </a:solidFill>
              </a:rPr>
              <a:t>Mətn Qutusu</a:t>
            </a:r>
            <a:r>
              <a:rPr lang="az-Latn-AZ" b="0" dirty="0" smtClean="0">
                <a:solidFill>
                  <a:srgbClr val="FFCC00"/>
                </a:solidFill>
              </a:rPr>
              <a:t> düyməsini </a:t>
            </a:r>
            <a:r>
              <a:rPr lang="az-Latn-AZ" b="0" dirty="0" err="1" smtClean="0">
                <a:solidFill>
                  <a:srgbClr val="FFCC00"/>
                </a:solidFill>
              </a:rPr>
              <a:t>klikləyin</a:t>
            </a:r>
            <a:r>
              <a:rPr lang="en-US" b="0" dirty="0" smtClean="0">
                <a:solidFill>
                  <a:srgbClr val="FFCC00"/>
                </a:solidFill>
              </a:rPr>
              <a:t>.</a:t>
            </a:r>
            <a:endParaRPr lang="en-US" b="0" dirty="0">
              <a:solidFill>
                <a:srgbClr val="FFCC00"/>
              </a:solidFill>
            </a:endParaRPr>
          </a:p>
          <a:p>
            <a:pPr>
              <a:spcBef>
                <a:spcPct val="20000"/>
              </a:spcBef>
              <a:spcAft>
                <a:spcPct val="45000"/>
              </a:spcAft>
            </a:pPr>
            <a:r>
              <a:rPr lang="az-Latn-AZ" b="0" dirty="0" smtClean="0">
                <a:solidFill>
                  <a:srgbClr val="FFCC00"/>
                </a:solidFill>
              </a:rPr>
              <a:t>Qutunu slaydın içinə sürükləyin və sonra içərisinə mətni daxil edin</a:t>
            </a:r>
            <a:r>
              <a:rPr lang="en-US" b="0" dirty="0" smtClean="0">
                <a:solidFill>
                  <a:srgbClr val="FFCC00"/>
                </a:solidFill>
              </a:rPr>
              <a:t>.</a:t>
            </a:r>
            <a:endParaRPr lang="en-US" b="0" dirty="0">
              <a:solidFill>
                <a:srgbClr val="FFCC00"/>
              </a:solidFill>
            </a:endParaRPr>
          </a:p>
        </p:txBody>
      </p:sp>
      <p:sp>
        <p:nvSpPr>
          <p:cNvPr id="230410" name="Rectangle 10"/>
          <p:cNvSpPr>
            <a:spLocks noChangeArrowheads="1"/>
          </p:cNvSpPr>
          <p:nvPr/>
        </p:nvSpPr>
        <p:spPr bwMode="auto">
          <a:xfrm>
            <a:off x="6119813" y="2276475"/>
            <a:ext cx="2744787" cy="1181100"/>
          </a:xfrm>
          <a:prstGeom prst="rect">
            <a:avLst/>
          </a:prstGeom>
          <a:noFill/>
          <a:ln w="9525">
            <a:noFill/>
            <a:miter lim="800000"/>
            <a:headEnd/>
            <a:tailEnd/>
          </a:ln>
          <a:effectLst/>
        </p:spPr>
        <p:txBody>
          <a:bodyPr/>
          <a:lstStyle/>
          <a:p>
            <a:pPr>
              <a:spcBef>
                <a:spcPct val="20000"/>
              </a:spcBef>
              <a:spcAft>
                <a:spcPct val="75000"/>
              </a:spcAft>
            </a:pPr>
            <a:r>
              <a:rPr lang="az-Latn-AZ" sz="2000" b="0" smtClean="0"/>
              <a:t>Göründüyü kimi, əlavə olunan tipik element mətn qutusudur</a:t>
            </a:r>
            <a:r>
              <a:rPr lang="en-US" sz="2000" b="0" smtClean="0"/>
              <a:t>. </a:t>
            </a:r>
            <a:endParaRPr lang="en-US" sz="2000" b="0"/>
          </a:p>
        </p:txBody>
      </p:sp>
      <p:pic>
        <p:nvPicPr>
          <p:cNvPr id="20" name="Picture 2"/>
          <p:cNvPicPr>
            <a:picLocks noChangeAspect="1" noChangeArrowheads="1"/>
          </p:cNvPicPr>
          <p:nvPr/>
        </p:nvPicPr>
        <p:blipFill>
          <a:blip r:embed="rId6"/>
          <a:srcRect/>
          <a:stretch>
            <a:fillRect/>
          </a:stretch>
        </p:blipFill>
        <p:spPr bwMode="auto">
          <a:xfrm>
            <a:off x="333632" y="1021302"/>
            <a:ext cx="5363816" cy="2725386"/>
          </a:xfrm>
          <a:prstGeom prst="rect">
            <a:avLst/>
          </a:prstGeom>
          <a:noFill/>
          <a:ln w="9525">
            <a:noFill/>
            <a:miter lim="800000"/>
            <a:headEnd/>
            <a:tailEnd/>
          </a:ln>
          <a:effectLst/>
        </p:spPr>
      </p:pic>
      <p:sp>
        <p:nvSpPr>
          <p:cNvPr id="21" name="TextBox 20"/>
          <p:cNvSpPr txBox="1"/>
          <p:nvPr/>
        </p:nvSpPr>
        <p:spPr>
          <a:xfrm>
            <a:off x="1060197" y="1110123"/>
            <a:ext cx="682877" cy="215444"/>
          </a:xfrm>
          <a:prstGeom prst="rect">
            <a:avLst/>
          </a:prstGeom>
          <a:noFill/>
        </p:spPr>
        <p:txBody>
          <a:bodyPr wrap="square" rtlCol="0">
            <a:spAutoFit/>
          </a:bodyPr>
          <a:lstStyle/>
          <a:p>
            <a:pPr algn="ctr"/>
            <a:r>
              <a:rPr lang="az-Latn-AZ" sz="800" dirty="0" smtClean="0">
                <a:solidFill>
                  <a:schemeClr val="accent2">
                    <a:lumMod val="75000"/>
                  </a:schemeClr>
                </a:solidFill>
              </a:rPr>
              <a:t>Daxil et</a:t>
            </a:r>
            <a:endParaRPr lang="en-US" sz="700" dirty="0">
              <a:solidFill>
                <a:schemeClr val="accent2">
                  <a:lumMod val="75000"/>
                </a:schemeClr>
              </a:solidFill>
            </a:endParaRPr>
          </a:p>
        </p:txBody>
      </p:sp>
      <p:sp>
        <p:nvSpPr>
          <p:cNvPr id="22" name="TextBox 21"/>
          <p:cNvSpPr txBox="1"/>
          <p:nvPr/>
        </p:nvSpPr>
        <p:spPr>
          <a:xfrm>
            <a:off x="3115258" y="1644428"/>
            <a:ext cx="504242" cy="200055"/>
          </a:xfrm>
          <a:prstGeom prst="rect">
            <a:avLst/>
          </a:prstGeom>
          <a:noFill/>
        </p:spPr>
        <p:txBody>
          <a:bodyPr wrap="square" rtlCol="0">
            <a:spAutoFit/>
          </a:bodyPr>
          <a:lstStyle/>
          <a:p>
            <a:r>
              <a:rPr lang="az-Latn-AZ" sz="700" dirty="0" smtClean="0">
                <a:solidFill>
                  <a:schemeClr val="accent2">
                    <a:lumMod val="75000"/>
                  </a:schemeClr>
                </a:solidFill>
              </a:rPr>
              <a:t>Mətn </a:t>
            </a:r>
            <a:endParaRPr lang="en-US" sz="700" dirty="0">
              <a:solidFill>
                <a:schemeClr val="accent2">
                  <a:lumMod val="75000"/>
                </a:schemeClr>
              </a:solidFill>
            </a:endParaRPr>
          </a:p>
        </p:txBody>
      </p:sp>
      <p:sp>
        <p:nvSpPr>
          <p:cNvPr id="23" name="TextBox 22"/>
          <p:cNvSpPr txBox="1"/>
          <p:nvPr/>
        </p:nvSpPr>
        <p:spPr>
          <a:xfrm>
            <a:off x="3092303" y="1730515"/>
            <a:ext cx="517672" cy="200055"/>
          </a:xfrm>
          <a:prstGeom prst="rect">
            <a:avLst/>
          </a:prstGeom>
          <a:noFill/>
        </p:spPr>
        <p:txBody>
          <a:bodyPr wrap="square" rtlCol="0">
            <a:spAutoFit/>
          </a:bodyPr>
          <a:lstStyle/>
          <a:p>
            <a:r>
              <a:rPr lang="az-Latn-AZ" sz="700" dirty="0" smtClean="0">
                <a:solidFill>
                  <a:schemeClr val="accent2">
                    <a:lumMod val="75000"/>
                  </a:schemeClr>
                </a:solidFill>
              </a:rPr>
              <a:t>Qutusu</a:t>
            </a:r>
            <a:endParaRPr lang="en-US" sz="700" dirty="0">
              <a:solidFill>
                <a:schemeClr val="accent2">
                  <a:lumMod val="75000"/>
                </a:schemeClr>
              </a:solidFill>
            </a:endParaRPr>
          </a:p>
        </p:txBody>
      </p:sp>
      <p:sp>
        <p:nvSpPr>
          <p:cNvPr id="24" name="TextBox 23"/>
          <p:cNvSpPr txBox="1"/>
          <p:nvPr/>
        </p:nvSpPr>
        <p:spPr>
          <a:xfrm>
            <a:off x="4252262" y="1886563"/>
            <a:ext cx="505326" cy="215444"/>
          </a:xfrm>
          <a:prstGeom prst="rect">
            <a:avLst/>
          </a:prstGeom>
          <a:noFill/>
        </p:spPr>
        <p:txBody>
          <a:bodyPr wrap="square" rtlCol="0">
            <a:spAutoFit/>
          </a:bodyPr>
          <a:lstStyle/>
          <a:p>
            <a:pPr algn="ctr"/>
            <a:r>
              <a:rPr lang="az-Latn-AZ" sz="800" dirty="0" smtClean="0">
                <a:solidFill>
                  <a:schemeClr val="accent2">
                    <a:lumMod val="75000"/>
                  </a:schemeClr>
                </a:solidFill>
              </a:rPr>
              <a:t>Mətn</a:t>
            </a:r>
            <a:endParaRPr lang="en-US" sz="7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slide(fromTop)">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0410">
                                            <p:txEl>
                                              <p:pRg st="0" end="0"/>
                                            </p:txEl>
                                          </p:spTgt>
                                        </p:tgtEl>
                                        <p:attrNameLst>
                                          <p:attrName>style.visibility</p:attrName>
                                        </p:attrNameLst>
                                      </p:cBhvr>
                                      <p:to>
                                        <p:strVal val="visible"/>
                                      </p:to>
                                    </p:set>
                                    <p:animEffect transition="in" filter="slide(fromTop)">
                                      <p:cBhvr>
                                        <p:cTn id="12" dur="500"/>
                                        <p:tgtEl>
                                          <p:spTgt spid="2304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0407"/>
                                        </p:tgtEl>
                                        <p:attrNameLst>
                                          <p:attrName>style.visibility</p:attrName>
                                        </p:attrNameLst>
                                      </p:cBhvr>
                                      <p:to>
                                        <p:strVal val="visible"/>
                                      </p:to>
                                    </p:set>
                                    <p:animEffect transition="in" filter="dissolve">
                                      <p:cBhvr>
                                        <p:cTn id="17" dur="500"/>
                                        <p:tgtEl>
                                          <p:spTgt spid="230407"/>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30408"/>
                                        </p:tgtEl>
                                        <p:attrNameLst>
                                          <p:attrName>style.visibility</p:attrName>
                                        </p:attrNameLst>
                                      </p:cBhvr>
                                      <p:to>
                                        <p:strVal val="visible"/>
                                      </p:to>
                                    </p:set>
                                    <p:animEffect transition="in" filter="dissolve">
                                      <p:cBhvr>
                                        <p:cTn id="21" dur="500"/>
                                        <p:tgtEl>
                                          <p:spTgt spid="23040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0409">
                                            <p:txEl>
                                              <p:pRg st="0" end="0"/>
                                            </p:txEl>
                                          </p:spTgt>
                                        </p:tgtEl>
                                        <p:attrNameLst>
                                          <p:attrName>style.visibility</p:attrName>
                                        </p:attrNameLst>
                                      </p:cBhvr>
                                      <p:to>
                                        <p:strVal val="visible"/>
                                      </p:to>
                                    </p:set>
                                    <p:animEffect transition="in" filter="checkerboard(across)">
                                      <p:cBhvr>
                                        <p:cTn id="26" dur="500"/>
                                        <p:tgtEl>
                                          <p:spTgt spid="23040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30409">
                                            <p:txEl>
                                              <p:pRg st="1" end="1"/>
                                            </p:txEl>
                                          </p:spTgt>
                                        </p:tgtEl>
                                        <p:attrNameLst>
                                          <p:attrName>style.visibility</p:attrName>
                                        </p:attrNameLst>
                                      </p:cBhvr>
                                      <p:to>
                                        <p:strVal val="visible"/>
                                      </p:to>
                                    </p:set>
                                    <p:animEffect transition="in" filter="checkerboard(across)">
                                      <p:cBhvr>
                                        <p:cTn id="31" dur="500"/>
                                        <p:tgtEl>
                                          <p:spTgt spid="2304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autoUpdateAnimBg="0" advAuto="0"/>
      <p:bldP spid="230409" grpId="0" build="p" autoUpdateAnimBg="0"/>
      <p:bldP spid="230410"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11138" y="73025"/>
            <a:ext cx="8380412" cy="614363"/>
          </a:xfrm>
        </p:spPr>
        <p:txBody>
          <a:bodyPr/>
          <a:lstStyle/>
          <a:p>
            <a:r>
              <a:rPr lang="az-Latn-AZ" sz="2800" smtClean="0"/>
              <a:t>Şəkil və digər elementlərin daxil edilməsi, 2-ci hissə</a:t>
            </a:r>
            <a:endParaRPr lang="en-US" sz="2800"/>
          </a:p>
        </p:txBody>
      </p:sp>
      <p:sp>
        <p:nvSpPr>
          <p:cNvPr id="232451" name="Rectangle 3"/>
          <p:cNvSpPr>
            <a:spLocks noChangeArrowheads="1"/>
          </p:cNvSpPr>
          <p:nvPr/>
        </p:nvSpPr>
        <p:spPr bwMode="auto">
          <a:xfrm>
            <a:off x="6119813" y="854075"/>
            <a:ext cx="2744787" cy="771525"/>
          </a:xfrm>
          <a:prstGeom prst="rect">
            <a:avLst/>
          </a:prstGeom>
          <a:noFill/>
          <a:ln w="9525">
            <a:noFill/>
            <a:miter lim="800000"/>
            <a:headEnd/>
            <a:tailEnd/>
          </a:ln>
          <a:effectLst/>
        </p:spPr>
        <p:txBody>
          <a:bodyPr/>
          <a:lstStyle/>
          <a:p>
            <a:pPr>
              <a:spcBef>
                <a:spcPct val="20000"/>
              </a:spcBef>
              <a:spcAft>
                <a:spcPct val="75000"/>
              </a:spcAft>
            </a:pPr>
            <a:r>
              <a:rPr lang="az-Latn-AZ" sz="2000" smtClean="0"/>
              <a:t>Hansı üsul yaxşıdır</a:t>
            </a:r>
            <a:r>
              <a:rPr lang="en-US" sz="2000" smtClean="0"/>
              <a:t>?</a:t>
            </a:r>
            <a:endParaRPr lang="en-US" sz="2000" b="0"/>
          </a:p>
        </p:txBody>
      </p:sp>
      <p:sp>
        <p:nvSpPr>
          <p:cNvPr id="23245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2459" name="Rectangle 11"/>
          <p:cNvSpPr>
            <a:spLocks noChangeArrowheads="1"/>
          </p:cNvSpPr>
          <p:nvPr/>
        </p:nvSpPr>
        <p:spPr bwMode="auto">
          <a:xfrm>
            <a:off x="6119813" y="1749425"/>
            <a:ext cx="2744787" cy="2111375"/>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Elementləri slaydlara  əlavə etmək üçün iki seçimdən  hansı məsləhət görülür</a:t>
            </a:r>
            <a:r>
              <a:rPr lang="en-US" sz="2000" b="0" dirty="0" smtClean="0"/>
              <a:t>?</a:t>
            </a:r>
            <a:endParaRPr lang="en-US" sz="2000" b="0" dirty="0"/>
          </a:p>
        </p:txBody>
      </p:sp>
      <p:sp>
        <p:nvSpPr>
          <p:cNvPr id="232460" name="Rectangle 12"/>
          <p:cNvSpPr>
            <a:spLocks noChangeArrowheads="1"/>
          </p:cNvSpPr>
          <p:nvPr/>
        </p:nvSpPr>
        <p:spPr bwMode="auto">
          <a:xfrm>
            <a:off x="242888" y="4019550"/>
            <a:ext cx="5934075" cy="1257300"/>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Bu əksər hallarda sizin asan hesab etdiyiniz üsuldur</a:t>
            </a:r>
            <a:r>
              <a:rPr lang="en-US" b="0" dirty="0" smtClean="0">
                <a:solidFill>
                  <a:srgbClr val="FFCC00"/>
                </a:solidFill>
              </a:rPr>
              <a:t>. </a:t>
            </a:r>
            <a:r>
              <a:rPr lang="az-Latn-AZ" b="0" dirty="0" smtClean="0">
                <a:solidFill>
                  <a:srgbClr val="FFCC00"/>
                </a:solidFill>
              </a:rPr>
              <a:t>Bir şey nəzərə alınmalıdır: siz slayda əlavə olunan elementin orada necə </a:t>
            </a:r>
            <a:r>
              <a:rPr lang="az-Latn-AZ" b="0" dirty="0" err="1" smtClean="0">
                <a:solidFill>
                  <a:srgbClr val="FFCC00"/>
                </a:solidFill>
              </a:rPr>
              <a:t>yerləşməsini</a:t>
            </a:r>
            <a:r>
              <a:rPr lang="az-Latn-AZ" b="0" dirty="0" smtClean="0">
                <a:solidFill>
                  <a:srgbClr val="FFCC00"/>
                </a:solidFill>
              </a:rPr>
              <a:t> </a:t>
            </a:r>
            <a:r>
              <a:rPr lang="az-Latn-AZ" b="0" dirty="0" err="1" smtClean="0">
                <a:solidFill>
                  <a:srgbClr val="FFCC00"/>
                </a:solidFill>
              </a:rPr>
              <a:t>istəyirsiniz</a:t>
            </a:r>
            <a:r>
              <a:rPr lang="en-US" b="0" dirty="0" smtClean="0">
                <a:solidFill>
                  <a:srgbClr val="FFCC00"/>
                </a:solidFill>
              </a:rPr>
              <a:t>. </a:t>
            </a:r>
            <a:endParaRPr lang="en-US" b="0" dirty="0">
              <a:solidFill>
                <a:srgbClr val="FFCC00"/>
              </a:solidFill>
            </a:endParaRPr>
          </a:p>
        </p:txBody>
      </p:sp>
      <p:pic>
        <p:nvPicPr>
          <p:cNvPr id="19" name="Picture 2"/>
          <p:cNvPicPr>
            <a:picLocks noChangeAspect="1" noChangeArrowheads="1"/>
          </p:cNvPicPr>
          <p:nvPr/>
        </p:nvPicPr>
        <p:blipFill>
          <a:blip r:embed="rId3"/>
          <a:srcRect/>
          <a:stretch>
            <a:fillRect/>
          </a:stretch>
        </p:blipFill>
        <p:spPr bwMode="auto">
          <a:xfrm>
            <a:off x="333632" y="1021302"/>
            <a:ext cx="5363816" cy="2725386"/>
          </a:xfrm>
          <a:prstGeom prst="rect">
            <a:avLst/>
          </a:prstGeom>
          <a:noFill/>
          <a:ln w="9525">
            <a:noFill/>
            <a:miter lim="800000"/>
            <a:headEnd/>
            <a:tailEnd/>
          </a:ln>
          <a:effectLst/>
        </p:spPr>
      </p:pic>
      <p:sp>
        <p:nvSpPr>
          <p:cNvPr id="20" name="TextBox 19"/>
          <p:cNvSpPr txBox="1"/>
          <p:nvPr/>
        </p:nvSpPr>
        <p:spPr>
          <a:xfrm>
            <a:off x="1060197" y="1110123"/>
            <a:ext cx="587627" cy="215444"/>
          </a:xfrm>
          <a:prstGeom prst="rect">
            <a:avLst/>
          </a:prstGeom>
          <a:noFill/>
        </p:spPr>
        <p:txBody>
          <a:bodyPr wrap="square" rtlCol="0">
            <a:spAutoFit/>
          </a:bodyPr>
          <a:lstStyle/>
          <a:p>
            <a:pPr algn="ctr"/>
            <a:r>
              <a:rPr lang="az-Latn-AZ" sz="800" dirty="0" smtClean="0">
                <a:solidFill>
                  <a:schemeClr val="accent2">
                    <a:lumMod val="75000"/>
                  </a:schemeClr>
                </a:solidFill>
              </a:rPr>
              <a:t>Daxil et</a:t>
            </a:r>
            <a:endParaRPr lang="en-US" sz="700" dirty="0">
              <a:solidFill>
                <a:schemeClr val="accent2">
                  <a:lumMod val="75000"/>
                </a:schemeClr>
              </a:solidFill>
            </a:endParaRPr>
          </a:p>
        </p:txBody>
      </p:sp>
      <p:sp>
        <p:nvSpPr>
          <p:cNvPr id="23" name="TextBox 22"/>
          <p:cNvSpPr txBox="1"/>
          <p:nvPr/>
        </p:nvSpPr>
        <p:spPr>
          <a:xfrm>
            <a:off x="4252262" y="1886563"/>
            <a:ext cx="505326" cy="215444"/>
          </a:xfrm>
          <a:prstGeom prst="rect">
            <a:avLst/>
          </a:prstGeom>
          <a:noFill/>
        </p:spPr>
        <p:txBody>
          <a:bodyPr wrap="square" rtlCol="0">
            <a:spAutoFit/>
          </a:bodyPr>
          <a:lstStyle/>
          <a:p>
            <a:pPr algn="ctr"/>
            <a:r>
              <a:rPr lang="az-Latn-AZ" sz="800" dirty="0" smtClean="0">
                <a:solidFill>
                  <a:schemeClr val="accent2">
                    <a:lumMod val="75000"/>
                  </a:schemeClr>
                </a:solidFill>
              </a:rPr>
              <a:t>Mətn</a:t>
            </a:r>
            <a:endParaRPr lang="en-US" sz="700" dirty="0">
              <a:solidFill>
                <a:schemeClr val="accent2">
                  <a:lumMod val="75000"/>
                </a:schemeClr>
              </a:solidFill>
            </a:endParaRPr>
          </a:p>
        </p:txBody>
      </p:sp>
      <p:sp>
        <p:nvSpPr>
          <p:cNvPr id="14" name="TextBox 13"/>
          <p:cNvSpPr txBox="1"/>
          <p:nvPr/>
        </p:nvSpPr>
        <p:spPr>
          <a:xfrm>
            <a:off x="3115258" y="1644428"/>
            <a:ext cx="504242" cy="200055"/>
          </a:xfrm>
          <a:prstGeom prst="rect">
            <a:avLst/>
          </a:prstGeom>
          <a:noFill/>
        </p:spPr>
        <p:txBody>
          <a:bodyPr wrap="square" rtlCol="0">
            <a:spAutoFit/>
          </a:bodyPr>
          <a:lstStyle/>
          <a:p>
            <a:r>
              <a:rPr lang="az-Latn-AZ" sz="700" dirty="0" smtClean="0">
                <a:solidFill>
                  <a:schemeClr val="accent2">
                    <a:lumMod val="75000"/>
                  </a:schemeClr>
                </a:solidFill>
              </a:rPr>
              <a:t>Mətn </a:t>
            </a:r>
            <a:endParaRPr lang="en-US" sz="700" dirty="0">
              <a:solidFill>
                <a:schemeClr val="accent2">
                  <a:lumMod val="75000"/>
                </a:schemeClr>
              </a:solidFill>
            </a:endParaRPr>
          </a:p>
        </p:txBody>
      </p:sp>
      <p:sp>
        <p:nvSpPr>
          <p:cNvPr id="16" name="TextBox 15"/>
          <p:cNvSpPr txBox="1"/>
          <p:nvPr/>
        </p:nvSpPr>
        <p:spPr>
          <a:xfrm>
            <a:off x="3092303" y="1730515"/>
            <a:ext cx="517672" cy="200055"/>
          </a:xfrm>
          <a:prstGeom prst="rect">
            <a:avLst/>
          </a:prstGeom>
          <a:noFill/>
        </p:spPr>
        <p:txBody>
          <a:bodyPr wrap="square" rtlCol="0">
            <a:spAutoFit/>
          </a:bodyPr>
          <a:lstStyle/>
          <a:p>
            <a:r>
              <a:rPr lang="az-Latn-AZ" sz="700" dirty="0" smtClean="0">
                <a:solidFill>
                  <a:schemeClr val="accent2">
                    <a:lumMod val="75000"/>
                  </a:schemeClr>
                </a:solidFill>
              </a:rPr>
              <a:t>Qutusu</a:t>
            </a:r>
            <a:endParaRPr lang="en-US" sz="7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slide(fromTop)">
                                      <p:cBhvr>
                                        <p:cTn id="7" dur="500"/>
                                        <p:tgtEl>
                                          <p:spTgt spid="23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2459">
                                            <p:txEl>
                                              <p:pRg st="0" end="0"/>
                                            </p:txEl>
                                          </p:spTgt>
                                        </p:tgtEl>
                                        <p:attrNameLst>
                                          <p:attrName>style.visibility</p:attrName>
                                        </p:attrNameLst>
                                      </p:cBhvr>
                                      <p:to>
                                        <p:strVal val="visible"/>
                                      </p:to>
                                    </p:set>
                                    <p:animEffect transition="in" filter="slide(fromTop)">
                                      <p:cBhvr>
                                        <p:cTn id="12" dur="500"/>
                                        <p:tgtEl>
                                          <p:spTgt spid="232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2460">
                                            <p:txEl>
                                              <p:pRg st="0" end="0"/>
                                            </p:txEl>
                                          </p:spTgt>
                                        </p:tgtEl>
                                        <p:attrNameLst>
                                          <p:attrName>style.visibility</p:attrName>
                                        </p:attrNameLst>
                                      </p:cBhvr>
                                      <p:to>
                                        <p:strVal val="visible"/>
                                      </p:to>
                                    </p:set>
                                    <p:animEffect transition="in" filter="slide(fromLeft)">
                                      <p:cBhvr>
                                        <p:cTn id="17" dur="500"/>
                                        <p:tgtEl>
                                          <p:spTgt spid="232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advAuto="0"/>
      <p:bldP spid="232459" grpId="0" build="p" autoUpdateAnimBg="0"/>
      <p:bldP spid="23246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8358" name="Picture 6"/>
          <p:cNvPicPr>
            <a:picLocks noChangeAspect="1" noChangeArrowheads="1"/>
          </p:cNvPicPr>
          <p:nvPr/>
        </p:nvPicPr>
        <p:blipFill>
          <a:blip r:embed="rId4"/>
          <a:srcRect/>
          <a:stretch>
            <a:fillRect/>
          </a:stretch>
        </p:blipFill>
        <p:spPr bwMode="auto">
          <a:xfrm>
            <a:off x="262921" y="971550"/>
            <a:ext cx="5663822" cy="2876550"/>
          </a:xfrm>
          <a:prstGeom prst="rect">
            <a:avLst/>
          </a:prstGeom>
          <a:noFill/>
          <a:ln w="9525">
            <a:noFill/>
            <a:miter lim="800000"/>
            <a:headEnd/>
            <a:tailEnd/>
          </a:ln>
          <a:effectLst/>
        </p:spPr>
      </p:pic>
      <p:sp>
        <p:nvSpPr>
          <p:cNvPr id="228354" name="Rectangle 2"/>
          <p:cNvSpPr>
            <a:spLocks noGrp="1" noChangeArrowheads="1"/>
          </p:cNvSpPr>
          <p:nvPr>
            <p:ph type="title"/>
          </p:nvPr>
        </p:nvSpPr>
        <p:spPr>
          <a:xfrm>
            <a:off x="239713" y="63500"/>
            <a:ext cx="8904287" cy="614363"/>
          </a:xfrm>
        </p:spPr>
        <p:txBody>
          <a:bodyPr/>
          <a:lstStyle/>
          <a:p>
            <a:r>
              <a:rPr lang="az-Latn-AZ" smtClean="0"/>
              <a:t>Slayd elementlərinin redaktəsi</a:t>
            </a:r>
            <a:endParaRPr lang="en-US"/>
          </a:p>
        </p:txBody>
      </p:sp>
      <p:sp>
        <p:nvSpPr>
          <p:cNvPr id="22835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1600" b="0" smtClean="0"/>
              <a:t>Şəkli əlavə etdikdən sonra şəkil üçün onun </a:t>
            </a:r>
            <a:r>
              <a:rPr lang="az-Latn-AZ" sz="1600" b="0" err="1" smtClean="0"/>
              <a:t>miqyaslanması</a:t>
            </a:r>
            <a:r>
              <a:rPr lang="az-Latn-AZ" sz="1600" b="0" smtClean="0"/>
              <a:t>, kəsilib ayrılması və ya parlaqlığının </a:t>
            </a:r>
            <a:r>
              <a:rPr lang="az-Latn-AZ" sz="1600" b="0" err="1" smtClean="0"/>
              <a:t>dəyişdirilməsi</a:t>
            </a:r>
            <a:r>
              <a:rPr lang="az-Latn-AZ" sz="1600" b="0" smtClean="0"/>
              <a:t> kimi tənzimləmə işlərini yerinə yetirmək fikrinə düşə bilərsiniz</a:t>
            </a:r>
            <a:r>
              <a:rPr lang="en-US" sz="1600" b="0" smtClean="0"/>
              <a:t>.</a:t>
            </a:r>
            <a:endParaRPr lang="en-US" sz="1600" b="0"/>
          </a:p>
          <a:p>
            <a:pPr>
              <a:spcBef>
                <a:spcPct val="20000"/>
              </a:spcBef>
              <a:spcAft>
                <a:spcPct val="75000"/>
              </a:spcAft>
            </a:pPr>
            <a:r>
              <a:rPr lang="az-Latn-AZ" sz="1600" b="0" smtClean="0"/>
              <a:t>Bunun üçün </a:t>
            </a:r>
            <a:r>
              <a:rPr lang="az-Latn-AZ" sz="1600" smtClean="0"/>
              <a:t>Şəkil Alətləri</a:t>
            </a:r>
            <a:r>
              <a:rPr lang="az-Latn-AZ" sz="1600" b="0" smtClean="0"/>
              <a:t> düyməsindən istifadə edin</a:t>
            </a:r>
            <a:r>
              <a:rPr lang="en-US" sz="1600" b="0" smtClean="0"/>
              <a:t>.</a:t>
            </a:r>
            <a:r>
              <a:rPr lang="en-US" sz="2000" b="0" smtClean="0"/>
              <a:t> </a:t>
            </a:r>
            <a:endParaRPr lang="en-US" sz="2000" b="0"/>
          </a:p>
        </p:txBody>
      </p:sp>
      <p:graphicFrame>
        <p:nvGraphicFramePr>
          <p:cNvPr id="228356" name="Object 4"/>
          <p:cNvGraphicFramePr>
            <a:graphicFrameLocks noChangeAspect="1"/>
          </p:cNvGraphicFramePr>
          <p:nvPr/>
        </p:nvGraphicFramePr>
        <p:xfrm>
          <a:off x="339725" y="4668838"/>
          <a:ext cx="269875" cy="303212"/>
        </p:xfrm>
        <a:graphic>
          <a:graphicData uri="http://schemas.openxmlformats.org/presentationml/2006/ole">
            <p:oleObj spid="_x0000_s228356" name="Visio" r:id="rId5" imgW="270231" imgH="303063" progId="">
              <p:embed/>
            </p:oleObj>
          </a:graphicData>
        </a:graphic>
      </p:graphicFrame>
      <p:graphicFrame>
        <p:nvGraphicFramePr>
          <p:cNvPr id="228357" name="Object 5"/>
          <p:cNvGraphicFramePr>
            <a:graphicFrameLocks noChangeAspect="1"/>
          </p:cNvGraphicFramePr>
          <p:nvPr/>
        </p:nvGraphicFramePr>
        <p:xfrm>
          <a:off x="339725" y="5116513"/>
          <a:ext cx="269875" cy="303212"/>
        </p:xfrm>
        <a:graphic>
          <a:graphicData uri="http://schemas.openxmlformats.org/presentationml/2006/ole">
            <p:oleObj spid="_x0000_s228357" name="Visio" r:id="rId6" imgW="270231" imgH="303063" progId="">
              <p:embed/>
            </p:oleObj>
          </a:graphicData>
        </a:graphic>
      </p:graphicFrame>
      <p:sp>
        <p:nvSpPr>
          <p:cNvPr id="22835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8361" name="Rectangle 9"/>
          <p:cNvSpPr>
            <a:spLocks noChangeArrowheads="1"/>
          </p:cNvSpPr>
          <p:nvPr/>
        </p:nvSpPr>
        <p:spPr bwMode="auto">
          <a:xfrm>
            <a:off x="676275" y="4635500"/>
            <a:ext cx="5940425" cy="1837426"/>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Beləliklə</a:t>
            </a:r>
            <a:r>
              <a:rPr lang="en-US" b="0" smtClean="0">
                <a:solidFill>
                  <a:srgbClr val="FFCC00"/>
                </a:solidFill>
              </a:rPr>
              <a:t>, </a:t>
            </a:r>
            <a:r>
              <a:rPr lang="az-Latn-AZ" b="0" smtClean="0">
                <a:solidFill>
                  <a:srgbClr val="FFCC00"/>
                </a:solidFill>
              </a:rPr>
              <a:t>şəkli seçin</a:t>
            </a:r>
            <a:r>
              <a:rPr lang="en-US" b="0" smtClean="0">
                <a:solidFill>
                  <a:srgbClr val="FFCC00"/>
                </a:solidFill>
              </a:rPr>
              <a:t>.</a:t>
            </a:r>
            <a:endParaRPr lang="en-US" b="0">
              <a:solidFill>
                <a:srgbClr val="FFCC00"/>
              </a:solidFill>
            </a:endParaRPr>
          </a:p>
          <a:p>
            <a:pPr>
              <a:spcBef>
                <a:spcPct val="20000"/>
              </a:spcBef>
              <a:spcAft>
                <a:spcPct val="45000"/>
              </a:spcAft>
            </a:pPr>
            <a:r>
              <a:rPr lang="az-Latn-AZ" b="0" smtClean="0">
                <a:solidFill>
                  <a:srgbClr val="FFCC00"/>
                </a:solidFill>
              </a:rPr>
              <a:t>Lentin yuxarısında </a:t>
            </a:r>
            <a:r>
              <a:rPr lang="az-Latn-AZ" smtClean="0">
                <a:solidFill>
                  <a:srgbClr val="FFCC00"/>
                </a:solidFill>
              </a:rPr>
              <a:t>Şəkil Alətləri </a:t>
            </a:r>
            <a:r>
              <a:rPr lang="az-Latn-AZ" b="0" smtClean="0">
                <a:solidFill>
                  <a:srgbClr val="FFCC00"/>
                </a:solidFill>
              </a:rPr>
              <a:t>peyda olur</a:t>
            </a:r>
            <a:r>
              <a:rPr lang="en-US" b="0" smtClean="0">
                <a:solidFill>
                  <a:srgbClr val="FFCC00"/>
                </a:solidFill>
              </a:rPr>
              <a:t>. </a:t>
            </a:r>
            <a:r>
              <a:rPr lang="az-Latn-AZ" b="0" smtClean="0">
                <a:solidFill>
                  <a:srgbClr val="FFCC00"/>
                </a:solidFill>
              </a:rPr>
              <a:t>Şəkillə işləmək üçün </a:t>
            </a:r>
            <a:r>
              <a:rPr lang="az-Latn-AZ" smtClean="0">
                <a:solidFill>
                  <a:srgbClr val="FFCC00"/>
                </a:solidFill>
              </a:rPr>
              <a:t>Format</a:t>
            </a:r>
            <a:r>
              <a:rPr lang="az-Latn-AZ" b="0" smtClean="0">
                <a:solidFill>
                  <a:srgbClr val="FFCC00"/>
                </a:solidFill>
              </a:rPr>
              <a:t> tab vərəqində olan seçimlərdən istifadə edin.</a:t>
            </a:r>
            <a:endParaRPr lang="en-US" b="0">
              <a:solidFill>
                <a:srgbClr val="FFCC00"/>
              </a:solidFill>
            </a:endParaRPr>
          </a:p>
          <a:p>
            <a:pPr>
              <a:spcBef>
                <a:spcPct val="20000"/>
              </a:spcBef>
              <a:spcAft>
                <a:spcPct val="45000"/>
              </a:spcAft>
            </a:pPr>
            <a:endParaRPr lang="en-US" b="0">
              <a:solidFill>
                <a:srgbClr val="FFCC00"/>
              </a:solidFill>
            </a:endParaRPr>
          </a:p>
        </p:txBody>
      </p:sp>
      <p:sp>
        <p:nvSpPr>
          <p:cNvPr id="228362" name="Rectangle 10"/>
          <p:cNvSpPr>
            <a:spLocks noChangeArrowheads="1"/>
          </p:cNvSpPr>
          <p:nvPr/>
        </p:nvSpPr>
        <p:spPr bwMode="auto">
          <a:xfrm>
            <a:off x="277813" y="3994150"/>
            <a:ext cx="5926137" cy="742950"/>
          </a:xfrm>
          <a:prstGeom prst="rect">
            <a:avLst/>
          </a:prstGeom>
          <a:noFill/>
          <a:ln w="9525">
            <a:noFill/>
            <a:miter lim="800000"/>
            <a:headEnd/>
            <a:tailEnd/>
          </a:ln>
          <a:effectLst/>
        </p:spPr>
        <p:txBody>
          <a:bodyPr/>
          <a:lstStyle/>
          <a:p>
            <a:pPr>
              <a:spcBef>
                <a:spcPct val="20000"/>
              </a:spcBef>
              <a:spcAft>
                <a:spcPct val="75000"/>
              </a:spcAft>
            </a:pPr>
            <a:r>
              <a:rPr lang="az-Latn-AZ" smtClean="0">
                <a:solidFill>
                  <a:srgbClr val="FFCC00"/>
                </a:solidFill>
              </a:rPr>
              <a:t>Şəkil Alətləri </a:t>
            </a:r>
            <a:r>
              <a:rPr lang="az-Latn-AZ" b="0" smtClean="0">
                <a:solidFill>
                  <a:srgbClr val="FFCC00"/>
                </a:solidFill>
              </a:rPr>
              <a:t>düyməsi</a:t>
            </a:r>
            <a:r>
              <a:rPr lang="az-Latn-AZ" smtClean="0">
                <a:solidFill>
                  <a:srgbClr val="FFCC00"/>
                </a:solidFill>
              </a:rPr>
              <a:t> </a:t>
            </a:r>
            <a:r>
              <a:rPr lang="az-Latn-AZ" b="0" smtClean="0">
                <a:solidFill>
                  <a:srgbClr val="FFCC00"/>
                </a:solidFill>
              </a:rPr>
              <a:t>şəkil </a:t>
            </a:r>
            <a:r>
              <a:rPr lang="az-Latn-AZ" b="0" err="1" smtClean="0">
                <a:solidFill>
                  <a:srgbClr val="FFCC00"/>
                </a:solidFill>
              </a:rPr>
              <a:t>seçildikdən</a:t>
            </a:r>
            <a:r>
              <a:rPr lang="az-Latn-AZ" b="0" smtClean="0">
                <a:solidFill>
                  <a:srgbClr val="FFCC00"/>
                </a:solidFill>
              </a:rPr>
              <a:t> sonra peyda olur</a:t>
            </a:r>
            <a:r>
              <a:rPr lang="en-US" b="0" smtClean="0">
                <a:solidFill>
                  <a:srgbClr val="FFCC00"/>
                </a:solidFill>
              </a:rPr>
              <a:t>.</a:t>
            </a:r>
            <a:endParaRPr lang="en-US">
              <a:solidFill>
                <a:srgbClr val="FFCC00"/>
              </a:solidFill>
            </a:endParaRPr>
          </a:p>
        </p:txBody>
      </p:sp>
      <p:sp>
        <p:nvSpPr>
          <p:cNvPr id="14" name="TextBox 13"/>
          <p:cNvSpPr txBox="1"/>
          <p:nvPr/>
        </p:nvSpPr>
        <p:spPr>
          <a:xfrm>
            <a:off x="3019425" y="1104900"/>
            <a:ext cx="800100" cy="200055"/>
          </a:xfrm>
          <a:prstGeom prst="rect">
            <a:avLst/>
          </a:prstGeom>
          <a:noFill/>
        </p:spPr>
        <p:txBody>
          <a:bodyPr wrap="square" rtlCol="0">
            <a:spAutoFit/>
          </a:bodyPr>
          <a:lstStyle/>
          <a:p>
            <a:r>
              <a:rPr lang="az-Latn-AZ" sz="700" smtClean="0">
                <a:solidFill>
                  <a:schemeClr val="accent2">
                    <a:lumMod val="75000"/>
                  </a:schemeClr>
                </a:solidFill>
              </a:rPr>
              <a:t>Şəkil Alətləri</a:t>
            </a:r>
            <a:endParaRPr lang="en-US" sz="700">
              <a:solidFill>
                <a:schemeClr val="accent2">
                  <a:lumMod val="75000"/>
                </a:schemeClr>
              </a:solidFill>
            </a:endParaRPr>
          </a:p>
        </p:txBody>
      </p:sp>
      <p:sp>
        <p:nvSpPr>
          <p:cNvPr id="15" name="TextBox 14"/>
          <p:cNvSpPr txBox="1"/>
          <p:nvPr/>
        </p:nvSpPr>
        <p:spPr>
          <a:xfrm>
            <a:off x="3019425" y="1323975"/>
            <a:ext cx="800100" cy="200055"/>
          </a:xfrm>
          <a:prstGeom prst="rect">
            <a:avLst/>
          </a:prstGeom>
          <a:noFill/>
        </p:spPr>
        <p:txBody>
          <a:bodyPr wrap="square" rtlCol="0">
            <a:spAutoFit/>
          </a:bodyPr>
          <a:lstStyle/>
          <a:p>
            <a:pPr algn="ctr"/>
            <a:r>
              <a:rPr lang="en-IE" sz="700" smtClean="0">
                <a:solidFill>
                  <a:schemeClr val="accent2">
                    <a:lumMod val="75000"/>
                  </a:schemeClr>
                </a:solidFill>
              </a:rPr>
              <a:t>Format</a:t>
            </a:r>
            <a:endParaRPr lang="en-US" sz="700">
              <a:solidFill>
                <a:schemeClr val="accent2">
                  <a:lumMod val="75000"/>
                </a:schemeClr>
              </a:solidFill>
            </a:endParaRPr>
          </a:p>
        </p:txBody>
      </p:sp>
      <p:sp>
        <p:nvSpPr>
          <p:cNvPr id="16" name="TextBox 15"/>
          <p:cNvSpPr txBox="1"/>
          <p:nvPr/>
        </p:nvSpPr>
        <p:spPr>
          <a:xfrm>
            <a:off x="2000250" y="1552575"/>
            <a:ext cx="990600" cy="215444"/>
          </a:xfrm>
          <a:prstGeom prst="rect">
            <a:avLst/>
          </a:prstGeom>
          <a:noFill/>
        </p:spPr>
        <p:txBody>
          <a:bodyPr wrap="square" rtlCol="0">
            <a:spAutoFit/>
          </a:bodyPr>
          <a:lstStyle/>
          <a:p>
            <a:r>
              <a:rPr lang="az-Latn-AZ" sz="750" b="0" smtClean="0">
                <a:solidFill>
                  <a:schemeClr val="accent2">
                    <a:lumMod val="75000"/>
                  </a:schemeClr>
                </a:solidFill>
              </a:rPr>
              <a:t>Şəkil Fiquru</a:t>
            </a:r>
            <a:endParaRPr lang="en-US" sz="750" b="0">
              <a:solidFill>
                <a:schemeClr val="accent2">
                  <a:lumMod val="75000"/>
                </a:schemeClr>
              </a:solidFill>
            </a:endParaRPr>
          </a:p>
        </p:txBody>
      </p:sp>
      <p:sp>
        <p:nvSpPr>
          <p:cNvPr id="17" name="TextBox 16"/>
          <p:cNvSpPr txBox="1"/>
          <p:nvPr/>
        </p:nvSpPr>
        <p:spPr>
          <a:xfrm>
            <a:off x="2000250" y="1743075"/>
            <a:ext cx="990600" cy="215444"/>
          </a:xfrm>
          <a:prstGeom prst="rect">
            <a:avLst/>
          </a:prstGeom>
          <a:noFill/>
        </p:spPr>
        <p:txBody>
          <a:bodyPr wrap="square" rtlCol="0">
            <a:spAutoFit/>
          </a:bodyPr>
          <a:lstStyle/>
          <a:p>
            <a:r>
              <a:rPr lang="az-Latn-AZ" sz="750" b="0" smtClean="0">
                <a:solidFill>
                  <a:schemeClr val="accent2">
                    <a:lumMod val="75000"/>
                  </a:schemeClr>
                </a:solidFill>
              </a:rPr>
              <a:t>Şəklin Sərhədi</a:t>
            </a:r>
            <a:endParaRPr lang="en-US" sz="750" b="0">
              <a:solidFill>
                <a:schemeClr val="accent2">
                  <a:lumMod val="75000"/>
                </a:schemeClr>
              </a:solidFill>
            </a:endParaRPr>
          </a:p>
        </p:txBody>
      </p:sp>
      <p:sp>
        <p:nvSpPr>
          <p:cNvPr id="18" name="TextBox 17"/>
          <p:cNvSpPr txBox="1"/>
          <p:nvPr/>
        </p:nvSpPr>
        <p:spPr>
          <a:xfrm>
            <a:off x="2000250" y="1952625"/>
            <a:ext cx="990600" cy="215444"/>
          </a:xfrm>
          <a:prstGeom prst="rect">
            <a:avLst/>
          </a:prstGeom>
          <a:noFill/>
        </p:spPr>
        <p:txBody>
          <a:bodyPr wrap="square" rtlCol="0">
            <a:spAutoFit/>
          </a:bodyPr>
          <a:lstStyle/>
          <a:p>
            <a:r>
              <a:rPr lang="az-Latn-AZ" sz="750" b="0" smtClean="0">
                <a:solidFill>
                  <a:schemeClr val="accent2">
                    <a:lumMod val="75000"/>
                  </a:schemeClr>
                </a:solidFill>
              </a:rPr>
              <a:t>Şəkil Effektləri</a:t>
            </a:r>
            <a:endParaRPr lang="en-US" sz="750" b="0">
              <a:solidFill>
                <a:schemeClr val="accent2">
                  <a:lumMod val="75000"/>
                </a:schemeClr>
              </a:solidFill>
            </a:endParaRPr>
          </a:p>
        </p:txBody>
      </p:sp>
      <p:sp>
        <p:nvSpPr>
          <p:cNvPr id="19" name="TextBox 18"/>
          <p:cNvSpPr txBox="1"/>
          <p:nvPr/>
        </p:nvSpPr>
        <p:spPr>
          <a:xfrm>
            <a:off x="3400425" y="1552575"/>
            <a:ext cx="990600" cy="215444"/>
          </a:xfrm>
          <a:prstGeom prst="rect">
            <a:avLst/>
          </a:prstGeom>
          <a:noFill/>
        </p:spPr>
        <p:txBody>
          <a:bodyPr wrap="square" rtlCol="0">
            <a:spAutoFit/>
          </a:bodyPr>
          <a:lstStyle/>
          <a:p>
            <a:r>
              <a:rPr lang="az-Latn-AZ" sz="750" b="0" smtClean="0">
                <a:solidFill>
                  <a:schemeClr val="accent2">
                    <a:lumMod val="75000"/>
                  </a:schemeClr>
                </a:solidFill>
              </a:rPr>
              <a:t>Önə Gətir</a:t>
            </a:r>
            <a:endParaRPr lang="en-US" sz="750" b="0">
              <a:solidFill>
                <a:schemeClr val="accent2">
                  <a:lumMod val="75000"/>
                </a:schemeClr>
              </a:solidFill>
            </a:endParaRPr>
          </a:p>
        </p:txBody>
      </p:sp>
      <p:sp>
        <p:nvSpPr>
          <p:cNvPr id="20" name="TextBox 19"/>
          <p:cNvSpPr txBox="1"/>
          <p:nvPr/>
        </p:nvSpPr>
        <p:spPr>
          <a:xfrm>
            <a:off x="3400425" y="1743075"/>
            <a:ext cx="990600" cy="215444"/>
          </a:xfrm>
          <a:prstGeom prst="rect">
            <a:avLst/>
          </a:prstGeom>
          <a:noFill/>
        </p:spPr>
        <p:txBody>
          <a:bodyPr wrap="square" rtlCol="0">
            <a:spAutoFit/>
          </a:bodyPr>
          <a:lstStyle/>
          <a:p>
            <a:r>
              <a:rPr lang="az-Latn-AZ" sz="750" b="0" smtClean="0">
                <a:solidFill>
                  <a:schemeClr val="accent2">
                    <a:lumMod val="75000"/>
                  </a:schemeClr>
                </a:solidFill>
              </a:rPr>
              <a:t>Arxaya Apar</a:t>
            </a:r>
            <a:endParaRPr lang="en-US" sz="750" b="0">
              <a:solidFill>
                <a:schemeClr val="accent2">
                  <a:lumMod val="75000"/>
                </a:schemeClr>
              </a:solidFill>
            </a:endParaRPr>
          </a:p>
        </p:txBody>
      </p:sp>
      <p:sp>
        <p:nvSpPr>
          <p:cNvPr id="21" name="TextBox 20"/>
          <p:cNvSpPr txBox="1"/>
          <p:nvPr/>
        </p:nvSpPr>
        <p:spPr>
          <a:xfrm>
            <a:off x="3400425" y="1952625"/>
            <a:ext cx="990600" cy="215444"/>
          </a:xfrm>
          <a:prstGeom prst="rect">
            <a:avLst/>
          </a:prstGeom>
          <a:noFill/>
        </p:spPr>
        <p:txBody>
          <a:bodyPr wrap="square" rtlCol="0">
            <a:spAutoFit/>
          </a:bodyPr>
          <a:lstStyle/>
          <a:p>
            <a:r>
              <a:rPr lang="az-Latn-AZ" sz="750" b="0" smtClean="0">
                <a:solidFill>
                  <a:schemeClr val="accent2">
                    <a:lumMod val="75000"/>
                  </a:schemeClr>
                </a:solidFill>
              </a:rPr>
              <a:t>Seçim Paneli</a:t>
            </a:r>
            <a:endParaRPr lang="en-US" sz="750" b="0">
              <a:solidFill>
                <a:schemeClr val="accent2">
                  <a:lumMod val="75000"/>
                </a:schemeClr>
              </a:solidFill>
            </a:endParaRPr>
          </a:p>
        </p:txBody>
      </p:sp>
      <p:sp>
        <p:nvSpPr>
          <p:cNvPr id="22" name="TextBox 21"/>
          <p:cNvSpPr txBox="1"/>
          <p:nvPr/>
        </p:nvSpPr>
        <p:spPr>
          <a:xfrm>
            <a:off x="4543425" y="1543050"/>
            <a:ext cx="990600" cy="215444"/>
          </a:xfrm>
          <a:prstGeom prst="rect">
            <a:avLst/>
          </a:prstGeom>
          <a:noFill/>
        </p:spPr>
        <p:txBody>
          <a:bodyPr wrap="square" rtlCol="0">
            <a:spAutoFit/>
          </a:bodyPr>
          <a:lstStyle/>
          <a:p>
            <a:r>
              <a:rPr lang="az-Latn-AZ" sz="750" b="0" smtClean="0">
                <a:solidFill>
                  <a:schemeClr val="accent2">
                    <a:lumMod val="75000"/>
                  </a:schemeClr>
                </a:solidFill>
              </a:rPr>
              <a:t>Düzləndir</a:t>
            </a:r>
            <a:endParaRPr lang="en-US" sz="750" b="0">
              <a:solidFill>
                <a:schemeClr val="accent2">
                  <a:lumMod val="75000"/>
                </a:schemeClr>
              </a:solidFill>
            </a:endParaRPr>
          </a:p>
        </p:txBody>
      </p:sp>
      <p:sp>
        <p:nvSpPr>
          <p:cNvPr id="23" name="TextBox 22"/>
          <p:cNvSpPr txBox="1"/>
          <p:nvPr/>
        </p:nvSpPr>
        <p:spPr>
          <a:xfrm>
            <a:off x="4543425" y="1733550"/>
            <a:ext cx="990600" cy="215444"/>
          </a:xfrm>
          <a:prstGeom prst="rect">
            <a:avLst/>
          </a:prstGeom>
          <a:noFill/>
        </p:spPr>
        <p:txBody>
          <a:bodyPr wrap="square" rtlCol="0">
            <a:spAutoFit/>
          </a:bodyPr>
          <a:lstStyle/>
          <a:p>
            <a:r>
              <a:rPr lang="az-Latn-AZ" sz="750" b="0" smtClean="0">
                <a:solidFill>
                  <a:schemeClr val="tx1">
                    <a:lumMod val="50000"/>
                  </a:schemeClr>
                </a:solidFill>
              </a:rPr>
              <a:t>Qrup</a:t>
            </a:r>
            <a:endParaRPr lang="en-US" sz="750" b="0">
              <a:solidFill>
                <a:schemeClr val="tx1">
                  <a:lumMod val="50000"/>
                </a:schemeClr>
              </a:solidFill>
            </a:endParaRPr>
          </a:p>
        </p:txBody>
      </p:sp>
      <p:sp>
        <p:nvSpPr>
          <p:cNvPr id="24" name="TextBox 23"/>
          <p:cNvSpPr txBox="1"/>
          <p:nvPr/>
        </p:nvSpPr>
        <p:spPr>
          <a:xfrm>
            <a:off x="4543425" y="1943100"/>
            <a:ext cx="990600" cy="215444"/>
          </a:xfrm>
          <a:prstGeom prst="rect">
            <a:avLst/>
          </a:prstGeom>
          <a:noFill/>
        </p:spPr>
        <p:txBody>
          <a:bodyPr wrap="square" rtlCol="0">
            <a:spAutoFit/>
          </a:bodyPr>
          <a:lstStyle/>
          <a:p>
            <a:r>
              <a:rPr lang="az-Latn-AZ" sz="750" b="0" smtClean="0">
                <a:solidFill>
                  <a:schemeClr val="accent2">
                    <a:lumMod val="75000"/>
                  </a:schemeClr>
                </a:solidFill>
              </a:rPr>
              <a:t>Döndər</a:t>
            </a:r>
            <a:endParaRPr lang="en-US" sz="750" b="0">
              <a:solidFill>
                <a:schemeClr val="accent2">
                  <a:lumMod val="75000"/>
                </a:schemeClr>
              </a:solidFill>
            </a:endParaRPr>
          </a:p>
        </p:txBody>
      </p:sp>
      <p:sp>
        <p:nvSpPr>
          <p:cNvPr id="25" name="TextBox 24"/>
          <p:cNvSpPr txBox="1"/>
          <p:nvPr/>
        </p:nvSpPr>
        <p:spPr>
          <a:xfrm>
            <a:off x="5391150" y="1828800"/>
            <a:ext cx="990600" cy="215444"/>
          </a:xfrm>
          <a:prstGeom prst="rect">
            <a:avLst/>
          </a:prstGeom>
          <a:noFill/>
        </p:spPr>
        <p:txBody>
          <a:bodyPr wrap="square" rtlCol="0">
            <a:spAutoFit/>
          </a:bodyPr>
          <a:lstStyle/>
          <a:p>
            <a:r>
              <a:rPr lang="az-Latn-AZ" sz="750" b="0" smtClean="0">
                <a:solidFill>
                  <a:schemeClr val="accent2">
                    <a:lumMod val="75000"/>
                  </a:schemeClr>
                </a:solidFill>
              </a:rPr>
              <a:t>Kəs</a:t>
            </a:r>
            <a:endParaRPr lang="en-US" sz="75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slide(fromTop)">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slide(fromTop)">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8362">
                                            <p:txEl>
                                              <p:pRg st="0" end="0"/>
                                            </p:txEl>
                                          </p:spTgt>
                                        </p:tgtEl>
                                        <p:attrNameLst>
                                          <p:attrName>style.visibility</p:attrName>
                                        </p:attrNameLst>
                                      </p:cBhvr>
                                      <p:to>
                                        <p:strVal val="visible"/>
                                      </p:to>
                                    </p:set>
                                    <p:animEffect transition="in" filter="slide(fromLeft)">
                                      <p:cBhvr>
                                        <p:cTn id="17" dur="500"/>
                                        <p:tgtEl>
                                          <p:spTgt spid="22836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8356"/>
                                        </p:tgtEl>
                                        <p:attrNameLst>
                                          <p:attrName>style.visibility</p:attrName>
                                        </p:attrNameLst>
                                      </p:cBhvr>
                                      <p:to>
                                        <p:strVal val="visible"/>
                                      </p:to>
                                    </p:set>
                                    <p:animEffect transition="in" filter="dissolve">
                                      <p:cBhvr>
                                        <p:cTn id="22" dur="500"/>
                                        <p:tgtEl>
                                          <p:spTgt spid="228356"/>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28357"/>
                                        </p:tgtEl>
                                        <p:attrNameLst>
                                          <p:attrName>style.visibility</p:attrName>
                                        </p:attrNameLst>
                                      </p:cBhvr>
                                      <p:to>
                                        <p:strVal val="visible"/>
                                      </p:to>
                                    </p:set>
                                    <p:animEffect transition="in" filter="dissolve">
                                      <p:cBhvr>
                                        <p:cTn id="26" dur="500"/>
                                        <p:tgtEl>
                                          <p:spTgt spid="22835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28361">
                                            <p:txEl>
                                              <p:pRg st="0" end="0"/>
                                            </p:txEl>
                                          </p:spTgt>
                                        </p:tgtEl>
                                        <p:attrNameLst>
                                          <p:attrName>style.visibility</p:attrName>
                                        </p:attrNameLst>
                                      </p:cBhvr>
                                      <p:to>
                                        <p:strVal val="visible"/>
                                      </p:to>
                                    </p:set>
                                    <p:animEffect transition="in" filter="checkerboard(across)">
                                      <p:cBhvr>
                                        <p:cTn id="31" dur="500"/>
                                        <p:tgtEl>
                                          <p:spTgt spid="22836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8361">
                                            <p:txEl>
                                              <p:pRg st="1" end="1"/>
                                            </p:txEl>
                                          </p:spTgt>
                                        </p:tgtEl>
                                        <p:attrNameLst>
                                          <p:attrName>style.visibility</p:attrName>
                                        </p:attrNameLst>
                                      </p:cBhvr>
                                      <p:to>
                                        <p:strVal val="visible"/>
                                      </p:to>
                                    </p:set>
                                    <p:animEffect transition="in" filter="checkerboard(across)">
                                      <p:cBhvr>
                                        <p:cTn id="36" dur="500"/>
                                        <p:tgtEl>
                                          <p:spTgt spid="2283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P spid="228361" grpId="0" build="p" autoUpdateAnimBg="0"/>
      <p:bldP spid="22836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39713" y="63500"/>
            <a:ext cx="8904287" cy="614363"/>
          </a:xfrm>
        </p:spPr>
        <p:txBody>
          <a:bodyPr/>
          <a:lstStyle/>
          <a:p>
            <a:r>
              <a:rPr lang="az-Latn-AZ" smtClean="0"/>
              <a:t>Slayd elementlərinin redaktəsi</a:t>
            </a:r>
            <a:endParaRPr lang="en-US"/>
          </a:p>
        </p:txBody>
      </p:sp>
      <p:sp>
        <p:nvSpPr>
          <p:cNvPr id="23449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b="0" smtClean="0"/>
              <a:t>Bir sıra elementlər üçün alətlər vardır ki, bu alətlər vasitəsilə elementləri cədvəllərdən, sxemlərdən və </a:t>
            </a:r>
            <a:r>
              <a:rPr lang="en-US" b="0" err="1" smtClean="0"/>
              <a:t>SmartArt</a:t>
            </a:r>
            <a:r>
              <a:rPr lang="en-US" b="0" baseline="30000" smtClean="0">
                <a:cs typeface="Arial" charset="0"/>
              </a:rPr>
              <a:t>™</a:t>
            </a:r>
            <a:r>
              <a:rPr lang="en-US" b="0" smtClean="0"/>
              <a:t> </a:t>
            </a:r>
            <a:r>
              <a:rPr lang="az-Latn-AZ" b="0" smtClean="0"/>
              <a:t>qrafiklərdən mətn qutularına və fiqurlara, səs və videolara qoymaq olar</a:t>
            </a:r>
            <a:r>
              <a:rPr lang="en-US" b="0" smtClean="0"/>
              <a:t>. </a:t>
            </a:r>
            <a:endParaRPr lang="en-US" b="0"/>
          </a:p>
        </p:txBody>
      </p:sp>
      <p:sp>
        <p:nvSpPr>
          <p:cNvPr id="23450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4504" name="Rectangle 8"/>
          <p:cNvSpPr>
            <a:spLocks noChangeArrowheads="1"/>
          </p:cNvSpPr>
          <p:nvPr/>
        </p:nvSpPr>
        <p:spPr bwMode="auto">
          <a:xfrm>
            <a:off x="277813" y="3994150"/>
            <a:ext cx="5926137" cy="742950"/>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Siz yalnız əlavə olunan elementi seçin, Lentdə uyğun tab vərəqini görəcəksiniz</a:t>
            </a:r>
            <a:r>
              <a:rPr lang="en-US" b="0" smtClean="0">
                <a:solidFill>
                  <a:srgbClr val="FFCC00"/>
                </a:solidFill>
              </a:rPr>
              <a:t>.</a:t>
            </a:r>
            <a:endParaRPr lang="en-US" b="0">
              <a:solidFill>
                <a:srgbClr val="FFCC00"/>
              </a:solidFill>
            </a:endParaRPr>
          </a:p>
        </p:txBody>
      </p:sp>
      <p:sp>
        <p:nvSpPr>
          <p:cNvPr id="25" name="TextBox 24"/>
          <p:cNvSpPr txBox="1"/>
          <p:nvPr/>
        </p:nvSpPr>
        <p:spPr>
          <a:xfrm>
            <a:off x="3019425" y="1104900"/>
            <a:ext cx="800100" cy="200055"/>
          </a:xfrm>
          <a:prstGeom prst="rect">
            <a:avLst/>
          </a:prstGeom>
          <a:noFill/>
        </p:spPr>
        <p:txBody>
          <a:bodyPr wrap="square" rtlCol="0">
            <a:spAutoFit/>
          </a:bodyPr>
          <a:lstStyle/>
          <a:p>
            <a:r>
              <a:rPr lang="en-IE" sz="700" smtClean="0">
                <a:solidFill>
                  <a:schemeClr val="accent2">
                    <a:lumMod val="75000"/>
                  </a:schemeClr>
                </a:solidFill>
              </a:rPr>
              <a:t>Picture Tools</a:t>
            </a:r>
            <a:endParaRPr lang="en-US" sz="700">
              <a:solidFill>
                <a:schemeClr val="accent2">
                  <a:lumMod val="75000"/>
                </a:schemeClr>
              </a:solidFill>
            </a:endParaRPr>
          </a:p>
        </p:txBody>
      </p:sp>
      <p:sp>
        <p:nvSpPr>
          <p:cNvPr id="26" name="TextBox 25"/>
          <p:cNvSpPr txBox="1"/>
          <p:nvPr/>
        </p:nvSpPr>
        <p:spPr>
          <a:xfrm>
            <a:off x="3019425" y="1323975"/>
            <a:ext cx="800100" cy="200055"/>
          </a:xfrm>
          <a:prstGeom prst="rect">
            <a:avLst/>
          </a:prstGeom>
          <a:noFill/>
        </p:spPr>
        <p:txBody>
          <a:bodyPr wrap="square" rtlCol="0">
            <a:spAutoFit/>
          </a:bodyPr>
          <a:lstStyle/>
          <a:p>
            <a:pPr algn="ctr"/>
            <a:r>
              <a:rPr lang="en-IE" sz="700" smtClean="0">
                <a:solidFill>
                  <a:schemeClr val="accent2">
                    <a:lumMod val="75000"/>
                  </a:schemeClr>
                </a:solidFill>
              </a:rPr>
              <a:t>Format</a:t>
            </a:r>
            <a:endParaRPr lang="en-US" sz="700">
              <a:solidFill>
                <a:schemeClr val="accent2">
                  <a:lumMod val="75000"/>
                </a:schemeClr>
              </a:solidFill>
            </a:endParaRPr>
          </a:p>
        </p:txBody>
      </p:sp>
      <p:sp>
        <p:nvSpPr>
          <p:cNvPr id="27" name="TextBox 26"/>
          <p:cNvSpPr txBox="1"/>
          <p:nvPr/>
        </p:nvSpPr>
        <p:spPr>
          <a:xfrm>
            <a:off x="2000250" y="1552575"/>
            <a:ext cx="990600" cy="215444"/>
          </a:xfrm>
          <a:prstGeom prst="rect">
            <a:avLst/>
          </a:prstGeom>
          <a:noFill/>
        </p:spPr>
        <p:txBody>
          <a:bodyPr wrap="square" rtlCol="0">
            <a:spAutoFit/>
          </a:bodyPr>
          <a:lstStyle/>
          <a:p>
            <a:r>
              <a:rPr lang="en-IE" sz="750" b="0" smtClean="0">
                <a:solidFill>
                  <a:schemeClr val="accent2">
                    <a:lumMod val="75000"/>
                  </a:schemeClr>
                </a:solidFill>
              </a:rPr>
              <a:t>Picture Shape</a:t>
            </a:r>
            <a:endParaRPr lang="en-US" sz="750" b="0">
              <a:solidFill>
                <a:schemeClr val="accent2">
                  <a:lumMod val="75000"/>
                </a:schemeClr>
              </a:solidFill>
            </a:endParaRPr>
          </a:p>
        </p:txBody>
      </p:sp>
      <p:sp>
        <p:nvSpPr>
          <p:cNvPr id="28" name="TextBox 27"/>
          <p:cNvSpPr txBox="1"/>
          <p:nvPr/>
        </p:nvSpPr>
        <p:spPr>
          <a:xfrm>
            <a:off x="2000250" y="1743075"/>
            <a:ext cx="990600" cy="215444"/>
          </a:xfrm>
          <a:prstGeom prst="rect">
            <a:avLst/>
          </a:prstGeom>
          <a:noFill/>
        </p:spPr>
        <p:txBody>
          <a:bodyPr wrap="square" rtlCol="0">
            <a:spAutoFit/>
          </a:bodyPr>
          <a:lstStyle/>
          <a:p>
            <a:r>
              <a:rPr lang="en-IE" sz="750" b="0" smtClean="0">
                <a:solidFill>
                  <a:schemeClr val="accent2">
                    <a:lumMod val="75000"/>
                  </a:schemeClr>
                </a:solidFill>
              </a:rPr>
              <a:t>Picture Border</a:t>
            </a:r>
            <a:endParaRPr lang="en-US" sz="750" b="0">
              <a:solidFill>
                <a:schemeClr val="accent2">
                  <a:lumMod val="75000"/>
                </a:schemeClr>
              </a:solidFill>
            </a:endParaRPr>
          </a:p>
        </p:txBody>
      </p:sp>
      <p:sp>
        <p:nvSpPr>
          <p:cNvPr id="29" name="TextBox 28"/>
          <p:cNvSpPr txBox="1"/>
          <p:nvPr/>
        </p:nvSpPr>
        <p:spPr>
          <a:xfrm>
            <a:off x="2000250" y="1952625"/>
            <a:ext cx="990600" cy="215444"/>
          </a:xfrm>
          <a:prstGeom prst="rect">
            <a:avLst/>
          </a:prstGeom>
          <a:noFill/>
        </p:spPr>
        <p:txBody>
          <a:bodyPr wrap="square" rtlCol="0">
            <a:spAutoFit/>
          </a:bodyPr>
          <a:lstStyle/>
          <a:p>
            <a:r>
              <a:rPr lang="en-IE" sz="750" b="0" smtClean="0">
                <a:solidFill>
                  <a:schemeClr val="accent2">
                    <a:lumMod val="75000"/>
                  </a:schemeClr>
                </a:solidFill>
              </a:rPr>
              <a:t>Picture Effects</a:t>
            </a:r>
            <a:endParaRPr lang="en-US" sz="750" b="0">
              <a:solidFill>
                <a:schemeClr val="accent2">
                  <a:lumMod val="75000"/>
                </a:schemeClr>
              </a:solidFill>
            </a:endParaRPr>
          </a:p>
        </p:txBody>
      </p:sp>
      <p:sp>
        <p:nvSpPr>
          <p:cNvPr id="30" name="TextBox 29"/>
          <p:cNvSpPr txBox="1"/>
          <p:nvPr/>
        </p:nvSpPr>
        <p:spPr>
          <a:xfrm>
            <a:off x="3400425" y="1552575"/>
            <a:ext cx="990600" cy="215444"/>
          </a:xfrm>
          <a:prstGeom prst="rect">
            <a:avLst/>
          </a:prstGeom>
          <a:noFill/>
        </p:spPr>
        <p:txBody>
          <a:bodyPr wrap="square" rtlCol="0">
            <a:spAutoFit/>
          </a:bodyPr>
          <a:lstStyle/>
          <a:p>
            <a:r>
              <a:rPr lang="en-IE" sz="750" b="0" smtClean="0">
                <a:solidFill>
                  <a:schemeClr val="accent2">
                    <a:lumMod val="75000"/>
                  </a:schemeClr>
                </a:solidFill>
              </a:rPr>
              <a:t>Bring to Front</a:t>
            </a:r>
            <a:endParaRPr lang="en-US" sz="750" b="0">
              <a:solidFill>
                <a:schemeClr val="accent2">
                  <a:lumMod val="75000"/>
                </a:schemeClr>
              </a:solidFill>
            </a:endParaRPr>
          </a:p>
        </p:txBody>
      </p:sp>
      <p:sp>
        <p:nvSpPr>
          <p:cNvPr id="31" name="TextBox 30"/>
          <p:cNvSpPr txBox="1"/>
          <p:nvPr/>
        </p:nvSpPr>
        <p:spPr>
          <a:xfrm>
            <a:off x="3400425" y="1743075"/>
            <a:ext cx="990600" cy="215444"/>
          </a:xfrm>
          <a:prstGeom prst="rect">
            <a:avLst/>
          </a:prstGeom>
          <a:noFill/>
        </p:spPr>
        <p:txBody>
          <a:bodyPr wrap="square" rtlCol="0">
            <a:spAutoFit/>
          </a:bodyPr>
          <a:lstStyle/>
          <a:p>
            <a:r>
              <a:rPr lang="en-IE" sz="750" b="0" smtClean="0">
                <a:solidFill>
                  <a:schemeClr val="accent2">
                    <a:lumMod val="75000"/>
                  </a:schemeClr>
                </a:solidFill>
              </a:rPr>
              <a:t>Send to Back</a:t>
            </a:r>
            <a:endParaRPr lang="en-US" sz="750" b="0">
              <a:solidFill>
                <a:schemeClr val="accent2">
                  <a:lumMod val="75000"/>
                </a:schemeClr>
              </a:solidFill>
            </a:endParaRPr>
          </a:p>
        </p:txBody>
      </p:sp>
      <p:sp>
        <p:nvSpPr>
          <p:cNvPr id="32" name="TextBox 31"/>
          <p:cNvSpPr txBox="1"/>
          <p:nvPr/>
        </p:nvSpPr>
        <p:spPr>
          <a:xfrm>
            <a:off x="3400425" y="1952625"/>
            <a:ext cx="990600" cy="215444"/>
          </a:xfrm>
          <a:prstGeom prst="rect">
            <a:avLst/>
          </a:prstGeom>
          <a:noFill/>
        </p:spPr>
        <p:txBody>
          <a:bodyPr wrap="square" rtlCol="0">
            <a:spAutoFit/>
          </a:bodyPr>
          <a:lstStyle/>
          <a:p>
            <a:r>
              <a:rPr lang="en-IE" sz="750" b="0" smtClean="0">
                <a:solidFill>
                  <a:schemeClr val="accent2">
                    <a:lumMod val="75000"/>
                  </a:schemeClr>
                </a:solidFill>
              </a:rPr>
              <a:t>Selection Pane</a:t>
            </a:r>
            <a:endParaRPr lang="en-US" sz="750" b="0">
              <a:solidFill>
                <a:schemeClr val="accent2">
                  <a:lumMod val="75000"/>
                </a:schemeClr>
              </a:solidFill>
            </a:endParaRPr>
          </a:p>
        </p:txBody>
      </p:sp>
      <p:sp>
        <p:nvSpPr>
          <p:cNvPr id="33" name="TextBox 32"/>
          <p:cNvSpPr txBox="1"/>
          <p:nvPr/>
        </p:nvSpPr>
        <p:spPr>
          <a:xfrm>
            <a:off x="4543425" y="1543050"/>
            <a:ext cx="990600" cy="215444"/>
          </a:xfrm>
          <a:prstGeom prst="rect">
            <a:avLst/>
          </a:prstGeom>
          <a:noFill/>
        </p:spPr>
        <p:txBody>
          <a:bodyPr wrap="square" rtlCol="0">
            <a:spAutoFit/>
          </a:bodyPr>
          <a:lstStyle/>
          <a:p>
            <a:r>
              <a:rPr lang="en-IE" sz="750" b="0" smtClean="0">
                <a:solidFill>
                  <a:schemeClr val="accent2">
                    <a:lumMod val="75000"/>
                  </a:schemeClr>
                </a:solidFill>
              </a:rPr>
              <a:t>Align</a:t>
            </a:r>
            <a:endParaRPr lang="en-US" sz="750" b="0">
              <a:solidFill>
                <a:schemeClr val="accent2">
                  <a:lumMod val="75000"/>
                </a:schemeClr>
              </a:solidFill>
            </a:endParaRPr>
          </a:p>
        </p:txBody>
      </p:sp>
      <p:sp>
        <p:nvSpPr>
          <p:cNvPr id="34" name="TextBox 33"/>
          <p:cNvSpPr txBox="1"/>
          <p:nvPr/>
        </p:nvSpPr>
        <p:spPr>
          <a:xfrm>
            <a:off x="4543425" y="1733550"/>
            <a:ext cx="990600" cy="215444"/>
          </a:xfrm>
          <a:prstGeom prst="rect">
            <a:avLst/>
          </a:prstGeom>
          <a:noFill/>
        </p:spPr>
        <p:txBody>
          <a:bodyPr wrap="square" rtlCol="0">
            <a:spAutoFit/>
          </a:bodyPr>
          <a:lstStyle/>
          <a:p>
            <a:r>
              <a:rPr lang="en-IE" sz="750" b="0" smtClean="0">
                <a:solidFill>
                  <a:schemeClr val="tx1">
                    <a:lumMod val="50000"/>
                  </a:schemeClr>
                </a:solidFill>
              </a:rPr>
              <a:t>Group</a:t>
            </a:r>
            <a:endParaRPr lang="en-US" sz="750" b="0">
              <a:solidFill>
                <a:schemeClr val="tx1">
                  <a:lumMod val="50000"/>
                </a:schemeClr>
              </a:solidFill>
            </a:endParaRPr>
          </a:p>
        </p:txBody>
      </p:sp>
      <p:sp>
        <p:nvSpPr>
          <p:cNvPr id="35" name="TextBox 34"/>
          <p:cNvSpPr txBox="1"/>
          <p:nvPr/>
        </p:nvSpPr>
        <p:spPr>
          <a:xfrm>
            <a:off x="4543425" y="1943100"/>
            <a:ext cx="990600" cy="215444"/>
          </a:xfrm>
          <a:prstGeom prst="rect">
            <a:avLst/>
          </a:prstGeom>
          <a:noFill/>
        </p:spPr>
        <p:txBody>
          <a:bodyPr wrap="square" rtlCol="0">
            <a:spAutoFit/>
          </a:bodyPr>
          <a:lstStyle/>
          <a:p>
            <a:r>
              <a:rPr lang="en-IE" sz="750" b="0" smtClean="0">
                <a:solidFill>
                  <a:schemeClr val="accent2">
                    <a:lumMod val="75000"/>
                  </a:schemeClr>
                </a:solidFill>
              </a:rPr>
              <a:t>Rotate</a:t>
            </a:r>
            <a:endParaRPr lang="en-US" sz="750" b="0">
              <a:solidFill>
                <a:schemeClr val="accent2">
                  <a:lumMod val="75000"/>
                </a:schemeClr>
              </a:solidFill>
            </a:endParaRPr>
          </a:p>
        </p:txBody>
      </p:sp>
      <p:sp>
        <p:nvSpPr>
          <p:cNvPr id="36" name="TextBox 35"/>
          <p:cNvSpPr txBox="1"/>
          <p:nvPr/>
        </p:nvSpPr>
        <p:spPr>
          <a:xfrm>
            <a:off x="5391150" y="1828800"/>
            <a:ext cx="990600" cy="215444"/>
          </a:xfrm>
          <a:prstGeom prst="rect">
            <a:avLst/>
          </a:prstGeom>
          <a:noFill/>
        </p:spPr>
        <p:txBody>
          <a:bodyPr wrap="square" rtlCol="0">
            <a:spAutoFit/>
          </a:bodyPr>
          <a:lstStyle/>
          <a:p>
            <a:r>
              <a:rPr lang="en-IE" sz="750" b="0" smtClean="0">
                <a:solidFill>
                  <a:schemeClr val="accent2">
                    <a:lumMod val="75000"/>
                  </a:schemeClr>
                </a:solidFill>
              </a:rPr>
              <a:t>Crop</a:t>
            </a:r>
            <a:endParaRPr lang="en-US" sz="750" b="0">
              <a:solidFill>
                <a:schemeClr val="accent2">
                  <a:lumMod val="75000"/>
                </a:schemeClr>
              </a:solidFill>
            </a:endParaRPr>
          </a:p>
        </p:txBody>
      </p:sp>
      <p:pic>
        <p:nvPicPr>
          <p:cNvPr id="19" name="Picture 6"/>
          <p:cNvPicPr>
            <a:picLocks noChangeAspect="1" noChangeArrowheads="1"/>
          </p:cNvPicPr>
          <p:nvPr/>
        </p:nvPicPr>
        <p:blipFill>
          <a:blip r:embed="rId3"/>
          <a:srcRect/>
          <a:stretch>
            <a:fillRect/>
          </a:stretch>
        </p:blipFill>
        <p:spPr bwMode="auto">
          <a:xfrm>
            <a:off x="301021" y="1000125"/>
            <a:ext cx="5663822" cy="2876550"/>
          </a:xfrm>
          <a:prstGeom prst="rect">
            <a:avLst/>
          </a:prstGeom>
          <a:noFill/>
          <a:ln w="9525">
            <a:noFill/>
            <a:miter lim="800000"/>
            <a:headEnd/>
            <a:tailEnd/>
          </a:ln>
          <a:effectLst/>
        </p:spPr>
      </p:pic>
      <p:sp>
        <p:nvSpPr>
          <p:cNvPr id="20" name="TextBox 13"/>
          <p:cNvSpPr txBox="1"/>
          <p:nvPr/>
        </p:nvSpPr>
        <p:spPr>
          <a:xfrm>
            <a:off x="3057525" y="1133475"/>
            <a:ext cx="800100" cy="200055"/>
          </a:xfrm>
          <a:prstGeom prst="rect">
            <a:avLst/>
          </a:prstGeom>
          <a:noFill/>
        </p:spPr>
        <p:txBody>
          <a:bodyPr wrap="square" rtlCol="0">
            <a:spAutoFit/>
          </a:bodyPr>
          <a:lstStyle/>
          <a:p>
            <a:r>
              <a:rPr lang="az-Latn-AZ" sz="700" smtClean="0">
                <a:solidFill>
                  <a:schemeClr val="accent2">
                    <a:lumMod val="75000"/>
                  </a:schemeClr>
                </a:solidFill>
              </a:rPr>
              <a:t>Şəkil Alətləri</a:t>
            </a:r>
            <a:endParaRPr lang="en-US" sz="700">
              <a:solidFill>
                <a:schemeClr val="accent2">
                  <a:lumMod val="75000"/>
                </a:schemeClr>
              </a:solidFill>
            </a:endParaRPr>
          </a:p>
        </p:txBody>
      </p:sp>
      <p:sp>
        <p:nvSpPr>
          <p:cNvPr id="21" name="TextBox 14"/>
          <p:cNvSpPr txBox="1"/>
          <p:nvPr/>
        </p:nvSpPr>
        <p:spPr>
          <a:xfrm>
            <a:off x="3057525" y="1352550"/>
            <a:ext cx="800100" cy="200055"/>
          </a:xfrm>
          <a:prstGeom prst="rect">
            <a:avLst/>
          </a:prstGeom>
          <a:noFill/>
        </p:spPr>
        <p:txBody>
          <a:bodyPr wrap="square" rtlCol="0">
            <a:spAutoFit/>
          </a:bodyPr>
          <a:lstStyle/>
          <a:p>
            <a:pPr algn="ctr"/>
            <a:r>
              <a:rPr lang="en-IE" sz="700" smtClean="0">
                <a:solidFill>
                  <a:schemeClr val="accent2">
                    <a:lumMod val="75000"/>
                  </a:schemeClr>
                </a:solidFill>
              </a:rPr>
              <a:t>Format</a:t>
            </a:r>
            <a:endParaRPr lang="en-US" sz="700">
              <a:solidFill>
                <a:schemeClr val="accent2">
                  <a:lumMod val="75000"/>
                </a:schemeClr>
              </a:solidFill>
            </a:endParaRPr>
          </a:p>
        </p:txBody>
      </p:sp>
      <p:sp>
        <p:nvSpPr>
          <p:cNvPr id="22" name="TextBox 15"/>
          <p:cNvSpPr txBox="1"/>
          <p:nvPr/>
        </p:nvSpPr>
        <p:spPr>
          <a:xfrm>
            <a:off x="2038350" y="1581150"/>
            <a:ext cx="990600" cy="215444"/>
          </a:xfrm>
          <a:prstGeom prst="rect">
            <a:avLst/>
          </a:prstGeom>
          <a:noFill/>
        </p:spPr>
        <p:txBody>
          <a:bodyPr wrap="square" rtlCol="0">
            <a:spAutoFit/>
          </a:bodyPr>
          <a:lstStyle/>
          <a:p>
            <a:r>
              <a:rPr lang="az-Latn-AZ" sz="750" b="0" smtClean="0">
                <a:solidFill>
                  <a:schemeClr val="accent2">
                    <a:lumMod val="75000"/>
                  </a:schemeClr>
                </a:solidFill>
              </a:rPr>
              <a:t>Şəkil Fiquru</a:t>
            </a:r>
            <a:endParaRPr lang="en-US" sz="750" b="0">
              <a:solidFill>
                <a:schemeClr val="accent2">
                  <a:lumMod val="75000"/>
                </a:schemeClr>
              </a:solidFill>
            </a:endParaRPr>
          </a:p>
        </p:txBody>
      </p:sp>
      <p:sp>
        <p:nvSpPr>
          <p:cNvPr id="23" name="TextBox 16"/>
          <p:cNvSpPr txBox="1"/>
          <p:nvPr/>
        </p:nvSpPr>
        <p:spPr>
          <a:xfrm>
            <a:off x="2038350" y="1771650"/>
            <a:ext cx="990600" cy="215444"/>
          </a:xfrm>
          <a:prstGeom prst="rect">
            <a:avLst/>
          </a:prstGeom>
          <a:noFill/>
        </p:spPr>
        <p:txBody>
          <a:bodyPr wrap="square" rtlCol="0">
            <a:spAutoFit/>
          </a:bodyPr>
          <a:lstStyle/>
          <a:p>
            <a:r>
              <a:rPr lang="az-Latn-AZ" sz="750" b="0" smtClean="0">
                <a:solidFill>
                  <a:schemeClr val="accent2">
                    <a:lumMod val="75000"/>
                  </a:schemeClr>
                </a:solidFill>
              </a:rPr>
              <a:t>Şəklin Sərhədi</a:t>
            </a:r>
            <a:endParaRPr lang="en-US" sz="750" b="0">
              <a:solidFill>
                <a:schemeClr val="accent2">
                  <a:lumMod val="75000"/>
                </a:schemeClr>
              </a:solidFill>
            </a:endParaRPr>
          </a:p>
        </p:txBody>
      </p:sp>
      <p:sp>
        <p:nvSpPr>
          <p:cNvPr id="37" name="TextBox 17"/>
          <p:cNvSpPr txBox="1"/>
          <p:nvPr/>
        </p:nvSpPr>
        <p:spPr>
          <a:xfrm>
            <a:off x="2038350" y="1981200"/>
            <a:ext cx="990600" cy="215444"/>
          </a:xfrm>
          <a:prstGeom prst="rect">
            <a:avLst/>
          </a:prstGeom>
          <a:noFill/>
        </p:spPr>
        <p:txBody>
          <a:bodyPr wrap="square" rtlCol="0">
            <a:spAutoFit/>
          </a:bodyPr>
          <a:lstStyle/>
          <a:p>
            <a:r>
              <a:rPr lang="az-Latn-AZ" sz="750" b="0" smtClean="0">
                <a:solidFill>
                  <a:schemeClr val="accent2">
                    <a:lumMod val="75000"/>
                  </a:schemeClr>
                </a:solidFill>
              </a:rPr>
              <a:t>Şəkil Effektləri</a:t>
            </a:r>
            <a:endParaRPr lang="en-US" sz="750" b="0">
              <a:solidFill>
                <a:schemeClr val="accent2">
                  <a:lumMod val="75000"/>
                </a:schemeClr>
              </a:solidFill>
            </a:endParaRPr>
          </a:p>
        </p:txBody>
      </p:sp>
      <p:sp>
        <p:nvSpPr>
          <p:cNvPr id="38" name="TextBox 18"/>
          <p:cNvSpPr txBox="1"/>
          <p:nvPr/>
        </p:nvSpPr>
        <p:spPr>
          <a:xfrm>
            <a:off x="3438525" y="1581150"/>
            <a:ext cx="990600" cy="215444"/>
          </a:xfrm>
          <a:prstGeom prst="rect">
            <a:avLst/>
          </a:prstGeom>
          <a:noFill/>
        </p:spPr>
        <p:txBody>
          <a:bodyPr wrap="square" rtlCol="0">
            <a:spAutoFit/>
          </a:bodyPr>
          <a:lstStyle/>
          <a:p>
            <a:r>
              <a:rPr lang="az-Latn-AZ" sz="750" b="0" smtClean="0">
                <a:solidFill>
                  <a:schemeClr val="accent2">
                    <a:lumMod val="75000"/>
                  </a:schemeClr>
                </a:solidFill>
              </a:rPr>
              <a:t>Önə Gətir</a:t>
            </a:r>
            <a:endParaRPr lang="en-US" sz="750" b="0">
              <a:solidFill>
                <a:schemeClr val="accent2">
                  <a:lumMod val="75000"/>
                </a:schemeClr>
              </a:solidFill>
            </a:endParaRPr>
          </a:p>
        </p:txBody>
      </p:sp>
      <p:sp>
        <p:nvSpPr>
          <p:cNvPr id="39" name="TextBox 19"/>
          <p:cNvSpPr txBox="1"/>
          <p:nvPr/>
        </p:nvSpPr>
        <p:spPr>
          <a:xfrm>
            <a:off x="3438525" y="1771650"/>
            <a:ext cx="990600" cy="215444"/>
          </a:xfrm>
          <a:prstGeom prst="rect">
            <a:avLst/>
          </a:prstGeom>
          <a:noFill/>
        </p:spPr>
        <p:txBody>
          <a:bodyPr wrap="square" rtlCol="0">
            <a:spAutoFit/>
          </a:bodyPr>
          <a:lstStyle/>
          <a:p>
            <a:r>
              <a:rPr lang="az-Latn-AZ" sz="750" b="0" smtClean="0">
                <a:solidFill>
                  <a:schemeClr val="accent2">
                    <a:lumMod val="75000"/>
                  </a:schemeClr>
                </a:solidFill>
              </a:rPr>
              <a:t>Arxaya Apar</a:t>
            </a:r>
            <a:endParaRPr lang="en-US" sz="750" b="0">
              <a:solidFill>
                <a:schemeClr val="accent2">
                  <a:lumMod val="75000"/>
                </a:schemeClr>
              </a:solidFill>
            </a:endParaRPr>
          </a:p>
        </p:txBody>
      </p:sp>
      <p:sp>
        <p:nvSpPr>
          <p:cNvPr id="40" name="TextBox 20"/>
          <p:cNvSpPr txBox="1"/>
          <p:nvPr/>
        </p:nvSpPr>
        <p:spPr>
          <a:xfrm>
            <a:off x="3438525" y="1981200"/>
            <a:ext cx="990600" cy="215444"/>
          </a:xfrm>
          <a:prstGeom prst="rect">
            <a:avLst/>
          </a:prstGeom>
          <a:noFill/>
        </p:spPr>
        <p:txBody>
          <a:bodyPr wrap="square" rtlCol="0">
            <a:spAutoFit/>
          </a:bodyPr>
          <a:lstStyle/>
          <a:p>
            <a:r>
              <a:rPr lang="az-Latn-AZ" sz="750" b="0" smtClean="0">
                <a:solidFill>
                  <a:schemeClr val="accent2">
                    <a:lumMod val="75000"/>
                  </a:schemeClr>
                </a:solidFill>
              </a:rPr>
              <a:t>Seçim Paneli</a:t>
            </a:r>
            <a:endParaRPr lang="en-US" sz="750" b="0">
              <a:solidFill>
                <a:schemeClr val="accent2">
                  <a:lumMod val="75000"/>
                </a:schemeClr>
              </a:solidFill>
            </a:endParaRPr>
          </a:p>
        </p:txBody>
      </p:sp>
      <p:sp>
        <p:nvSpPr>
          <p:cNvPr id="41" name="TextBox 21"/>
          <p:cNvSpPr txBox="1"/>
          <p:nvPr/>
        </p:nvSpPr>
        <p:spPr>
          <a:xfrm>
            <a:off x="4581525" y="1571625"/>
            <a:ext cx="990600" cy="215444"/>
          </a:xfrm>
          <a:prstGeom prst="rect">
            <a:avLst/>
          </a:prstGeom>
          <a:noFill/>
        </p:spPr>
        <p:txBody>
          <a:bodyPr wrap="square" rtlCol="0">
            <a:spAutoFit/>
          </a:bodyPr>
          <a:lstStyle/>
          <a:p>
            <a:r>
              <a:rPr lang="az-Latn-AZ" sz="750" b="0" smtClean="0">
                <a:solidFill>
                  <a:schemeClr val="accent2">
                    <a:lumMod val="75000"/>
                  </a:schemeClr>
                </a:solidFill>
              </a:rPr>
              <a:t>Düzləndir</a:t>
            </a:r>
            <a:endParaRPr lang="en-US" sz="750" b="0">
              <a:solidFill>
                <a:schemeClr val="accent2">
                  <a:lumMod val="75000"/>
                </a:schemeClr>
              </a:solidFill>
            </a:endParaRPr>
          </a:p>
        </p:txBody>
      </p:sp>
      <p:sp>
        <p:nvSpPr>
          <p:cNvPr id="42" name="TextBox 22"/>
          <p:cNvSpPr txBox="1"/>
          <p:nvPr/>
        </p:nvSpPr>
        <p:spPr>
          <a:xfrm>
            <a:off x="4581525" y="1762125"/>
            <a:ext cx="990600" cy="215444"/>
          </a:xfrm>
          <a:prstGeom prst="rect">
            <a:avLst/>
          </a:prstGeom>
          <a:noFill/>
        </p:spPr>
        <p:txBody>
          <a:bodyPr wrap="square" rtlCol="0">
            <a:spAutoFit/>
          </a:bodyPr>
          <a:lstStyle/>
          <a:p>
            <a:r>
              <a:rPr lang="az-Latn-AZ" sz="750" b="0" smtClean="0">
                <a:solidFill>
                  <a:schemeClr val="tx1">
                    <a:lumMod val="50000"/>
                  </a:schemeClr>
                </a:solidFill>
              </a:rPr>
              <a:t>Qrup</a:t>
            </a:r>
            <a:endParaRPr lang="en-US" sz="750" b="0">
              <a:solidFill>
                <a:schemeClr val="tx1">
                  <a:lumMod val="50000"/>
                </a:schemeClr>
              </a:solidFill>
            </a:endParaRPr>
          </a:p>
        </p:txBody>
      </p:sp>
      <p:sp>
        <p:nvSpPr>
          <p:cNvPr id="43" name="TextBox 23"/>
          <p:cNvSpPr txBox="1"/>
          <p:nvPr/>
        </p:nvSpPr>
        <p:spPr>
          <a:xfrm>
            <a:off x="4581525" y="1971675"/>
            <a:ext cx="990600" cy="215444"/>
          </a:xfrm>
          <a:prstGeom prst="rect">
            <a:avLst/>
          </a:prstGeom>
          <a:noFill/>
        </p:spPr>
        <p:txBody>
          <a:bodyPr wrap="square" rtlCol="0">
            <a:spAutoFit/>
          </a:bodyPr>
          <a:lstStyle/>
          <a:p>
            <a:r>
              <a:rPr lang="az-Latn-AZ" sz="750" b="0" smtClean="0">
                <a:solidFill>
                  <a:schemeClr val="accent2">
                    <a:lumMod val="75000"/>
                  </a:schemeClr>
                </a:solidFill>
              </a:rPr>
              <a:t>Döndər</a:t>
            </a:r>
            <a:endParaRPr lang="en-US" sz="750" b="0">
              <a:solidFill>
                <a:schemeClr val="accent2">
                  <a:lumMod val="75000"/>
                </a:schemeClr>
              </a:solidFill>
            </a:endParaRPr>
          </a:p>
        </p:txBody>
      </p:sp>
      <p:sp>
        <p:nvSpPr>
          <p:cNvPr id="44" name="TextBox 24"/>
          <p:cNvSpPr txBox="1"/>
          <p:nvPr/>
        </p:nvSpPr>
        <p:spPr>
          <a:xfrm>
            <a:off x="5429250" y="1857375"/>
            <a:ext cx="990600" cy="215444"/>
          </a:xfrm>
          <a:prstGeom prst="rect">
            <a:avLst/>
          </a:prstGeom>
          <a:noFill/>
        </p:spPr>
        <p:txBody>
          <a:bodyPr wrap="square" rtlCol="0">
            <a:spAutoFit/>
          </a:bodyPr>
          <a:lstStyle/>
          <a:p>
            <a:r>
              <a:rPr lang="az-Latn-AZ" sz="750" b="0" smtClean="0">
                <a:solidFill>
                  <a:schemeClr val="accent2">
                    <a:lumMod val="75000"/>
                  </a:schemeClr>
                </a:solidFill>
              </a:rPr>
              <a:t>Kəs</a:t>
            </a:r>
            <a:endParaRPr lang="en-US" sz="75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slide(fromTop)">
                                      <p:cBhvr>
                                        <p:cTn id="7" dur="500"/>
                                        <p:tgtEl>
                                          <p:spTgt spid="234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4504">
                                            <p:txEl>
                                              <p:pRg st="0" end="0"/>
                                            </p:txEl>
                                          </p:spTgt>
                                        </p:tgtEl>
                                        <p:attrNameLst>
                                          <p:attrName>style.visibility</p:attrName>
                                        </p:attrNameLst>
                                      </p:cBhvr>
                                      <p:to>
                                        <p:strVal val="visible"/>
                                      </p:to>
                                    </p:set>
                                    <p:animEffect transition="in" filter="slide(fromLeft)">
                                      <p:cBhvr>
                                        <p:cTn id="12" dur="500"/>
                                        <p:tgtEl>
                                          <p:spTgt spid="2345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advAuto="0"/>
      <p:bldP spid="23450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9906" name="Picture 2"/>
          <p:cNvPicPr>
            <a:picLocks noChangeAspect="1" noChangeArrowheads="1"/>
          </p:cNvPicPr>
          <p:nvPr/>
        </p:nvPicPr>
        <p:blipFill>
          <a:blip r:embed="rId3"/>
          <a:srcRect/>
          <a:stretch>
            <a:fillRect/>
          </a:stretch>
        </p:blipFill>
        <p:spPr bwMode="auto">
          <a:xfrm>
            <a:off x="190500" y="931194"/>
            <a:ext cx="5716585" cy="2901553"/>
          </a:xfrm>
          <a:prstGeom prst="rect">
            <a:avLst/>
          </a:prstGeom>
          <a:noFill/>
          <a:ln w="9525">
            <a:noFill/>
            <a:miter lim="800000"/>
            <a:headEnd/>
            <a:tailEnd/>
          </a:ln>
          <a:effectLst/>
        </p:spPr>
      </p:pic>
      <p:sp>
        <p:nvSpPr>
          <p:cNvPr id="236546" name="Rectangle 2"/>
          <p:cNvSpPr>
            <a:spLocks noGrp="1" noChangeArrowheads="1"/>
          </p:cNvSpPr>
          <p:nvPr>
            <p:ph type="title"/>
          </p:nvPr>
        </p:nvSpPr>
        <p:spPr>
          <a:xfrm>
            <a:off x="239713" y="63500"/>
            <a:ext cx="8904287" cy="614363"/>
          </a:xfrm>
        </p:spPr>
        <p:txBody>
          <a:bodyPr/>
          <a:lstStyle/>
          <a:p>
            <a:r>
              <a:rPr lang="az-Latn-AZ" smtClean="0"/>
              <a:t>Slayd elementlərinin nizamlanması</a:t>
            </a:r>
            <a:endParaRPr lang="en-US"/>
          </a:p>
        </p:txBody>
      </p:sp>
      <p:sp>
        <p:nvSpPr>
          <p:cNvPr id="2365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İstədiyiniz bütün elementləri slayda qoyduqdan sonra onların düzgün görünməsi üçün sizə elementləri </a:t>
            </a:r>
            <a:r>
              <a:rPr lang="az-Latn-AZ" sz="2000" b="0" err="1" smtClean="0"/>
              <a:t>düzləndirmək</a:t>
            </a:r>
            <a:r>
              <a:rPr lang="az-Latn-AZ" sz="2000" b="0" smtClean="0"/>
              <a:t> lazım gələcək</a:t>
            </a:r>
            <a:r>
              <a:rPr lang="en-US" sz="2000" b="0" smtClean="0"/>
              <a:t>. </a:t>
            </a:r>
            <a:endParaRPr lang="en-US" sz="2000" b="0"/>
          </a:p>
          <a:p>
            <a:pPr>
              <a:spcBef>
                <a:spcPct val="20000"/>
              </a:spcBef>
              <a:spcAft>
                <a:spcPct val="75000"/>
              </a:spcAft>
            </a:pPr>
            <a:endParaRPr lang="en-US" sz="2000" b="0"/>
          </a:p>
        </p:txBody>
      </p:sp>
      <p:sp>
        <p:nvSpPr>
          <p:cNvPr id="2365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6554" name="Rectangle 10"/>
          <p:cNvSpPr>
            <a:spLocks noChangeArrowheads="1"/>
          </p:cNvSpPr>
          <p:nvPr/>
        </p:nvSpPr>
        <p:spPr bwMode="auto">
          <a:xfrm>
            <a:off x="277813" y="3994150"/>
            <a:ext cx="5926137" cy="1016000"/>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Məsələn, bu şəkildə</a:t>
            </a:r>
            <a:r>
              <a:rPr lang="en-US" b="0" dirty="0" smtClean="0">
                <a:solidFill>
                  <a:srgbClr val="FFCC00"/>
                </a:solidFill>
              </a:rPr>
              <a:t> </a:t>
            </a:r>
            <a:r>
              <a:rPr lang="az-Latn-AZ" b="0" dirty="0" smtClean="0">
                <a:solidFill>
                  <a:srgbClr val="FFCC00"/>
                </a:solidFill>
              </a:rPr>
              <a:t>başlıqla birlikdə mətn qutusu  şəkillə bir səviyyədə (ya sola, ya da ki, mərkəzə) </a:t>
            </a:r>
            <a:r>
              <a:rPr lang="az-Latn-AZ" b="0" dirty="0" err="1" smtClean="0">
                <a:solidFill>
                  <a:srgbClr val="FFCC00"/>
                </a:solidFill>
              </a:rPr>
              <a:t>düzləndirildikdə</a:t>
            </a:r>
            <a:r>
              <a:rPr lang="az-Latn-AZ" b="0" dirty="0" smtClean="0">
                <a:solidFill>
                  <a:srgbClr val="FFCC00"/>
                </a:solidFill>
              </a:rPr>
              <a:t> daha yaxşı görünəcək.</a:t>
            </a:r>
            <a:endParaRPr lang="en-US" b="0" dirty="0">
              <a:solidFill>
                <a:srgbClr val="FFCC00"/>
              </a:solidFill>
            </a:endParaRPr>
          </a:p>
        </p:txBody>
      </p:sp>
      <p:sp>
        <p:nvSpPr>
          <p:cNvPr id="14" name="TextBox 13"/>
          <p:cNvSpPr txBox="1"/>
          <p:nvPr/>
        </p:nvSpPr>
        <p:spPr>
          <a:xfrm>
            <a:off x="3200400" y="1028700"/>
            <a:ext cx="800100" cy="200055"/>
          </a:xfrm>
          <a:prstGeom prst="rect">
            <a:avLst/>
          </a:prstGeom>
          <a:noFill/>
        </p:spPr>
        <p:txBody>
          <a:bodyPr wrap="square" rtlCol="0">
            <a:spAutoFit/>
          </a:bodyPr>
          <a:lstStyle/>
          <a:p>
            <a:r>
              <a:rPr lang="az-Latn-AZ" sz="700" smtClean="0">
                <a:solidFill>
                  <a:schemeClr val="accent2">
                    <a:lumMod val="75000"/>
                  </a:schemeClr>
                </a:solidFill>
              </a:rPr>
              <a:t>Şəkil Alətləri</a:t>
            </a:r>
            <a:endParaRPr lang="en-US" sz="700">
              <a:solidFill>
                <a:schemeClr val="accent2">
                  <a:lumMod val="75000"/>
                </a:schemeClr>
              </a:solidFill>
            </a:endParaRPr>
          </a:p>
        </p:txBody>
      </p:sp>
      <p:sp>
        <p:nvSpPr>
          <p:cNvPr id="15" name="TextBox 14"/>
          <p:cNvSpPr txBox="1"/>
          <p:nvPr/>
        </p:nvSpPr>
        <p:spPr>
          <a:xfrm>
            <a:off x="3200400" y="1285875"/>
            <a:ext cx="800100" cy="200055"/>
          </a:xfrm>
          <a:prstGeom prst="rect">
            <a:avLst/>
          </a:prstGeom>
          <a:noFill/>
        </p:spPr>
        <p:txBody>
          <a:bodyPr wrap="square" rtlCol="0">
            <a:spAutoFit/>
          </a:bodyPr>
          <a:lstStyle/>
          <a:p>
            <a:pPr algn="ctr"/>
            <a:r>
              <a:rPr lang="en-IE" sz="700" smtClean="0">
                <a:solidFill>
                  <a:schemeClr val="accent2">
                    <a:lumMod val="75000"/>
                  </a:schemeClr>
                </a:solidFill>
              </a:rPr>
              <a:t>Format</a:t>
            </a:r>
            <a:endParaRPr lang="en-US" sz="700">
              <a:solidFill>
                <a:schemeClr val="accent2">
                  <a:lumMod val="75000"/>
                </a:schemeClr>
              </a:solidFill>
            </a:endParaRPr>
          </a:p>
        </p:txBody>
      </p:sp>
      <p:sp>
        <p:nvSpPr>
          <p:cNvPr id="16" name="TextBox 15"/>
          <p:cNvSpPr txBox="1"/>
          <p:nvPr/>
        </p:nvSpPr>
        <p:spPr>
          <a:xfrm>
            <a:off x="4295775" y="1743075"/>
            <a:ext cx="885825" cy="215444"/>
          </a:xfrm>
          <a:prstGeom prst="rect">
            <a:avLst/>
          </a:prstGeom>
          <a:noFill/>
        </p:spPr>
        <p:txBody>
          <a:bodyPr wrap="square" rtlCol="0">
            <a:spAutoFit/>
          </a:bodyPr>
          <a:lstStyle/>
          <a:p>
            <a:r>
              <a:rPr lang="az-Latn-AZ" sz="800" b="0" smtClean="0">
                <a:solidFill>
                  <a:schemeClr val="accent2">
                    <a:lumMod val="75000"/>
                  </a:schemeClr>
                </a:solidFill>
              </a:rPr>
              <a:t>Sola Düzləndir</a:t>
            </a:r>
            <a:endParaRPr lang="en-US" sz="800" b="0">
              <a:solidFill>
                <a:schemeClr val="accent2">
                  <a:lumMod val="75000"/>
                </a:schemeClr>
              </a:solidFill>
            </a:endParaRPr>
          </a:p>
        </p:txBody>
      </p:sp>
      <p:sp>
        <p:nvSpPr>
          <p:cNvPr id="17" name="TextBox 16"/>
          <p:cNvSpPr txBox="1"/>
          <p:nvPr/>
        </p:nvSpPr>
        <p:spPr>
          <a:xfrm>
            <a:off x="4295775" y="1956435"/>
            <a:ext cx="1095375" cy="215444"/>
          </a:xfrm>
          <a:prstGeom prst="rect">
            <a:avLst/>
          </a:prstGeom>
          <a:noFill/>
        </p:spPr>
        <p:txBody>
          <a:bodyPr wrap="square" rtlCol="0">
            <a:spAutoFit/>
          </a:bodyPr>
          <a:lstStyle/>
          <a:p>
            <a:r>
              <a:rPr lang="az-Latn-AZ" sz="800" b="0" smtClean="0">
                <a:solidFill>
                  <a:schemeClr val="accent2">
                    <a:lumMod val="75000"/>
                  </a:schemeClr>
                </a:solidFill>
              </a:rPr>
              <a:t>Mərkəzə Düzləndir</a:t>
            </a:r>
            <a:endParaRPr lang="en-US" sz="800" b="0">
              <a:solidFill>
                <a:schemeClr val="accent2">
                  <a:lumMod val="75000"/>
                </a:schemeClr>
              </a:solidFill>
            </a:endParaRPr>
          </a:p>
        </p:txBody>
      </p:sp>
      <p:sp>
        <p:nvSpPr>
          <p:cNvPr id="18" name="TextBox 17"/>
          <p:cNvSpPr txBox="1"/>
          <p:nvPr/>
        </p:nvSpPr>
        <p:spPr>
          <a:xfrm>
            <a:off x="4295775" y="2169795"/>
            <a:ext cx="885825" cy="215444"/>
          </a:xfrm>
          <a:prstGeom prst="rect">
            <a:avLst/>
          </a:prstGeom>
          <a:noFill/>
        </p:spPr>
        <p:txBody>
          <a:bodyPr wrap="square" rtlCol="0">
            <a:spAutoFit/>
          </a:bodyPr>
          <a:lstStyle/>
          <a:p>
            <a:r>
              <a:rPr lang="az-Latn-AZ" sz="800" b="0" smtClean="0">
                <a:solidFill>
                  <a:schemeClr val="accent2">
                    <a:lumMod val="75000"/>
                  </a:schemeClr>
                </a:solidFill>
              </a:rPr>
              <a:t>Sağa Düzləndir</a:t>
            </a:r>
            <a:endParaRPr lang="en-US" sz="800" b="0">
              <a:solidFill>
                <a:schemeClr val="accent2">
                  <a:lumMod val="75000"/>
                </a:schemeClr>
              </a:solidFill>
            </a:endParaRPr>
          </a:p>
        </p:txBody>
      </p:sp>
      <p:sp>
        <p:nvSpPr>
          <p:cNvPr id="19" name="TextBox 18"/>
          <p:cNvSpPr txBox="1"/>
          <p:nvPr/>
        </p:nvSpPr>
        <p:spPr>
          <a:xfrm>
            <a:off x="4295775" y="2383155"/>
            <a:ext cx="1085850" cy="215444"/>
          </a:xfrm>
          <a:prstGeom prst="rect">
            <a:avLst/>
          </a:prstGeom>
          <a:noFill/>
        </p:spPr>
        <p:txBody>
          <a:bodyPr wrap="square" rtlCol="0">
            <a:spAutoFit/>
          </a:bodyPr>
          <a:lstStyle/>
          <a:p>
            <a:r>
              <a:rPr lang="az-Latn-AZ" sz="800" b="0" smtClean="0">
                <a:solidFill>
                  <a:schemeClr val="accent2">
                    <a:lumMod val="75000"/>
                  </a:schemeClr>
                </a:solidFill>
              </a:rPr>
              <a:t>Yuxarıya Düzləndir</a:t>
            </a:r>
            <a:endParaRPr lang="en-US" sz="800" b="0">
              <a:solidFill>
                <a:schemeClr val="accent2">
                  <a:lumMod val="75000"/>
                </a:schemeClr>
              </a:solidFill>
            </a:endParaRPr>
          </a:p>
        </p:txBody>
      </p:sp>
      <p:sp>
        <p:nvSpPr>
          <p:cNvPr id="20" name="TextBox 19"/>
          <p:cNvSpPr txBox="1"/>
          <p:nvPr/>
        </p:nvSpPr>
        <p:spPr>
          <a:xfrm>
            <a:off x="4295775" y="2596515"/>
            <a:ext cx="1200150" cy="215444"/>
          </a:xfrm>
          <a:prstGeom prst="rect">
            <a:avLst/>
          </a:prstGeom>
          <a:noFill/>
        </p:spPr>
        <p:txBody>
          <a:bodyPr wrap="square" rtlCol="0">
            <a:spAutoFit/>
          </a:bodyPr>
          <a:lstStyle/>
          <a:p>
            <a:r>
              <a:rPr lang="az-Latn-AZ" sz="800" b="0" smtClean="0">
                <a:solidFill>
                  <a:schemeClr val="accent2">
                    <a:lumMod val="75000"/>
                  </a:schemeClr>
                </a:solidFill>
              </a:rPr>
              <a:t>Ortaya Düzləndir</a:t>
            </a:r>
            <a:endParaRPr lang="en-US" sz="800" b="0">
              <a:solidFill>
                <a:schemeClr val="accent2">
                  <a:lumMod val="75000"/>
                </a:schemeClr>
              </a:solidFill>
            </a:endParaRPr>
          </a:p>
        </p:txBody>
      </p:sp>
      <p:sp>
        <p:nvSpPr>
          <p:cNvPr id="22" name="TextBox 21"/>
          <p:cNvSpPr txBox="1"/>
          <p:nvPr/>
        </p:nvSpPr>
        <p:spPr>
          <a:xfrm>
            <a:off x="4295775" y="2809875"/>
            <a:ext cx="1095375" cy="215444"/>
          </a:xfrm>
          <a:prstGeom prst="rect">
            <a:avLst/>
          </a:prstGeom>
          <a:noFill/>
        </p:spPr>
        <p:txBody>
          <a:bodyPr wrap="square" rtlCol="0">
            <a:spAutoFit/>
          </a:bodyPr>
          <a:lstStyle/>
          <a:p>
            <a:r>
              <a:rPr lang="az-Latn-AZ" sz="800" b="0" smtClean="0">
                <a:solidFill>
                  <a:schemeClr val="accent2">
                    <a:lumMod val="75000"/>
                  </a:schemeClr>
                </a:solidFill>
              </a:rPr>
              <a:t>Aşağıya Düzləndir</a:t>
            </a:r>
            <a:endParaRPr lang="en-US" sz="800" b="0">
              <a:solidFill>
                <a:schemeClr val="accent2">
                  <a:lumMod val="75000"/>
                </a:schemeClr>
              </a:solidFill>
            </a:endParaRPr>
          </a:p>
        </p:txBody>
      </p:sp>
      <p:sp>
        <p:nvSpPr>
          <p:cNvPr id="21" name="Rectangle 20"/>
          <p:cNvSpPr/>
          <p:nvPr/>
        </p:nvSpPr>
        <p:spPr bwMode="auto">
          <a:xfrm>
            <a:off x="4371975" y="3057525"/>
            <a:ext cx="10953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4381500" y="3267075"/>
            <a:ext cx="9429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slide(fromTop)">
                                      <p:cBhvr>
                                        <p:cTn id="7" dur="500"/>
                                        <p:tgtEl>
                                          <p:spTgt spid="23654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6554">
                                            <p:txEl>
                                              <p:pRg st="0" end="0"/>
                                            </p:txEl>
                                          </p:spTgt>
                                        </p:tgtEl>
                                        <p:attrNameLst>
                                          <p:attrName>style.visibility</p:attrName>
                                        </p:attrNameLst>
                                      </p:cBhvr>
                                      <p:to>
                                        <p:strVal val="visible"/>
                                      </p:to>
                                    </p:set>
                                    <p:animEffect transition="in" filter="slide(fromLeft)">
                                      <p:cBhvr>
                                        <p:cTn id="12" dur="500"/>
                                        <p:tgtEl>
                                          <p:spTgt spid="236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utoUpdateAnimBg="0"/>
      <p:bldP spid="23655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239713" y="63500"/>
            <a:ext cx="8904287" cy="614363"/>
          </a:xfrm>
        </p:spPr>
        <p:txBody>
          <a:bodyPr/>
          <a:lstStyle/>
          <a:p>
            <a:r>
              <a:rPr lang="az-Latn-AZ" smtClean="0"/>
              <a:t>Slayd elementlərinin nizamlanması</a:t>
            </a:r>
            <a:endParaRPr lang="en-US"/>
          </a:p>
        </p:txBody>
      </p:sp>
      <p:sp>
        <p:nvSpPr>
          <p:cNvPr id="238595" name="Rectangle 3"/>
          <p:cNvSpPr>
            <a:spLocks noChangeArrowheads="1"/>
          </p:cNvSpPr>
          <p:nvPr/>
        </p:nvSpPr>
        <p:spPr bwMode="auto">
          <a:xfrm>
            <a:off x="6119813" y="854075"/>
            <a:ext cx="2744787" cy="1198563"/>
          </a:xfrm>
          <a:prstGeom prst="rect">
            <a:avLst/>
          </a:prstGeom>
          <a:noFill/>
          <a:ln w="9525">
            <a:noFill/>
            <a:miter lim="800000"/>
            <a:headEnd/>
            <a:tailEnd/>
          </a:ln>
          <a:effectLst/>
        </p:spPr>
        <p:txBody>
          <a:bodyPr/>
          <a:lstStyle/>
          <a:p>
            <a:pPr>
              <a:spcBef>
                <a:spcPct val="20000"/>
              </a:spcBef>
              <a:spcAft>
                <a:spcPct val="75000"/>
              </a:spcAft>
            </a:pPr>
            <a:r>
              <a:rPr lang="az-Latn-AZ" sz="2000" b="0" smtClean="0"/>
              <a:t>Slayd elementlərini nizamlamaq üçün </a:t>
            </a:r>
            <a:r>
              <a:rPr lang="az-Latn-AZ" sz="2000" smtClean="0"/>
              <a:t>Nizamla</a:t>
            </a:r>
            <a:r>
              <a:rPr lang="en-US" sz="2000" b="0" smtClean="0"/>
              <a:t> </a:t>
            </a:r>
            <a:r>
              <a:rPr lang="az-Latn-AZ" sz="2000" b="0" smtClean="0"/>
              <a:t> əmrindən istifadə olunur</a:t>
            </a:r>
            <a:r>
              <a:rPr lang="en-US" sz="2000" b="0" smtClean="0"/>
              <a:t>. </a:t>
            </a:r>
            <a:endParaRPr lang="en-US" sz="2000" b="0"/>
          </a:p>
        </p:txBody>
      </p:sp>
      <p:graphicFrame>
        <p:nvGraphicFramePr>
          <p:cNvPr id="238596" name="Object 4"/>
          <p:cNvGraphicFramePr>
            <a:graphicFrameLocks noChangeAspect="1"/>
          </p:cNvGraphicFramePr>
          <p:nvPr/>
        </p:nvGraphicFramePr>
        <p:xfrm>
          <a:off x="339725" y="4040188"/>
          <a:ext cx="269875" cy="303212"/>
        </p:xfrm>
        <a:graphic>
          <a:graphicData uri="http://schemas.openxmlformats.org/presentationml/2006/ole">
            <p:oleObj spid="_x0000_s238596" name="Visio" r:id="rId4" imgW="270231" imgH="303063" progId="">
              <p:embed/>
            </p:oleObj>
          </a:graphicData>
        </a:graphic>
      </p:graphicFrame>
      <p:graphicFrame>
        <p:nvGraphicFramePr>
          <p:cNvPr id="238597" name="Object 5"/>
          <p:cNvGraphicFramePr>
            <a:graphicFrameLocks noChangeAspect="1"/>
          </p:cNvGraphicFramePr>
          <p:nvPr/>
        </p:nvGraphicFramePr>
        <p:xfrm>
          <a:off x="339725" y="4754563"/>
          <a:ext cx="269875" cy="303212"/>
        </p:xfrm>
        <a:graphic>
          <a:graphicData uri="http://schemas.openxmlformats.org/presentationml/2006/ole">
            <p:oleObj spid="_x0000_s238597" name="Visio" r:id="rId5" imgW="270231" imgH="303063" progId="">
              <p:embed/>
            </p:oleObj>
          </a:graphicData>
        </a:graphic>
      </p:graphicFrame>
      <p:graphicFrame>
        <p:nvGraphicFramePr>
          <p:cNvPr id="238598" name="Object 6"/>
          <p:cNvGraphicFramePr>
            <a:graphicFrameLocks noChangeAspect="1"/>
          </p:cNvGraphicFramePr>
          <p:nvPr/>
        </p:nvGraphicFramePr>
        <p:xfrm>
          <a:off x="339725" y="5484813"/>
          <a:ext cx="269875" cy="303212"/>
        </p:xfrm>
        <a:graphic>
          <a:graphicData uri="http://schemas.openxmlformats.org/presentationml/2006/ole">
            <p:oleObj spid="_x0000_s238598" name="Visio" r:id="rId6" imgW="270231" imgH="303063" progId="">
              <p:embed/>
            </p:oleObj>
          </a:graphicData>
        </a:graphic>
      </p:graphicFrame>
      <p:sp>
        <p:nvSpPr>
          <p:cNvPr id="23859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8600" name="Rectangle 8"/>
          <p:cNvSpPr>
            <a:spLocks noChangeArrowheads="1"/>
          </p:cNvSpPr>
          <p:nvPr/>
        </p:nvSpPr>
        <p:spPr bwMode="auto">
          <a:xfrm>
            <a:off x="676275" y="4006850"/>
            <a:ext cx="5940425" cy="2114425"/>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Başlığı şəklin sol kənarı ilə </a:t>
            </a:r>
            <a:r>
              <a:rPr lang="az-Latn-AZ" b="0" dirty="0" err="1" smtClean="0">
                <a:solidFill>
                  <a:srgbClr val="FFCC00"/>
                </a:solidFill>
              </a:rPr>
              <a:t>düzləndirmək</a:t>
            </a:r>
            <a:r>
              <a:rPr lang="az-Latn-AZ" b="0" dirty="0" smtClean="0">
                <a:solidFill>
                  <a:srgbClr val="FFCC00"/>
                </a:solidFill>
              </a:rPr>
              <a:t> üçün əvvəlcə hər iki </a:t>
            </a:r>
            <a:r>
              <a:rPr lang="az-Latn-AZ" b="0" dirty="0" err="1" smtClean="0">
                <a:solidFill>
                  <a:srgbClr val="FFCC00"/>
                </a:solidFill>
              </a:rPr>
              <a:t>doldurucunu</a:t>
            </a:r>
            <a:r>
              <a:rPr lang="az-Latn-AZ" b="0" dirty="0" smtClean="0">
                <a:solidFill>
                  <a:srgbClr val="FFCC00"/>
                </a:solidFill>
              </a:rPr>
              <a:t> seçin</a:t>
            </a:r>
            <a:r>
              <a:rPr lang="en-US" b="0" dirty="0" smtClean="0">
                <a:solidFill>
                  <a:srgbClr val="FFCC00"/>
                </a:solidFill>
              </a:rPr>
              <a:t>.</a:t>
            </a:r>
            <a:endParaRPr lang="en-US" b="0" dirty="0">
              <a:solidFill>
                <a:srgbClr val="FFCC00"/>
              </a:solidFill>
            </a:endParaRPr>
          </a:p>
          <a:p>
            <a:pPr>
              <a:spcBef>
                <a:spcPct val="20000"/>
              </a:spcBef>
              <a:spcAft>
                <a:spcPct val="45000"/>
              </a:spcAft>
            </a:pPr>
            <a:r>
              <a:rPr lang="az-Latn-AZ" dirty="0" smtClean="0">
                <a:solidFill>
                  <a:srgbClr val="FFCC00"/>
                </a:solidFill>
              </a:rPr>
              <a:t>Şəkil Alətləri</a:t>
            </a:r>
            <a:r>
              <a:rPr lang="en-US" b="0" dirty="0" smtClean="0">
                <a:solidFill>
                  <a:srgbClr val="FFCC00"/>
                </a:solidFill>
              </a:rPr>
              <a:t>,</a:t>
            </a:r>
            <a:r>
              <a:rPr lang="az-Latn-AZ" b="0" dirty="0" smtClean="0">
                <a:solidFill>
                  <a:srgbClr val="FFCC00"/>
                </a:solidFill>
              </a:rPr>
              <a:t> sonra isə</a:t>
            </a:r>
            <a:r>
              <a:rPr lang="en-US" b="0" dirty="0" smtClean="0">
                <a:solidFill>
                  <a:srgbClr val="FFCC00"/>
                </a:solidFill>
              </a:rPr>
              <a:t> </a:t>
            </a:r>
            <a:r>
              <a:rPr lang="az-Latn-AZ" dirty="0" smtClean="0">
                <a:solidFill>
                  <a:srgbClr val="FFCC00"/>
                </a:solidFill>
              </a:rPr>
              <a:t>Format</a:t>
            </a:r>
            <a:r>
              <a:rPr lang="az-Latn-AZ" b="0" dirty="0" smtClean="0">
                <a:solidFill>
                  <a:srgbClr val="FFCC00"/>
                </a:solidFill>
              </a:rPr>
              <a:t> tab vərəqində </a:t>
            </a:r>
            <a:r>
              <a:rPr lang="az-Latn-AZ" dirty="0" smtClean="0">
                <a:solidFill>
                  <a:srgbClr val="FFCC00"/>
                </a:solidFill>
              </a:rPr>
              <a:t>Nizamla</a:t>
            </a:r>
            <a:r>
              <a:rPr lang="en-US" b="0" dirty="0" smtClean="0">
                <a:solidFill>
                  <a:srgbClr val="FFCC00"/>
                </a:solidFill>
              </a:rPr>
              <a:t> </a:t>
            </a:r>
            <a:r>
              <a:rPr lang="az-Latn-AZ" b="0" dirty="0" smtClean="0">
                <a:solidFill>
                  <a:srgbClr val="FFCC00"/>
                </a:solidFill>
              </a:rPr>
              <a:t>qrupunu tapın</a:t>
            </a:r>
            <a:r>
              <a:rPr lang="en-US" b="0" dirty="0" smtClean="0">
                <a:solidFill>
                  <a:srgbClr val="FFCC00"/>
                </a:solidFill>
              </a:rPr>
              <a:t>.</a:t>
            </a:r>
            <a:endParaRPr lang="en-US" b="0" dirty="0">
              <a:solidFill>
                <a:srgbClr val="FFCC00"/>
              </a:solidFill>
            </a:endParaRPr>
          </a:p>
          <a:p>
            <a:pPr>
              <a:spcBef>
                <a:spcPct val="20000"/>
              </a:spcBef>
              <a:spcAft>
                <a:spcPct val="45000"/>
              </a:spcAft>
            </a:pPr>
            <a:r>
              <a:rPr lang="az-Latn-AZ" dirty="0" smtClean="0">
                <a:solidFill>
                  <a:srgbClr val="FFCC00"/>
                </a:solidFill>
              </a:rPr>
              <a:t>Düzləndir</a:t>
            </a:r>
            <a:r>
              <a:rPr lang="az-Latn-AZ" b="0" dirty="0" smtClean="0">
                <a:solidFill>
                  <a:srgbClr val="FFCC00"/>
                </a:solidFill>
              </a:rPr>
              <a:t> düyməsini</a:t>
            </a:r>
            <a:r>
              <a:rPr lang="en-US" b="0" dirty="0" smtClean="0">
                <a:solidFill>
                  <a:srgbClr val="FFCC00"/>
                </a:solidFill>
              </a:rPr>
              <a:t> </a:t>
            </a:r>
            <a:r>
              <a:rPr lang="az-Latn-AZ" b="0" dirty="0" smtClean="0">
                <a:solidFill>
                  <a:srgbClr val="FFCC00"/>
                </a:solidFill>
              </a:rPr>
              <a:t>və sonra </a:t>
            </a:r>
            <a:r>
              <a:rPr lang="az-Latn-AZ" dirty="0" smtClean="0">
                <a:solidFill>
                  <a:srgbClr val="FFCC00"/>
                </a:solidFill>
              </a:rPr>
              <a:t>Sola Düzləndir</a:t>
            </a:r>
            <a:r>
              <a:rPr lang="az-Latn-AZ" b="0" dirty="0" smtClean="0">
                <a:solidFill>
                  <a:srgbClr val="FFCC00"/>
                </a:solidFill>
              </a:rPr>
              <a:t> düyməsini </a:t>
            </a:r>
            <a:r>
              <a:rPr lang="az-Latn-AZ" b="0" dirty="0" err="1" smtClean="0">
                <a:solidFill>
                  <a:srgbClr val="FFCC00"/>
                </a:solidFill>
              </a:rPr>
              <a:t>klikləyin</a:t>
            </a:r>
            <a:r>
              <a:rPr lang="en-US" b="0" dirty="0" smtClean="0">
                <a:solidFill>
                  <a:srgbClr val="FFCC00"/>
                </a:solidFill>
              </a:rPr>
              <a:t>.</a:t>
            </a:r>
            <a:endParaRPr lang="en-US" b="0" dirty="0">
              <a:solidFill>
                <a:srgbClr val="FFCC00"/>
              </a:solidFill>
            </a:endParaRPr>
          </a:p>
        </p:txBody>
      </p:sp>
      <p:pic>
        <p:nvPicPr>
          <p:cNvPr id="22" name="Picture 2"/>
          <p:cNvPicPr>
            <a:picLocks noChangeAspect="1" noChangeArrowheads="1"/>
          </p:cNvPicPr>
          <p:nvPr/>
        </p:nvPicPr>
        <p:blipFill>
          <a:blip r:embed="rId7"/>
          <a:srcRect/>
          <a:stretch>
            <a:fillRect/>
          </a:stretch>
        </p:blipFill>
        <p:spPr bwMode="auto">
          <a:xfrm>
            <a:off x="219075" y="931194"/>
            <a:ext cx="5716585" cy="2901553"/>
          </a:xfrm>
          <a:prstGeom prst="rect">
            <a:avLst/>
          </a:prstGeom>
          <a:noFill/>
          <a:ln w="9525">
            <a:noFill/>
            <a:miter lim="800000"/>
            <a:headEnd/>
            <a:tailEnd/>
          </a:ln>
          <a:effectLst/>
        </p:spPr>
      </p:pic>
      <p:sp>
        <p:nvSpPr>
          <p:cNvPr id="23" name="TextBox 22"/>
          <p:cNvSpPr txBox="1"/>
          <p:nvPr/>
        </p:nvSpPr>
        <p:spPr>
          <a:xfrm>
            <a:off x="3200400" y="1028700"/>
            <a:ext cx="800100" cy="200055"/>
          </a:xfrm>
          <a:prstGeom prst="rect">
            <a:avLst/>
          </a:prstGeom>
          <a:noFill/>
        </p:spPr>
        <p:txBody>
          <a:bodyPr wrap="square" rtlCol="0">
            <a:spAutoFit/>
          </a:bodyPr>
          <a:lstStyle/>
          <a:p>
            <a:r>
              <a:rPr lang="az-Latn-AZ" sz="700" smtClean="0">
                <a:solidFill>
                  <a:schemeClr val="accent2">
                    <a:lumMod val="75000"/>
                  </a:schemeClr>
                </a:solidFill>
              </a:rPr>
              <a:t>Şəkil Alətləri</a:t>
            </a:r>
            <a:endParaRPr lang="en-US" sz="700">
              <a:solidFill>
                <a:schemeClr val="accent2">
                  <a:lumMod val="75000"/>
                </a:schemeClr>
              </a:solidFill>
            </a:endParaRPr>
          </a:p>
        </p:txBody>
      </p:sp>
      <p:sp>
        <p:nvSpPr>
          <p:cNvPr id="24" name="TextBox 23"/>
          <p:cNvSpPr txBox="1"/>
          <p:nvPr/>
        </p:nvSpPr>
        <p:spPr>
          <a:xfrm>
            <a:off x="3200400" y="1285875"/>
            <a:ext cx="800100" cy="200055"/>
          </a:xfrm>
          <a:prstGeom prst="rect">
            <a:avLst/>
          </a:prstGeom>
          <a:noFill/>
        </p:spPr>
        <p:txBody>
          <a:bodyPr wrap="square" rtlCol="0">
            <a:spAutoFit/>
          </a:bodyPr>
          <a:lstStyle/>
          <a:p>
            <a:pPr algn="ctr"/>
            <a:r>
              <a:rPr lang="en-IE" sz="700" smtClean="0">
                <a:solidFill>
                  <a:schemeClr val="accent2">
                    <a:lumMod val="75000"/>
                  </a:schemeClr>
                </a:solidFill>
              </a:rPr>
              <a:t>Format</a:t>
            </a:r>
            <a:endParaRPr lang="en-US" sz="700">
              <a:solidFill>
                <a:schemeClr val="accent2">
                  <a:lumMod val="75000"/>
                </a:schemeClr>
              </a:solidFill>
            </a:endParaRPr>
          </a:p>
        </p:txBody>
      </p:sp>
      <p:sp>
        <p:nvSpPr>
          <p:cNvPr id="31" name="Rectangle 30"/>
          <p:cNvSpPr/>
          <p:nvPr/>
        </p:nvSpPr>
        <p:spPr bwMode="auto">
          <a:xfrm>
            <a:off x="4371975" y="3057525"/>
            <a:ext cx="10953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2" name="Rectangle 31"/>
          <p:cNvSpPr/>
          <p:nvPr/>
        </p:nvSpPr>
        <p:spPr bwMode="auto">
          <a:xfrm>
            <a:off x="4381500" y="3267075"/>
            <a:ext cx="9429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7" name="TextBox 15"/>
          <p:cNvSpPr txBox="1"/>
          <p:nvPr/>
        </p:nvSpPr>
        <p:spPr>
          <a:xfrm>
            <a:off x="4295775" y="1743075"/>
            <a:ext cx="885825" cy="215444"/>
          </a:xfrm>
          <a:prstGeom prst="rect">
            <a:avLst/>
          </a:prstGeom>
          <a:noFill/>
        </p:spPr>
        <p:txBody>
          <a:bodyPr wrap="square" rtlCol="0">
            <a:spAutoFit/>
          </a:bodyPr>
          <a:lstStyle/>
          <a:p>
            <a:r>
              <a:rPr lang="az-Latn-AZ" sz="800" b="0" smtClean="0">
                <a:solidFill>
                  <a:schemeClr val="accent2">
                    <a:lumMod val="75000"/>
                  </a:schemeClr>
                </a:solidFill>
              </a:rPr>
              <a:t>Sola Düzləndir</a:t>
            </a:r>
            <a:endParaRPr lang="en-US" sz="800" b="0">
              <a:solidFill>
                <a:schemeClr val="accent2">
                  <a:lumMod val="75000"/>
                </a:schemeClr>
              </a:solidFill>
            </a:endParaRPr>
          </a:p>
        </p:txBody>
      </p:sp>
      <p:sp>
        <p:nvSpPr>
          <p:cNvPr id="38" name="TextBox 16"/>
          <p:cNvSpPr txBox="1"/>
          <p:nvPr/>
        </p:nvSpPr>
        <p:spPr>
          <a:xfrm>
            <a:off x="4295775" y="1956435"/>
            <a:ext cx="1095375" cy="215444"/>
          </a:xfrm>
          <a:prstGeom prst="rect">
            <a:avLst/>
          </a:prstGeom>
          <a:noFill/>
        </p:spPr>
        <p:txBody>
          <a:bodyPr wrap="square" rtlCol="0">
            <a:spAutoFit/>
          </a:bodyPr>
          <a:lstStyle/>
          <a:p>
            <a:r>
              <a:rPr lang="az-Latn-AZ" sz="800" b="0" smtClean="0">
                <a:solidFill>
                  <a:schemeClr val="accent2">
                    <a:lumMod val="75000"/>
                  </a:schemeClr>
                </a:solidFill>
              </a:rPr>
              <a:t>Mərkəzə Düzləndir</a:t>
            </a:r>
            <a:endParaRPr lang="en-US" sz="800" b="0">
              <a:solidFill>
                <a:schemeClr val="accent2">
                  <a:lumMod val="75000"/>
                </a:schemeClr>
              </a:solidFill>
            </a:endParaRPr>
          </a:p>
        </p:txBody>
      </p:sp>
      <p:sp>
        <p:nvSpPr>
          <p:cNvPr id="39" name="TextBox 17"/>
          <p:cNvSpPr txBox="1"/>
          <p:nvPr/>
        </p:nvSpPr>
        <p:spPr>
          <a:xfrm>
            <a:off x="4295775" y="2169795"/>
            <a:ext cx="885825" cy="215444"/>
          </a:xfrm>
          <a:prstGeom prst="rect">
            <a:avLst/>
          </a:prstGeom>
          <a:noFill/>
        </p:spPr>
        <p:txBody>
          <a:bodyPr wrap="square" rtlCol="0">
            <a:spAutoFit/>
          </a:bodyPr>
          <a:lstStyle/>
          <a:p>
            <a:r>
              <a:rPr lang="az-Latn-AZ" sz="800" b="0" smtClean="0">
                <a:solidFill>
                  <a:schemeClr val="accent2">
                    <a:lumMod val="75000"/>
                  </a:schemeClr>
                </a:solidFill>
              </a:rPr>
              <a:t>Sağa Düzləndir</a:t>
            </a:r>
            <a:endParaRPr lang="en-US" sz="800" b="0">
              <a:solidFill>
                <a:schemeClr val="accent2">
                  <a:lumMod val="75000"/>
                </a:schemeClr>
              </a:solidFill>
            </a:endParaRPr>
          </a:p>
        </p:txBody>
      </p:sp>
      <p:sp>
        <p:nvSpPr>
          <p:cNvPr id="40" name="TextBox 18"/>
          <p:cNvSpPr txBox="1"/>
          <p:nvPr/>
        </p:nvSpPr>
        <p:spPr>
          <a:xfrm>
            <a:off x="4295775" y="2383155"/>
            <a:ext cx="1085850" cy="215444"/>
          </a:xfrm>
          <a:prstGeom prst="rect">
            <a:avLst/>
          </a:prstGeom>
          <a:noFill/>
        </p:spPr>
        <p:txBody>
          <a:bodyPr wrap="square" rtlCol="0">
            <a:spAutoFit/>
          </a:bodyPr>
          <a:lstStyle/>
          <a:p>
            <a:r>
              <a:rPr lang="az-Latn-AZ" sz="800" b="0" smtClean="0">
                <a:solidFill>
                  <a:schemeClr val="accent2">
                    <a:lumMod val="75000"/>
                  </a:schemeClr>
                </a:solidFill>
              </a:rPr>
              <a:t>Yuxarıya Düzləndir</a:t>
            </a:r>
            <a:endParaRPr lang="en-US" sz="800" b="0">
              <a:solidFill>
                <a:schemeClr val="accent2">
                  <a:lumMod val="75000"/>
                </a:schemeClr>
              </a:solidFill>
            </a:endParaRPr>
          </a:p>
        </p:txBody>
      </p:sp>
      <p:sp>
        <p:nvSpPr>
          <p:cNvPr id="41" name="TextBox 19"/>
          <p:cNvSpPr txBox="1"/>
          <p:nvPr/>
        </p:nvSpPr>
        <p:spPr>
          <a:xfrm>
            <a:off x="4295775" y="2596515"/>
            <a:ext cx="1200150" cy="215444"/>
          </a:xfrm>
          <a:prstGeom prst="rect">
            <a:avLst/>
          </a:prstGeom>
          <a:noFill/>
        </p:spPr>
        <p:txBody>
          <a:bodyPr wrap="square" rtlCol="0">
            <a:spAutoFit/>
          </a:bodyPr>
          <a:lstStyle/>
          <a:p>
            <a:r>
              <a:rPr lang="az-Latn-AZ" sz="800" b="0" smtClean="0">
                <a:solidFill>
                  <a:schemeClr val="accent2">
                    <a:lumMod val="75000"/>
                  </a:schemeClr>
                </a:solidFill>
              </a:rPr>
              <a:t>Ortaya Düzləndir</a:t>
            </a:r>
            <a:endParaRPr lang="en-US" sz="800" b="0">
              <a:solidFill>
                <a:schemeClr val="accent2">
                  <a:lumMod val="75000"/>
                </a:schemeClr>
              </a:solidFill>
            </a:endParaRPr>
          </a:p>
        </p:txBody>
      </p:sp>
      <p:sp>
        <p:nvSpPr>
          <p:cNvPr id="42" name="TextBox 21"/>
          <p:cNvSpPr txBox="1"/>
          <p:nvPr/>
        </p:nvSpPr>
        <p:spPr>
          <a:xfrm>
            <a:off x="4295775" y="2809875"/>
            <a:ext cx="1095375" cy="215444"/>
          </a:xfrm>
          <a:prstGeom prst="rect">
            <a:avLst/>
          </a:prstGeom>
          <a:noFill/>
        </p:spPr>
        <p:txBody>
          <a:bodyPr wrap="square" rtlCol="0">
            <a:spAutoFit/>
          </a:bodyPr>
          <a:lstStyle/>
          <a:p>
            <a:r>
              <a:rPr lang="az-Latn-AZ" sz="800" b="0" smtClean="0">
                <a:solidFill>
                  <a:schemeClr val="accent2">
                    <a:lumMod val="75000"/>
                  </a:schemeClr>
                </a:solidFill>
              </a:rPr>
              <a:t>Aşağıya Düzləndir</a:t>
            </a:r>
            <a:endParaRPr lang="en-US" sz="80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slide(fromTop)">
                                      <p:cBhvr>
                                        <p:cTn id="7" dur="500"/>
                                        <p:tgtEl>
                                          <p:spTgt spid="2385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8596"/>
                                        </p:tgtEl>
                                        <p:attrNameLst>
                                          <p:attrName>style.visibility</p:attrName>
                                        </p:attrNameLst>
                                      </p:cBhvr>
                                      <p:to>
                                        <p:strVal val="visible"/>
                                      </p:to>
                                    </p:set>
                                    <p:animEffect transition="in" filter="dissolve">
                                      <p:cBhvr>
                                        <p:cTn id="12" dur="500"/>
                                        <p:tgtEl>
                                          <p:spTgt spid="23859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38597"/>
                                        </p:tgtEl>
                                        <p:attrNameLst>
                                          <p:attrName>style.visibility</p:attrName>
                                        </p:attrNameLst>
                                      </p:cBhvr>
                                      <p:to>
                                        <p:strVal val="visible"/>
                                      </p:to>
                                    </p:set>
                                    <p:animEffect transition="in" filter="dissolve">
                                      <p:cBhvr>
                                        <p:cTn id="16" dur="500"/>
                                        <p:tgtEl>
                                          <p:spTgt spid="23859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38598"/>
                                        </p:tgtEl>
                                        <p:attrNameLst>
                                          <p:attrName>style.visibility</p:attrName>
                                        </p:attrNameLst>
                                      </p:cBhvr>
                                      <p:to>
                                        <p:strVal val="visible"/>
                                      </p:to>
                                    </p:set>
                                    <p:animEffect transition="in" filter="dissolve">
                                      <p:cBhvr>
                                        <p:cTn id="20" dur="500"/>
                                        <p:tgtEl>
                                          <p:spTgt spid="23859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38600">
                                            <p:txEl>
                                              <p:pRg st="0" end="0"/>
                                            </p:txEl>
                                          </p:spTgt>
                                        </p:tgtEl>
                                        <p:attrNameLst>
                                          <p:attrName>style.visibility</p:attrName>
                                        </p:attrNameLst>
                                      </p:cBhvr>
                                      <p:to>
                                        <p:strVal val="visible"/>
                                      </p:to>
                                    </p:set>
                                    <p:animEffect transition="in" filter="checkerboard(across)">
                                      <p:cBhvr>
                                        <p:cTn id="25" dur="500"/>
                                        <p:tgtEl>
                                          <p:spTgt spid="23860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38600">
                                            <p:txEl>
                                              <p:pRg st="1" end="1"/>
                                            </p:txEl>
                                          </p:spTgt>
                                        </p:tgtEl>
                                        <p:attrNameLst>
                                          <p:attrName>style.visibility</p:attrName>
                                        </p:attrNameLst>
                                      </p:cBhvr>
                                      <p:to>
                                        <p:strVal val="visible"/>
                                      </p:to>
                                    </p:set>
                                    <p:animEffect transition="in" filter="checkerboard(across)">
                                      <p:cBhvr>
                                        <p:cTn id="30" dur="500"/>
                                        <p:tgtEl>
                                          <p:spTgt spid="23860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38600">
                                            <p:txEl>
                                              <p:pRg st="2" end="2"/>
                                            </p:txEl>
                                          </p:spTgt>
                                        </p:tgtEl>
                                        <p:attrNameLst>
                                          <p:attrName>style.visibility</p:attrName>
                                        </p:attrNameLst>
                                      </p:cBhvr>
                                      <p:to>
                                        <p:strVal val="visible"/>
                                      </p:to>
                                    </p:set>
                                    <p:animEffect transition="in" filter="checkerboard(across)">
                                      <p:cBhvr>
                                        <p:cTn id="35" dur="500"/>
                                        <p:tgtEl>
                                          <p:spTgt spid="2386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60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az-Latn-AZ" dirty="0" smtClean="0"/>
              <a:t>Praktiki tapşırıqlar</a:t>
            </a:r>
            <a:endParaRPr lang="en-US" dirty="0"/>
          </a:p>
        </p:txBody>
      </p:sp>
      <p:sp>
        <p:nvSpPr>
          <p:cNvPr id="240643" name="Rectangle 3"/>
          <p:cNvSpPr>
            <a:spLocks noGrp="1" noChangeArrowheads="1"/>
          </p:cNvSpPr>
          <p:nvPr>
            <p:ph type="body" idx="1"/>
          </p:nvPr>
        </p:nvSpPr>
        <p:spPr>
          <a:xfrm>
            <a:off x="276225" y="814388"/>
            <a:ext cx="8905875" cy="3600450"/>
          </a:xfrm>
        </p:spPr>
        <p:txBody>
          <a:bodyPr/>
          <a:lstStyle/>
          <a:p>
            <a:pPr marL="288925" indent="-288925">
              <a:spcAft>
                <a:spcPct val="75000"/>
              </a:spcAft>
              <a:buClr>
                <a:srgbClr val="FF9900"/>
              </a:buClr>
              <a:buFontTx/>
              <a:buAutoNum type="arabicPeriod"/>
            </a:pPr>
            <a:r>
              <a:rPr lang="az-Latn-AZ" dirty="0" smtClean="0"/>
              <a:t>Yeni mövzunu seçin</a:t>
            </a:r>
            <a:r>
              <a:rPr lang="en-US" dirty="0" smtClean="0"/>
              <a:t>. </a:t>
            </a:r>
            <a:endParaRPr lang="en-US" dirty="0"/>
          </a:p>
          <a:p>
            <a:pPr marL="288925" indent="-288925">
              <a:spcAft>
                <a:spcPct val="75000"/>
              </a:spcAft>
              <a:buClr>
                <a:srgbClr val="FF9900"/>
              </a:buClr>
              <a:buFontTx/>
              <a:buAutoNum type="arabicPeriod"/>
            </a:pPr>
            <a:r>
              <a:rPr lang="az-Latn-AZ" dirty="0" smtClean="0"/>
              <a:t>Şəkil əlavə edin</a:t>
            </a:r>
            <a:r>
              <a:rPr lang="en-US" dirty="0" smtClean="0"/>
              <a:t>.</a:t>
            </a:r>
            <a:endParaRPr lang="en-US" dirty="0"/>
          </a:p>
          <a:p>
            <a:pPr marL="288925" indent="-288925">
              <a:spcAft>
                <a:spcPct val="75000"/>
              </a:spcAft>
              <a:buClr>
                <a:srgbClr val="FF9900"/>
              </a:buClr>
              <a:buFontTx/>
              <a:buAutoNum type="arabicPeriod"/>
            </a:pPr>
            <a:r>
              <a:rPr lang="az-Latn-AZ" dirty="0" err="1" smtClean="0"/>
              <a:t>Şəklın</a:t>
            </a:r>
            <a:r>
              <a:rPr lang="az-Latn-AZ" dirty="0" smtClean="0"/>
              <a:t> ölçülərini dəyişin</a:t>
            </a:r>
            <a:r>
              <a:rPr lang="en-US" dirty="0" smtClean="0"/>
              <a:t>.</a:t>
            </a:r>
            <a:endParaRPr lang="en-US" dirty="0"/>
          </a:p>
          <a:p>
            <a:pPr marL="288925" indent="-288925">
              <a:spcAft>
                <a:spcPct val="75000"/>
              </a:spcAft>
              <a:buClr>
                <a:srgbClr val="FF9900"/>
              </a:buClr>
              <a:buFontTx/>
              <a:buAutoNum type="arabicPeriod"/>
            </a:pPr>
            <a:r>
              <a:rPr lang="az-Latn-AZ" dirty="0" smtClean="0"/>
              <a:t>Başlıq əlavə edin</a:t>
            </a:r>
            <a:r>
              <a:rPr lang="en-US" dirty="0" smtClean="0"/>
              <a:t>.</a:t>
            </a:r>
            <a:endParaRPr lang="en-US" dirty="0"/>
          </a:p>
          <a:p>
            <a:pPr marL="288925" indent="-288925">
              <a:spcAft>
                <a:spcPct val="75000"/>
              </a:spcAft>
              <a:buClr>
                <a:srgbClr val="FF9900"/>
              </a:buClr>
              <a:buFontTx/>
              <a:buAutoNum type="arabicPeriod"/>
            </a:pPr>
            <a:r>
              <a:rPr lang="az-Latn-AZ" dirty="0" smtClean="0"/>
              <a:t>Şəkli və başlığı </a:t>
            </a:r>
            <a:r>
              <a:rPr lang="az-Latn-AZ" dirty="0" err="1" smtClean="0"/>
              <a:t>düzləndirin</a:t>
            </a:r>
            <a:r>
              <a:rPr lang="en-US" dirty="0" smtClean="0"/>
              <a:t>.</a:t>
            </a:r>
            <a:endParaRPr lang="en-US" dirty="0"/>
          </a:p>
          <a:p>
            <a:pPr marL="288925" indent="-288925">
              <a:spcAft>
                <a:spcPct val="75000"/>
              </a:spcAft>
              <a:buClr>
                <a:srgbClr val="FF9900"/>
              </a:buClr>
              <a:buFontTx/>
              <a:buAutoNum type="arabicPeriod"/>
            </a:pPr>
            <a:r>
              <a:rPr lang="en-US" dirty="0"/>
              <a:t>Bonus: </a:t>
            </a:r>
            <a:r>
              <a:rPr lang="az-Latn-AZ" dirty="0" smtClean="0"/>
              <a:t>Animasiya effektini əlavə edin</a:t>
            </a:r>
            <a:r>
              <a:rPr lang="en-US" dirty="0" smtClean="0"/>
              <a:t>.</a:t>
            </a:r>
            <a:endParaRPr lang="en-US" dirty="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az-Latn-AZ" smtClean="0"/>
              <a:t>Dərs</a:t>
            </a:r>
            <a:r>
              <a:rPr lang="en-US" smtClean="0"/>
              <a:t> </a:t>
            </a:r>
            <a:r>
              <a:rPr lang="en-US"/>
              <a:t>1</a:t>
            </a:r>
          </a:p>
        </p:txBody>
      </p:sp>
      <p:sp>
        <p:nvSpPr>
          <p:cNvPr id="18435" name="Rectangle 3"/>
          <p:cNvSpPr>
            <a:spLocks noGrp="1" noChangeArrowheads="1"/>
          </p:cNvSpPr>
          <p:nvPr>
            <p:ph type="subTitle" idx="1"/>
          </p:nvPr>
        </p:nvSpPr>
        <p:spPr/>
        <p:txBody>
          <a:bodyPr/>
          <a:lstStyle/>
          <a:p>
            <a:r>
              <a:rPr lang="az-Latn-AZ" smtClean="0"/>
              <a:t>Slaydların yaradılması</a:t>
            </a: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Test 2, </a:t>
            </a:r>
            <a:r>
              <a:rPr lang="az-Latn-AZ" smtClean="0"/>
              <a:t>sual</a:t>
            </a:r>
            <a:r>
              <a:rPr lang="en-US" smtClean="0"/>
              <a:t> </a:t>
            </a:r>
            <a:r>
              <a:rPr lang="en-US"/>
              <a:t>1</a:t>
            </a:r>
          </a:p>
        </p:txBody>
      </p:sp>
      <p:sp>
        <p:nvSpPr>
          <p:cNvPr id="11878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az-Latn-AZ" b="1" smtClean="0"/>
              <a:t>Siz mövzunu tətbiq etdikdə, o həmişə </a:t>
            </a:r>
            <a:r>
              <a:rPr lang="az-Latn-AZ" b="1" err="1" smtClean="0"/>
              <a:t>prezentasiyadakı</a:t>
            </a:r>
            <a:r>
              <a:rPr lang="az-Latn-AZ" b="1" smtClean="0"/>
              <a:t> hər bir slayda tətbiq olunur</a:t>
            </a:r>
            <a:r>
              <a:rPr lang="en-US" b="1" smtClean="0"/>
              <a:t>. (</a:t>
            </a:r>
            <a:r>
              <a:rPr lang="az-Latn-AZ" b="1" smtClean="0"/>
              <a:t>Yalnız bir cavabı seçin</a:t>
            </a:r>
            <a:r>
              <a:rPr lang="en-US" b="1" smtClean="0"/>
              <a:t>.)</a:t>
            </a:r>
            <a:endParaRPr lang="en-US" b="1"/>
          </a:p>
        </p:txBody>
      </p:sp>
      <p:sp>
        <p:nvSpPr>
          <p:cNvPr id="11878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az-Latn-AZ" sz="2000" b="0" smtClean="0"/>
              <a:t>Doğrudur</a:t>
            </a:r>
            <a:r>
              <a:rPr lang="en-US" sz="2000" b="0" smtClean="0"/>
              <a:t>.</a:t>
            </a:r>
            <a:endParaRPr lang="en-US" sz="2000" b="0"/>
          </a:p>
          <a:p>
            <a:pPr marL="401638" indent="-401638">
              <a:spcBef>
                <a:spcPct val="20000"/>
              </a:spcBef>
              <a:spcAft>
                <a:spcPct val="75000"/>
              </a:spcAft>
              <a:buFontTx/>
              <a:buAutoNum type="arabicPeriod"/>
            </a:pPr>
            <a:r>
              <a:rPr lang="az-Latn-AZ" sz="2000" b="0" smtClean="0"/>
              <a:t>Doğru deyil</a:t>
            </a:r>
            <a:r>
              <a:rPr lang="en-US" sz="2000" b="0" smtClean="0"/>
              <a:t>. </a:t>
            </a:r>
            <a:endParaRPr lang="en-US"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Test 2, </a:t>
            </a:r>
            <a:r>
              <a:rPr lang="az-Latn-AZ" smtClean="0"/>
              <a:t>sual</a:t>
            </a:r>
            <a:r>
              <a:rPr lang="en-US" smtClean="0"/>
              <a:t> </a:t>
            </a:r>
            <a:r>
              <a:rPr lang="en-US"/>
              <a:t>1: </a:t>
            </a:r>
            <a:r>
              <a:rPr lang="az-Latn-AZ" smtClean="0"/>
              <a:t>Cavab</a:t>
            </a:r>
            <a:endParaRPr lang="en-US"/>
          </a:p>
        </p:txBody>
      </p:sp>
      <p:sp>
        <p:nvSpPr>
          <p:cNvPr id="120835" name="Rectangle 3"/>
          <p:cNvSpPr>
            <a:spLocks noGrp="1" noChangeArrowheads="1"/>
          </p:cNvSpPr>
          <p:nvPr>
            <p:ph sz="half" idx="2"/>
          </p:nvPr>
        </p:nvSpPr>
        <p:spPr>
          <a:xfrm>
            <a:off x="323850" y="815975"/>
            <a:ext cx="8350250" cy="703263"/>
          </a:xfrm>
        </p:spPr>
        <p:txBody>
          <a:bodyPr/>
          <a:lstStyle/>
          <a:p>
            <a:pPr marL="0" indent="0">
              <a:spcAft>
                <a:spcPct val="75000"/>
              </a:spcAft>
            </a:pPr>
            <a:r>
              <a:rPr lang="az-Latn-AZ" smtClean="0"/>
              <a:t>Doğru deyil</a:t>
            </a:r>
            <a:r>
              <a:rPr lang="en-US" smtClean="0"/>
              <a:t>. </a:t>
            </a:r>
            <a:endParaRPr lang="en-US"/>
          </a:p>
        </p:txBody>
      </p:sp>
      <p:sp>
        <p:nvSpPr>
          <p:cNvPr id="120836" name="Rectangle 4"/>
          <p:cNvSpPr>
            <a:spLocks noChangeArrowheads="1"/>
          </p:cNvSpPr>
          <p:nvPr/>
        </p:nvSpPr>
        <p:spPr bwMode="auto">
          <a:xfrm>
            <a:off x="300038" y="2000250"/>
            <a:ext cx="8350250" cy="1471999"/>
          </a:xfrm>
          <a:prstGeom prst="rect">
            <a:avLst/>
          </a:prstGeom>
          <a:noFill/>
          <a:ln w="9525">
            <a:noFill/>
            <a:miter lim="800000"/>
            <a:headEnd/>
            <a:tailEnd/>
          </a:ln>
          <a:effectLst/>
        </p:spPr>
        <p:txBody>
          <a:bodyPr/>
          <a:lstStyle/>
          <a:p>
            <a:pPr>
              <a:spcBef>
                <a:spcPct val="20000"/>
              </a:spcBef>
              <a:spcAft>
                <a:spcPct val="75000"/>
              </a:spcAft>
            </a:pPr>
            <a:r>
              <a:rPr lang="az-Latn-AZ" sz="2000" b="0" smtClean="0"/>
              <a:t>Əgər mövzunu yalnız bir və ya bir neçə slayda tətbiq etmək istəyirsinizsə, həmin slaydı və ya slaydları seçin.  Sonra isə mövzu qalereyasını ekrana çıxarın, istədiyiniz mövzunun üzərində siçanın sağ düyməsini basıb </a:t>
            </a:r>
            <a:r>
              <a:rPr lang="az-Latn-AZ" sz="2000" smtClean="0"/>
              <a:t>Seçilmiş Slaydlara Tətbiq et  </a:t>
            </a:r>
            <a:r>
              <a:rPr lang="az-Latn-AZ" sz="2000" b="0" smtClean="0"/>
              <a:t>düyməsini </a:t>
            </a:r>
            <a:r>
              <a:rPr lang="az-Latn-AZ" sz="2000" b="0" err="1" smtClean="0"/>
              <a:t>klikləyin</a:t>
            </a:r>
            <a:r>
              <a:rPr lang="en-US" sz="2000" b="0" smtClean="0"/>
              <a:t>.</a:t>
            </a:r>
            <a:endParaRPr lang="en-US"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Test 2, </a:t>
            </a:r>
            <a:r>
              <a:rPr lang="az-Latn-AZ" smtClean="0"/>
              <a:t>sual</a:t>
            </a:r>
            <a:r>
              <a:rPr lang="en-US" smtClean="0"/>
              <a:t> </a:t>
            </a:r>
            <a:r>
              <a:rPr lang="en-US"/>
              <a:t>2</a:t>
            </a:r>
          </a:p>
        </p:txBody>
      </p:sp>
      <p:sp>
        <p:nvSpPr>
          <p:cNvPr id="12288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az-Latn-AZ" b="1" smtClean="0"/>
              <a:t>Mətn qutusunu siz müəyyən slayd düzənlərinin içindəki piktoqramdan əlavə edə bilərsiniz. (Yalnız bir cavabı seçin.)</a:t>
            </a:r>
          </a:p>
        </p:txBody>
      </p:sp>
      <p:sp>
        <p:nvSpPr>
          <p:cNvPr id="122884" name="Rectangle 4"/>
          <p:cNvSpPr>
            <a:spLocks noChangeArrowheads="1"/>
          </p:cNvSpPr>
          <p:nvPr/>
        </p:nvSpPr>
        <p:spPr bwMode="auto">
          <a:xfrm>
            <a:off x="242888" y="20891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az-Latn-AZ" sz="2000" b="0" dirty="0" smtClean="0"/>
              <a:t>Doğrudur</a:t>
            </a:r>
            <a:r>
              <a:rPr lang="en-US" sz="2000" b="0" dirty="0" smtClean="0"/>
              <a:t>.</a:t>
            </a:r>
            <a:endParaRPr lang="en-US" sz="2000" b="0" dirty="0"/>
          </a:p>
          <a:p>
            <a:pPr marL="401638" indent="-401638">
              <a:spcBef>
                <a:spcPct val="20000"/>
              </a:spcBef>
              <a:spcAft>
                <a:spcPct val="75000"/>
              </a:spcAft>
              <a:buFontTx/>
              <a:buAutoNum type="arabicPeriod"/>
            </a:pPr>
            <a:r>
              <a:rPr lang="az-Latn-AZ" sz="2000" b="0" dirty="0" smtClean="0"/>
              <a:t>Doğru deyil.</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Test 2, </a:t>
            </a:r>
            <a:r>
              <a:rPr lang="az-Latn-AZ" smtClean="0"/>
              <a:t>sual</a:t>
            </a:r>
            <a:r>
              <a:rPr lang="en-US" smtClean="0"/>
              <a:t> </a:t>
            </a:r>
            <a:r>
              <a:rPr lang="en-US"/>
              <a:t>2: </a:t>
            </a:r>
            <a:r>
              <a:rPr lang="az-Latn-AZ" smtClean="0"/>
              <a:t>Cavab</a:t>
            </a:r>
            <a:endParaRPr lang="en-US"/>
          </a:p>
        </p:txBody>
      </p:sp>
      <p:sp>
        <p:nvSpPr>
          <p:cNvPr id="124931" name="Rectangle 3"/>
          <p:cNvSpPr>
            <a:spLocks noGrp="1" noChangeArrowheads="1"/>
          </p:cNvSpPr>
          <p:nvPr>
            <p:ph sz="half" idx="2"/>
          </p:nvPr>
        </p:nvSpPr>
        <p:spPr>
          <a:xfrm>
            <a:off x="261938" y="836613"/>
            <a:ext cx="8350250" cy="703262"/>
          </a:xfrm>
        </p:spPr>
        <p:txBody>
          <a:bodyPr/>
          <a:lstStyle/>
          <a:p>
            <a:pPr marL="0" indent="0">
              <a:spcAft>
                <a:spcPct val="75000"/>
              </a:spcAft>
            </a:pPr>
            <a:r>
              <a:rPr lang="az-Latn-AZ" dirty="0" smtClean="0"/>
              <a:t>Doğru deyil</a:t>
            </a:r>
            <a:r>
              <a:rPr lang="en-US" dirty="0" smtClean="0"/>
              <a:t>. </a:t>
            </a:r>
            <a:endParaRPr lang="en-US" dirty="0"/>
          </a:p>
        </p:txBody>
      </p:sp>
      <p:sp>
        <p:nvSpPr>
          <p:cNvPr id="124932" name="Rectangle 4"/>
          <p:cNvSpPr>
            <a:spLocks noChangeArrowheads="1"/>
          </p:cNvSpPr>
          <p:nvPr/>
        </p:nvSpPr>
        <p:spPr bwMode="auto">
          <a:xfrm>
            <a:off x="238125" y="2082800"/>
            <a:ext cx="8350250" cy="1686011"/>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Siz şəkilləri, sxemləri, </a:t>
            </a:r>
            <a:r>
              <a:rPr lang="az-Latn-AZ" sz="2000" b="0" dirty="0" err="1" smtClean="0"/>
              <a:t>SmartArt</a:t>
            </a:r>
            <a:r>
              <a:rPr lang="az-Latn-AZ" sz="2000" b="0" dirty="0" smtClean="0"/>
              <a:t> qrafikləri, cədvəlləri və media fayllarını </a:t>
            </a:r>
            <a:r>
              <a:rPr lang="az-Latn-AZ" sz="2000" b="0" dirty="0" err="1" smtClean="0"/>
              <a:t>kontent</a:t>
            </a:r>
            <a:r>
              <a:rPr lang="az-Latn-AZ" sz="2000" b="0" dirty="0" smtClean="0"/>
              <a:t> düzənlərinin içərisindəki piktoqramlardan istifadə etməklə əlavə edə bilərsiniz.</a:t>
            </a:r>
            <a:r>
              <a:rPr lang="en-US" sz="2000" b="0" dirty="0" smtClean="0"/>
              <a:t> </a:t>
            </a:r>
            <a:r>
              <a:rPr lang="az-Latn-AZ" sz="2000" b="0" dirty="0" smtClean="0"/>
              <a:t>Mətn qutusunu əlavə etmək üçün isə </a:t>
            </a:r>
            <a:r>
              <a:rPr lang="az-Latn-AZ" sz="2000" dirty="0" smtClean="0"/>
              <a:t>Əlavə et</a:t>
            </a:r>
            <a:r>
              <a:rPr lang="az-Latn-AZ" sz="2000" b="0" dirty="0" smtClean="0"/>
              <a:t> tab vərəqinə </a:t>
            </a:r>
            <a:r>
              <a:rPr lang="az-Latn-AZ" sz="2000" b="0" dirty="0" err="1" smtClean="0"/>
              <a:t>keçməlisiniz</a:t>
            </a:r>
            <a:r>
              <a:rPr lang="az-Latn-AZ" sz="2000" b="0" dirty="0" smtClean="0"/>
              <a:t>.</a:t>
            </a:r>
            <a:r>
              <a:rPr lang="en-US" sz="2000" b="0" dirty="0" smtClean="0"/>
              <a:t> </a:t>
            </a:r>
            <a:r>
              <a:rPr lang="az-Latn-AZ" sz="2000" b="0" dirty="0" smtClean="0"/>
              <a:t>Burada </a:t>
            </a:r>
            <a:r>
              <a:rPr lang="az-Latn-AZ" sz="2000" dirty="0" err="1" smtClean="0"/>
              <a:t>MətnQutusu</a:t>
            </a:r>
            <a:r>
              <a:rPr lang="az-Latn-AZ" sz="2000" b="0" dirty="0" err="1" smtClean="0"/>
              <a:t>-nu</a:t>
            </a:r>
            <a:r>
              <a:rPr lang="az-Latn-AZ" sz="2000" b="0" dirty="0" smtClean="0"/>
              <a:t> </a:t>
            </a:r>
            <a:r>
              <a:rPr lang="az-Latn-AZ" sz="2000" b="0" dirty="0" err="1" smtClean="0"/>
              <a:t>klikləyib</a:t>
            </a:r>
            <a:r>
              <a:rPr lang="az-Latn-AZ" sz="2000" b="0" dirty="0" smtClean="0"/>
              <a:t> sonra qutunu slaydın üzərinə sürükləmək lazımdır</a:t>
            </a:r>
            <a:r>
              <a:rPr lang="en-US" sz="2000" b="0" dirty="0" smtClean="0"/>
              <a:t>.</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Test 2, </a:t>
            </a:r>
            <a:r>
              <a:rPr lang="az-Latn-AZ" smtClean="0"/>
              <a:t>sual</a:t>
            </a:r>
            <a:r>
              <a:rPr lang="en-US" smtClean="0"/>
              <a:t> </a:t>
            </a:r>
            <a:r>
              <a:rPr lang="en-US"/>
              <a:t>3</a:t>
            </a:r>
          </a:p>
        </p:txBody>
      </p:sp>
      <p:sp>
        <p:nvSpPr>
          <p:cNvPr id="126979" name="Rectangle 3"/>
          <p:cNvSpPr>
            <a:spLocks noGrp="1" noChangeArrowheads="1"/>
          </p:cNvSpPr>
          <p:nvPr>
            <p:ph type="body" sz="half" idx="2"/>
          </p:nvPr>
        </p:nvSpPr>
        <p:spPr>
          <a:xfrm>
            <a:off x="242888" y="850900"/>
            <a:ext cx="8306026" cy="1731662"/>
          </a:xfrm>
        </p:spPr>
        <p:txBody>
          <a:bodyPr/>
          <a:lstStyle/>
          <a:p>
            <a:pPr marL="0" indent="0">
              <a:spcAft>
                <a:spcPct val="75000"/>
              </a:spcAft>
            </a:pPr>
            <a:r>
              <a:rPr lang="az-Latn-AZ" b="1" dirty="0" smtClean="0"/>
              <a:t>Siz slaydda başlığı şəkil ilə elə </a:t>
            </a:r>
            <a:r>
              <a:rPr lang="az-Latn-AZ" b="1" dirty="0" err="1" smtClean="0"/>
              <a:t>düzləndirmək</a:t>
            </a:r>
            <a:r>
              <a:rPr lang="az-Latn-AZ" b="1" dirty="0" smtClean="0"/>
              <a:t> </a:t>
            </a:r>
            <a:r>
              <a:rPr lang="az-Latn-AZ" b="1" dirty="0" err="1" smtClean="0"/>
              <a:t>istəyirsiniz</a:t>
            </a:r>
            <a:r>
              <a:rPr lang="az-Latn-AZ" b="1" dirty="0" smtClean="0"/>
              <a:t> ki, başlıq birbaşa şəklin altında ortada dursun.</a:t>
            </a:r>
            <a:r>
              <a:rPr lang="en-US" b="1" dirty="0" smtClean="0"/>
              <a:t> </a:t>
            </a:r>
            <a:r>
              <a:rPr lang="az-Latn-AZ" b="1" dirty="0" smtClean="0"/>
              <a:t>Seçilmiş şəkil və başlıqla  Lentin üzərində Şəkil Alətlərinin altından Format tab vərəqini </a:t>
            </a:r>
            <a:r>
              <a:rPr lang="az-Latn-AZ" b="1" dirty="0" err="1" smtClean="0"/>
              <a:t>klikləyirsiniz</a:t>
            </a:r>
            <a:r>
              <a:rPr lang="en-US" b="1" dirty="0" smtClean="0"/>
              <a:t>. </a:t>
            </a:r>
            <a:r>
              <a:rPr lang="az-Latn-AZ" b="1" dirty="0" smtClean="0"/>
              <a:t>Bəs indi istədiyiniz tənzimləməni yerinə yetirən əmri harada tapa bilərsiniz</a:t>
            </a:r>
            <a:r>
              <a:rPr lang="en-US" b="1" dirty="0" smtClean="0"/>
              <a:t>? (</a:t>
            </a:r>
            <a:r>
              <a:rPr lang="az-Latn-AZ" b="1" dirty="0" smtClean="0"/>
              <a:t>Yalnız bir cavabı seçin</a:t>
            </a:r>
            <a:r>
              <a:rPr lang="en-US" b="1" dirty="0" smtClean="0"/>
              <a:t>.)</a:t>
            </a:r>
            <a:endParaRPr lang="en-US" b="1" dirty="0"/>
          </a:p>
        </p:txBody>
      </p:sp>
      <p:sp>
        <p:nvSpPr>
          <p:cNvPr id="126980" name="Rectangle 4"/>
          <p:cNvSpPr>
            <a:spLocks noChangeArrowheads="1"/>
          </p:cNvSpPr>
          <p:nvPr/>
        </p:nvSpPr>
        <p:spPr bwMode="auto">
          <a:xfrm>
            <a:off x="242888" y="29273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az-Latn-AZ" sz="2000" smtClean="0"/>
              <a:t>Tənzimlə</a:t>
            </a:r>
            <a:r>
              <a:rPr lang="en-US" sz="2000" b="0" smtClean="0"/>
              <a:t> </a:t>
            </a:r>
            <a:r>
              <a:rPr lang="az-Latn-AZ" sz="2000" b="0" smtClean="0"/>
              <a:t>qrupu</a:t>
            </a:r>
            <a:r>
              <a:rPr lang="en-US" sz="2000" b="0" smtClean="0"/>
              <a:t>, </a:t>
            </a:r>
            <a:r>
              <a:rPr lang="az-Latn-AZ" sz="2000" smtClean="0"/>
              <a:t>Şəkli Dəyiş </a:t>
            </a:r>
            <a:r>
              <a:rPr lang="az-Latn-AZ" sz="2000" b="0" smtClean="0"/>
              <a:t>düyməsi</a:t>
            </a:r>
            <a:r>
              <a:rPr lang="en-US" sz="2000" b="0" smtClean="0"/>
              <a:t>.  </a:t>
            </a:r>
            <a:endParaRPr lang="en-US" sz="2000" b="0"/>
          </a:p>
          <a:p>
            <a:pPr marL="401638" indent="-401638">
              <a:spcBef>
                <a:spcPct val="20000"/>
              </a:spcBef>
              <a:spcAft>
                <a:spcPct val="75000"/>
              </a:spcAft>
              <a:buFontTx/>
              <a:buAutoNum type="arabicPeriod"/>
            </a:pPr>
            <a:r>
              <a:rPr lang="az-Latn-AZ" sz="2000" smtClean="0"/>
              <a:t>Tənzimlə</a:t>
            </a:r>
            <a:r>
              <a:rPr lang="en-US" sz="2000" b="0" smtClean="0"/>
              <a:t> </a:t>
            </a:r>
            <a:r>
              <a:rPr lang="az-Latn-AZ" sz="2000" b="0" smtClean="0"/>
              <a:t>qrupu</a:t>
            </a:r>
            <a:r>
              <a:rPr lang="en-US" sz="2000" b="0" smtClean="0"/>
              <a:t>, </a:t>
            </a:r>
            <a:r>
              <a:rPr lang="az-Latn-AZ" sz="2000" smtClean="0"/>
              <a:t>Düzləndir</a:t>
            </a:r>
            <a:r>
              <a:rPr lang="en-US" sz="2000" b="0" smtClean="0"/>
              <a:t> </a:t>
            </a:r>
            <a:r>
              <a:rPr lang="az-Latn-AZ" sz="2000" b="0" smtClean="0"/>
              <a:t>düyməsi</a:t>
            </a:r>
            <a:r>
              <a:rPr lang="en-US" sz="2000" b="0" smtClean="0"/>
              <a:t>.  </a:t>
            </a:r>
            <a:endParaRPr lang="en-US" sz="2000" b="0"/>
          </a:p>
          <a:p>
            <a:pPr marL="401638" indent="-401638">
              <a:spcBef>
                <a:spcPct val="20000"/>
              </a:spcBef>
              <a:spcAft>
                <a:spcPct val="75000"/>
              </a:spcAft>
              <a:buFontTx/>
              <a:buAutoNum type="arabicPeriod"/>
            </a:pPr>
            <a:r>
              <a:rPr lang="az-Latn-AZ" sz="2000" smtClean="0"/>
              <a:t>Tənzimlə</a:t>
            </a:r>
            <a:r>
              <a:rPr lang="en-US" sz="2000" b="0" smtClean="0"/>
              <a:t> </a:t>
            </a:r>
            <a:r>
              <a:rPr lang="az-Latn-AZ" sz="2000" b="0" smtClean="0"/>
              <a:t>qrupu</a:t>
            </a:r>
            <a:r>
              <a:rPr lang="en-US" sz="2000" b="0" smtClean="0"/>
              <a:t>, </a:t>
            </a:r>
            <a:r>
              <a:rPr lang="az-Latn-AZ" sz="2000" smtClean="0"/>
              <a:t>Döndər</a:t>
            </a:r>
            <a:r>
              <a:rPr lang="en-US" sz="2000" b="0" smtClean="0"/>
              <a:t> </a:t>
            </a:r>
            <a:r>
              <a:rPr lang="az-Latn-AZ" sz="2000" b="0" smtClean="0"/>
              <a:t>düyməsi</a:t>
            </a:r>
            <a:r>
              <a:rPr lang="en-US" sz="2000" b="0" smtClean="0"/>
              <a:t>. </a:t>
            </a:r>
            <a:endParaRPr lang="en-US"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6980">
                                            <p:txEl>
                                              <p:pRg st="2" end="2"/>
                                            </p:txEl>
                                          </p:spTgt>
                                        </p:tgtEl>
                                        <p:attrNameLst>
                                          <p:attrName>style.visibility</p:attrName>
                                        </p:attrNameLst>
                                      </p:cBhvr>
                                      <p:to>
                                        <p:strVal val="visible"/>
                                      </p:to>
                                    </p:set>
                                    <p:animEffect transition="in" filter="slide(fromLeft)">
                                      <p:cBhvr>
                                        <p:cTn id="22"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t>Test 2, </a:t>
            </a:r>
            <a:r>
              <a:rPr lang="az-Latn-AZ" smtClean="0"/>
              <a:t>sual</a:t>
            </a:r>
            <a:r>
              <a:rPr lang="en-US" smtClean="0"/>
              <a:t> </a:t>
            </a:r>
            <a:r>
              <a:rPr lang="en-US"/>
              <a:t>3: </a:t>
            </a:r>
            <a:r>
              <a:rPr lang="az-Latn-AZ" smtClean="0"/>
              <a:t>Cavab</a:t>
            </a:r>
            <a:endParaRPr lang="en-US"/>
          </a:p>
        </p:txBody>
      </p:sp>
      <p:sp>
        <p:nvSpPr>
          <p:cNvPr id="129027" name="Rectangle 3"/>
          <p:cNvSpPr>
            <a:spLocks noGrp="1" noChangeArrowheads="1"/>
          </p:cNvSpPr>
          <p:nvPr>
            <p:ph sz="half" idx="2"/>
          </p:nvPr>
        </p:nvSpPr>
        <p:spPr>
          <a:xfrm>
            <a:off x="261938" y="877888"/>
            <a:ext cx="8350250" cy="703262"/>
          </a:xfrm>
        </p:spPr>
        <p:txBody>
          <a:bodyPr/>
          <a:lstStyle/>
          <a:p>
            <a:pPr marL="0" indent="0">
              <a:spcAft>
                <a:spcPct val="75000"/>
              </a:spcAft>
            </a:pPr>
            <a:r>
              <a:rPr lang="az-Latn-AZ" b="1" smtClean="0"/>
              <a:t>Tənzimlə</a:t>
            </a:r>
            <a:r>
              <a:rPr lang="en-US" smtClean="0"/>
              <a:t> </a:t>
            </a:r>
            <a:r>
              <a:rPr lang="az-Latn-AZ" smtClean="0"/>
              <a:t>qrupu</a:t>
            </a:r>
            <a:r>
              <a:rPr lang="en-US" smtClean="0"/>
              <a:t>, </a:t>
            </a:r>
            <a:r>
              <a:rPr lang="az-Latn-AZ" b="1" smtClean="0"/>
              <a:t>Düzləndir</a:t>
            </a:r>
            <a:r>
              <a:rPr lang="en-US" smtClean="0"/>
              <a:t> </a:t>
            </a:r>
            <a:r>
              <a:rPr lang="az-Latn-AZ" smtClean="0"/>
              <a:t>düyməsi</a:t>
            </a:r>
            <a:r>
              <a:rPr lang="en-US" smtClean="0"/>
              <a:t>.</a:t>
            </a:r>
            <a:endParaRPr lang="en-US" b="1"/>
          </a:p>
        </p:txBody>
      </p:sp>
      <p:sp>
        <p:nvSpPr>
          <p:cNvPr id="12902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Bu düymə bir neçə tənzimləmə </a:t>
            </a:r>
            <a:r>
              <a:rPr lang="az-Latn-AZ" sz="2000" b="0" dirty="0" err="1" smtClean="0"/>
              <a:t>əmrlərindən</a:t>
            </a:r>
            <a:r>
              <a:rPr lang="az-Latn-AZ" sz="2000" b="0" dirty="0" smtClean="0"/>
              <a:t> ibarət olan menyunu açır</a:t>
            </a:r>
            <a:r>
              <a:rPr lang="en-US" sz="2000" b="0" dirty="0" smtClean="0"/>
              <a:t>. </a:t>
            </a:r>
            <a:r>
              <a:rPr lang="az-Latn-AZ" sz="2000" b="0" dirty="0" smtClean="0"/>
              <a:t>Sizi </a:t>
            </a:r>
            <a:r>
              <a:rPr lang="az-Latn-AZ" sz="2000" b="0" dirty="0" err="1" smtClean="0"/>
              <a:t>maraqlandıran</a:t>
            </a:r>
            <a:r>
              <a:rPr lang="az-Latn-AZ" sz="2000" b="0" dirty="0" smtClean="0"/>
              <a:t> əmr </a:t>
            </a:r>
            <a:r>
              <a:rPr lang="az-Latn-AZ" sz="2000" dirty="0" smtClean="0"/>
              <a:t>Ortaya düzləndir </a:t>
            </a:r>
            <a:r>
              <a:rPr lang="az-Latn-AZ" sz="2000" b="0" dirty="0" smtClean="0"/>
              <a:t>əmridir</a:t>
            </a:r>
            <a:r>
              <a:rPr lang="en-US" sz="2000" b="0" dirty="0" smtClean="0"/>
              <a:t>.</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az-Latn-AZ" smtClean="0"/>
              <a:t>Dərs</a:t>
            </a:r>
            <a:r>
              <a:rPr lang="en-US" smtClean="0"/>
              <a:t> </a:t>
            </a:r>
            <a:r>
              <a:rPr lang="en-US"/>
              <a:t>3</a:t>
            </a:r>
          </a:p>
        </p:txBody>
      </p:sp>
      <p:sp>
        <p:nvSpPr>
          <p:cNvPr id="65539" name="Rectangle 3"/>
          <p:cNvSpPr>
            <a:spLocks noGrp="1" noChangeArrowheads="1"/>
          </p:cNvSpPr>
          <p:nvPr>
            <p:ph type="subTitle" idx="1"/>
          </p:nvPr>
        </p:nvSpPr>
        <p:spPr>
          <a:xfrm>
            <a:off x="1371599" y="3886200"/>
            <a:ext cx="6709719" cy="1752600"/>
          </a:xfrm>
        </p:spPr>
        <p:txBody>
          <a:bodyPr/>
          <a:lstStyle/>
          <a:p>
            <a:r>
              <a:rPr lang="az-Latn-AZ" dirty="0" smtClean="0"/>
              <a:t>Nümayişin təsdiqi</a:t>
            </a:r>
            <a:r>
              <a:rPr lang="en-US" dirty="0" smtClean="0"/>
              <a:t>, </a:t>
            </a:r>
            <a:r>
              <a:rPr lang="az-Latn-AZ" dirty="0" smtClean="0"/>
              <a:t>çapı</a:t>
            </a:r>
            <a:r>
              <a:rPr lang="en-US" dirty="0" smtClean="0"/>
              <a:t> </a:t>
            </a:r>
            <a:r>
              <a:rPr lang="az-Latn-AZ" dirty="0" smtClean="0"/>
              <a:t>və</a:t>
            </a:r>
            <a:r>
              <a:rPr lang="en-US" dirty="0" smtClean="0"/>
              <a:t> </a:t>
            </a:r>
            <a:r>
              <a:rPr lang="az-Latn-AZ" dirty="0" smtClean="0"/>
              <a:t>hazırlanması</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42888" y="57150"/>
            <a:ext cx="8027987" cy="614363"/>
          </a:xfrm>
        </p:spPr>
        <p:txBody>
          <a:bodyPr/>
          <a:lstStyle/>
          <a:p>
            <a:r>
              <a:rPr lang="az-Latn-AZ" smtClean="0"/>
              <a:t>Nümayişin təsdiqi</a:t>
            </a:r>
            <a:r>
              <a:rPr lang="en-US" smtClean="0"/>
              <a:t>, </a:t>
            </a:r>
            <a:r>
              <a:rPr lang="az-Latn-AZ" smtClean="0"/>
              <a:t>çapı</a:t>
            </a:r>
            <a:r>
              <a:rPr lang="en-US" smtClean="0"/>
              <a:t> </a:t>
            </a:r>
            <a:r>
              <a:rPr lang="az-Latn-AZ" smtClean="0"/>
              <a:t>və</a:t>
            </a:r>
            <a:r>
              <a:rPr lang="en-US" smtClean="0"/>
              <a:t> </a:t>
            </a:r>
            <a:r>
              <a:rPr lang="az-Latn-AZ" smtClean="0"/>
              <a:t>hazırlanması</a:t>
            </a:r>
            <a:endParaRPr lang="en-US"/>
          </a:p>
        </p:txBody>
      </p:sp>
      <p:sp>
        <p:nvSpPr>
          <p:cNvPr id="131075" name="Rectangle 3"/>
          <p:cNvSpPr>
            <a:spLocks noChangeArrowheads="1"/>
          </p:cNvSpPr>
          <p:nvPr/>
        </p:nvSpPr>
        <p:spPr bwMode="auto">
          <a:xfrm>
            <a:off x="6119813" y="897617"/>
            <a:ext cx="2744787" cy="296068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Siz slayd nümayişi yaratmağın əsaslarını öyrəndiniz</a:t>
            </a:r>
            <a:r>
              <a:rPr lang="en-US" sz="2000" b="0" dirty="0" smtClean="0"/>
              <a:t>. </a:t>
            </a:r>
            <a:endParaRPr lang="en-US" sz="2000" b="0" dirty="0"/>
          </a:p>
          <a:p>
            <a:pPr>
              <a:spcBef>
                <a:spcPct val="20000"/>
              </a:spcBef>
              <a:spcAft>
                <a:spcPct val="75000"/>
              </a:spcAft>
            </a:pPr>
            <a:r>
              <a:rPr lang="az-Latn-AZ" sz="2000" b="0" dirty="0" smtClean="0"/>
              <a:t>İndi təsəvvür edin ki, </a:t>
            </a:r>
            <a:r>
              <a:rPr lang="az-Latn-AZ" sz="2000" b="0" dirty="0" err="1" smtClean="0"/>
              <a:t>prezentasiyanız</a:t>
            </a:r>
            <a:r>
              <a:rPr lang="az-Latn-AZ" sz="2000" b="0" dirty="0" smtClean="0"/>
              <a:t> yaradılıb və siz onu nümayişə hazırlamaq </a:t>
            </a:r>
            <a:r>
              <a:rPr lang="az-Latn-AZ" sz="2000" b="0" dirty="0" err="1" smtClean="0"/>
              <a:t>istəyirsiniz</a:t>
            </a:r>
            <a:r>
              <a:rPr lang="en-US" sz="2000" b="0" dirty="0" smtClean="0"/>
              <a:t>.</a:t>
            </a:r>
            <a:endParaRPr lang="en-US" sz="2000" b="0" dirty="0"/>
          </a:p>
        </p:txBody>
      </p:sp>
      <p:sp>
        <p:nvSpPr>
          <p:cNvPr id="131077" name="Rectangle 5"/>
          <p:cNvSpPr>
            <a:spLocks noChangeArrowheads="1"/>
          </p:cNvSpPr>
          <p:nvPr/>
        </p:nvSpPr>
        <p:spPr bwMode="auto">
          <a:xfrm>
            <a:off x="277812" y="3994150"/>
            <a:ext cx="7056437" cy="1957388"/>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Sizə </a:t>
            </a:r>
            <a:r>
              <a:rPr lang="az-Latn-AZ" b="0" dirty="0" err="1" smtClean="0">
                <a:solidFill>
                  <a:srgbClr val="FFCC00"/>
                </a:solidFill>
              </a:rPr>
              <a:t>prezentasiyaya</a:t>
            </a:r>
            <a:r>
              <a:rPr lang="az-Latn-AZ" b="0" dirty="0" smtClean="0">
                <a:solidFill>
                  <a:srgbClr val="FFCC00"/>
                </a:solidFill>
              </a:rPr>
              <a:t> </a:t>
            </a:r>
            <a:r>
              <a:rPr lang="az-Latn-AZ" b="0" dirty="0" err="1" smtClean="0">
                <a:solidFill>
                  <a:srgbClr val="FFCC00"/>
                </a:solidFill>
              </a:rPr>
              <a:t>öncəbaxış</a:t>
            </a:r>
            <a:r>
              <a:rPr lang="az-Latn-AZ" b="0" dirty="0" smtClean="0">
                <a:solidFill>
                  <a:srgbClr val="FFCC00"/>
                </a:solidFill>
              </a:rPr>
              <a:t> keçirmək, digər </a:t>
            </a:r>
            <a:r>
              <a:rPr lang="az-Latn-AZ" b="0" dirty="0" err="1" smtClean="0">
                <a:solidFill>
                  <a:srgbClr val="FFCC00"/>
                </a:solidFill>
              </a:rPr>
              <a:t>prezentasiyalardan</a:t>
            </a:r>
            <a:r>
              <a:rPr lang="az-Latn-AZ" b="0" dirty="0" smtClean="0">
                <a:solidFill>
                  <a:srgbClr val="FFCC00"/>
                </a:solidFill>
              </a:rPr>
              <a:t> giriş </a:t>
            </a:r>
            <a:r>
              <a:rPr lang="az-Latn-AZ" b="0" dirty="0" err="1" smtClean="0">
                <a:solidFill>
                  <a:srgbClr val="FFCC00"/>
                </a:solidFill>
              </a:rPr>
              <a:t>verilənlərini</a:t>
            </a:r>
            <a:r>
              <a:rPr lang="az-Latn-AZ" b="0" dirty="0" smtClean="0">
                <a:solidFill>
                  <a:srgbClr val="FFCC00"/>
                </a:solidFill>
              </a:rPr>
              <a:t> götürmək, çap </a:t>
            </a:r>
            <a:r>
              <a:rPr lang="az-Latn-AZ" b="0" dirty="0" err="1" smtClean="0">
                <a:solidFill>
                  <a:srgbClr val="FFCC00"/>
                </a:solidFill>
              </a:rPr>
              <a:t>etməmişdən</a:t>
            </a:r>
            <a:r>
              <a:rPr lang="az-Latn-AZ" b="0" dirty="0" smtClean="0">
                <a:solidFill>
                  <a:srgbClr val="FFCC00"/>
                </a:solidFill>
              </a:rPr>
              <a:t> qabaq paylama materiallarını və qeydləri yoxlamaq lazım gələcək</a:t>
            </a:r>
            <a:r>
              <a:rPr lang="en-US" b="0" dirty="0" smtClean="0">
                <a:solidFill>
                  <a:srgbClr val="FFCC00"/>
                </a:solidFill>
              </a:rPr>
              <a:t>.</a:t>
            </a:r>
            <a:endParaRPr lang="en-US" b="0" dirty="0">
              <a:solidFill>
                <a:srgbClr val="FFCC00"/>
              </a:solidFill>
            </a:endParaRPr>
          </a:p>
          <a:p>
            <a:pPr>
              <a:spcBef>
                <a:spcPct val="20000"/>
              </a:spcBef>
              <a:spcAft>
                <a:spcPct val="75000"/>
              </a:spcAft>
            </a:pPr>
            <a:r>
              <a:rPr lang="az-Latn-AZ" b="0" dirty="0" smtClean="0">
                <a:solidFill>
                  <a:srgbClr val="FFCC00"/>
                </a:solidFill>
              </a:rPr>
              <a:t>Sonra siz </a:t>
            </a:r>
            <a:r>
              <a:rPr lang="en-US" b="0" dirty="0" smtClean="0">
                <a:solidFill>
                  <a:srgbClr val="FFCC00"/>
                </a:solidFill>
              </a:rPr>
              <a:t>PowerPoint</a:t>
            </a:r>
            <a:r>
              <a:rPr lang="az-Latn-AZ" b="0" dirty="0" smtClean="0">
                <a:solidFill>
                  <a:srgbClr val="FFCC00"/>
                </a:solidFill>
              </a:rPr>
              <a:t>-</a:t>
            </a:r>
            <a:r>
              <a:rPr lang="az-Latn-AZ" b="0" dirty="0" err="1" smtClean="0">
                <a:solidFill>
                  <a:srgbClr val="FFCC00"/>
                </a:solidFill>
              </a:rPr>
              <a:t>in</a:t>
            </a:r>
            <a:r>
              <a:rPr lang="az-Latn-AZ" b="0" dirty="0" smtClean="0">
                <a:solidFill>
                  <a:srgbClr val="FFCC00"/>
                </a:solidFill>
              </a:rPr>
              <a:t> paketləmə xüsusiyyətindən </a:t>
            </a:r>
            <a:r>
              <a:rPr lang="az-Latn-AZ" b="0" dirty="0" err="1" smtClean="0">
                <a:solidFill>
                  <a:srgbClr val="FFCC00"/>
                </a:solidFill>
              </a:rPr>
              <a:t>prezentasiyanızı</a:t>
            </a:r>
            <a:r>
              <a:rPr lang="az-Latn-AZ" b="0" dirty="0" smtClean="0">
                <a:solidFill>
                  <a:srgbClr val="FFCC00"/>
                </a:solidFill>
              </a:rPr>
              <a:t> CD-</a:t>
            </a:r>
            <a:r>
              <a:rPr lang="az-Latn-AZ" b="0" dirty="0" err="1" smtClean="0">
                <a:solidFill>
                  <a:srgbClr val="FFCC00"/>
                </a:solidFill>
              </a:rPr>
              <a:t>yə</a:t>
            </a:r>
            <a:r>
              <a:rPr lang="az-Latn-AZ" b="0" dirty="0" smtClean="0">
                <a:solidFill>
                  <a:srgbClr val="FFCC00"/>
                </a:solidFill>
              </a:rPr>
              <a:t> və ya nümayiş </a:t>
            </a:r>
            <a:r>
              <a:rPr lang="az-Latn-AZ" b="0" dirty="0" err="1" smtClean="0">
                <a:solidFill>
                  <a:srgbClr val="FFCC00"/>
                </a:solidFill>
              </a:rPr>
              <a:t>etdiriləcək</a:t>
            </a:r>
            <a:r>
              <a:rPr lang="az-Latn-AZ" b="0" dirty="0" smtClean="0">
                <a:solidFill>
                  <a:srgbClr val="FFCC00"/>
                </a:solidFill>
              </a:rPr>
              <a:t> kompüterə yazmaq üçün istifadə edə bilərsiniz</a:t>
            </a:r>
            <a:r>
              <a:rPr lang="en-US" b="0" dirty="0" smtClean="0">
                <a:solidFill>
                  <a:srgbClr val="FFCC00"/>
                </a:solidFill>
              </a:rPr>
              <a:t>. </a:t>
            </a:r>
            <a:endParaRPr lang="en-US" b="0" dirty="0">
              <a:solidFill>
                <a:srgbClr val="FFCC00"/>
              </a:solidFill>
            </a:endParaRP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1080" name="Picture 8"/>
          <p:cNvPicPr>
            <a:picLocks noChangeAspect="1" noChangeArrowheads="1"/>
          </p:cNvPicPr>
          <p:nvPr/>
        </p:nvPicPr>
        <p:blipFill>
          <a:blip r:embed="rId3"/>
          <a:srcRect/>
          <a:stretch>
            <a:fillRect/>
          </a:stretch>
        </p:blipFill>
        <p:spPr bwMode="auto">
          <a:xfrm>
            <a:off x="454025" y="1009650"/>
            <a:ext cx="5292299" cy="2673349"/>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slide(fromTop)">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slide(fromTop)">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1077">
                                            <p:txEl>
                                              <p:pRg st="0" end="0"/>
                                            </p:txEl>
                                          </p:spTgt>
                                        </p:tgtEl>
                                        <p:attrNameLst>
                                          <p:attrName>style.visibility</p:attrName>
                                        </p:attrNameLst>
                                      </p:cBhvr>
                                      <p:to>
                                        <p:strVal val="visible"/>
                                      </p:to>
                                    </p:set>
                                    <p:animEffect transition="in" filter="slide(fromLeft)">
                                      <p:cBhvr>
                                        <p:cTn id="17" dur="500"/>
                                        <p:tgtEl>
                                          <p:spTgt spid="131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1" end="1"/>
                                            </p:txEl>
                                          </p:spTgt>
                                        </p:tgtEl>
                                        <p:attrNameLst>
                                          <p:attrName>style.visibility</p:attrName>
                                        </p:attrNameLst>
                                      </p:cBhvr>
                                      <p:to>
                                        <p:strVal val="visible"/>
                                      </p:to>
                                    </p:set>
                                    <p:animEffect transition="in" filter="slide(fromLeft)">
                                      <p:cBhvr>
                                        <p:cTn id="22"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39713" y="63500"/>
            <a:ext cx="8904287" cy="614363"/>
          </a:xfrm>
        </p:spPr>
        <p:txBody>
          <a:bodyPr/>
          <a:lstStyle/>
          <a:p>
            <a:r>
              <a:rPr lang="az-Latn-AZ" err="1" smtClean="0"/>
              <a:t>Kömpüterdə</a:t>
            </a:r>
            <a:r>
              <a:rPr lang="az-Latn-AZ" smtClean="0"/>
              <a:t> </a:t>
            </a:r>
            <a:r>
              <a:rPr lang="az-Latn-AZ" err="1" smtClean="0"/>
              <a:t>öncəbaxış</a:t>
            </a:r>
            <a:endParaRPr lang="en-US"/>
          </a:p>
        </p:txBody>
      </p:sp>
      <p:sp>
        <p:nvSpPr>
          <p:cNvPr id="135171" name="Rectangle 3"/>
          <p:cNvSpPr>
            <a:spLocks noChangeArrowheads="1"/>
          </p:cNvSpPr>
          <p:nvPr/>
        </p:nvSpPr>
        <p:spPr bwMode="auto">
          <a:xfrm>
            <a:off x="6042455" y="854075"/>
            <a:ext cx="3101546" cy="2763838"/>
          </a:xfrm>
          <a:prstGeom prst="rect">
            <a:avLst/>
          </a:prstGeom>
          <a:noFill/>
          <a:ln w="9525">
            <a:noFill/>
            <a:miter lim="800000"/>
            <a:headEnd/>
            <a:tailEnd/>
          </a:ln>
          <a:effectLst/>
        </p:spPr>
        <p:txBody>
          <a:bodyPr/>
          <a:lstStyle/>
          <a:p>
            <a:pPr>
              <a:spcBef>
                <a:spcPct val="20000"/>
              </a:spcBef>
              <a:spcAft>
                <a:spcPct val="75000"/>
              </a:spcAft>
            </a:pPr>
            <a:r>
              <a:rPr lang="az-Latn-AZ" b="0" dirty="0" smtClean="0"/>
              <a:t>Nümayişi </a:t>
            </a:r>
            <a:r>
              <a:rPr lang="az-Latn-AZ" b="0" dirty="0" err="1" smtClean="0"/>
              <a:t>yaratdan</a:t>
            </a:r>
            <a:r>
              <a:rPr lang="az-Latn-AZ" b="0" dirty="0" smtClean="0"/>
              <a:t> kimi həmişə ona Slayd Nümayişi görünüşündə </a:t>
            </a:r>
            <a:r>
              <a:rPr lang="az-Latn-AZ" b="0" dirty="0" err="1" smtClean="0"/>
              <a:t>öncəbaxış</a:t>
            </a:r>
            <a:r>
              <a:rPr lang="az-Latn-AZ" b="0" dirty="0" smtClean="0"/>
              <a:t> keçirə bilərsiniz</a:t>
            </a:r>
            <a:r>
              <a:rPr lang="en-US" b="0" dirty="0" smtClean="0"/>
              <a:t>. </a:t>
            </a:r>
            <a:endParaRPr lang="en-US" b="0" dirty="0"/>
          </a:p>
          <a:p>
            <a:pPr>
              <a:spcBef>
                <a:spcPct val="20000"/>
              </a:spcBef>
              <a:spcAft>
                <a:spcPct val="75000"/>
              </a:spcAft>
            </a:pPr>
            <a:r>
              <a:rPr lang="az-Latn-AZ" b="0" dirty="0" smtClean="0"/>
              <a:t>Bu görünüş sizə slaydlar </a:t>
            </a:r>
            <a:r>
              <a:rPr lang="az-Latn-AZ" b="0" dirty="0" err="1" smtClean="0"/>
              <a:t>layihələndirilərkən</a:t>
            </a:r>
            <a:r>
              <a:rPr lang="az-Latn-AZ" b="0" dirty="0" smtClean="0"/>
              <a:t> onların necə </a:t>
            </a:r>
            <a:r>
              <a:rPr lang="az-Latn-AZ" b="0" dirty="0" err="1" smtClean="0"/>
              <a:t>görünəcəkləri</a:t>
            </a:r>
            <a:r>
              <a:rPr lang="az-Latn-AZ" b="0" dirty="0" smtClean="0"/>
              <a:t> və hərəkətləri haqqında ideya verəcəkdir</a:t>
            </a:r>
            <a:r>
              <a:rPr lang="en-US" sz="2000" b="0" dirty="0" smtClean="0"/>
              <a:t>. </a:t>
            </a:r>
            <a:endParaRPr lang="en-US" sz="2000" b="0" dirty="0"/>
          </a:p>
        </p:txBody>
      </p:sp>
      <p:graphicFrame>
        <p:nvGraphicFramePr>
          <p:cNvPr id="135172" name="Object 4"/>
          <p:cNvGraphicFramePr>
            <a:graphicFrameLocks noChangeAspect="1"/>
          </p:cNvGraphicFramePr>
          <p:nvPr/>
        </p:nvGraphicFramePr>
        <p:xfrm>
          <a:off x="339725" y="4040188"/>
          <a:ext cx="269875" cy="303212"/>
        </p:xfrm>
        <a:graphic>
          <a:graphicData uri="http://schemas.openxmlformats.org/presentationml/2006/ole">
            <p:oleObj spid="_x0000_s135172" name="Visio" r:id="rId4" imgW="270231" imgH="303063" progId="">
              <p:embed/>
            </p:oleObj>
          </a:graphicData>
        </a:graphic>
      </p:graphicFrame>
      <p:graphicFrame>
        <p:nvGraphicFramePr>
          <p:cNvPr id="135173" name="Object 5"/>
          <p:cNvGraphicFramePr>
            <a:graphicFrameLocks noChangeAspect="1"/>
          </p:cNvGraphicFramePr>
          <p:nvPr/>
        </p:nvGraphicFramePr>
        <p:xfrm>
          <a:off x="339725" y="5311543"/>
          <a:ext cx="269875" cy="303212"/>
        </p:xfrm>
        <a:graphic>
          <a:graphicData uri="http://schemas.openxmlformats.org/presentationml/2006/ole">
            <p:oleObj spid="_x0000_s135173" name="Visio" r:id="rId5" imgW="270231" imgH="303063" progId="">
              <p:embed/>
            </p:oleObj>
          </a:graphicData>
        </a:graphic>
      </p:graphicFrame>
      <p:sp>
        <p:nvSpPr>
          <p:cNvPr id="135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5177" name="Rectangle 9"/>
          <p:cNvSpPr>
            <a:spLocks noChangeArrowheads="1"/>
          </p:cNvSpPr>
          <p:nvPr/>
        </p:nvSpPr>
        <p:spPr bwMode="auto">
          <a:xfrm>
            <a:off x="676275" y="4006850"/>
            <a:ext cx="5940425" cy="2391424"/>
          </a:xfrm>
          <a:prstGeom prst="rect">
            <a:avLst/>
          </a:prstGeom>
          <a:noFill/>
          <a:ln w="9525" algn="ctr">
            <a:noFill/>
            <a:miter lim="800000"/>
            <a:headEnd/>
            <a:tailEnd/>
          </a:ln>
          <a:effectLst/>
        </p:spPr>
        <p:txBody>
          <a:bodyPr wrap="square">
            <a:spAutoFit/>
          </a:bodyPr>
          <a:lstStyle/>
          <a:p>
            <a:pPr>
              <a:spcBef>
                <a:spcPct val="20000"/>
              </a:spcBef>
              <a:spcAft>
                <a:spcPct val="45000"/>
              </a:spcAft>
            </a:pPr>
            <a:r>
              <a:rPr lang="az-Latn-AZ" b="0" dirty="0" smtClean="0">
                <a:solidFill>
                  <a:srgbClr val="FFCC00"/>
                </a:solidFill>
              </a:rPr>
              <a:t>Slayd Nümayişi görünüşünü açmaq üçün </a:t>
            </a:r>
            <a:r>
              <a:rPr lang="az-Latn-AZ" dirty="0" smtClean="0">
                <a:solidFill>
                  <a:srgbClr val="FFCC00"/>
                </a:solidFill>
              </a:rPr>
              <a:t>Slayd Nümayişi</a:t>
            </a:r>
            <a:r>
              <a:rPr lang="az-Latn-AZ" b="0" dirty="0" smtClean="0">
                <a:solidFill>
                  <a:srgbClr val="FFCC00"/>
                </a:solidFill>
              </a:rPr>
              <a:t> tab vərəqini </a:t>
            </a:r>
            <a:r>
              <a:rPr lang="az-Latn-AZ" b="0" dirty="0" err="1" smtClean="0">
                <a:solidFill>
                  <a:srgbClr val="FFCC00"/>
                </a:solidFill>
              </a:rPr>
              <a:t>klikləyin</a:t>
            </a:r>
            <a:r>
              <a:rPr lang="az-Latn-AZ" b="0" dirty="0" smtClean="0">
                <a:solidFill>
                  <a:srgbClr val="FFCC00"/>
                </a:solidFill>
              </a:rPr>
              <a:t> və </a:t>
            </a:r>
            <a:r>
              <a:rPr lang="az-Latn-AZ" dirty="0" smtClean="0">
                <a:solidFill>
                  <a:srgbClr val="FFCC00"/>
                </a:solidFill>
              </a:rPr>
              <a:t>Slaydın </a:t>
            </a:r>
            <a:r>
              <a:rPr lang="az-Latn-AZ" dirty="0" err="1" smtClean="0">
                <a:solidFill>
                  <a:srgbClr val="FFCC00"/>
                </a:solidFill>
              </a:rPr>
              <a:t>Göstərilməsinə</a:t>
            </a:r>
            <a:r>
              <a:rPr lang="az-Latn-AZ" dirty="0" smtClean="0">
                <a:solidFill>
                  <a:srgbClr val="FFCC00"/>
                </a:solidFill>
              </a:rPr>
              <a:t> Başlat</a:t>
            </a:r>
            <a:r>
              <a:rPr lang="az-Latn-AZ" b="0" dirty="0" smtClean="0">
                <a:solidFill>
                  <a:srgbClr val="FFCC00"/>
                </a:solidFill>
              </a:rPr>
              <a:t>  qrupunda əmri </a:t>
            </a:r>
            <a:r>
              <a:rPr lang="az-Latn-AZ" b="0" dirty="0" err="1" smtClean="0">
                <a:solidFill>
                  <a:srgbClr val="FFCC00"/>
                </a:solidFill>
              </a:rPr>
              <a:t>klikləyin</a:t>
            </a:r>
            <a:r>
              <a:rPr lang="az-Latn-AZ" b="0" dirty="0" smtClean="0">
                <a:solidFill>
                  <a:srgbClr val="FFCC00"/>
                </a:solidFill>
              </a:rPr>
              <a:t> – birinci slayddan və ya cari slayddan başlayın</a:t>
            </a:r>
            <a:r>
              <a:rPr lang="en-US" b="0" dirty="0" smtClean="0">
                <a:solidFill>
                  <a:srgbClr val="FFCC00"/>
                </a:solidFill>
              </a:rPr>
              <a:t>.</a:t>
            </a:r>
            <a:endParaRPr lang="en-US" b="0" dirty="0">
              <a:solidFill>
                <a:srgbClr val="FFCC00"/>
              </a:solidFill>
            </a:endParaRPr>
          </a:p>
          <a:p>
            <a:pPr>
              <a:spcBef>
                <a:spcPct val="20000"/>
              </a:spcBef>
              <a:spcAft>
                <a:spcPct val="45000"/>
              </a:spcAft>
            </a:pPr>
            <a:r>
              <a:rPr lang="az-Latn-AZ" b="0" dirty="0" smtClean="0">
                <a:solidFill>
                  <a:srgbClr val="FFCC00"/>
                </a:solidFill>
              </a:rPr>
              <a:t>Slayd Nümayişi görünüşü kompüterinizin ekranını dolduracaq</a:t>
            </a:r>
            <a:r>
              <a:rPr lang="en-US" b="0" dirty="0" smtClean="0">
                <a:solidFill>
                  <a:srgbClr val="FFCC00"/>
                </a:solidFill>
              </a:rPr>
              <a:t>. </a:t>
            </a:r>
            <a:endParaRPr lang="en-US" dirty="0">
              <a:solidFill>
                <a:srgbClr val="FFCC00"/>
              </a:solidFill>
            </a:endParaRPr>
          </a:p>
          <a:p>
            <a:pPr>
              <a:spcBef>
                <a:spcPct val="20000"/>
              </a:spcBef>
              <a:spcAft>
                <a:spcPct val="45000"/>
              </a:spcAft>
            </a:pPr>
            <a:endParaRPr lang="en-US" b="0" dirty="0">
              <a:solidFill>
                <a:srgbClr val="FFCC00"/>
              </a:solidFill>
            </a:endParaRPr>
          </a:p>
        </p:txBody>
      </p:sp>
      <p:pic>
        <p:nvPicPr>
          <p:cNvPr id="135180" name="Picture 12"/>
          <p:cNvPicPr>
            <a:picLocks noChangeAspect="1" noChangeArrowheads="1"/>
          </p:cNvPicPr>
          <p:nvPr/>
        </p:nvPicPr>
        <p:blipFill>
          <a:blip r:embed="rId6"/>
          <a:srcRect/>
          <a:stretch>
            <a:fillRect/>
          </a:stretch>
        </p:blipFill>
        <p:spPr bwMode="auto">
          <a:xfrm>
            <a:off x="355601" y="923925"/>
            <a:ext cx="5735208" cy="2901950"/>
          </a:xfrm>
          <a:prstGeom prst="rect">
            <a:avLst/>
          </a:prstGeom>
          <a:noFill/>
          <a:ln w="9525">
            <a:noFill/>
            <a:miter lim="800000"/>
            <a:headEnd/>
            <a:tailEnd/>
          </a:ln>
          <a:effectLst/>
        </p:spPr>
      </p:pic>
      <p:sp>
        <p:nvSpPr>
          <p:cNvPr id="14" name="TextBox 13"/>
          <p:cNvSpPr txBox="1"/>
          <p:nvPr/>
        </p:nvSpPr>
        <p:spPr>
          <a:xfrm>
            <a:off x="3514089" y="1055674"/>
            <a:ext cx="812249" cy="338554"/>
          </a:xfrm>
          <a:prstGeom prst="rect">
            <a:avLst/>
          </a:prstGeom>
          <a:noFill/>
        </p:spPr>
        <p:txBody>
          <a:bodyPr wrap="square" rtlCol="0">
            <a:spAutoFit/>
          </a:bodyPr>
          <a:lstStyle/>
          <a:p>
            <a:pPr algn="ctr"/>
            <a:r>
              <a:rPr lang="az-Latn-AZ" sz="800" smtClean="0">
                <a:solidFill>
                  <a:schemeClr val="accent2">
                    <a:lumMod val="75000"/>
                  </a:schemeClr>
                </a:solidFill>
              </a:rPr>
              <a:t>Slayd Nümayişi</a:t>
            </a:r>
            <a:endParaRPr lang="en-US" sz="700">
              <a:solidFill>
                <a:schemeClr val="accent2">
                  <a:lumMod val="75000"/>
                </a:schemeClr>
              </a:solidFill>
            </a:endParaRPr>
          </a:p>
        </p:txBody>
      </p:sp>
      <p:sp>
        <p:nvSpPr>
          <p:cNvPr id="15" name="TextBox 14"/>
          <p:cNvSpPr txBox="1"/>
          <p:nvPr/>
        </p:nvSpPr>
        <p:spPr>
          <a:xfrm>
            <a:off x="5153025" y="2886501"/>
            <a:ext cx="638176" cy="246221"/>
          </a:xfrm>
          <a:prstGeom prst="rect">
            <a:avLst/>
          </a:prstGeom>
          <a:noFill/>
        </p:spPr>
        <p:txBody>
          <a:bodyPr wrap="square" rtlCol="0">
            <a:spAutoFit/>
          </a:bodyPr>
          <a:lstStyle/>
          <a:p>
            <a:pPr algn="ctr"/>
            <a:r>
              <a:rPr lang="az-Latn-AZ" sz="1000" smtClean="0">
                <a:solidFill>
                  <a:schemeClr val="accent2">
                    <a:lumMod val="75000"/>
                  </a:schemeClr>
                </a:solidFill>
              </a:rPr>
              <a:t>İmtina</a:t>
            </a:r>
            <a:endParaRPr lang="en-US" sz="900">
              <a:solidFill>
                <a:schemeClr val="accent2">
                  <a:lumMod val="75000"/>
                </a:schemeClr>
              </a:solidFill>
            </a:endParaRPr>
          </a:p>
        </p:txBody>
      </p:sp>
      <p:sp>
        <p:nvSpPr>
          <p:cNvPr id="16" name="TextBox 15"/>
          <p:cNvSpPr txBox="1"/>
          <p:nvPr/>
        </p:nvSpPr>
        <p:spPr>
          <a:xfrm>
            <a:off x="314325" y="1638300"/>
            <a:ext cx="990600" cy="207749"/>
          </a:xfrm>
          <a:prstGeom prst="rect">
            <a:avLst/>
          </a:prstGeom>
          <a:noFill/>
        </p:spPr>
        <p:txBody>
          <a:bodyPr wrap="square" rtlCol="0">
            <a:spAutoFit/>
          </a:bodyPr>
          <a:lstStyle/>
          <a:p>
            <a:pPr algn="ctr"/>
            <a:r>
              <a:rPr lang="az-Latn-AZ" sz="750" b="0" smtClean="0">
                <a:solidFill>
                  <a:schemeClr val="accent2">
                    <a:lumMod val="75000"/>
                  </a:schemeClr>
                </a:solidFill>
              </a:rPr>
              <a:t>Başlanğıcdan</a:t>
            </a:r>
            <a:endParaRPr lang="en-US" sz="750" b="0">
              <a:solidFill>
                <a:schemeClr val="accent2">
                  <a:lumMod val="75000"/>
                </a:schemeClr>
              </a:solidFill>
            </a:endParaRPr>
          </a:p>
        </p:txBody>
      </p:sp>
      <p:sp>
        <p:nvSpPr>
          <p:cNvPr id="17" name="TextBox 16"/>
          <p:cNvSpPr txBox="1"/>
          <p:nvPr/>
        </p:nvSpPr>
        <p:spPr>
          <a:xfrm>
            <a:off x="1152524" y="1638300"/>
            <a:ext cx="847725" cy="207749"/>
          </a:xfrm>
          <a:prstGeom prst="rect">
            <a:avLst/>
          </a:prstGeom>
          <a:noFill/>
        </p:spPr>
        <p:txBody>
          <a:bodyPr wrap="square" rtlCol="0">
            <a:spAutoFit/>
          </a:bodyPr>
          <a:lstStyle/>
          <a:p>
            <a:pPr algn="ctr"/>
            <a:r>
              <a:rPr lang="az-Latn-AZ" sz="750" b="0" smtClean="0">
                <a:solidFill>
                  <a:schemeClr val="accent2">
                    <a:lumMod val="75000"/>
                  </a:schemeClr>
                </a:solidFill>
              </a:rPr>
              <a:t>Cari Slayddan</a:t>
            </a:r>
            <a:endParaRPr lang="en-US" sz="750" b="0">
              <a:solidFill>
                <a:schemeClr val="accent2">
                  <a:lumMod val="75000"/>
                </a:schemeClr>
              </a:solidFill>
            </a:endParaRPr>
          </a:p>
        </p:txBody>
      </p:sp>
      <p:sp>
        <p:nvSpPr>
          <p:cNvPr id="18" name="TextBox 17"/>
          <p:cNvSpPr txBox="1"/>
          <p:nvPr/>
        </p:nvSpPr>
        <p:spPr>
          <a:xfrm>
            <a:off x="1714500" y="1638300"/>
            <a:ext cx="990600" cy="323165"/>
          </a:xfrm>
          <a:prstGeom prst="rect">
            <a:avLst/>
          </a:prstGeom>
          <a:noFill/>
        </p:spPr>
        <p:txBody>
          <a:bodyPr wrap="square" rtlCol="0">
            <a:spAutoFit/>
          </a:bodyPr>
          <a:lstStyle/>
          <a:p>
            <a:pPr algn="ctr"/>
            <a:r>
              <a:rPr lang="az-Latn-AZ" sz="750" b="0" smtClean="0">
                <a:solidFill>
                  <a:schemeClr val="accent2">
                    <a:lumMod val="75000"/>
                  </a:schemeClr>
                </a:solidFill>
              </a:rPr>
              <a:t>Fərdi Slayd Nümayişi</a:t>
            </a:r>
            <a:endParaRPr lang="en-US" sz="75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Top)">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Top)">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5172"/>
                                        </p:tgtEl>
                                        <p:attrNameLst>
                                          <p:attrName>style.visibility</p:attrName>
                                        </p:attrNameLst>
                                      </p:cBhvr>
                                      <p:to>
                                        <p:strVal val="visible"/>
                                      </p:to>
                                    </p:set>
                                    <p:animEffect transition="in" filter="dissolve">
                                      <p:cBhvr>
                                        <p:cTn id="17" dur="500"/>
                                        <p:tgtEl>
                                          <p:spTgt spid="13517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35173"/>
                                        </p:tgtEl>
                                        <p:attrNameLst>
                                          <p:attrName>style.visibility</p:attrName>
                                        </p:attrNameLst>
                                      </p:cBhvr>
                                      <p:to>
                                        <p:strVal val="visible"/>
                                      </p:to>
                                    </p:set>
                                    <p:animEffect transition="in" filter="dissolve">
                                      <p:cBhvr>
                                        <p:cTn id="21" dur="500"/>
                                        <p:tgtEl>
                                          <p:spTgt spid="13517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5177">
                                            <p:txEl>
                                              <p:pRg st="0" end="0"/>
                                            </p:txEl>
                                          </p:spTgt>
                                        </p:tgtEl>
                                        <p:attrNameLst>
                                          <p:attrName>style.visibility</p:attrName>
                                        </p:attrNameLst>
                                      </p:cBhvr>
                                      <p:to>
                                        <p:strVal val="visible"/>
                                      </p:to>
                                    </p:set>
                                    <p:animEffect transition="in" filter="checkerboard(across)">
                                      <p:cBhvr>
                                        <p:cTn id="26" dur="500"/>
                                        <p:tgtEl>
                                          <p:spTgt spid="13517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35177">
                                            <p:txEl>
                                              <p:pRg st="1" end="1"/>
                                            </p:txEl>
                                          </p:spTgt>
                                        </p:tgtEl>
                                        <p:attrNameLst>
                                          <p:attrName>style.visibility</p:attrName>
                                        </p:attrNameLst>
                                      </p:cBhvr>
                                      <p:to>
                                        <p:strVal val="visible"/>
                                      </p:to>
                                    </p:set>
                                    <p:animEffect transition="in" filter="checkerboard(across)">
                                      <p:cBhvr>
                                        <p:cTn id="31" dur="500"/>
                                        <p:tgtEl>
                                          <p:spTgt spid="1351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P spid="13517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700" name="Picture 12"/>
          <p:cNvPicPr>
            <a:picLocks noChangeAspect="1" noChangeArrowheads="1"/>
          </p:cNvPicPr>
          <p:nvPr/>
        </p:nvPicPr>
        <p:blipFill>
          <a:blip r:embed="rId4"/>
          <a:srcRect/>
          <a:stretch>
            <a:fillRect/>
          </a:stretch>
        </p:blipFill>
        <p:spPr bwMode="auto">
          <a:xfrm>
            <a:off x="322264" y="932518"/>
            <a:ext cx="5754686" cy="2925586"/>
          </a:xfrm>
          <a:prstGeom prst="rect">
            <a:avLst/>
          </a:prstGeom>
          <a:noFill/>
          <a:ln w="9525">
            <a:noFill/>
            <a:miter lim="800000"/>
            <a:headEnd/>
            <a:tailEnd/>
          </a:ln>
          <a:effectLst/>
        </p:spPr>
      </p:pic>
      <p:sp>
        <p:nvSpPr>
          <p:cNvPr id="242690" name="Rectangle 2"/>
          <p:cNvSpPr>
            <a:spLocks noGrp="1" noChangeArrowheads="1"/>
          </p:cNvSpPr>
          <p:nvPr>
            <p:ph type="title"/>
          </p:nvPr>
        </p:nvSpPr>
        <p:spPr>
          <a:xfrm>
            <a:off x="239713" y="63500"/>
            <a:ext cx="8904287" cy="614363"/>
          </a:xfrm>
        </p:spPr>
        <p:txBody>
          <a:bodyPr/>
          <a:lstStyle/>
          <a:p>
            <a:r>
              <a:rPr lang="az-Latn-AZ" err="1" smtClean="0"/>
              <a:t>Kömpüterdə</a:t>
            </a:r>
            <a:r>
              <a:rPr lang="az-Latn-AZ" smtClean="0"/>
              <a:t> </a:t>
            </a:r>
            <a:r>
              <a:rPr lang="az-Latn-AZ" err="1" smtClean="0"/>
              <a:t>öncəbaxış</a:t>
            </a:r>
            <a:endParaRPr lang="en-US"/>
          </a:p>
        </p:txBody>
      </p:sp>
      <p:sp>
        <p:nvSpPr>
          <p:cNvPr id="242691" name="Rectangle 3"/>
          <p:cNvSpPr>
            <a:spLocks noChangeArrowheads="1"/>
          </p:cNvSpPr>
          <p:nvPr/>
        </p:nvSpPr>
        <p:spPr bwMode="auto">
          <a:xfrm>
            <a:off x="6090785" y="854075"/>
            <a:ext cx="3024187" cy="2763838"/>
          </a:xfrm>
          <a:prstGeom prst="rect">
            <a:avLst/>
          </a:prstGeom>
          <a:noFill/>
          <a:ln w="9525">
            <a:noFill/>
            <a:miter lim="800000"/>
            <a:headEnd/>
            <a:tailEnd/>
          </a:ln>
          <a:effectLst/>
        </p:spPr>
        <p:txBody>
          <a:bodyPr/>
          <a:lstStyle/>
          <a:p>
            <a:pPr>
              <a:spcBef>
                <a:spcPct val="20000"/>
              </a:spcBef>
              <a:spcAft>
                <a:spcPct val="75000"/>
              </a:spcAft>
            </a:pPr>
            <a:r>
              <a:rPr lang="az-Latn-AZ" b="0" dirty="0" smtClean="0"/>
              <a:t>Nümayişi </a:t>
            </a:r>
            <a:r>
              <a:rPr lang="az-Latn-AZ" b="0" dirty="0" err="1" smtClean="0"/>
              <a:t>yaratdan</a:t>
            </a:r>
            <a:r>
              <a:rPr lang="az-Latn-AZ" b="0" dirty="0" smtClean="0"/>
              <a:t> kimi həmişə ona Slayd Nümayişi görünüşündə </a:t>
            </a:r>
            <a:r>
              <a:rPr lang="az-Latn-AZ" b="0" dirty="0" err="1" smtClean="0"/>
              <a:t>öncəbaxış</a:t>
            </a:r>
            <a:r>
              <a:rPr lang="az-Latn-AZ" b="0" dirty="0" smtClean="0"/>
              <a:t> keçirə bilərsiniz</a:t>
            </a:r>
            <a:r>
              <a:rPr lang="en-US" b="0" dirty="0" smtClean="0"/>
              <a:t>. </a:t>
            </a:r>
          </a:p>
          <a:p>
            <a:pPr>
              <a:spcBef>
                <a:spcPct val="20000"/>
              </a:spcBef>
              <a:spcAft>
                <a:spcPct val="75000"/>
              </a:spcAft>
            </a:pPr>
            <a:r>
              <a:rPr lang="az-Latn-AZ" b="0" dirty="0" smtClean="0"/>
              <a:t>Bu görünüş sizə slaydlar </a:t>
            </a:r>
            <a:r>
              <a:rPr lang="az-Latn-AZ" b="0" dirty="0" err="1" smtClean="0"/>
              <a:t>layihələndirilərkən</a:t>
            </a:r>
            <a:r>
              <a:rPr lang="az-Latn-AZ" b="0" dirty="0" smtClean="0"/>
              <a:t> onların necə </a:t>
            </a:r>
            <a:r>
              <a:rPr lang="az-Latn-AZ" b="0" dirty="0" err="1" smtClean="0"/>
              <a:t>görünəcəkləri</a:t>
            </a:r>
            <a:r>
              <a:rPr lang="az-Latn-AZ" b="0" dirty="0" smtClean="0"/>
              <a:t> və hərəkətləri haqqında ideya verəcəkdir</a:t>
            </a:r>
            <a:r>
              <a:rPr lang="en-US" sz="2000" b="0" dirty="0" smtClean="0"/>
              <a:t>. </a:t>
            </a:r>
            <a:endParaRPr lang="en-US" sz="2000" b="0" dirty="0"/>
          </a:p>
        </p:txBody>
      </p:sp>
      <p:graphicFrame>
        <p:nvGraphicFramePr>
          <p:cNvPr id="242694" name="Object 6"/>
          <p:cNvGraphicFramePr>
            <a:graphicFrameLocks noChangeAspect="1"/>
          </p:cNvGraphicFramePr>
          <p:nvPr/>
        </p:nvGraphicFramePr>
        <p:xfrm>
          <a:off x="339725" y="4037013"/>
          <a:ext cx="269875" cy="303212"/>
        </p:xfrm>
        <a:graphic>
          <a:graphicData uri="http://schemas.openxmlformats.org/presentationml/2006/ole">
            <p:oleObj spid="_x0000_s242694" name="Visio" r:id="rId5" imgW="270231" imgH="303063" progId="">
              <p:embed/>
            </p:oleObj>
          </a:graphicData>
        </a:graphic>
      </p:graphicFrame>
      <p:sp>
        <p:nvSpPr>
          <p:cNvPr id="2426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2696" name="Rectangle 8"/>
          <p:cNvSpPr>
            <a:spLocks noChangeArrowheads="1"/>
          </p:cNvSpPr>
          <p:nvPr/>
        </p:nvSpPr>
        <p:spPr bwMode="auto">
          <a:xfrm>
            <a:off x="676275" y="40068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Slayddan slayda keçmək üçün bir üsul ekranın aşağı sol tərəfində yerləşən </a:t>
            </a:r>
            <a:r>
              <a:rPr lang="az-Latn-AZ" dirty="0" smtClean="0">
                <a:solidFill>
                  <a:srgbClr val="FFCC00"/>
                </a:solidFill>
              </a:rPr>
              <a:t>Slayd Nümayişi</a:t>
            </a:r>
            <a:r>
              <a:rPr lang="az-Latn-AZ" b="0" dirty="0" smtClean="0">
                <a:solidFill>
                  <a:srgbClr val="FFCC00"/>
                </a:solidFill>
              </a:rPr>
              <a:t> düyməsindən istifadə etməkdir.</a:t>
            </a:r>
            <a:endParaRPr lang="en-US" b="0" dirty="0">
              <a:solidFill>
                <a:srgbClr val="FFCC00"/>
              </a:solidFill>
            </a:endParaRPr>
          </a:p>
        </p:txBody>
      </p:sp>
      <p:sp>
        <p:nvSpPr>
          <p:cNvPr id="242698" name="Rectangle 10"/>
          <p:cNvSpPr>
            <a:spLocks noChangeArrowheads="1"/>
          </p:cNvSpPr>
          <p:nvPr/>
        </p:nvSpPr>
        <p:spPr bwMode="auto">
          <a:xfrm>
            <a:off x="651562" y="51368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smtClean="0">
                <a:solidFill>
                  <a:srgbClr val="FFCC00"/>
                </a:solidFill>
              </a:rPr>
              <a:t>İstənilən yerdə Slayd Nümayişindən çıxmaq üçün ESC düyməsini basın</a:t>
            </a:r>
            <a:r>
              <a:rPr lang="en-US" b="0" dirty="0" smtClean="0">
                <a:solidFill>
                  <a:srgbClr val="FFCC00"/>
                </a:solidFill>
              </a:rPr>
              <a:t>. </a:t>
            </a:r>
            <a:r>
              <a:rPr lang="az-Latn-AZ" b="0" dirty="0" smtClean="0">
                <a:solidFill>
                  <a:srgbClr val="FFCC00"/>
                </a:solidFill>
              </a:rPr>
              <a:t>Bu, sizi adətən Normal görünüş olan itirdiyiniz görünüşə qaytarır</a:t>
            </a:r>
            <a:r>
              <a:rPr lang="en-US" b="0" dirty="0" smtClean="0">
                <a:solidFill>
                  <a:srgbClr val="FFCC00"/>
                </a:solidFill>
              </a:rPr>
              <a:t>. </a:t>
            </a:r>
            <a:endParaRPr lang="en-US" b="0" dirty="0">
              <a:solidFill>
                <a:srgbClr val="FFCC00"/>
              </a:solidFill>
            </a:endParaRPr>
          </a:p>
        </p:txBody>
      </p:sp>
      <p:graphicFrame>
        <p:nvGraphicFramePr>
          <p:cNvPr id="242699" name="Object 11"/>
          <p:cNvGraphicFramePr>
            <a:graphicFrameLocks noChangeAspect="1"/>
          </p:cNvGraphicFramePr>
          <p:nvPr/>
        </p:nvGraphicFramePr>
        <p:xfrm>
          <a:off x="354240" y="5173663"/>
          <a:ext cx="269875" cy="303212"/>
        </p:xfrm>
        <a:graphic>
          <a:graphicData uri="http://schemas.openxmlformats.org/presentationml/2006/ole">
            <p:oleObj spid="_x0000_s242699" name="Visio" r:id="rId6" imgW="270231" imgH="303063" progId="">
              <p:embed/>
            </p:oleObj>
          </a:graphicData>
        </a:graphic>
      </p:graphicFrame>
      <p:sp>
        <p:nvSpPr>
          <p:cNvPr id="15" name="TextBox 14"/>
          <p:cNvSpPr txBox="1"/>
          <p:nvPr/>
        </p:nvSpPr>
        <p:spPr>
          <a:xfrm>
            <a:off x="3333114" y="1093774"/>
            <a:ext cx="812249" cy="338554"/>
          </a:xfrm>
          <a:prstGeom prst="rect">
            <a:avLst/>
          </a:prstGeom>
          <a:noFill/>
        </p:spPr>
        <p:txBody>
          <a:bodyPr wrap="square" rtlCol="0">
            <a:spAutoFit/>
          </a:bodyPr>
          <a:lstStyle/>
          <a:p>
            <a:pPr algn="ctr"/>
            <a:r>
              <a:rPr lang="az-Latn-AZ" sz="800" smtClean="0">
                <a:solidFill>
                  <a:schemeClr val="accent2">
                    <a:lumMod val="75000"/>
                  </a:schemeClr>
                </a:solidFill>
              </a:rPr>
              <a:t>Slayd Nümayişi</a:t>
            </a:r>
            <a:endParaRPr lang="en-US" sz="700">
              <a:solidFill>
                <a:schemeClr val="accent2">
                  <a:lumMod val="75000"/>
                </a:schemeClr>
              </a:solidFill>
            </a:endParaRPr>
          </a:p>
        </p:txBody>
      </p:sp>
      <p:sp>
        <p:nvSpPr>
          <p:cNvPr id="16" name="TextBox 15"/>
          <p:cNvSpPr txBox="1"/>
          <p:nvPr/>
        </p:nvSpPr>
        <p:spPr>
          <a:xfrm>
            <a:off x="5162550" y="2953176"/>
            <a:ext cx="609600" cy="246221"/>
          </a:xfrm>
          <a:prstGeom prst="rect">
            <a:avLst/>
          </a:prstGeom>
          <a:noFill/>
        </p:spPr>
        <p:txBody>
          <a:bodyPr wrap="square" rtlCol="0">
            <a:spAutoFit/>
          </a:bodyPr>
          <a:lstStyle/>
          <a:p>
            <a:pPr algn="ctr"/>
            <a:r>
              <a:rPr lang="az-Latn-AZ" sz="1000" dirty="0" smtClean="0">
                <a:solidFill>
                  <a:schemeClr val="accent2">
                    <a:lumMod val="75000"/>
                  </a:schemeClr>
                </a:solidFill>
              </a:rPr>
              <a:t>İmtina</a:t>
            </a:r>
            <a:endParaRPr lang="en-US" sz="900" dirty="0">
              <a:solidFill>
                <a:schemeClr val="accent2">
                  <a:lumMod val="75000"/>
                </a:schemeClr>
              </a:solidFill>
            </a:endParaRPr>
          </a:p>
        </p:txBody>
      </p:sp>
      <p:sp>
        <p:nvSpPr>
          <p:cNvPr id="17" name="TextBox 16"/>
          <p:cNvSpPr txBox="1"/>
          <p:nvPr/>
        </p:nvSpPr>
        <p:spPr>
          <a:xfrm>
            <a:off x="371475" y="1638300"/>
            <a:ext cx="990600" cy="207749"/>
          </a:xfrm>
          <a:prstGeom prst="rect">
            <a:avLst/>
          </a:prstGeom>
          <a:noFill/>
        </p:spPr>
        <p:txBody>
          <a:bodyPr wrap="square" rtlCol="0">
            <a:spAutoFit/>
          </a:bodyPr>
          <a:lstStyle/>
          <a:p>
            <a:pPr algn="ctr"/>
            <a:r>
              <a:rPr lang="az-Latn-AZ" sz="750" b="0" smtClean="0">
                <a:solidFill>
                  <a:schemeClr val="accent2">
                    <a:lumMod val="75000"/>
                  </a:schemeClr>
                </a:solidFill>
              </a:rPr>
              <a:t>Başlanğıcdan</a:t>
            </a:r>
            <a:endParaRPr lang="en-US" sz="750" b="0">
              <a:solidFill>
                <a:schemeClr val="accent2">
                  <a:lumMod val="75000"/>
                </a:schemeClr>
              </a:solidFill>
            </a:endParaRPr>
          </a:p>
        </p:txBody>
      </p:sp>
      <p:sp>
        <p:nvSpPr>
          <p:cNvPr id="18" name="TextBox 17"/>
          <p:cNvSpPr txBox="1"/>
          <p:nvPr/>
        </p:nvSpPr>
        <p:spPr>
          <a:xfrm>
            <a:off x="1162050" y="1638300"/>
            <a:ext cx="990600" cy="323165"/>
          </a:xfrm>
          <a:prstGeom prst="rect">
            <a:avLst/>
          </a:prstGeom>
          <a:noFill/>
        </p:spPr>
        <p:txBody>
          <a:bodyPr wrap="square" rtlCol="0">
            <a:spAutoFit/>
          </a:bodyPr>
          <a:lstStyle/>
          <a:p>
            <a:pPr algn="ctr"/>
            <a:r>
              <a:rPr lang="az-Latn-AZ" sz="750" b="0" smtClean="0">
                <a:solidFill>
                  <a:schemeClr val="accent2">
                    <a:lumMod val="75000"/>
                  </a:schemeClr>
                </a:solidFill>
              </a:rPr>
              <a:t>Cari </a:t>
            </a:r>
          </a:p>
          <a:p>
            <a:pPr algn="ctr"/>
            <a:r>
              <a:rPr lang="az-Latn-AZ" sz="750" b="0" smtClean="0">
                <a:solidFill>
                  <a:schemeClr val="accent2">
                    <a:lumMod val="75000"/>
                  </a:schemeClr>
                </a:solidFill>
              </a:rPr>
              <a:t> Slayddan</a:t>
            </a:r>
            <a:endParaRPr lang="en-US" sz="75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2694"/>
                                        </p:tgtEl>
                                        <p:attrNameLst>
                                          <p:attrName>style.visibility</p:attrName>
                                        </p:attrNameLst>
                                      </p:cBhvr>
                                      <p:to>
                                        <p:strVal val="visible"/>
                                      </p:to>
                                    </p:set>
                                    <p:animEffect transition="in" filter="dissolve">
                                      <p:cBhvr>
                                        <p:cTn id="7" dur="500"/>
                                        <p:tgtEl>
                                          <p:spTgt spid="24269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2699"/>
                                        </p:tgtEl>
                                        <p:attrNameLst>
                                          <p:attrName>style.visibility</p:attrName>
                                        </p:attrNameLst>
                                      </p:cBhvr>
                                      <p:to>
                                        <p:strVal val="visible"/>
                                      </p:to>
                                    </p:set>
                                    <p:animEffect transition="in" filter="dissolve">
                                      <p:cBhvr>
                                        <p:cTn id="11" dur="500"/>
                                        <p:tgtEl>
                                          <p:spTgt spid="24269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42696">
                                            <p:txEl>
                                              <p:pRg st="0" end="0"/>
                                            </p:txEl>
                                          </p:spTgt>
                                        </p:tgtEl>
                                        <p:attrNameLst>
                                          <p:attrName>style.visibility</p:attrName>
                                        </p:attrNameLst>
                                      </p:cBhvr>
                                      <p:to>
                                        <p:strVal val="visible"/>
                                      </p:to>
                                    </p:set>
                                    <p:animEffect transition="in" filter="checkerboard(across)">
                                      <p:cBhvr>
                                        <p:cTn id="15" dur="500"/>
                                        <p:tgtEl>
                                          <p:spTgt spid="24269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42698">
                                            <p:txEl>
                                              <p:pRg st="0" end="0"/>
                                            </p:txEl>
                                          </p:spTgt>
                                        </p:tgtEl>
                                        <p:attrNameLst>
                                          <p:attrName>style.visibility</p:attrName>
                                        </p:attrNameLst>
                                      </p:cBhvr>
                                      <p:to>
                                        <p:strVal val="visible"/>
                                      </p:to>
                                    </p:set>
                                    <p:animEffect transition="in" filter="checkerboard(across)">
                                      <p:cBhvr>
                                        <p:cTn id="20" dur="500"/>
                                        <p:tgtEl>
                                          <p:spTgt spid="242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6" grpId="0" build="p" autoUpdateAnimBg="0" advAuto="0"/>
      <p:bldP spid="24269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8" y="73025"/>
            <a:ext cx="8027987" cy="614363"/>
          </a:xfrm>
        </p:spPr>
        <p:txBody>
          <a:bodyPr/>
          <a:lstStyle/>
          <a:p>
            <a:r>
              <a:rPr lang="az-Latn-AZ" smtClean="0"/>
              <a:t>Slaydların yaradılması</a:t>
            </a:r>
            <a:endParaRPr lang="en-US"/>
          </a:p>
        </p:txBody>
      </p:sp>
      <p:sp>
        <p:nvSpPr>
          <p:cNvPr id="23555" name="Rectangle 3"/>
          <p:cNvSpPr>
            <a:spLocks noChangeArrowheads="1"/>
          </p:cNvSpPr>
          <p:nvPr/>
        </p:nvSpPr>
        <p:spPr bwMode="auto">
          <a:xfrm>
            <a:off x="5968314" y="854075"/>
            <a:ext cx="3002691" cy="296068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Bu, </a:t>
            </a:r>
            <a:r>
              <a:rPr lang="en-US" sz="2000" b="0" dirty="0" smtClean="0"/>
              <a:t>PowerPoint </a:t>
            </a:r>
            <a:r>
              <a:rPr lang="az-Latn-AZ" sz="2000" b="0" dirty="0" smtClean="0"/>
              <a:t>pəncərəsinə ani baxışdır</a:t>
            </a:r>
            <a:r>
              <a:rPr lang="en-US" sz="2000" b="0" dirty="0" smtClean="0"/>
              <a:t>. </a:t>
            </a:r>
            <a:endParaRPr lang="en-US" sz="2000" b="0" dirty="0"/>
          </a:p>
          <a:p>
            <a:pPr>
              <a:spcBef>
                <a:spcPct val="20000"/>
              </a:spcBef>
              <a:spcAft>
                <a:spcPct val="75000"/>
              </a:spcAft>
            </a:pPr>
            <a:r>
              <a:rPr lang="az-Latn-AZ" sz="2000" b="0" dirty="0" smtClean="0"/>
              <a:t>Bu dərs pəncərə haqqında </a:t>
            </a:r>
            <a:r>
              <a:rPr lang="az-Latn-AZ" sz="2000" b="0" dirty="0" err="1" smtClean="0"/>
              <a:t>girish</a:t>
            </a:r>
            <a:r>
              <a:rPr lang="az-Latn-AZ" sz="2000" b="0" dirty="0" smtClean="0"/>
              <a:t> verəcək və sizə həmin pəncərədə rahat işləmək üçün kömək edəcək</a:t>
            </a:r>
            <a:r>
              <a:rPr lang="en-US" sz="2000" b="0" dirty="0" smtClean="0"/>
              <a:t>.</a:t>
            </a:r>
            <a:endParaRPr lang="en-US" sz="2000" b="0" dirty="0"/>
          </a:p>
        </p:txBody>
      </p:sp>
      <p:sp>
        <p:nvSpPr>
          <p:cNvPr id="23557" name="Rectangle 5"/>
          <p:cNvSpPr>
            <a:spLocks noChangeArrowheads="1"/>
          </p:cNvSpPr>
          <p:nvPr/>
        </p:nvSpPr>
        <p:spPr bwMode="auto">
          <a:xfrm>
            <a:off x="313908" y="3994150"/>
            <a:ext cx="5950968" cy="1957388"/>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Siz həm də yeni slaydları necə əlavə etməyi, slayd üçün düzəni necə seçməyi və mətni necə daxil etməyi və həm də digər </a:t>
            </a:r>
            <a:r>
              <a:rPr lang="az-Latn-AZ" b="0" err="1" smtClean="0">
                <a:solidFill>
                  <a:srgbClr val="FFCC00"/>
                </a:solidFill>
              </a:rPr>
              <a:t>prezentasiyalardakı</a:t>
            </a:r>
            <a:r>
              <a:rPr lang="az-Latn-AZ" b="0" smtClean="0">
                <a:solidFill>
                  <a:srgbClr val="FFCC00"/>
                </a:solidFill>
              </a:rPr>
              <a:t> slaydlardan necə təkrar istifadə etməyi görəcəksiniz</a:t>
            </a:r>
            <a:r>
              <a:rPr lang="en-US" b="0" smtClean="0">
                <a:solidFill>
                  <a:srgbClr val="FFCC00"/>
                </a:solidFill>
              </a:rPr>
              <a:t>.</a:t>
            </a:r>
            <a:endParaRPr lang="en-US" b="0">
              <a:solidFill>
                <a:srgbClr val="FFCC00"/>
              </a:solidFill>
            </a:endParaRPr>
          </a:p>
          <a:p>
            <a:pPr>
              <a:spcBef>
                <a:spcPct val="20000"/>
              </a:spcBef>
              <a:spcAft>
                <a:spcPct val="75000"/>
              </a:spcAft>
            </a:pPr>
            <a:r>
              <a:rPr lang="az-Latn-AZ" b="0" smtClean="0">
                <a:solidFill>
                  <a:srgbClr val="FFCC00"/>
                </a:solidFill>
              </a:rPr>
              <a:t>Nəticədə qeydləri necə hazırlamağı və </a:t>
            </a:r>
            <a:r>
              <a:rPr lang="az-Latn-AZ" b="0" err="1" smtClean="0">
                <a:solidFill>
                  <a:srgbClr val="FFCC00"/>
                </a:solidFill>
              </a:rPr>
              <a:t>prezentasiya</a:t>
            </a:r>
            <a:r>
              <a:rPr lang="az-Latn-AZ" b="0" smtClean="0">
                <a:solidFill>
                  <a:srgbClr val="FFCC00"/>
                </a:solidFill>
              </a:rPr>
              <a:t> vaxtı bu qeydlərə necə müraciət etməyi </a:t>
            </a:r>
            <a:r>
              <a:rPr lang="az-Latn-AZ" b="0" err="1" smtClean="0">
                <a:solidFill>
                  <a:srgbClr val="FFCC00"/>
                </a:solidFill>
              </a:rPr>
              <a:t>öyrənəcəksiniz</a:t>
            </a:r>
            <a:r>
              <a:rPr lang="az-Latn-AZ" b="0" smtClean="0">
                <a:solidFill>
                  <a:srgbClr val="FFCC00"/>
                </a:solidFill>
              </a:rPr>
              <a:t>. </a:t>
            </a:r>
            <a:endParaRPr lang="en-US" b="0">
              <a:solidFill>
                <a:srgbClr val="FFCC00"/>
              </a:solidFill>
            </a:endParaRP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pSp>
        <p:nvGrpSpPr>
          <p:cNvPr id="39" name="Group 38"/>
          <p:cNvGrpSpPr/>
          <p:nvPr/>
        </p:nvGrpSpPr>
        <p:grpSpPr>
          <a:xfrm>
            <a:off x="275142" y="963631"/>
            <a:ext cx="5560174" cy="2817994"/>
            <a:chOff x="3583826" y="3875273"/>
            <a:chExt cx="5560174" cy="2817994"/>
          </a:xfrm>
        </p:grpSpPr>
        <p:pic>
          <p:nvPicPr>
            <p:cNvPr id="33" name="Picture 2"/>
            <p:cNvPicPr>
              <a:picLocks noChangeAspect="1" noChangeArrowheads="1"/>
            </p:cNvPicPr>
            <p:nvPr/>
          </p:nvPicPr>
          <p:blipFill>
            <a:blip r:embed="rId3"/>
            <a:srcRect/>
            <a:stretch>
              <a:fillRect/>
            </a:stretch>
          </p:blipFill>
          <p:spPr bwMode="auto">
            <a:xfrm>
              <a:off x="3583826" y="3875273"/>
              <a:ext cx="5560174" cy="2817994"/>
            </a:xfrm>
            <a:prstGeom prst="rect">
              <a:avLst/>
            </a:prstGeom>
            <a:noFill/>
            <a:ln w="9525">
              <a:noFill/>
              <a:miter lim="800000"/>
              <a:headEnd/>
              <a:tailEnd/>
            </a:ln>
            <a:effectLst/>
          </p:spPr>
        </p:pic>
        <p:sp>
          <p:nvSpPr>
            <p:cNvPr id="35" name="TextBox 34"/>
            <p:cNvSpPr txBox="1"/>
            <p:nvPr/>
          </p:nvSpPr>
          <p:spPr>
            <a:xfrm>
              <a:off x="5522495" y="4705350"/>
              <a:ext cx="2237874" cy="523220"/>
            </a:xfrm>
            <a:prstGeom prst="rect">
              <a:avLst/>
            </a:prstGeom>
            <a:noFill/>
          </p:spPr>
          <p:txBody>
            <a:bodyPr wrap="square" rtlCol="0">
              <a:spAutoFit/>
            </a:bodyPr>
            <a:lstStyle/>
            <a:p>
              <a:pPr algn="ctr"/>
              <a:r>
                <a:rPr lang="az-Latn-AZ" sz="1400" smtClean="0">
                  <a:solidFill>
                    <a:srgbClr val="002060"/>
                  </a:solidFill>
                </a:rPr>
                <a:t>Başlığı əlavə etmək üçün </a:t>
              </a:r>
              <a:r>
                <a:rPr lang="az-Latn-AZ" sz="1400" err="1" smtClean="0">
                  <a:solidFill>
                    <a:srgbClr val="002060"/>
                  </a:solidFill>
                </a:rPr>
                <a:t>kliklə</a:t>
              </a:r>
              <a:endParaRPr lang="en-US" sz="1400">
                <a:solidFill>
                  <a:srgbClr val="002060"/>
                </a:solidFill>
              </a:endParaRPr>
            </a:p>
          </p:txBody>
        </p:sp>
        <p:sp>
          <p:nvSpPr>
            <p:cNvPr id="36" name="TextBox 35"/>
            <p:cNvSpPr txBox="1"/>
            <p:nvPr/>
          </p:nvSpPr>
          <p:spPr>
            <a:xfrm>
              <a:off x="5727032" y="5257797"/>
              <a:ext cx="1840831" cy="415498"/>
            </a:xfrm>
            <a:prstGeom prst="rect">
              <a:avLst/>
            </a:prstGeom>
            <a:noFill/>
          </p:spPr>
          <p:txBody>
            <a:bodyPr wrap="square" rtlCol="0">
              <a:spAutoFit/>
            </a:bodyPr>
            <a:lstStyle/>
            <a:p>
              <a:pPr algn="ctr"/>
              <a:r>
                <a:rPr lang="az-Latn-AZ" sz="1050" err="1" smtClean="0">
                  <a:solidFill>
                    <a:schemeClr val="tx1">
                      <a:lumMod val="75000"/>
                    </a:schemeClr>
                  </a:solidFill>
                </a:rPr>
                <a:t>Altbaşlığı</a:t>
              </a:r>
              <a:r>
                <a:rPr lang="az-Latn-AZ" sz="1050" smtClean="0">
                  <a:solidFill>
                    <a:schemeClr val="tx1">
                      <a:lumMod val="75000"/>
                    </a:schemeClr>
                  </a:solidFill>
                </a:rPr>
                <a:t> əlavə etmək üçün </a:t>
              </a:r>
              <a:r>
                <a:rPr lang="az-Latn-AZ" sz="1050" err="1" smtClean="0">
                  <a:solidFill>
                    <a:schemeClr val="tx1">
                      <a:lumMod val="75000"/>
                    </a:schemeClr>
                  </a:solidFill>
                </a:rPr>
                <a:t>kliklə</a:t>
              </a:r>
              <a:endParaRPr lang="en-US" sz="1050">
                <a:solidFill>
                  <a:schemeClr val="tx1">
                    <a:lumMod val="75000"/>
                  </a:schemeClr>
                </a:solidFill>
              </a:endParaRPr>
            </a:p>
          </p:txBody>
        </p:sp>
        <p:sp>
          <p:nvSpPr>
            <p:cNvPr id="37" name="TextBox 36"/>
            <p:cNvSpPr txBox="1"/>
            <p:nvPr/>
          </p:nvSpPr>
          <p:spPr>
            <a:xfrm>
              <a:off x="4993105" y="6172201"/>
              <a:ext cx="2573254" cy="230832"/>
            </a:xfrm>
            <a:prstGeom prst="rect">
              <a:avLst/>
            </a:prstGeom>
            <a:noFill/>
          </p:spPr>
          <p:txBody>
            <a:bodyPr wrap="square" rtlCol="0">
              <a:spAutoFit/>
            </a:bodyPr>
            <a:lstStyle/>
            <a:p>
              <a:r>
                <a:rPr lang="az-Latn-AZ" sz="900" smtClean="0">
                  <a:solidFill>
                    <a:srgbClr val="002060"/>
                  </a:solidFill>
                </a:rPr>
                <a:t>Qeydləri əlavə etmək üçün </a:t>
              </a:r>
              <a:r>
                <a:rPr lang="az-Latn-AZ" sz="900" err="1" smtClean="0">
                  <a:solidFill>
                    <a:srgbClr val="002060"/>
                  </a:solidFill>
                </a:rPr>
                <a:t>kliklə</a:t>
              </a:r>
              <a:endParaRPr lang="en-US" sz="900">
                <a:solidFill>
                  <a:srgbClr val="002060"/>
                </a:solidFill>
              </a:endParaRP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To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lide(fromTop)">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7">
                                            <p:txEl>
                                              <p:pRg st="0" end="0"/>
                                            </p:txEl>
                                          </p:spTgt>
                                        </p:tgtEl>
                                        <p:attrNameLst>
                                          <p:attrName>style.visibility</p:attrName>
                                        </p:attrNameLst>
                                      </p:cBhvr>
                                      <p:to>
                                        <p:strVal val="visible"/>
                                      </p:to>
                                    </p:set>
                                    <p:animEffect transition="in" filter="slide(fromLeft)">
                                      <p:cBhvr>
                                        <p:cTn id="17" dur="500"/>
                                        <p:tgtEl>
                                          <p:spTgt spid="235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557">
                                            <p:txEl>
                                              <p:pRg st="1" end="1"/>
                                            </p:txEl>
                                          </p:spTgt>
                                        </p:tgtEl>
                                        <p:attrNameLst>
                                          <p:attrName>style.visibility</p:attrName>
                                        </p:attrNameLst>
                                      </p:cBhvr>
                                      <p:to>
                                        <p:strVal val="visible"/>
                                      </p:to>
                                    </p:set>
                                    <p:animEffect transition="in" filter="slide(fromLeft)">
                                      <p:cBhvr>
                                        <p:cTn id="22"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body" sz="half" idx="2"/>
          </p:nvPr>
        </p:nvSpPr>
        <p:spPr>
          <a:xfrm>
            <a:off x="277813" y="1609725"/>
            <a:ext cx="8037512" cy="1028700"/>
          </a:xfrm>
        </p:spPr>
        <p:txBody>
          <a:bodyPr/>
          <a:lstStyle/>
          <a:p>
            <a:pPr marL="169863" indent="-169863">
              <a:spcAft>
                <a:spcPct val="45000"/>
              </a:spcAft>
              <a:buFontTx/>
              <a:buChar char="•"/>
            </a:pPr>
            <a:r>
              <a:rPr lang="az-Latn-AZ" smtClean="0"/>
              <a:t>Birinci slayddan başlamaq üçün </a:t>
            </a:r>
            <a:r>
              <a:rPr lang="en-US" smtClean="0"/>
              <a:t>F5 </a:t>
            </a:r>
            <a:r>
              <a:rPr lang="az-Latn-AZ" smtClean="0"/>
              <a:t>düyməsini basın </a:t>
            </a:r>
            <a:r>
              <a:rPr lang="en-US" smtClean="0"/>
              <a:t>. </a:t>
            </a:r>
            <a:endParaRPr lang="en-US"/>
          </a:p>
          <a:p>
            <a:pPr marL="169863" indent="-169863">
              <a:spcAft>
                <a:spcPct val="45000"/>
              </a:spcAft>
              <a:buFontTx/>
              <a:buChar char="•"/>
            </a:pPr>
            <a:r>
              <a:rPr lang="az-Latn-AZ" smtClean="0"/>
              <a:t>Cari slayddan başlamaq üçün </a:t>
            </a:r>
            <a:r>
              <a:rPr lang="en-US" smtClean="0"/>
              <a:t>SHIFT+F5 </a:t>
            </a:r>
            <a:r>
              <a:rPr lang="az-Latn-AZ" smtClean="0"/>
              <a:t>düyməsini basın</a:t>
            </a:r>
            <a:r>
              <a:rPr lang="en-US" smtClean="0"/>
              <a:t>. </a:t>
            </a:r>
            <a:endParaRPr lang="en-US"/>
          </a:p>
        </p:txBody>
      </p:sp>
      <p:sp>
        <p:nvSpPr>
          <p:cNvPr id="246787" name="Rectangle 3"/>
          <p:cNvSpPr>
            <a:spLocks noGrp="1" noChangeArrowheads="1"/>
          </p:cNvSpPr>
          <p:nvPr>
            <p:ph type="title"/>
          </p:nvPr>
        </p:nvSpPr>
        <p:spPr>
          <a:xfrm>
            <a:off x="242888" y="57150"/>
            <a:ext cx="8901112" cy="609600"/>
          </a:xfrm>
        </p:spPr>
        <p:txBody>
          <a:bodyPr/>
          <a:lstStyle/>
          <a:p>
            <a:r>
              <a:rPr lang="az-Latn-AZ" err="1" smtClean="0"/>
              <a:t>Kömpüterdə</a:t>
            </a:r>
            <a:r>
              <a:rPr lang="az-Latn-AZ" smtClean="0"/>
              <a:t> </a:t>
            </a:r>
            <a:r>
              <a:rPr lang="az-Latn-AZ" err="1" smtClean="0"/>
              <a:t>öncəbaxış</a:t>
            </a:r>
            <a:endParaRPr lang="en-US"/>
          </a:p>
        </p:txBody>
      </p:sp>
      <p:sp>
        <p:nvSpPr>
          <p:cNvPr id="24678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az-Latn-AZ" sz="2000" b="0" smtClean="0"/>
              <a:t>Slayd Nümayişi görünüşünü açmaq üçün bəzi digər üsullar vardır</a:t>
            </a:r>
            <a:r>
              <a:rPr lang="en-US" sz="2000" b="0" smtClean="0"/>
              <a:t>:</a:t>
            </a:r>
            <a:endParaRPr lang="en-US" sz="2000" b="0"/>
          </a:p>
        </p:txBody>
      </p:sp>
      <p:sp>
        <p:nvSpPr>
          <p:cNvPr id="246790" name="Rectangle 6"/>
          <p:cNvSpPr>
            <a:spLocks noChangeArrowheads="1"/>
          </p:cNvSpPr>
          <p:nvPr/>
        </p:nvSpPr>
        <p:spPr bwMode="auto">
          <a:xfrm>
            <a:off x="277813" y="3971925"/>
            <a:ext cx="8037512" cy="777875"/>
          </a:xfrm>
          <a:prstGeom prst="rect">
            <a:avLst/>
          </a:prstGeom>
          <a:noFill/>
          <a:ln w="9525">
            <a:noFill/>
            <a:miter lim="800000"/>
            <a:headEnd/>
            <a:tailEnd/>
          </a:ln>
          <a:effectLst/>
        </p:spPr>
        <p:txBody>
          <a:bodyPr/>
          <a:lstStyle/>
          <a:p>
            <a:pPr marL="169863" indent="4763">
              <a:spcBef>
                <a:spcPct val="20000"/>
              </a:spcBef>
              <a:spcAft>
                <a:spcPct val="45000"/>
              </a:spcAft>
            </a:pPr>
            <a:r>
              <a:rPr lang="az-Latn-AZ" sz="2000" b="0" dirty="0" smtClean="0"/>
              <a:t>Belə etdikdə nümayiş cari anda </a:t>
            </a:r>
            <a:r>
              <a:rPr lang="az-Latn-AZ" sz="2000" dirty="0" smtClean="0"/>
              <a:t>Slaydlar</a:t>
            </a:r>
            <a:r>
              <a:rPr lang="az-Latn-AZ" sz="2000" b="0" dirty="0" smtClean="0"/>
              <a:t> tab vərəqində seçilmiş slayddan başlayır</a:t>
            </a:r>
            <a:r>
              <a:rPr lang="en-US" sz="2000" b="0" dirty="0" smtClean="0"/>
              <a:t>. </a:t>
            </a:r>
            <a:endParaRPr lang="en-US" sz="2000" b="0" dirty="0"/>
          </a:p>
        </p:txBody>
      </p:sp>
      <p:sp>
        <p:nvSpPr>
          <p:cNvPr id="246791" name="Rectangle 7"/>
          <p:cNvSpPr>
            <a:spLocks noChangeArrowheads="1"/>
          </p:cNvSpPr>
          <p:nvPr/>
        </p:nvSpPr>
        <p:spPr bwMode="auto">
          <a:xfrm>
            <a:off x="277813" y="2600325"/>
            <a:ext cx="8037512" cy="728663"/>
          </a:xfrm>
          <a:prstGeom prst="rect">
            <a:avLst/>
          </a:prstGeom>
          <a:noFill/>
          <a:ln w="9525">
            <a:noFill/>
            <a:miter lim="800000"/>
            <a:headEnd/>
            <a:tailEnd/>
          </a:ln>
          <a:effectLst/>
        </p:spPr>
        <p:txBody>
          <a:bodyPr/>
          <a:lstStyle/>
          <a:p>
            <a:pPr marL="169863" indent="-169863">
              <a:spcBef>
                <a:spcPct val="20000"/>
              </a:spcBef>
              <a:spcAft>
                <a:spcPct val="45000"/>
              </a:spcAft>
              <a:buFontTx/>
              <a:buChar char="•"/>
            </a:pPr>
            <a:r>
              <a:rPr lang="en-US" sz="2000" b="0" dirty="0" smtClean="0"/>
              <a:t>PowerPoint </a:t>
            </a:r>
            <a:r>
              <a:rPr lang="az-Latn-AZ" sz="2000" b="0" dirty="0" smtClean="0"/>
              <a:t> pəncərəsinin sağ aşağı hissəsində </a:t>
            </a:r>
            <a:r>
              <a:rPr lang="az-Latn-AZ" sz="2000" b="0" dirty="0" err="1" smtClean="0"/>
              <a:t>Miqyasdəyişmə</a:t>
            </a:r>
            <a:r>
              <a:rPr lang="az-Latn-AZ" sz="2000" b="0" dirty="0" smtClean="0"/>
              <a:t> Sürüngəcindən sonrakı </a:t>
            </a:r>
            <a:r>
              <a:rPr lang="az-Latn-AZ" sz="2000" dirty="0" smtClean="0"/>
              <a:t>Slayd Nümayişi</a:t>
            </a:r>
            <a:r>
              <a:rPr lang="en-US" sz="2000" b="0" dirty="0" smtClean="0"/>
              <a:t> </a:t>
            </a:r>
            <a:r>
              <a:rPr lang="az-Latn-AZ" sz="2000" b="0" dirty="0" smtClean="0"/>
              <a:t>düyməsini </a:t>
            </a:r>
            <a:r>
              <a:rPr lang="az-Latn-AZ" sz="2000" b="0" dirty="0" err="1" smtClean="0"/>
              <a:t>klikləyin</a:t>
            </a:r>
            <a:r>
              <a:rPr lang="en-US" sz="2000" b="0" dirty="0" smtClean="0"/>
              <a:t>.</a:t>
            </a:r>
            <a:endParaRPr lang="en-US" sz="2000" b="0" dirty="0"/>
          </a:p>
        </p:txBody>
      </p:sp>
      <p:pic>
        <p:nvPicPr>
          <p:cNvPr id="246792" name="Picture 8" descr="Button image"/>
          <p:cNvPicPr>
            <a:picLocks noChangeAspect="1" noChangeArrowheads="1"/>
          </p:cNvPicPr>
          <p:nvPr/>
        </p:nvPicPr>
        <p:blipFill>
          <a:blip r:embed="rId3"/>
          <a:srcRect/>
          <a:stretch>
            <a:fillRect/>
          </a:stretch>
        </p:blipFill>
        <p:spPr bwMode="auto">
          <a:xfrm>
            <a:off x="552450" y="3409950"/>
            <a:ext cx="1152525" cy="412750"/>
          </a:xfrm>
          <a:prstGeom prst="rect">
            <a:avLst/>
          </a:prstGeom>
          <a:noFill/>
        </p:spPr>
      </p:pic>
      <p:sp>
        <p:nvSpPr>
          <p:cNvPr id="246793" name="Rectangle 9"/>
          <p:cNvSpPr>
            <a:spLocks noChangeArrowheads="1"/>
          </p:cNvSpPr>
          <p:nvPr/>
        </p:nvSpPr>
        <p:spPr bwMode="auto">
          <a:xfrm>
            <a:off x="230188" y="4762499"/>
            <a:ext cx="8037512" cy="971035"/>
          </a:xfrm>
          <a:prstGeom prst="rect">
            <a:avLst/>
          </a:prstGeom>
          <a:noFill/>
          <a:ln w="9525">
            <a:noFill/>
            <a:miter lim="800000"/>
            <a:headEnd/>
            <a:tailEnd/>
          </a:ln>
          <a:effectLst/>
        </p:spPr>
        <p:txBody>
          <a:bodyPr/>
          <a:lstStyle/>
          <a:p>
            <a:pPr marL="169863" indent="-169863">
              <a:spcBef>
                <a:spcPct val="20000"/>
              </a:spcBef>
              <a:spcAft>
                <a:spcPct val="45000"/>
              </a:spcAft>
              <a:buFontTx/>
              <a:buChar char="•"/>
            </a:pPr>
            <a:r>
              <a:rPr lang="az-Latn-AZ" sz="2000" dirty="0" smtClean="0"/>
              <a:t>Görünüş</a:t>
            </a:r>
            <a:r>
              <a:rPr lang="az-Latn-AZ" sz="2000" b="0" dirty="0" smtClean="0"/>
              <a:t> tab vərəqində </a:t>
            </a:r>
            <a:r>
              <a:rPr lang="en-US" sz="2000" dirty="0" err="1" smtClean="0"/>
              <a:t>Sl</a:t>
            </a:r>
            <a:r>
              <a:rPr lang="az-Latn-AZ" sz="2000" dirty="0" err="1" smtClean="0"/>
              <a:t>ayd</a:t>
            </a:r>
            <a:r>
              <a:rPr lang="az-Latn-AZ" sz="2000" dirty="0" smtClean="0"/>
              <a:t> Nümayişi</a:t>
            </a:r>
            <a:r>
              <a:rPr lang="en-US" sz="2000" b="0" dirty="0" smtClean="0"/>
              <a:t> </a:t>
            </a:r>
            <a:r>
              <a:rPr lang="az-Latn-AZ" sz="2000" b="0" dirty="0" smtClean="0"/>
              <a:t>düyməsini </a:t>
            </a:r>
            <a:r>
              <a:rPr lang="az-Latn-AZ" sz="2000" b="0" dirty="0" err="1" smtClean="0"/>
              <a:t>klikləyin</a:t>
            </a:r>
            <a:r>
              <a:rPr lang="en-US" sz="2000" b="0" dirty="0" smtClean="0"/>
              <a:t>. </a:t>
            </a:r>
            <a:r>
              <a:rPr lang="az-Latn-AZ" sz="2000" b="0" dirty="0" smtClean="0"/>
              <a:t>Cari anda hansı slaydın </a:t>
            </a:r>
            <a:r>
              <a:rPr lang="az-Latn-AZ" sz="2000" b="0" dirty="0" err="1" smtClean="0"/>
              <a:t>seçilməsindən</a:t>
            </a:r>
            <a:r>
              <a:rPr lang="az-Latn-AZ" sz="2000" b="0" dirty="0" smtClean="0"/>
              <a:t> asılı olmayaraq nümayiş birinci slayddan başlayır</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6789">
                                            <p:txEl>
                                              <p:pRg st="0" end="0"/>
                                            </p:txEl>
                                          </p:spTgt>
                                        </p:tgtEl>
                                        <p:attrNameLst>
                                          <p:attrName>style.visibility</p:attrName>
                                        </p:attrNameLst>
                                      </p:cBhvr>
                                      <p:to>
                                        <p:strVal val="visible"/>
                                      </p:to>
                                    </p:set>
                                    <p:animEffect transition="in" filter="slide(fromLeft)">
                                      <p:cBhvr>
                                        <p:cTn id="7" dur="500"/>
                                        <p:tgtEl>
                                          <p:spTgt spid="2467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6786">
                                            <p:txEl>
                                              <p:pRg st="0" end="0"/>
                                            </p:txEl>
                                          </p:spTgt>
                                        </p:tgtEl>
                                        <p:attrNameLst>
                                          <p:attrName>style.visibility</p:attrName>
                                        </p:attrNameLst>
                                      </p:cBhvr>
                                      <p:to>
                                        <p:strVal val="visible"/>
                                      </p:to>
                                    </p:set>
                                    <p:animEffect transition="in" filter="slide(fromLeft)">
                                      <p:cBhvr>
                                        <p:cTn id="12" dur="500"/>
                                        <p:tgtEl>
                                          <p:spTgt spid="2467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6786">
                                            <p:txEl>
                                              <p:pRg st="1" end="1"/>
                                            </p:txEl>
                                          </p:spTgt>
                                        </p:tgtEl>
                                        <p:attrNameLst>
                                          <p:attrName>style.visibility</p:attrName>
                                        </p:attrNameLst>
                                      </p:cBhvr>
                                      <p:to>
                                        <p:strVal val="visible"/>
                                      </p:to>
                                    </p:set>
                                    <p:animEffect transition="in" filter="slide(fromLeft)">
                                      <p:cBhvr>
                                        <p:cTn id="17" dur="500"/>
                                        <p:tgtEl>
                                          <p:spTgt spid="2467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6791">
                                            <p:txEl>
                                              <p:pRg st="0" end="0"/>
                                            </p:txEl>
                                          </p:spTgt>
                                        </p:tgtEl>
                                        <p:attrNameLst>
                                          <p:attrName>style.visibility</p:attrName>
                                        </p:attrNameLst>
                                      </p:cBhvr>
                                      <p:to>
                                        <p:strVal val="visible"/>
                                      </p:to>
                                    </p:set>
                                    <p:animEffect transition="in" filter="slide(fromLeft)">
                                      <p:cBhvr>
                                        <p:cTn id="22" dur="500"/>
                                        <p:tgtEl>
                                          <p:spTgt spid="246791">
                                            <p:txEl>
                                              <p:pRg st="0" end="0"/>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46792"/>
                                        </p:tgtEl>
                                        <p:attrNameLst>
                                          <p:attrName>style.visibility</p:attrName>
                                        </p:attrNameLst>
                                      </p:cBhvr>
                                      <p:to>
                                        <p:strVal val="visible"/>
                                      </p:to>
                                    </p:set>
                                    <p:animEffect transition="in" filter="dissolve">
                                      <p:cBhvr>
                                        <p:cTn id="26" dur="500"/>
                                        <p:tgtEl>
                                          <p:spTgt spid="24679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46790">
                                            <p:txEl>
                                              <p:pRg st="0" end="0"/>
                                            </p:txEl>
                                          </p:spTgt>
                                        </p:tgtEl>
                                        <p:attrNameLst>
                                          <p:attrName>style.visibility</p:attrName>
                                        </p:attrNameLst>
                                      </p:cBhvr>
                                      <p:to>
                                        <p:strVal val="visible"/>
                                      </p:to>
                                    </p:set>
                                    <p:animEffect transition="in" filter="slide(fromLeft)">
                                      <p:cBhvr>
                                        <p:cTn id="31" dur="500"/>
                                        <p:tgtEl>
                                          <p:spTgt spid="24679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246793">
                                            <p:txEl>
                                              <p:pRg st="0" end="0"/>
                                            </p:txEl>
                                          </p:spTgt>
                                        </p:tgtEl>
                                        <p:attrNameLst>
                                          <p:attrName>style.visibility</p:attrName>
                                        </p:attrNameLst>
                                      </p:cBhvr>
                                      <p:to>
                                        <p:strVal val="visible"/>
                                      </p:to>
                                    </p:set>
                                    <p:animEffect transition="in" filter="slide(fromLeft)">
                                      <p:cBhvr>
                                        <p:cTn id="36" dur="500"/>
                                        <p:tgtEl>
                                          <p:spTgt spid="2467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build="p" autoUpdateAnimBg="0"/>
      <p:bldP spid="246789" grpId="0" build="p" autoUpdateAnimBg="0" advAuto="0"/>
      <p:bldP spid="246790" grpId="0" build="p" autoUpdateAnimBg="0"/>
      <p:bldP spid="246791" grpId="0" build="p" bldLvl="2" autoUpdateAnimBg="0"/>
      <p:bldP spid="24679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5505" name="Picture 1"/>
          <p:cNvPicPr>
            <a:picLocks noChangeAspect="1" noChangeArrowheads="1"/>
          </p:cNvPicPr>
          <p:nvPr/>
        </p:nvPicPr>
        <p:blipFill>
          <a:blip r:embed="rId3"/>
          <a:srcRect/>
          <a:stretch>
            <a:fillRect/>
          </a:stretch>
        </p:blipFill>
        <p:spPr bwMode="auto">
          <a:xfrm>
            <a:off x="328268" y="981075"/>
            <a:ext cx="5590278" cy="2838450"/>
          </a:xfrm>
          <a:prstGeom prst="rect">
            <a:avLst/>
          </a:prstGeom>
          <a:noFill/>
          <a:ln w="9525">
            <a:noFill/>
            <a:miter lim="800000"/>
            <a:headEnd/>
            <a:tailEnd/>
          </a:ln>
          <a:effectLst/>
        </p:spPr>
      </p:pic>
      <p:sp>
        <p:nvSpPr>
          <p:cNvPr id="252930" name="Rectangle 2"/>
          <p:cNvSpPr>
            <a:spLocks noGrp="1" noChangeArrowheads="1"/>
          </p:cNvSpPr>
          <p:nvPr>
            <p:ph type="title"/>
          </p:nvPr>
        </p:nvSpPr>
        <p:spPr>
          <a:xfrm>
            <a:off x="239713" y="63500"/>
            <a:ext cx="8904287" cy="614363"/>
          </a:xfrm>
        </p:spPr>
        <p:txBody>
          <a:bodyPr/>
          <a:lstStyle/>
          <a:p>
            <a:r>
              <a:rPr lang="az-Latn-AZ" smtClean="0"/>
              <a:t>Paylama materiallarının çapı	</a:t>
            </a:r>
            <a:endParaRPr lang="en-US"/>
          </a:p>
        </p:txBody>
      </p:sp>
      <p:sp>
        <p:nvSpPr>
          <p:cNvPr id="252931" name="Rectangle 3"/>
          <p:cNvSpPr>
            <a:spLocks noChangeArrowheads="1"/>
          </p:cNvSpPr>
          <p:nvPr/>
        </p:nvSpPr>
        <p:spPr bwMode="auto">
          <a:xfrm>
            <a:off x="6119813" y="897617"/>
            <a:ext cx="2744787" cy="2763838"/>
          </a:xfrm>
          <a:prstGeom prst="rect">
            <a:avLst/>
          </a:prstGeom>
          <a:noFill/>
          <a:ln w="9525">
            <a:noFill/>
            <a:miter lim="800000"/>
            <a:headEnd/>
            <a:tailEnd/>
          </a:ln>
          <a:effectLst/>
        </p:spPr>
        <p:txBody>
          <a:bodyPr/>
          <a:lstStyle/>
          <a:p>
            <a:pPr>
              <a:spcBef>
                <a:spcPct val="20000"/>
              </a:spcBef>
              <a:spcAft>
                <a:spcPct val="75000"/>
              </a:spcAft>
            </a:pPr>
            <a:r>
              <a:rPr lang="az-Latn-AZ" b="0" dirty="0" err="1" smtClean="0"/>
              <a:t>Dinləyicilər</a:t>
            </a:r>
            <a:r>
              <a:rPr lang="az-Latn-AZ" b="0" dirty="0" smtClean="0"/>
              <a:t> üçün </a:t>
            </a:r>
            <a:r>
              <a:rPr lang="en-US" b="0" dirty="0" smtClean="0"/>
              <a:t>PowerPoint</a:t>
            </a:r>
            <a:r>
              <a:rPr lang="az-Latn-AZ" b="0" dirty="0" smtClean="0"/>
              <a:t>-</a:t>
            </a:r>
            <a:r>
              <a:rPr lang="az-Latn-AZ" b="0" dirty="0" err="1" smtClean="0"/>
              <a:t>in</a:t>
            </a:r>
            <a:r>
              <a:rPr lang="az-Latn-AZ" b="0" dirty="0" smtClean="0"/>
              <a:t> ən ümumi çap materialları tipi </a:t>
            </a:r>
            <a:r>
              <a:rPr lang="az-Latn-AZ" dirty="0" smtClean="0"/>
              <a:t>paylama materialı</a:t>
            </a:r>
            <a:r>
              <a:rPr lang="az-Latn-AZ" b="0" dirty="0" smtClean="0"/>
              <a:t> adlanır</a:t>
            </a:r>
            <a:r>
              <a:rPr lang="en-US" b="0" dirty="0" smtClean="0"/>
              <a:t>. </a:t>
            </a:r>
            <a:endParaRPr lang="en-US" b="0" dirty="0"/>
          </a:p>
          <a:p>
            <a:pPr>
              <a:spcBef>
                <a:spcPct val="20000"/>
              </a:spcBef>
              <a:spcAft>
                <a:spcPct val="75000"/>
              </a:spcAft>
            </a:pPr>
            <a:r>
              <a:rPr lang="az-Latn-AZ" b="0" dirty="0" smtClean="0"/>
              <a:t>Paylama materialları hər bir səhifə üçün bir və ya doqquza qədər bir neçə slayddan ibarət ola bilər</a:t>
            </a:r>
            <a:r>
              <a:rPr lang="en-US" b="0" dirty="0" smtClean="0"/>
              <a:t>.</a:t>
            </a:r>
            <a:endParaRPr lang="en-US" b="0" dirty="0"/>
          </a:p>
        </p:txBody>
      </p:sp>
      <p:sp>
        <p:nvSpPr>
          <p:cNvPr id="2529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2938" name="Rectangle 10"/>
          <p:cNvSpPr>
            <a:spLocks noChangeArrowheads="1"/>
          </p:cNvSpPr>
          <p:nvPr/>
        </p:nvSpPr>
        <p:spPr bwMode="auto">
          <a:xfrm>
            <a:off x="239713" y="3994150"/>
            <a:ext cx="5926137" cy="1467536"/>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Ən yaxşı praktik üsul  istədiyiniz tip paylama materiallarını seçmək üçün aşağıdakı kimi </a:t>
            </a:r>
            <a:r>
              <a:rPr lang="az-Latn-AZ" smtClean="0">
                <a:solidFill>
                  <a:srgbClr val="FFCC00"/>
                </a:solidFill>
              </a:rPr>
              <a:t>Çapa </a:t>
            </a:r>
            <a:r>
              <a:rPr lang="az-Latn-AZ" err="1" smtClean="0">
                <a:solidFill>
                  <a:srgbClr val="FFCC00"/>
                </a:solidFill>
              </a:rPr>
              <a:t>Öncəbaxış</a:t>
            </a:r>
            <a:r>
              <a:rPr lang="az-Latn-AZ" b="0" smtClean="0">
                <a:solidFill>
                  <a:srgbClr val="FFCC00"/>
                </a:solidFill>
              </a:rPr>
              <a:t>-dan istifadə etməkdir.</a:t>
            </a:r>
            <a:r>
              <a:rPr lang="en-US" b="0" smtClean="0">
                <a:solidFill>
                  <a:srgbClr val="FFCC00"/>
                </a:solidFill>
              </a:rPr>
              <a:t> </a:t>
            </a:r>
            <a:r>
              <a:rPr lang="az-Latn-AZ" b="0" smtClean="0">
                <a:solidFill>
                  <a:srgbClr val="FFCC00"/>
                </a:solidFill>
              </a:rPr>
              <a:t>Bu üsulla siz paylama materiallarının çapdan qabaq necə göründüyünü müşahidə edə bilərsiniz</a:t>
            </a:r>
            <a:r>
              <a:rPr lang="en-US" b="0" smtClean="0">
                <a:solidFill>
                  <a:srgbClr val="FFCC00"/>
                </a:solidFill>
              </a:rPr>
              <a:t>. </a:t>
            </a:r>
            <a:endParaRPr lang="en-US" b="0">
              <a:solidFill>
                <a:srgbClr val="FFCC00"/>
              </a:solidFill>
            </a:endParaRPr>
          </a:p>
        </p:txBody>
      </p:sp>
      <p:sp>
        <p:nvSpPr>
          <p:cNvPr id="11" name="TextBox 10"/>
          <p:cNvSpPr txBox="1"/>
          <p:nvPr/>
        </p:nvSpPr>
        <p:spPr>
          <a:xfrm>
            <a:off x="961389" y="1112824"/>
            <a:ext cx="1153161"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12" name="TextBox 11"/>
          <p:cNvSpPr txBox="1"/>
          <p:nvPr/>
        </p:nvSpPr>
        <p:spPr>
          <a:xfrm>
            <a:off x="1285239" y="1427149"/>
            <a:ext cx="962661" cy="215444"/>
          </a:xfrm>
          <a:prstGeom prst="rect">
            <a:avLst/>
          </a:prstGeom>
          <a:noFill/>
        </p:spPr>
        <p:txBody>
          <a:bodyPr wrap="square" rtlCol="0">
            <a:spAutoFit/>
          </a:bodyPr>
          <a:lstStyle/>
          <a:p>
            <a:r>
              <a:rPr lang="az-Latn-AZ" sz="800" b="0" smtClean="0">
                <a:solidFill>
                  <a:schemeClr val="accent2">
                    <a:lumMod val="75000"/>
                  </a:schemeClr>
                </a:solidFill>
              </a:rPr>
              <a:t>Nəyi çap et:</a:t>
            </a:r>
            <a:endParaRPr lang="en-US" sz="700" b="0">
              <a:solidFill>
                <a:schemeClr val="accent2">
                  <a:lumMod val="75000"/>
                </a:schemeClr>
              </a:solidFill>
            </a:endParaRPr>
          </a:p>
        </p:txBody>
      </p:sp>
      <p:sp>
        <p:nvSpPr>
          <p:cNvPr id="13" name="TextBox 12"/>
          <p:cNvSpPr txBox="1"/>
          <p:nvPr/>
        </p:nvSpPr>
        <p:spPr>
          <a:xfrm>
            <a:off x="1219200" y="1703374"/>
            <a:ext cx="1219200"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endParaRPr lang="en-US" sz="700" b="0">
              <a:solidFill>
                <a:schemeClr val="accent2">
                  <a:lumMod val="75000"/>
                </a:schemeClr>
              </a:solidFill>
            </a:endParaRPr>
          </a:p>
        </p:txBody>
      </p:sp>
      <p:sp>
        <p:nvSpPr>
          <p:cNvPr id="14" name="TextBox 13"/>
          <p:cNvSpPr txBox="1"/>
          <p:nvPr/>
        </p:nvSpPr>
        <p:spPr>
          <a:xfrm>
            <a:off x="1218564" y="1903399"/>
            <a:ext cx="812249" cy="215444"/>
          </a:xfrm>
          <a:prstGeom prst="rect">
            <a:avLst/>
          </a:prstGeom>
          <a:noFill/>
        </p:spPr>
        <p:txBody>
          <a:bodyPr wrap="square" rtlCol="0">
            <a:spAutoFit/>
          </a:bodyPr>
          <a:lstStyle/>
          <a:p>
            <a:r>
              <a:rPr lang="az-Latn-AZ" sz="800" b="0" smtClean="0">
                <a:solidFill>
                  <a:schemeClr val="accent2">
                    <a:lumMod val="75000"/>
                  </a:schemeClr>
                </a:solidFill>
              </a:rPr>
              <a:t>Slaydlar</a:t>
            </a:r>
            <a:r>
              <a:rPr lang="en-IE" sz="800" b="0" smtClean="0">
                <a:solidFill>
                  <a:schemeClr val="accent2">
                    <a:lumMod val="75000"/>
                  </a:schemeClr>
                </a:solidFill>
              </a:rPr>
              <a:t>...</a:t>
            </a:r>
            <a:endParaRPr lang="en-US" sz="700" b="0">
              <a:solidFill>
                <a:schemeClr val="accent2">
                  <a:lumMod val="75000"/>
                </a:schemeClr>
              </a:solidFill>
            </a:endParaRPr>
          </a:p>
        </p:txBody>
      </p:sp>
      <p:sp>
        <p:nvSpPr>
          <p:cNvPr id="15" name="TextBox 14"/>
          <p:cNvSpPr txBox="1"/>
          <p:nvPr/>
        </p:nvSpPr>
        <p:spPr>
          <a:xfrm>
            <a:off x="1218563" y="2058974"/>
            <a:ext cx="201041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1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16" name="TextBox 15"/>
          <p:cNvSpPr txBox="1"/>
          <p:nvPr/>
        </p:nvSpPr>
        <p:spPr>
          <a:xfrm>
            <a:off x="1218563" y="2224074"/>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2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17" name="TextBox 16"/>
          <p:cNvSpPr txBox="1"/>
          <p:nvPr/>
        </p:nvSpPr>
        <p:spPr>
          <a:xfrm>
            <a:off x="1190625" y="2389175"/>
            <a:ext cx="2133600" cy="323165"/>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3 slayd</a:t>
            </a:r>
            <a:r>
              <a:rPr lang="en-IE" sz="800" b="0" smtClean="0">
                <a:solidFill>
                  <a:schemeClr val="accent2">
                    <a:lumMod val="75000"/>
                  </a:schemeClr>
                </a:solidFill>
              </a:rPr>
              <a:t>)</a:t>
            </a:r>
            <a:endParaRPr lang="en-US" sz="700" b="0" smtClean="0">
              <a:solidFill>
                <a:schemeClr val="accent2">
                  <a:lumMod val="75000"/>
                </a:schemeClr>
              </a:solidFill>
            </a:endParaRPr>
          </a:p>
          <a:p>
            <a:endParaRPr lang="en-US" sz="700" b="0">
              <a:solidFill>
                <a:schemeClr val="accent2">
                  <a:lumMod val="75000"/>
                </a:schemeClr>
              </a:solidFill>
            </a:endParaRPr>
          </a:p>
        </p:txBody>
      </p:sp>
      <p:sp>
        <p:nvSpPr>
          <p:cNvPr id="18" name="TextBox 17"/>
          <p:cNvSpPr txBox="1"/>
          <p:nvPr/>
        </p:nvSpPr>
        <p:spPr>
          <a:xfrm>
            <a:off x="1189988" y="2532574"/>
            <a:ext cx="1972312" cy="215444"/>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4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19" name="TextBox 18"/>
          <p:cNvSpPr txBox="1"/>
          <p:nvPr/>
        </p:nvSpPr>
        <p:spPr>
          <a:xfrm>
            <a:off x="1218563" y="2701512"/>
            <a:ext cx="195326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6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0" name="TextBox 19"/>
          <p:cNvSpPr txBox="1"/>
          <p:nvPr/>
        </p:nvSpPr>
        <p:spPr>
          <a:xfrm>
            <a:off x="1218563" y="2870450"/>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9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1" name="TextBox 20"/>
          <p:cNvSpPr txBox="1"/>
          <p:nvPr/>
        </p:nvSpPr>
        <p:spPr>
          <a:xfrm>
            <a:off x="1218563" y="3039388"/>
            <a:ext cx="1705611" cy="215444"/>
          </a:xfrm>
          <a:prstGeom prst="rect">
            <a:avLst/>
          </a:prstGeom>
          <a:noFill/>
        </p:spPr>
        <p:txBody>
          <a:bodyPr wrap="square" rtlCol="0">
            <a:spAutoFit/>
          </a:bodyPr>
          <a:lstStyle/>
          <a:p>
            <a:r>
              <a:rPr lang="az-Latn-AZ" sz="800" b="0" smtClean="0">
                <a:solidFill>
                  <a:schemeClr val="accent2">
                    <a:lumMod val="75000"/>
                  </a:schemeClr>
                </a:solidFill>
              </a:rPr>
              <a:t>Qeyd Səhifələri</a:t>
            </a:r>
            <a:endParaRPr lang="en-US" sz="700" b="0">
              <a:solidFill>
                <a:schemeClr val="accent2">
                  <a:lumMod val="75000"/>
                </a:schemeClr>
              </a:solidFill>
            </a:endParaRPr>
          </a:p>
        </p:txBody>
      </p:sp>
      <p:sp>
        <p:nvSpPr>
          <p:cNvPr id="22" name="TextBox 21"/>
          <p:cNvSpPr txBox="1"/>
          <p:nvPr/>
        </p:nvSpPr>
        <p:spPr>
          <a:xfrm>
            <a:off x="1209038" y="3179749"/>
            <a:ext cx="1705611" cy="215444"/>
          </a:xfrm>
          <a:prstGeom prst="rect">
            <a:avLst/>
          </a:prstGeom>
          <a:noFill/>
        </p:spPr>
        <p:txBody>
          <a:bodyPr wrap="square" rtlCol="0">
            <a:spAutoFit/>
          </a:bodyPr>
          <a:lstStyle/>
          <a:p>
            <a:r>
              <a:rPr lang="az-Latn-AZ" sz="800" b="0" smtClean="0">
                <a:solidFill>
                  <a:schemeClr val="accent2">
                    <a:lumMod val="75000"/>
                  </a:schemeClr>
                </a:solidFill>
              </a:rPr>
              <a:t>Strukturlu Görünüş</a:t>
            </a:r>
            <a:endParaRPr lang="en-US" sz="70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slide(fromTop)">
                                      <p:cBhvr>
                                        <p:cTn id="7" dur="500"/>
                                        <p:tgtEl>
                                          <p:spTgt spid="252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2931">
                                            <p:txEl>
                                              <p:pRg st="1" end="1"/>
                                            </p:txEl>
                                          </p:spTgt>
                                        </p:tgtEl>
                                        <p:attrNameLst>
                                          <p:attrName>style.visibility</p:attrName>
                                        </p:attrNameLst>
                                      </p:cBhvr>
                                      <p:to>
                                        <p:strVal val="visible"/>
                                      </p:to>
                                    </p:set>
                                    <p:animEffect transition="in" filter="slide(fromTop)">
                                      <p:cBhvr>
                                        <p:cTn id="12" dur="500"/>
                                        <p:tgtEl>
                                          <p:spTgt spid="252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2938">
                                            <p:txEl>
                                              <p:pRg st="0" end="0"/>
                                            </p:txEl>
                                          </p:spTgt>
                                        </p:tgtEl>
                                        <p:attrNameLst>
                                          <p:attrName>style.visibility</p:attrName>
                                        </p:attrNameLst>
                                      </p:cBhvr>
                                      <p:to>
                                        <p:strVal val="visible"/>
                                      </p:to>
                                    </p:set>
                                    <p:animEffect transition="in" filter="slide(fromLeft)">
                                      <p:cBhvr>
                                        <p:cTn id="17" dur="500"/>
                                        <p:tgtEl>
                                          <p:spTgt spid="252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P spid="252938"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239713" y="63500"/>
            <a:ext cx="8904287" cy="614363"/>
          </a:xfrm>
        </p:spPr>
        <p:txBody>
          <a:bodyPr/>
          <a:lstStyle/>
          <a:p>
            <a:r>
              <a:rPr lang="az-Latn-AZ" smtClean="0"/>
              <a:t>Paylama materiallarının çapı</a:t>
            </a:r>
            <a:endParaRPr lang="en-US"/>
          </a:p>
        </p:txBody>
      </p:sp>
      <p:sp>
        <p:nvSpPr>
          <p:cNvPr id="254979" name="Rectangle 3"/>
          <p:cNvSpPr>
            <a:spLocks noChangeArrowheads="1"/>
          </p:cNvSpPr>
          <p:nvPr/>
        </p:nvSpPr>
        <p:spPr bwMode="auto">
          <a:xfrm>
            <a:off x="6129338" y="825500"/>
            <a:ext cx="2744787" cy="1841500"/>
          </a:xfrm>
          <a:prstGeom prst="rect">
            <a:avLst/>
          </a:prstGeom>
          <a:noFill/>
          <a:ln w="9525">
            <a:noFill/>
            <a:miter lim="800000"/>
            <a:headEnd/>
            <a:tailEnd/>
          </a:ln>
          <a:effectLst/>
        </p:spPr>
        <p:txBody>
          <a:bodyPr/>
          <a:lstStyle/>
          <a:p>
            <a:pPr>
              <a:spcBef>
                <a:spcPct val="20000"/>
              </a:spcBef>
              <a:spcAft>
                <a:spcPct val="75000"/>
              </a:spcAft>
            </a:pPr>
            <a:r>
              <a:rPr lang="az-Latn-AZ" b="0" dirty="0" smtClean="0"/>
              <a:t>Paylama materiallarını çap etmək üçün </a:t>
            </a:r>
            <a:r>
              <a:rPr lang="en-US" dirty="0" smtClean="0"/>
              <a:t>Microsoft Office</a:t>
            </a:r>
            <a:r>
              <a:rPr lang="az-Latn-AZ" dirty="0" smtClean="0"/>
              <a:t> Düyməsi </a:t>
            </a:r>
            <a:r>
              <a:rPr lang="en-US" dirty="0" smtClean="0"/>
              <a:t> </a:t>
            </a:r>
            <a:r>
              <a:rPr lang="az-Latn-AZ" dirty="0" smtClean="0"/>
              <a:t>    </a:t>
            </a:r>
            <a:r>
              <a:rPr lang="en-US" dirty="0" smtClean="0"/>
              <a:t> </a:t>
            </a:r>
            <a:r>
              <a:rPr lang="az-Latn-AZ" b="0" dirty="0" smtClean="0"/>
              <a:t>klikləndikdə açılan menyudan </a:t>
            </a:r>
            <a:r>
              <a:rPr lang="az-Latn-AZ" dirty="0" smtClean="0"/>
              <a:t>Çapa Öncəbaxış</a:t>
            </a:r>
            <a:r>
              <a:rPr lang="az-Latn-AZ" b="0" dirty="0" smtClean="0"/>
              <a:t> düyməsini klikləyin</a:t>
            </a:r>
            <a:r>
              <a:rPr lang="en-US" b="0" dirty="0" smtClean="0"/>
              <a:t>.</a:t>
            </a:r>
            <a:endParaRPr lang="en-US" b="0" dirty="0"/>
          </a:p>
        </p:txBody>
      </p:sp>
      <p:graphicFrame>
        <p:nvGraphicFramePr>
          <p:cNvPr id="254980" name="Object 4"/>
          <p:cNvGraphicFramePr>
            <a:graphicFrameLocks noChangeAspect="1"/>
          </p:cNvGraphicFramePr>
          <p:nvPr/>
        </p:nvGraphicFramePr>
        <p:xfrm>
          <a:off x="339725" y="4078288"/>
          <a:ext cx="269875" cy="303212"/>
        </p:xfrm>
        <a:graphic>
          <a:graphicData uri="http://schemas.openxmlformats.org/presentationml/2006/ole">
            <p:oleObj spid="_x0000_s254980" name="Visio" r:id="rId4" imgW="270231" imgH="303063" progId="">
              <p:embed/>
            </p:oleObj>
          </a:graphicData>
        </a:graphic>
      </p:graphicFrame>
      <p:graphicFrame>
        <p:nvGraphicFramePr>
          <p:cNvPr id="254981" name="Object 5"/>
          <p:cNvGraphicFramePr>
            <a:graphicFrameLocks noChangeAspect="1"/>
          </p:cNvGraphicFramePr>
          <p:nvPr/>
        </p:nvGraphicFramePr>
        <p:xfrm>
          <a:off x="339725" y="4792663"/>
          <a:ext cx="269875" cy="303212"/>
        </p:xfrm>
        <a:graphic>
          <a:graphicData uri="http://schemas.openxmlformats.org/presentationml/2006/ole">
            <p:oleObj spid="_x0000_s254981" name="Visio" r:id="rId5" imgW="270231" imgH="303063" progId="">
              <p:embed/>
            </p:oleObj>
          </a:graphicData>
        </a:graphic>
      </p:graphicFrame>
      <p:sp>
        <p:nvSpPr>
          <p:cNvPr id="25498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4984" name="Rectangle 8"/>
          <p:cNvSpPr>
            <a:spLocks noChangeArrowheads="1"/>
          </p:cNvSpPr>
          <p:nvPr/>
        </p:nvSpPr>
        <p:spPr bwMode="auto">
          <a:xfrm>
            <a:off x="676275" y="4064000"/>
            <a:ext cx="5940425" cy="1075679"/>
          </a:xfrm>
          <a:prstGeom prst="rect">
            <a:avLst/>
          </a:prstGeom>
          <a:noFill/>
          <a:ln w="9525" algn="ctr">
            <a:noFill/>
            <a:miter lim="800000"/>
            <a:headEnd/>
            <a:tailEnd/>
          </a:ln>
          <a:effectLst/>
        </p:spPr>
        <p:txBody>
          <a:bodyPr>
            <a:spAutoFit/>
          </a:bodyPr>
          <a:lstStyle/>
          <a:p>
            <a:pPr>
              <a:spcBef>
                <a:spcPct val="20000"/>
              </a:spcBef>
              <a:spcAft>
                <a:spcPct val="35000"/>
              </a:spcAft>
            </a:pPr>
            <a:r>
              <a:rPr lang="az-Latn-AZ" smtClean="0">
                <a:solidFill>
                  <a:srgbClr val="FFCC00"/>
                </a:solidFill>
              </a:rPr>
              <a:t>Çapa </a:t>
            </a:r>
            <a:r>
              <a:rPr lang="az-Latn-AZ" err="1" smtClean="0">
                <a:solidFill>
                  <a:srgbClr val="FFCC00"/>
                </a:solidFill>
              </a:rPr>
              <a:t>Öncəbaxış</a:t>
            </a:r>
            <a:r>
              <a:rPr lang="az-Latn-AZ" b="0" smtClean="0">
                <a:solidFill>
                  <a:srgbClr val="FFCC00"/>
                </a:solidFill>
              </a:rPr>
              <a:t>-da paylama materiallarının tipini göstərmək üçün </a:t>
            </a:r>
            <a:r>
              <a:rPr lang="az-Latn-AZ" smtClean="0">
                <a:solidFill>
                  <a:srgbClr val="FFCC00"/>
                </a:solidFill>
              </a:rPr>
              <a:t>Nəyi Çap et </a:t>
            </a:r>
            <a:r>
              <a:rPr lang="az-Latn-AZ" b="0" smtClean="0">
                <a:solidFill>
                  <a:srgbClr val="FFCC00"/>
                </a:solidFill>
              </a:rPr>
              <a:t>qutusunda oxu </a:t>
            </a:r>
            <a:r>
              <a:rPr lang="az-Latn-AZ" b="0" err="1" smtClean="0">
                <a:solidFill>
                  <a:srgbClr val="FFCC00"/>
                </a:solidFill>
              </a:rPr>
              <a:t>klikləyin</a:t>
            </a:r>
            <a:r>
              <a:rPr lang="en-US" b="0" smtClean="0">
                <a:solidFill>
                  <a:srgbClr val="FFCC00"/>
                </a:solidFill>
              </a:rPr>
              <a:t>. </a:t>
            </a:r>
            <a:endParaRPr lang="en-US" b="0">
              <a:solidFill>
                <a:srgbClr val="FFCC00"/>
              </a:solidFill>
            </a:endParaRPr>
          </a:p>
          <a:p>
            <a:pPr>
              <a:spcBef>
                <a:spcPct val="20000"/>
              </a:spcBef>
              <a:spcAft>
                <a:spcPct val="35000"/>
              </a:spcAft>
            </a:pPr>
            <a:r>
              <a:rPr lang="az-Latn-AZ" b="0" smtClean="0">
                <a:solidFill>
                  <a:srgbClr val="FFCC00"/>
                </a:solidFill>
              </a:rPr>
              <a:t>İstədiyiniz paylama materialları tipini seçin</a:t>
            </a:r>
            <a:r>
              <a:rPr lang="en-US" b="0" smtClean="0">
                <a:solidFill>
                  <a:srgbClr val="FFCC00"/>
                </a:solidFill>
              </a:rPr>
              <a:t>.</a:t>
            </a:r>
            <a:endParaRPr lang="en-US" b="0">
              <a:solidFill>
                <a:srgbClr val="FFCC00"/>
              </a:solidFill>
            </a:endParaRPr>
          </a:p>
        </p:txBody>
      </p:sp>
      <p:sp>
        <p:nvSpPr>
          <p:cNvPr id="254988" name="Rectangle 12"/>
          <p:cNvSpPr>
            <a:spLocks noChangeArrowheads="1"/>
          </p:cNvSpPr>
          <p:nvPr/>
        </p:nvSpPr>
        <p:spPr bwMode="auto">
          <a:xfrm>
            <a:off x="6091238" y="3215718"/>
            <a:ext cx="2744787" cy="651947"/>
          </a:xfrm>
          <a:prstGeom prst="rect">
            <a:avLst/>
          </a:prstGeom>
          <a:noFill/>
          <a:ln w="9525">
            <a:noFill/>
            <a:miter lim="800000"/>
            <a:headEnd/>
            <a:tailEnd/>
          </a:ln>
          <a:effectLst/>
        </p:spPr>
        <p:txBody>
          <a:bodyPr/>
          <a:lstStyle/>
          <a:p>
            <a:pPr>
              <a:spcBef>
                <a:spcPct val="20000"/>
              </a:spcBef>
              <a:spcAft>
                <a:spcPct val="75000"/>
              </a:spcAft>
            </a:pPr>
            <a:r>
              <a:rPr lang="az-Latn-AZ" b="0" dirty="0" smtClean="0"/>
              <a:t>Sonra şəkildə göstərilən addımları yerinə yetirin</a:t>
            </a:r>
            <a:r>
              <a:rPr lang="en-US" b="0" dirty="0" smtClean="0"/>
              <a:t>.</a:t>
            </a:r>
            <a:r>
              <a:rPr lang="en-US" sz="2000" b="0" dirty="0" smtClean="0"/>
              <a:t>  </a:t>
            </a:r>
            <a:endParaRPr lang="en-US" sz="2000" b="0" dirty="0"/>
          </a:p>
        </p:txBody>
      </p:sp>
      <p:pic>
        <p:nvPicPr>
          <p:cNvPr id="254989" name="Picture 13" descr="Button image"/>
          <p:cNvPicPr>
            <a:picLocks noChangeAspect="1" noChangeArrowheads="1"/>
          </p:cNvPicPr>
          <p:nvPr/>
        </p:nvPicPr>
        <p:blipFill>
          <a:blip r:embed="rId6"/>
          <a:srcRect/>
          <a:stretch>
            <a:fillRect/>
          </a:stretch>
        </p:blipFill>
        <p:spPr bwMode="auto">
          <a:xfrm>
            <a:off x="7260453" y="1717032"/>
            <a:ext cx="246063" cy="246062"/>
          </a:xfrm>
          <a:prstGeom prst="rect">
            <a:avLst/>
          </a:prstGeom>
          <a:noFill/>
        </p:spPr>
      </p:pic>
      <p:pic>
        <p:nvPicPr>
          <p:cNvPr id="27" name="Picture 1"/>
          <p:cNvPicPr>
            <a:picLocks noChangeAspect="1" noChangeArrowheads="1"/>
          </p:cNvPicPr>
          <p:nvPr/>
        </p:nvPicPr>
        <p:blipFill>
          <a:blip r:embed="rId7"/>
          <a:srcRect/>
          <a:stretch>
            <a:fillRect/>
          </a:stretch>
        </p:blipFill>
        <p:spPr bwMode="auto">
          <a:xfrm>
            <a:off x="328268" y="981075"/>
            <a:ext cx="5590278" cy="2838450"/>
          </a:xfrm>
          <a:prstGeom prst="rect">
            <a:avLst/>
          </a:prstGeom>
          <a:noFill/>
          <a:ln w="9525">
            <a:noFill/>
            <a:miter lim="800000"/>
            <a:headEnd/>
            <a:tailEnd/>
          </a:ln>
          <a:effectLst/>
        </p:spPr>
      </p:pic>
      <p:sp>
        <p:nvSpPr>
          <p:cNvPr id="28" name="TextBox 27"/>
          <p:cNvSpPr txBox="1"/>
          <p:nvPr/>
        </p:nvSpPr>
        <p:spPr>
          <a:xfrm>
            <a:off x="961389" y="1112824"/>
            <a:ext cx="1000761"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29" name="TextBox 28"/>
          <p:cNvSpPr txBox="1"/>
          <p:nvPr/>
        </p:nvSpPr>
        <p:spPr>
          <a:xfrm>
            <a:off x="1285239" y="1427149"/>
            <a:ext cx="812249" cy="215444"/>
          </a:xfrm>
          <a:prstGeom prst="rect">
            <a:avLst/>
          </a:prstGeom>
          <a:noFill/>
        </p:spPr>
        <p:txBody>
          <a:bodyPr wrap="square" rtlCol="0">
            <a:spAutoFit/>
          </a:bodyPr>
          <a:lstStyle/>
          <a:p>
            <a:r>
              <a:rPr lang="az-Latn-AZ" sz="800" b="0" smtClean="0">
                <a:solidFill>
                  <a:schemeClr val="accent2">
                    <a:lumMod val="75000"/>
                  </a:schemeClr>
                </a:solidFill>
              </a:rPr>
              <a:t>Nəyi Çap et...</a:t>
            </a:r>
            <a:endParaRPr lang="en-US" sz="700" b="0">
              <a:solidFill>
                <a:schemeClr val="accent2">
                  <a:lumMod val="75000"/>
                </a:schemeClr>
              </a:solidFill>
            </a:endParaRPr>
          </a:p>
        </p:txBody>
      </p:sp>
      <p:sp>
        <p:nvSpPr>
          <p:cNvPr id="22" name="TextBox 13"/>
          <p:cNvSpPr txBox="1"/>
          <p:nvPr/>
        </p:nvSpPr>
        <p:spPr>
          <a:xfrm>
            <a:off x="1218564" y="1874824"/>
            <a:ext cx="812249" cy="215444"/>
          </a:xfrm>
          <a:prstGeom prst="rect">
            <a:avLst/>
          </a:prstGeom>
          <a:noFill/>
        </p:spPr>
        <p:txBody>
          <a:bodyPr wrap="square" rtlCol="0">
            <a:spAutoFit/>
          </a:bodyPr>
          <a:lstStyle/>
          <a:p>
            <a:r>
              <a:rPr lang="az-Latn-AZ" sz="800" b="0" smtClean="0">
                <a:solidFill>
                  <a:schemeClr val="accent2">
                    <a:lumMod val="75000"/>
                  </a:schemeClr>
                </a:solidFill>
              </a:rPr>
              <a:t>Slaydlar</a:t>
            </a:r>
            <a:r>
              <a:rPr lang="en-IE" sz="800" b="0" smtClean="0">
                <a:solidFill>
                  <a:schemeClr val="accent2">
                    <a:lumMod val="75000"/>
                  </a:schemeClr>
                </a:solidFill>
              </a:rPr>
              <a:t>...</a:t>
            </a:r>
            <a:endParaRPr lang="en-US" sz="700" b="0">
              <a:solidFill>
                <a:schemeClr val="accent2">
                  <a:lumMod val="75000"/>
                </a:schemeClr>
              </a:solidFill>
            </a:endParaRPr>
          </a:p>
        </p:txBody>
      </p:sp>
      <p:sp>
        <p:nvSpPr>
          <p:cNvPr id="23" name="TextBox 14"/>
          <p:cNvSpPr txBox="1"/>
          <p:nvPr/>
        </p:nvSpPr>
        <p:spPr>
          <a:xfrm>
            <a:off x="1218563" y="2030399"/>
            <a:ext cx="201041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1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4" name="TextBox 15"/>
          <p:cNvSpPr txBox="1"/>
          <p:nvPr/>
        </p:nvSpPr>
        <p:spPr>
          <a:xfrm>
            <a:off x="1218563" y="2195499"/>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2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5" name="TextBox 16"/>
          <p:cNvSpPr txBox="1"/>
          <p:nvPr/>
        </p:nvSpPr>
        <p:spPr>
          <a:xfrm>
            <a:off x="1190625" y="2360600"/>
            <a:ext cx="2133600" cy="323165"/>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3 slayd</a:t>
            </a:r>
            <a:r>
              <a:rPr lang="en-IE" sz="800" b="0" smtClean="0">
                <a:solidFill>
                  <a:schemeClr val="accent2">
                    <a:lumMod val="75000"/>
                  </a:schemeClr>
                </a:solidFill>
              </a:rPr>
              <a:t>)</a:t>
            </a:r>
            <a:endParaRPr lang="en-US" sz="700" b="0" smtClean="0">
              <a:solidFill>
                <a:schemeClr val="accent2">
                  <a:lumMod val="75000"/>
                </a:schemeClr>
              </a:solidFill>
            </a:endParaRPr>
          </a:p>
          <a:p>
            <a:endParaRPr lang="en-US" sz="700" b="0">
              <a:solidFill>
                <a:schemeClr val="accent2">
                  <a:lumMod val="75000"/>
                </a:schemeClr>
              </a:solidFill>
            </a:endParaRPr>
          </a:p>
        </p:txBody>
      </p:sp>
      <p:sp>
        <p:nvSpPr>
          <p:cNvPr id="26" name="TextBox 17"/>
          <p:cNvSpPr txBox="1"/>
          <p:nvPr/>
        </p:nvSpPr>
        <p:spPr>
          <a:xfrm>
            <a:off x="1189988" y="2503999"/>
            <a:ext cx="1972312" cy="215444"/>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4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38" name="TextBox 18"/>
          <p:cNvSpPr txBox="1"/>
          <p:nvPr/>
        </p:nvSpPr>
        <p:spPr>
          <a:xfrm>
            <a:off x="1218563" y="2672937"/>
            <a:ext cx="195326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6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39" name="TextBox 19"/>
          <p:cNvSpPr txBox="1"/>
          <p:nvPr/>
        </p:nvSpPr>
        <p:spPr>
          <a:xfrm>
            <a:off x="1218563" y="2841875"/>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9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40" name="TextBox 20"/>
          <p:cNvSpPr txBox="1"/>
          <p:nvPr/>
        </p:nvSpPr>
        <p:spPr>
          <a:xfrm>
            <a:off x="1218563" y="3010813"/>
            <a:ext cx="1705611" cy="215444"/>
          </a:xfrm>
          <a:prstGeom prst="rect">
            <a:avLst/>
          </a:prstGeom>
          <a:noFill/>
        </p:spPr>
        <p:txBody>
          <a:bodyPr wrap="square" rtlCol="0">
            <a:spAutoFit/>
          </a:bodyPr>
          <a:lstStyle/>
          <a:p>
            <a:r>
              <a:rPr lang="az-Latn-AZ" sz="800" b="0" smtClean="0">
                <a:solidFill>
                  <a:schemeClr val="accent2">
                    <a:lumMod val="75000"/>
                  </a:schemeClr>
                </a:solidFill>
              </a:rPr>
              <a:t>Qeyd Səhifələri</a:t>
            </a:r>
            <a:endParaRPr lang="en-US" sz="700" b="0">
              <a:solidFill>
                <a:schemeClr val="accent2">
                  <a:lumMod val="75000"/>
                </a:schemeClr>
              </a:solidFill>
            </a:endParaRPr>
          </a:p>
        </p:txBody>
      </p:sp>
      <p:sp>
        <p:nvSpPr>
          <p:cNvPr id="41" name="TextBox 21"/>
          <p:cNvSpPr txBox="1"/>
          <p:nvPr/>
        </p:nvSpPr>
        <p:spPr>
          <a:xfrm>
            <a:off x="1209038" y="3179749"/>
            <a:ext cx="1705611" cy="215444"/>
          </a:xfrm>
          <a:prstGeom prst="rect">
            <a:avLst/>
          </a:prstGeom>
          <a:noFill/>
        </p:spPr>
        <p:txBody>
          <a:bodyPr wrap="square" rtlCol="0">
            <a:spAutoFit/>
          </a:bodyPr>
          <a:lstStyle/>
          <a:p>
            <a:r>
              <a:rPr lang="az-Latn-AZ" sz="800" b="0" smtClean="0">
                <a:solidFill>
                  <a:schemeClr val="accent2">
                    <a:lumMod val="75000"/>
                  </a:schemeClr>
                </a:solidFill>
              </a:rPr>
              <a:t>Strukturlu Görünüş</a:t>
            </a:r>
            <a:endParaRPr lang="en-US" sz="70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slide(fromTop)">
                                      <p:cBhvr>
                                        <p:cTn id="7" dur="500"/>
                                        <p:tgtEl>
                                          <p:spTgt spid="25497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54989"/>
                                        </p:tgtEl>
                                        <p:attrNameLst>
                                          <p:attrName>style.visibility</p:attrName>
                                        </p:attrNameLst>
                                      </p:cBhvr>
                                      <p:to>
                                        <p:strVal val="visible"/>
                                      </p:to>
                                    </p:set>
                                    <p:animEffect transition="in" filter="dissolve">
                                      <p:cBhvr>
                                        <p:cTn id="11" dur="500"/>
                                        <p:tgtEl>
                                          <p:spTgt spid="25498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254988"/>
                                        </p:tgtEl>
                                        <p:attrNameLst>
                                          <p:attrName>style.visibility</p:attrName>
                                        </p:attrNameLst>
                                      </p:cBhvr>
                                      <p:to>
                                        <p:strVal val="visible"/>
                                      </p:to>
                                    </p:set>
                                    <p:animEffect transition="in" filter="slide(fromTop)">
                                      <p:cBhvr>
                                        <p:cTn id="16" dur="500"/>
                                        <p:tgtEl>
                                          <p:spTgt spid="25498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4980"/>
                                        </p:tgtEl>
                                        <p:attrNameLst>
                                          <p:attrName>style.visibility</p:attrName>
                                        </p:attrNameLst>
                                      </p:cBhvr>
                                      <p:to>
                                        <p:strVal val="visible"/>
                                      </p:to>
                                    </p:set>
                                    <p:animEffect transition="in" filter="dissolve">
                                      <p:cBhvr>
                                        <p:cTn id="21" dur="500"/>
                                        <p:tgtEl>
                                          <p:spTgt spid="254980"/>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54981"/>
                                        </p:tgtEl>
                                        <p:attrNameLst>
                                          <p:attrName>style.visibility</p:attrName>
                                        </p:attrNameLst>
                                      </p:cBhvr>
                                      <p:to>
                                        <p:strVal val="visible"/>
                                      </p:to>
                                    </p:set>
                                    <p:animEffect transition="in" filter="dissolve">
                                      <p:cBhvr>
                                        <p:cTn id="25" dur="500"/>
                                        <p:tgtEl>
                                          <p:spTgt spid="25498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54984">
                                            <p:txEl>
                                              <p:pRg st="0" end="0"/>
                                            </p:txEl>
                                          </p:spTgt>
                                        </p:tgtEl>
                                        <p:attrNameLst>
                                          <p:attrName>style.visibility</p:attrName>
                                        </p:attrNameLst>
                                      </p:cBhvr>
                                      <p:to>
                                        <p:strVal val="visible"/>
                                      </p:to>
                                    </p:set>
                                    <p:animEffect transition="in" filter="checkerboard(across)">
                                      <p:cBhvr>
                                        <p:cTn id="30" dur="500"/>
                                        <p:tgtEl>
                                          <p:spTgt spid="25498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54984">
                                            <p:txEl>
                                              <p:pRg st="1" end="1"/>
                                            </p:txEl>
                                          </p:spTgt>
                                        </p:tgtEl>
                                        <p:attrNameLst>
                                          <p:attrName>style.visibility</p:attrName>
                                        </p:attrNameLst>
                                      </p:cBhvr>
                                      <p:to>
                                        <p:strVal val="visible"/>
                                      </p:to>
                                    </p:set>
                                    <p:animEffect transition="in" filter="checkerboard(across)">
                                      <p:cBhvr>
                                        <p:cTn id="35" dur="500"/>
                                        <p:tgtEl>
                                          <p:spTgt spid="2549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autoUpdateAnimBg="0"/>
      <p:bldP spid="254984" grpId="0" build="p" autoUpdateAnimBg="0"/>
      <p:bldP spid="25498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239713" y="63500"/>
            <a:ext cx="8904287" cy="614363"/>
          </a:xfrm>
        </p:spPr>
        <p:txBody>
          <a:bodyPr/>
          <a:lstStyle/>
          <a:p>
            <a:r>
              <a:rPr lang="az-Latn-AZ" smtClean="0"/>
              <a:t>Paylama materiallarının çapı</a:t>
            </a:r>
            <a:endParaRPr lang="en-US"/>
          </a:p>
        </p:txBody>
      </p:sp>
      <p:sp>
        <p:nvSpPr>
          <p:cNvPr id="28979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89799" name="Rectangle 7"/>
          <p:cNvSpPr>
            <a:spLocks noChangeArrowheads="1"/>
          </p:cNvSpPr>
          <p:nvPr/>
        </p:nvSpPr>
        <p:spPr bwMode="auto">
          <a:xfrm>
            <a:off x="571501" y="4044950"/>
            <a:ext cx="6324599" cy="1754326"/>
          </a:xfrm>
          <a:prstGeom prst="rect">
            <a:avLst/>
          </a:prstGeom>
          <a:noFill/>
          <a:ln w="9525" algn="ctr">
            <a:noFill/>
            <a:miter lim="800000"/>
            <a:headEnd/>
            <a:tailEnd/>
          </a:ln>
          <a:effectLst/>
        </p:spPr>
        <p:txBody>
          <a:bodyPr wrap="square">
            <a:spAutoFit/>
          </a:bodyPr>
          <a:lstStyle/>
          <a:p>
            <a:pPr>
              <a:spcBef>
                <a:spcPct val="20000"/>
              </a:spcBef>
              <a:spcAft>
                <a:spcPct val="35000"/>
              </a:spcAft>
            </a:pPr>
            <a:r>
              <a:rPr lang="az-Latn-AZ" b="0" dirty="0" smtClean="0">
                <a:solidFill>
                  <a:srgbClr val="FFCC00"/>
                </a:solidFill>
              </a:rPr>
              <a:t>Paylama materialları tipini </a:t>
            </a:r>
            <a:r>
              <a:rPr lang="az-Latn-AZ" b="0" dirty="0" err="1" smtClean="0">
                <a:solidFill>
                  <a:srgbClr val="FFCC00"/>
                </a:solidFill>
              </a:rPr>
              <a:t>kliklədikdə</a:t>
            </a:r>
            <a:r>
              <a:rPr lang="az-Latn-AZ" b="0" dirty="0" smtClean="0">
                <a:solidFill>
                  <a:srgbClr val="FFCC00"/>
                </a:solidFill>
              </a:rPr>
              <a:t>, </a:t>
            </a:r>
            <a:r>
              <a:rPr lang="az-Latn-AZ" b="0" dirty="0" err="1" smtClean="0">
                <a:solidFill>
                  <a:srgbClr val="FFCC00"/>
                </a:solidFill>
              </a:rPr>
              <a:t>slaydlarınızın</a:t>
            </a:r>
            <a:r>
              <a:rPr lang="az-Latn-AZ" b="0" dirty="0" smtClean="0">
                <a:solidFill>
                  <a:srgbClr val="FFCC00"/>
                </a:solidFill>
              </a:rPr>
              <a:t> həmin formatda çap olunarkən necə görünəcəyini nümayiş etdirən </a:t>
            </a:r>
            <a:r>
              <a:rPr lang="az-Latn-AZ" b="0" dirty="0" err="1" smtClean="0">
                <a:solidFill>
                  <a:srgbClr val="FFCC00"/>
                </a:solidFill>
              </a:rPr>
              <a:t>öncəbaxış</a:t>
            </a:r>
            <a:r>
              <a:rPr lang="az-Latn-AZ" b="0" dirty="0" smtClean="0">
                <a:solidFill>
                  <a:srgbClr val="FFCC00"/>
                </a:solidFill>
              </a:rPr>
              <a:t> əks olunacaq</a:t>
            </a:r>
            <a:r>
              <a:rPr lang="en-US" b="0" dirty="0" smtClean="0">
                <a:solidFill>
                  <a:srgbClr val="FFCC00"/>
                </a:solidFill>
              </a:rPr>
              <a:t>. </a:t>
            </a:r>
            <a:r>
              <a:rPr lang="az-Latn-AZ" b="0" dirty="0" smtClean="0">
                <a:solidFill>
                  <a:srgbClr val="FFCC00"/>
                </a:solidFill>
              </a:rPr>
              <a:t>Siz bütün paylama materialları səhifələri üzrə hərəkət edib onlara baxa bilərsiniz. </a:t>
            </a:r>
            <a:r>
              <a:rPr lang="az-Latn-AZ" dirty="0" smtClean="0">
                <a:solidFill>
                  <a:srgbClr val="FFCC00"/>
                </a:solidFill>
              </a:rPr>
              <a:t>1 səhifədə 3 slaydın </a:t>
            </a:r>
            <a:r>
              <a:rPr lang="az-Latn-AZ" b="0" dirty="0" smtClean="0">
                <a:solidFill>
                  <a:srgbClr val="FFCC00"/>
                </a:solidFill>
              </a:rPr>
              <a:t>çap olunduğu paylama materialları, həm də auditoriya qeydləri olan sətirlərdən ibarətdir.</a:t>
            </a:r>
            <a:r>
              <a:rPr lang="en-US" dirty="0" smtClean="0"/>
              <a:t> </a:t>
            </a:r>
            <a:endParaRPr lang="en-US" dirty="0"/>
          </a:p>
        </p:txBody>
      </p:sp>
      <p:pic>
        <p:nvPicPr>
          <p:cNvPr id="289802" name="Picture 10" descr="Button image"/>
          <p:cNvPicPr>
            <a:picLocks noChangeAspect="1" noChangeArrowheads="1"/>
          </p:cNvPicPr>
          <p:nvPr/>
        </p:nvPicPr>
        <p:blipFill>
          <a:blip r:embed="rId4"/>
          <a:srcRect/>
          <a:stretch>
            <a:fillRect/>
          </a:stretch>
        </p:blipFill>
        <p:spPr bwMode="auto">
          <a:xfrm>
            <a:off x="7094537" y="1766888"/>
            <a:ext cx="246063" cy="246062"/>
          </a:xfrm>
          <a:prstGeom prst="rect">
            <a:avLst/>
          </a:prstGeom>
          <a:noFill/>
        </p:spPr>
      </p:pic>
      <p:graphicFrame>
        <p:nvGraphicFramePr>
          <p:cNvPr id="289803" name="Object 11"/>
          <p:cNvGraphicFramePr>
            <a:graphicFrameLocks noChangeAspect="1"/>
          </p:cNvGraphicFramePr>
          <p:nvPr/>
        </p:nvGraphicFramePr>
        <p:xfrm>
          <a:off x="339725" y="4094163"/>
          <a:ext cx="269875" cy="303212"/>
        </p:xfrm>
        <a:graphic>
          <a:graphicData uri="http://schemas.openxmlformats.org/presentationml/2006/ole">
            <p:oleObj spid="_x0000_s289803" name="Visio" r:id="rId5" imgW="270231" imgH="303063" progId="">
              <p:embed/>
            </p:oleObj>
          </a:graphicData>
        </a:graphic>
      </p:graphicFrame>
      <p:sp>
        <p:nvSpPr>
          <p:cNvPr id="289804" name="Rectangle 12"/>
          <p:cNvSpPr>
            <a:spLocks noChangeArrowheads="1"/>
          </p:cNvSpPr>
          <p:nvPr/>
        </p:nvSpPr>
        <p:spPr bwMode="auto">
          <a:xfrm>
            <a:off x="258763" y="5775325"/>
            <a:ext cx="5926137" cy="450850"/>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Çapa hazır olduqda</a:t>
            </a:r>
            <a:r>
              <a:rPr lang="en-US" b="0" dirty="0" smtClean="0">
                <a:solidFill>
                  <a:srgbClr val="FFCC00"/>
                </a:solidFill>
              </a:rPr>
              <a:t> </a:t>
            </a:r>
            <a:r>
              <a:rPr lang="az-Latn-AZ" dirty="0" smtClean="0">
                <a:solidFill>
                  <a:srgbClr val="FFCC00"/>
                </a:solidFill>
              </a:rPr>
              <a:t>Çap et </a:t>
            </a:r>
            <a:r>
              <a:rPr lang="az-Latn-AZ" b="0" dirty="0" smtClean="0">
                <a:solidFill>
                  <a:srgbClr val="FFCC00"/>
                </a:solidFill>
              </a:rPr>
              <a:t>düyməsini </a:t>
            </a:r>
            <a:r>
              <a:rPr lang="az-Latn-AZ" b="0" dirty="0" err="1" smtClean="0">
                <a:solidFill>
                  <a:srgbClr val="FFCC00"/>
                </a:solidFill>
              </a:rPr>
              <a:t>klikləyin</a:t>
            </a:r>
            <a:r>
              <a:rPr lang="en-US" b="0" dirty="0" smtClean="0">
                <a:solidFill>
                  <a:srgbClr val="FFCC00"/>
                </a:solidFill>
              </a:rPr>
              <a:t>. </a:t>
            </a:r>
            <a:endParaRPr lang="en-US" b="0" dirty="0">
              <a:solidFill>
                <a:srgbClr val="FFCC00"/>
              </a:solidFill>
            </a:endParaRPr>
          </a:p>
        </p:txBody>
      </p:sp>
      <p:pic>
        <p:nvPicPr>
          <p:cNvPr id="27" name="Picture 1"/>
          <p:cNvPicPr>
            <a:picLocks noChangeAspect="1" noChangeArrowheads="1"/>
          </p:cNvPicPr>
          <p:nvPr/>
        </p:nvPicPr>
        <p:blipFill>
          <a:blip r:embed="rId6"/>
          <a:srcRect/>
          <a:stretch>
            <a:fillRect/>
          </a:stretch>
        </p:blipFill>
        <p:spPr bwMode="auto">
          <a:xfrm>
            <a:off x="328268" y="981075"/>
            <a:ext cx="5590278" cy="2838450"/>
          </a:xfrm>
          <a:prstGeom prst="rect">
            <a:avLst/>
          </a:prstGeom>
          <a:noFill/>
          <a:ln w="9525">
            <a:noFill/>
            <a:miter lim="800000"/>
            <a:headEnd/>
            <a:tailEnd/>
          </a:ln>
          <a:effectLst/>
        </p:spPr>
      </p:pic>
      <p:sp>
        <p:nvSpPr>
          <p:cNvPr id="28" name="TextBox 27"/>
          <p:cNvSpPr txBox="1"/>
          <p:nvPr/>
        </p:nvSpPr>
        <p:spPr>
          <a:xfrm>
            <a:off x="790575" y="1112824"/>
            <a:ext cx="1057275"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29" name="TextBox 28"/>
          <p:cNvSpPr txBox="1"/>
          <p:nvPr/>
        </p:nvSpPr>
        <p:spPr>
          <a:xfrm>
            <a:off x="1285239" y="1427149"/>
            <a:ext cx="812249" cy="215444"/>
          </a:xfrm>
          <a:prstGeom prst="rect">
            <a:avLst/>
          </a:prstGeom>
          <a:noFill/>
        </p:spPr>
        <p:txBody>
          <a:bodyPr wrap="square" rtlCol="0">
            <a:spAutoFit/>
          </a:bodyPr>
          <a:lstStyle/>
          <a:p>
            <a:r>
              <a:rPr lang="az-Latn-AZ" sz="800" b="0" smtClean="0">
                <a:solidFill>
                  <a:schemeClr val="accent2">
                    <a:lumMod val="75000"/>
                  </a:schemeClr>
                </a:solidFill>
              </a:rPr>
              <a:t>Nə Çap et</a:t>
            </a:r>
            <a:r>
              <a:rPr lang="en-IE" sz="800" b="0" smtClean="0">
                <a:solidFill>
                  <a:schemeClr val="accent2">
                    <a:lumMod val="75000"/>
                  </a:schemeClr>
                </a:solidFill>
              </a:rPr>
              <a:t>:</a:t>
            </a:r>
            <a:endParaRPr lang="en-US" sz="700" b="0">
              <a:solidFill>
                <a:schemeClr val="accent2">
                  <a:lumMod val="75000"/>
                </a:schemeClr>
              </a:solidFill>
            </a:endParaRPr>
          </a:p>
        </p:txBody>
      </p:sp>
      <p:sp>
        <p:nvSpPr>
          <p:cNvPr id="22" name="Rectangle 3"/>
          <p:cNvSpPr>
            <a:spLocks noChangeArrowheads="1"/>
          </p:cNvSpPr>
          <p:nvPr/>
        </p:nvSpPr>
        <p:spPr bwMode="auto">
          <a:xfrm>
            <a:off x="6005514" y="892175"/>
            <a:ext cx="2804657" cy="2126796"/>
          </a:xfrm>
          <a:prstGeom prst="rect">
            <a:avLst/>
          </a:prstGeom>
          <a:noFill/>
          <a:ln w="9525">
            <a:noFill/>
            <a:miter lim="800000"/>
            <a:headEnd/>
            <a:tailEnd/>
          </a:ln>
          <a:effectLst/>
        </p:spPr>
        <p:txBody>
          <a:bodyPr/>
          <a:lstStyle/>
          <a:p>
            <a:pPr>
              <a:spcBef>
                <a:spcPct val="20000"/>
              </a:spcBef>
              <a:spcAft>
                <a:spcPct val="75000"/>
              </a:spcAft>
            </a:pPr>
            <a:r>
              <a:rPr lang="az-Latn-AZ" b="0" dirty="0" smtClean="0"/>
              <a:t>Paylama materiallarını çap etmək üçün </a:t>
            </a:r>
            <a:r>
              <a:rPr lang="en-US" dirty="0" smtClean="0"/>
              <a:t>Microsoft Office</a:t>
            </a:r>
            <a:r>
              <a:rPr lang="az-Latn-AZ" dirty="0" smtClean="0"/>
              <a:t> Düyməsi </a:t>
            </a:r>
            <a:r>
              <a:rPr lang="en-US" dirty="0" smtClean="0"/>
              <a:t>   </a:t>
            </a:r>
            <a:r>
              <a:rPr lang="en-US" dirty="0" smtClean="0"/>
              <a:t>  </a:t>
            </a:r>
            <a:r>
              <a:rPr lang="az-Latn-AZ" b="0" dirty="0" smtClean="0"/>
              <a:t>klikləndikdə </a:t>
            </a:r>
            <a:r>
              <a:rPr lang="az-Latn-AZ" b="0" dirty="0" smtClean="0"/>
              <a:t>açılan menyudan </a:t>
            </a:r>
            <a:r>
              <a:rPr lang="az-Latn-AZ" dirty="0" smtClean="0"/>
              <a:t>Çapa Öncəbaxış</a:t>
            </a:r>
            <a:r>
              <a:rPr lang="az-Latn-AZ" b="0" dirty="0" smtClean="0"/>
              <a:t> düyməsini klikləyin</a:t>
            </a:r>
            <a:r>
              <a:rPr lang="en-US" b="0" dirty="0" smtClean="0"/>
              <a:t>.</a:t>
            </a:r>
            <a:endParaRPr lang="en-US" b="0" dirty="0"/>
          </a:p>
        </p:txBody>
      </p:sp>
      <p:sp>
        <p:nvSpPr>
          <p:cNvPr id="23" name="Rectangle 12"/>
          <p:cNvSpPr>
            <a:spLocks noChangeArrowheads="1"/>
          </p:cNvSpPr>
          <p:nvPr/>
        </p:nvSpPr>
        <p:spPr bwMode="auto">
          <a:xfrm>
            <a:off x="5995988" y="3009899"/>
            <a:ext cx="3148012" cy="779463"/>
          </a:xfrm>
          <a:prstGeom prst="rect">
            <a:avLst/>
          </a:prstGeom>
          <a:noFill/>
          <a:ln w="9525">
            <a:noFill/>
            <a:miter lim="800000"/>
            <a:headEnd/>
            <a:tailEnd/>
          </a:ln>
          <a:effectLst/>
        </p:spPr>
        <p:txBody>
          <a:bodyPr/>
          <a:lstStyle/>
          <a:p>
            <a:pPr>
              <a:spcBef>
                <a:spcPct val="20000"/>
              </a:spcBef>
              <a:spcAft>
                <a:spcPct val="75000"/>
              </a:spcAft>
            </a:pPr>
            <a:r>
              <a:rPr lang="az-Latn-AZ" b="0" smtClean="0"/>
              <a:t>Sonra şəkildə göstərilən addımları yerinə yetirin</a:t>
            </a:r>
            <a:r>
              <a:rPr lang="en-US" b="0" smtClean="0"/>
              <a:t>.  </a:t>
            </a:r>
            <a:endParaRPr lang="en-US" b="0"/>
          </a:p>
        </p:txBody>
      </p:sp>
      <p:sp>
        <p:nvSpPr>
          <p:cNvPr id="24" name="TextBox 13"/>
          <p:cNvSpPr txBox="1"/>
          <p:nvPr/>
        </p:nvSpPr>
        <p:spPr>
          <a:xfrm>
            <a:off x="1218564" y="1874824"/>
            <a:ext cx="812249" cy="215444"/>
          </a:xfrm>
          <a:prstGeom prst="rect">
            <a:avLst/>
          </a:prstGeom>
          <a:noFill/>
        </p:spPr>
        <p:txBody>
          <a:bodyPr wrap="square" rtlCol="0">
            <a:spAutoFit/>
          </a:bodyPr>
          <a:lstStyle/>
          <a:p>
            <a:r>
              <a:rPr lang="az-Latn-AZ" sz="800" b="0" smtClean="0">
                <a:solidFill>
                  <a:schemeClr val="accent2">
                    <a:lumMod val="75000"/>
                  </a:schemeClr>
                </a:solidFill>
              </a:rPr>
              <a:t>Slaydlar</a:t>
            </a:r>
            <a:r>
              <a:rPr lang="en-IE" sz="800" b="0" smtClean="0">
                <a:solidFill>
                  <a:schemeClr val="accent2">
                    <a:lumMod val="75000"/>
                  </a:schemeClr>
                </a:solidFill>
              </a:rPr>
              <a:t>...</a:t>
            </a:r>
            <a:endParaRPr lang="en-US" sz="700" b="0">
              <a:solidFill>
                <a:schemeClr val="accent2">
                  <a:lumMod val="75000"/>
                </a:schemeClr>
              </a:solidFill>
            </a:endParaRPr>
          </a:p>
        </p:txBody>
      </p:sp>
      <p:sp>
        <p:nvSpPr>
          <p:cNvPr id="25" name="TextBox 14"/>
          <p:cNvSpPr txBox="1"/>
          <p:nvPr/>
        </p:nvSpPr>
        <p:spPr>
          <a:xfrm>
            <a:off x="1218563" y="2030399"/>
            <a:ext cx="201041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1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6" name="TextBox 15"/>
          <p:cNvSpPr txBox="1"/>
          <p:nvPr/>
        </p:nvSpPr>
        <p:spPr>
          <a:xfrm>
            <a:off x="1218563" y="2195499"/>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2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39" name="TextBox 16"/>
          <p:cNvSpPr txBox="1"/>
          <p:nvPr/>
        </p:nvSpPr>
        <p:spPr>
          <a:xfrm>
            <a:off x="1190625" y="2360600"/>
            <a:ext cx="2133600" cy="323165"/>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3 slayd</a:t>
            </a:r>
            <a:r>
              <a:rPr lang="en-IE" sz="800" b="0" smtClean="0">
                <a:solidFill>
                  <a:schemeClr val="accent2">
                    <a:lumMod val="75000"/>
                  </a:schemeClr>
                </a:solidFill>
              </a:rPr>
              <a:t>)</a:t>
            </a:r>
            <a:endParaRPr lang="en-US" sz="700" b="0" smtClean="0">
              <a:solidFill>
                <a:schemeClr val="accent2">
                  <a:lumMod val="75000"/>
                </a:schemeClr>
              </a:solidFill>
            </a:endParaRPr>
          </a:p>
          <a:p>
            <a:endParaRPr lang="en-US" sz="700" b="0">
              <a:solidFill>
                <a:schemeClr val="accent2">
                  <a:lumMod val="75000"/>
                </a:schemeClr>
              </a:solidFill>
            </a:endParaRPr>
          </a:p>
        </p:txBody>
      </p:sp>
      <p:sp>
        <p:nvSpPr>
          <p:cNvPr id="40" name="TextBox 17"/>
          <p:cNvSpPr txBox="1"/>
          <p:nvPr/>
        </p:nvSpPr>
        <p:spPr>
          <a:xfrm>
            <a:off x="1189988" y="2503999"/>
            <a:ext cx="1972312" cy="215444"/>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4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41" name="TextBox 18"/>
          <p:cNvSpPr txBox="1"/>
          <p:nvPr/>
        </p:nvSpPr>
        <p:spPr>
          <a:xfrm>
            <a:off x="1218563" y="2672937"/>
            <a:ext cx="195326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6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42" name="TextBox 19"/>
          <p:cNvSpPr txBox="1"/>
          <p:nvPr/>
        </p:nvSpPr>
        <p:spPr>
          <a:xfrm>
            <a:off x="1218563" y="2841875"/>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9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43" name="TextBox 20"/>
          <p:cNvSpPr txBox="1"/>
          <p:nvPr/>
        </p:nvSpPr>
        <p:spPr>
          <a:xfrm>
            <a:off x="1218563" y="3010813"/>
            <a:ext cx="1705611" cy="215444"/>
          </a:xfrm>
          <a:prstGeom prst="rect">
            <a:avLst/>
          </a:prstGeom>
          <a:noFill/>
        </p:spPr>
        <p:txBody>
          <a:bodyPr wrap="square" rtlCol="0">
            <a:spAutoFit/>
          </a:bodyPr>
          <a:lstStyle/>
          <a:p>
            <a:r>
              <a:rPr lang="az-Latn-AZ" sz="800" b="0" smtClean="0">
                <a:solidFill>
                  <a:schemeClr val="accent2">
                    <a:lumMod val="75000"/>
                  </a:schemeClr>
                </a:solidFill>
              </a:rPr>
              <a:t>Qeyd Səhifələri</a:t>
            </a:r>
            <a:endParaRPr lang="en-US" sz="700" b="0">
              <a:solidFill>
                <a:schemeClr val="accent2">
                  <a:lumMod val="75000"/>
                </a:schemeClr>
              </a:solidFill>
            </a:endParaRPr>
          </a:p>
        </p:txBody>
      </p:sp>
      <p:sp>
        <p:nvSpPr>
          <p:cNvPr id="44" name="TextBox 21"/>
          <p:cNvSpPr txBox="1"/>
          <p:nvPr/>
        </p:nvSpPr>
        <p:spPr>
          <a:xfrm>
            <a:off x="1209038" y="3179749"/>
            <a:ext cx="1705611" cy="215444"/>
          </a:xfrm>
          <a:prstGeom prst="rect">
            <a:avLst/>
          </a:prstGeom>
          <a:noFill/>
        </p:spPr>
        <p:txBody>
          <a:bodyPr wrap="square" rtlCol="0">
            <a:spAutoFit/>
          </a:bodyPr>
          <a:lstStyle/>
          <a:p>
            <a:r>
              <a:rPr lang="az-Latn-AZ" sz="800" b="0" smtClean="0">
                <a:solidFill>
                  <a:schemeClr val="accent2">
                    <a:lumMod val="75000"/>
                  </a:schemeClr>
                </a:solidFill>
              </a:rPr>
              <a:t>Strukturlu Görünüş</a:t>
            </a:r>
            <a:endParaRPr lang="en-US" sz="70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9803"/>
                                        </p:tgtEl>
                                        <p:attrNameLst>
                                          <p:attrName>style.visibility</p:attrName>
                                        </p:attrNameLst>
                                      </p:cBhvr>
                                      <p:to>
                                        <p:strVal val="visible"/>
                                      </p:to>
                                    </p:set>
                                    <p:animEffect transition="in" filter="dissolve">
                                      <p:cBhvr>
                                        <p:cTn id="7" dur="500"/>
                                        <p:tgtEl>
                                          <p:spTgt spid="28980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9799">
                                            <p:txEl>
                                              <p:pRg st="0" end="0"/>
                                            </p:txEl>
                                          </p:spTgt>
                                        </p:tgtEl>
                                        <p:attrNameLst>
                                          <p:attrName>style.visibility</p:attrName>
                                        </p:attrNameLst>
                                      </p:cBhvr>
                                      <p:to>
                                        <p:strVal val="visible"/>
                                      </p:to>
                                    </p:set>
                                    <p:animEffect transition="in" filter="checkerboard(across)">
                                      <p:cBhvr>
                                        <p:cTn id="11" dur="500"/>
                                        <p:tgtEl>
                                          <p:spTgt spid="2897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89804"/>
                                        </p:tgtEl>
                                        <p:attrNameLst>
                                          <p:attrName>style.visibility</p:attrName>
                                        </p:attrNameLst>
                                      </p:cBhvr>
                                      <p:to>
                                        <p:strVal val="visible"/>
                                      </p:to>
                                    </p:set>
                                    <p:animEffect transition="in" filter="slide(fromLeft)">
                                      <p:cBhvr>
                                        <p:cTn id="16" dur="500"/>
                                        <p:tgtEl>
                                          <p:spTgt spid="289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9" grpId="0" build="p" autoUpdateAnimBg="0" advAuto="0"/>
      <p:bldP spid="28980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1649" name="Picture 1"/>
          <p:cNvPicPr>
            <a:picLocks noChangeAspect="1" noChangeArrowheads="1"/>
          </p:cNvPicPr>
          <p:nvPr/>
        </p:nvPicPr>
        <p:blipFill>
          <a:blip r:embed="rId3"/>
          <a:srcRect/>
          <a:stretch>
            <a:fillRect/>
          </a:stretch>
        </p:blipFill>
        <p:spPr bwMode="auto">
          <a:xfrm>
            <a:off x="322264" y="1011438"/>
            <a:ext cx="5583236" cy="2834874"/>
          </a:xfrm>
          <a:prstGeom prst="rect">
            <a:avLst/>
          </a:prstGeom>
          <a:noFill/>
          <a:ln w="9525">
            <a:noFill/>
            <a:miter lim="800000"/>
            <a:headEnd/>
            <a:tailEnd/>
          </a:ln>
          <a:effectLst/>
        </p:spPr>
      </p:pic>
      <p:sp>
        <p:nvSpPr>
          <p:cNvPr id="139266" name="Rectangle 2"/>
          <p:cNvSpPr>
            <a:spLocks noGrp="1" noChangeArrowheads="1"/>
          </p:cNvSpPr>
          <p:nvPr>
            <p:ph type="title"/>
          </p:nvPr>
        </p:nvSpPr>
        <p:spPr>
          <a:xfrm>
            <a:off x="239713" y="63500"/>
            <a:ext cx="8904287" cy="614363"/>
          </a:xfrm>
        </p:spPr>
        <p:txBody>
          <a:bodyPr/>
          <a:lstStyle/>
          <a:p>
            <a:r>
              <a:rPr lang="az-Latn-AZ" smtClean="0"/>
              <a:t>Məruzəçi qeydlərinin çapı</a:t>
            </a:r>
            <a:endParaRPr lang="en-US"/>
          </a:p>
        </p:txBody>
      </p:sp>
      <p:sp>
        <p:nvSpPr>
          <p:cNvPr id="139267" name="Rectangle 3"/>
          <p:cNvSpPr>
            <a:spLocks noChangeArrowheads="1"/>
          </p:cNvSpPr>
          <p:nvPr/>
        </p:nvSpPr>
        <p:spPr bwMode="auto">
          <a:xfrm>
            <a:off x="6119813" y="912131"/>
            <a:ext cx="2744787" cy="2763838"/>
          </a:xfrm>
          <a:prstGeom prst="rect">
            <a:avLst/>
          </a:prstGeom>
          <a:noFill/>
          <a:ln w="9525">
            <a:noFill/>
            <a:miter lim="800000"/>
            <a:headEnd/>
            <a:tailEnd/>
          </a:ln>
          <a:effectLst/>
        </p:spPr>
        <p:txBody>
          <a:bodyPr/>
          <a:lstStyle/>
          <a:p>
            <a:pPr>
              <a:spcBef>
                <a:spcPct val="20000"/>
              </a:spcBef>
              <a:spcAft>
                <a:spcPct val="75000"/>
              </a:spcAft>
            </a:pPr>
            <a:r>
              <a:rPr lang="az-Latn-AZ" sz="1900" b="0" dirty="0" smtClean="0"/>
              <a:t>Siz auditoriyaya vermək üçün paylama materiallarını çap etdiniz</a:t>
            </a:r>
            <a:r>
              <a:rPr lang="en-US" sz="1900" b="0" dirty="0" smtClean="0"/>
              <a:t>. </a:t>
            </a:r>
            <a:endParaRPr lang="en-US" sz="1900" b="0" dirty="0"/>
          </a:p>
          <a:p>
            <a:pPr>
              <a:spcBef>
                <a:spcPct val="20000"/>
              </a:spcBef>
              <a:spcAft>
                <a:spcPct val="75000"/>
              </a:spcAft>
            </a:pPr>
            <a:r>
              <a:rPr lang="az-Latn-AZ" sz="1900" b="0" dirty="0" smtClean="0"/>
              <a:t>İndi isə özünüz üçün nümayiş vaxtı müracıət etdiyiniz məruzəçi qeydlərini çap edin</a:t>
            </a:r>
            <a:r>
              <a:rPr lang="en-US" sz="1900" b="0" dirty="0" smtClean="0"/>
              <a:t>. </a:t>
            </a:r>
            <a:endParaRPr lang="en-US" sz="1900" b="0" dirty="0"/>
          </a:p>
        </p:txBody>
      </p:sp>
      <p:sp>
        <p:nvSpPr>
          <p:cNvPr id="1392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39274" name="Rectangle 10"/>
          <p:cNvSpPr>
            <a:spLocks noChangeArrowheads="1"/>
          </p:cNvSpPr>
          <p:nvPr/>
        </p:nvSpPr>
        <p:spPr bwMode="auto">
          <a:xfrm>
            <a:off x="277813" y="3994150"/>
            <a:ext cx="5926137" cy="1677988"/>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Çap </a:t>
            </a:r>
            <a:r>
              <a:rPr lang="az-Latn-AZ" b="0" dirty="0" err="1" smtClean="0">
                <a:solidFill>
                  <a:srgbClr val="FFCC00"/>
                </a:solidFill>
              </a:rPr>
              <a:t>etməmişdən</a:t>
            </a:r>
            <a:r>
              <a:rPr lang="az-Latn-AZ" b="0" dirty="0" smtClean="0">
                <a:solidFill>
                  <a:srgbClr val="FFCC00"/>
                </a:solidFill>
              </a:rPr>
              <a:t> qabaq qeydlərin sizin </a:t>
            </a:r>
            <a:r>
              <a:rPr lang="az-Latn-AZ" b="0" dirty="0" err="1" smtClean="0">
                <a:solidFill>
                  <a:srgbClr val="FFCC00"/>
                </a:solidFill>
              </a:rPr>
              <a:t>gözlədiyiniz</a:t>
            </a:r>
            <a:r>
              <a:rPr lang="az-Latn-AZ" b="0" dirty="0" smtClean="0">
                <a:solidFill>
                  <a:srgbClr val="FFCC00"/>
                </a:solidFill>
              </a:rPr>
              <a:t> kimi göründüyünü yoxlamaq üçün öz məruzəçi </a:t>
            </a:r>
            <a:r>
              <a:rPr lang="az-Latn-AZ" b="0" dirty="0" err="1" smtClean="0">
                <a:solidFill>
                  <a:srgbClr val="FFCC00"/>
                </a:solidFill>
              </a:rPr>
              <a:t>qeydlərinizə</a:t>
            </a:r>
            <a:r>
              <a:rPr lang="az-Latn-AZ" b="0" dirty="0" smtClean="0">
                <a:solidFill>
                  <a:srgbClr val="FFCC00"/>
                </a:solidFill>
              </a:rPr>
              <a:t> baxmaq yaxşı olardı</a:t>
            </a:r>
            <a:r>
              <a:rPr lang="en-US" b="0" dirty="0" smtClean="0">
                <a:solidFill>
                  <a:srgbClr val="FFCC00"/>
                </a:solidFill>
              </a:rPr>
              <a:t>. </a:t>
            </a:r>
            <a:endParaRPr lang="en-US" b="0" dirty="0">
              <a:solidFill>
                <a:srgbClr val="FFCC00"/>
              </a:solidFill>
            </a:endParaRPr>
          </a:p>
        </p:txBody>
      </p:sp>
      <p:sp>
        <p:nvSpPr>
          <p:cNvPr id="12" name="TextBox 11"/>
          <p:cNvSpPr txBox="1"/>
          <p:nvPr/>
        </p:nvSpPr>
        <p:spPr>
          <a:xfrm>
            <a:off x="800101" y="1122349"/>
            <a:ext cx="1047750"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13" name="TextBox 12"/>
          <p:cNvSpPr txBox="1"/>
          <p:nvPr/>
        </p:nvSpPr>
        <p:spPr>
          <a:xfrm>
            <a:off x="1237614" y="1427149"/>
            <a:ext cx="812249" cy="215444"/>
          </a:xfrm>
          <a:prstGeom prst="rect">
            <a:avLst/>
          </a:prstGeom>
          <a:noFill/>
        </p:spPr>
        <p:txBody>
          <a:bodyPr wrap="square" rtlCol="0">
            <a:spAutoFit/>
          </a:bodyPr>
          <a:lstStyle/>
          <a:p>
            <a:r>
              <a:rPr lang="az-Latn-AZ" sz="800" b="0" smtClean="0">
                <a:solidFill>
                  <a:schemeClr val="accent2">
                    <a:lumMod val="75000"/>
                  </a:schemeClr>
                </a:solidFill>
              </a:rPr>
              <a:t>Nə Çap et</a:t>
            </a:r>
            <a:r>
              <a:rPr lang="en-IE" sz="800" b="0" smtClean="0">
                <a:solidFill>
                  <a:schemeClr val="accent2">
                    <a:lumMod val="75000"/>
                  </a:schemeClr>
                </a:solidFill>
              </a:rPr>
              <a:t>:</a:t>
            </a:r>
            <a:endParaRPr lang="en-US" sz="700" b="0">
              <a:solidFill>
                <a:schemeClr val="accent2">
                  <a:lumMod val="75000"/>
                </a:schemeClr>
              </a:solidFill>
            </a:endParaRPr>
          </a:p>
        </p:txBody>
      </p:sp>
      <p:sp>
        <p:nvSpPr>
          <p:cNvPr id="14" name="TextBox 13"/>
          <p:cNvSpPr txBox="1"/>
          <p:nvPr/>
        </p:nvSpPr>
        <p:spPr>
          <a:xfrm>
            <a:off x="1304288" y="1703374"/>
            <a:ext cx="121031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endParaRPr lang="en-US" sz="700" b="0">
              <a:solidFill>
                <a:schemeClr val="accent2">
                  <a:lumMod val="75000"/>
                </a:schemeClr>
              </a:solidFill>
            </a:endParaRPr>
          </a:p>
        </p:txBody>
      </p:sp>
      <p:sp>
        <p:nvSpPr>
          <p:cNvPr id="24" name="TextBox 13"/>
          <p:cNvSpPr txBox="1"/>
          <p:nvPr/>
        </p:nvSpPr>
        <p:spPr>
          <a:xfrm>
            <a:off x="1218564" y="1874824"/>
            <a:ext cx="812249" cy="215444"/>
          </a:xfrm>
          <a:prstGeom prst="rect">
            <a:avLst/>
          </a:prstGeom>
          <a:noFill/>
        </p:spPr>
        <p:txBody>
          <a:bodyPr wrap="square" rtlCol="0">
            <a:spAutoFit/>
          </a:bodyPr>
          <a:lstStyle/>
          <a:p>
            <a:r>
              <a:rPr lang="az-Latn-AZ" sz="800" b="0" smtClean="0">
                <a:solidFill>
                  <a:schemeClr val="accent2">
                    <a:lumMod val="75000"/>
                  </a:schemeClr>
                </a:solidFill>
              </a:rPr>
              <a:t>Slaydlar</a:t>
            </a:r>
            <a:r>
              <a:rPr lang="en-IE" sz="800" b="0" smtClean="0">
                <a:solidFill>
                  <a:schemeClr val="accent2">
                    <a:lumMod val="75000"/>
                  </a:schemeClr>
                </a:solidFill>
              </a:rPr>
              <a:t>...</a:t>
            </a:r>
            <a:endParaRPr lang="en-US" sz="700" b="0">
              <a:solidFill>
                <a:schemeClr val="accent2">
                  <a:lumMod val="75000"/>
                </a:schemeClr>
              </a:solidFill>
            </a:endParaRPr>
          </a:p>
        </p:txBody>
      </p:sp>
      <p:sp>
        <p:nvSpPr>
          <p:cNvPr id="25" name="TextBox 14"/>
          <p:cNvSpPr txBox="1"/>
          <p:nvPr/>
        </p:nvSpPr>
        <p:spPr>
          <a:xfrm>
            <a:off x="1218563" y="2030399"/>
            <a:ext cx="201041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1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6" name="TextBox 15"/>
          <p:cNvSpPr txBox="1"/>
          <p:nvPr/>
        </p:nvSpPr>
        <p:spPr>
          <a:xfrm>
            <a:off x="1218563" y="2195499"/>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2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7" name="TextBox 16"/>
          <p:cNvSpPr txBox="1"/>
          <p:nvPr/>
        </p:nvSpPr>
        <p:spPr>
          <a:xfrm>
            <a:off x="1190625" y="2360600"/>
            <a:ext cx="2133600" cy="323165"/>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3 slayd</a:t>
            </a:r>
            <a:r>
              <a:rPr lang="en-IE" sz="800" b="0" smtClean="0">
                <a:solidFill>
                  <a:schemeClr val="accent2">
                    <a:lumMod val="75000"/>
                  </a:schemeClr>
                </a:solidFill>
              </a:rPr>
              <a:t>)</a:t>
            </a:r>
            <a:endParaRPr lang="en-US" sz="700" b="0" smtClean="0">
              <a:solidFill>
                <a:schemeClr val="accent2">
                  <a:lumMod val="75000"/>
                </a:schemeClr>
              </a:solidFill>
            </a:endParaRPr>
          </a:p>
          <a:p>
            <a:endParaRPr lang="en-US" sz="700" b="0">
              <a:solidFill>
                <a:schemeClr val="accent2">
                  <a:lumMod val="75000"/>
                </a:schemeClr>
              </a:solidFill>
            </a:endParaRPr>
          </a:p>
        </p:txBody>
      </p:sp>
      <p:sp>
        <p:nvSpPr>
          <p:cNvPr id="28" name="TextBox 17"/>
          <p:cNvSpPr txBox="1"/>
          <p:nvPr/>
        </p:nvSpPr>
        <p:spPr>
          <a:xfrm>
            <a:off x="1189988" y="2503999"/>
            <a:ext cx="1972312" cy="215444"/>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4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9" name="TextBox 18"/>
          <p:cNvSpPr txBox="1"/>
          <p:nvPr/>
        </p:nvSpPr>
        <p:spPr>
          <a:xfrm>
            <a:off x="1218563" y="2672937"/>
            <a:ext cx="195326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6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30" name="TextBox 19"/>
          <p:cNvSpPr txBox="1"/>
          <p:nvPr/>
        </p:nvSpPr>
        <p:spPr>
          <a:xfrm>
            <a:off x="1218563" y="2841875"/>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9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31" name="TextBox 20"/>
          <p:cNvSpPr txBox="1"/>
          <p:nvPr/>
        </p:nvSpPr>
        <p:spPr>
          <a:xfrm>
            <a:off x="1218563" y="3010813"/>
            <a:ext cx="1705611" cy="215444"/>
          </a:xfrm>
          <a:prstGeom prst="rect">
            <a:avLst/>
          </a:prstGeom>
          <a:noFill/>
        </p:spPr>
        <p:txBody>
          <a:bodyPr wrap="square" rtlCol="0">
            <a:spAutoFit/>
          </a:bodyPr>
          <a:lstStyle/>
          <a:p>
            <a:r>
              <a:rPr lang="az-Latn-AZ" sz="800" b="0" smtClean="0">
                <a:solidFill>
                  <a:schemeClr val="accent2">
                    <a:lumMod val="75000"/>
                  </a:schemeClr>
                </a:solidFill>
              </a:rPr>
              <a:t>Qeyd Səhifələri</a:t>
            </a:r>
            <a:endParaRPr lang="en-US" sz="700" b="0">
              <a:solidFill>
                <a:schemeClr val="accent2">
                  <a:lumMod val="75000"/>
                </a:schemeClr>
              </a:solidFill>
            </a:endParaRPr>
          </a:p>
        </p:txBody>
      </p:sp>
      <p:sp>
        <p:nvSpPr>
          <p:cNvPr id="32" name="TextBox 21"/>
          <p:cNvSpPr txBox="1"/>
          <p:nvPr/>
        </p:nvSpPr>
        <p:spPr>
          <a:xfrm>
            <a:off x="1209038" y="3179749"/>
            <a:ext cx="1705611" cy="215444"/>
          </a:xfrm>
          <a:prstGeom prst="rect">
            <a:avLst/>
          </a:prstGeom>
          <a:noFill/>
        </p:spPr>
        <p:txBody>
          <a:bodyPr wrap="square" rtlCol="0">
            <a:spAutoFit/>
          </a:bodyPr>
          <a:lstStyle/>
          <a:p>
            <a:r>
              <a:rPr lang="az-Latn-AZ" sz="800" b="0" smtClean="0">
                <a:solidFill>
                  <a:schemeClr val="accent2">
                    <a:lumMod val="75000"/>
                  </a:schemeClr>
                </a:solidFill>
              </a:rPr>
              <a:t>Strukturlu Görünüş</a:t>
            </a:r>
            <a:endParaRPr lang="en-US" sz="70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slide(fromTop)">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slide(fromTop)">
                                      <p:cBhvr>
                                        <p:cTn id="12" dur="500"/>
                                        <p:tgtEl>
                                          <p:spTgt spid="139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9274">
                                            <p:txEl>
                                              <p:pRg st="0" end="0"/>
                                            </p:txEl>
                                          </p:spTgt>
                                        </p:tgtEl>
                                        <p:attrNameLst>
                                          <p:attrName>style.visibility</p:attrName>
                                        </p:attrNameLst>
                                      </p:cBhvr>
                                      <p:to>
                                        <p:strVal val="visible"/>
                                      </p:to>
                                    </p:set>
                                    <p:animEffect transition="in" filter="slide(fromLeft)">
                                      <p:cBhvr>
                                        <p:cTn id="17" dur="500"/>
                                        <p:tgtEl>
                                          <p:spTgt spid="1392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P spid="139274"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39713" y="63500"/>
            <a:ext cx="8904287" cy="614363"/>
          </a:xfrm>
        </p:spPr>
        <p:txBody>
          <a:bodyPr/>
          <a:lstStyle/>
          <a:p>
            <a:r>
              <a:rPr lang="az-Latn-AZ" smtClean="0"/>
              <a:t>Məruzəçi qeydlərinin çapı</a:t>
            </a:r>
            <a:endParaRPr lang="en-US"/>
          </a:p>
        </p:txBody>
      </p:sp>
      <p:sp>
        <p:nvSpPr>
          <p:cNvPr id="263171" name="Rectangle 3"/>
          <p:cNvSpPr>
            <a:spLocks noChangeArrowheads="1"/>
          </p:cNvSpPr>
          <p:nvPr/>
        </p:nvSpPr>
        <p:spPr bwMode="auto">
          <a:xfrm>
            <a:off x="6119813" y="912131"/>
            <a:ext cx="2744787" cy="1901825"/>
          </a:xfrm>
          <a:prstGeom prst="rect">
            <a:avLst/>
          </a:prstGeom>
          <a:noFill/>
          <a:ln w="9525">
            <a:noFill/>
            <a:miter lim="800000"/>
            <a:headEnd/>
            <a:tailEnd/>
          </a:ln>
          <a:effectLst/>
        </p:spPr>
        <p:txBody>
          <a:bodyPr/>
          <a:lstStyle/>
          <a:p>
            <a:pPr>
              <a:spcBef>
                <a:spcPct val="20000"/>
              </a:spcBef>
              <a:spcAft>
                <a:spcPct val="75000"/>
              </a:spcAft>
            </a:pPr>
            <a:r>
              <a:rPr lang="az-Latn-AZ" b="0" dirty="0" smtClean="0"/>
              <a:t>Məruzəçi qeydlərini çap etmək üçün </a:t>
            </a:r>
            <a:r>
              <a:rPr lang="en-US" dirty="0" smtClean="0"/>
              <a:t>Microsoft </a:t>
            </a:r>
            <a:r>
              <a:rPr lang="en-US" dirty="0"/>
              <a:t>Office </a:t>
            </a:r>
            <a:r>
              <a:rPr lang="az-Latn-AZ" dirty="0" smtClean="0"/>
              <a:t>Düyməsi-</a:t>
            </a:r>
            <a:r>
              <a:rPr lang="az-Latn-AZ" b="0" dirty="0" smtClean="0"/>
              <a:t>ni klikləyin</a:t>
            </a:r>
            <a:r>
              <a:rPr lang="en-US" b="0" dirty="0" smtClean="0"/>
              <a:t>,</a:t>
            </a:r>
            <a:r>
              <a:rPr lang="az-Latn-AZ" b="0" dirty="0" smtClean="0"/>
              <a:t> </a:t>
            </a:r>
            <a:r>
              <a:rPr lang="az-Latn-AZ" dirty="0" smtClean="0"/>
              <a:t>Çap</a:t>
            </a:r>
            <a:r>
              <a:rPr lang="az-Latn-AZ" b="0" dirty="0" smtClean="0"/>
              <a:t> düyməsinin üstünə gəlib sonra </a:t>
            </a:r>
            <a:r>
              <a:rPr lang="az-Latn-AZ" dirty="0" smtClean="0"/>
              <a:t>Çapa Öncəbaxış </a:t>
            </a:r>
            <a:r>
              <a:rPr lang="az-Latn-AZ" b="0" dirty="0" smtClean="0"/>
              <a:t>düyməsini klikləyin</a:t>
            </a:r>
            <a:r>
              <a:rPr lang="en-US" b="0" dirty="0" smtClean="0"/>
              <a:t>.</a:t>
            </a:r>
            <a:endParaRPr lang="en-US" b="0" dirty="0"/>
          </a:p>
        </p:txBody>
      </p:sp>
      <p:graphicFrame>
        <p:nvGraphicFramePr>
          <p:cNvPr id="263172" name="Object 4"/>
          <p:cNvGraphicFramePr>
            <a:graphicFrameLocks noChangeAspect="1"/>
          </p:cNvGraphicFramePr>
          <p:nvPr/>
        </p:nvGraphicFramePr>
        <p:xfrm>
          <a:off x="339725" y="4029075"/>
          <a:ext cx="269875" cy="303213"/>
        </p:xfrm>
        <a:graphic>
          <a:graphicData uri="http://schemas.openxmlformats.org/presentationml/2006/ole">
            <p:oleObj spid="_x0000_s263172" name="Visio" r:id="rId4" imgW="270231" imgH="303063" progId="">
              <p:embed/>
            </p:oleObj>
          </a:graphicData>
        </a:graphic>
      </p:graphicFrame>
      <p:graphicFrame>
        <p:nvGraphicFramePr>
          <p:cNvPr id="263173" name="Object 5"/>
          <p:cNvGraphicFramePr>
            <a:graphicFrameLocks noChangeAspect="1"/>
          </p:cNvGraphicFramePr>
          <p:nvPr/>
        </p:nvGraphicFramePr>
        <p:xfrm>
          <a:off x="339725" y="4481513"/>
          <a:ext cx="269875" cy="303212"/>
        </p:xfrm>
        <a:graphic>
          <a:graphicData uri="http://schemas.openxmlformats.org/presentationml/2006/ole">
            <p:oleObj spid="_x0000_s263173" name="Visio" r:id="rId5" imgW="270231" imgH="303063" progId="">
              <p:embed/>
            </p:oleObj>
          </a:graphicData>
        </a:graphic>
      </p:graphicFrame>
      <p:sp>
        <p:nvSpPr>
          <p:cNvPr id="263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3176" name="Rectangle 8"/>
          <p:cNvSpPr>
            <a:spLocks noChangeArrowheads="1"/>
          </p:cNvSpPr>
          <p:nvPr/>
        </p:nvSpPr>
        <p:spPr bwMode="auto">
          <a:xfrm>
            <a:off x="676275" y="3995738"/>
            <a:ext cx="5940425" cy="1103379"/>
          </a:xfrm>
          <a:prstGeom prst="rect">
            <a:avLst/>
          </a:prstGeom>
          <a:noFill/>
          <a:ln w="9525" algn="ctr">
            <a:noFill/>
            <a:miter lim="800000"/>
            <a:headEnd/>
            <a:tailEnd/>
          </a:ln>
          <a:effectLst/>
        </p:spPr>
        <p:txBody>
          <a:bodyPr>
            <a:spAutoFit/>
          </a:bodyPr>
          <a:lstStyle/>
          <a:p>
            <a:pPr>
              <a:spcBef>
                <a:spcPct val="20000"/>
              </a:spcBef>
              <a:spcAft>
                <a:spcPct val="45000"/>
              </a:spcAft>
            </a:pPr>
            <a:r>
              <a:rPr lang="az-Latn-AZ" dirty="0" smtClean="0">
                <a:solidFill>
                  <a:srgbClr val="FFCC00"/>
                </a:solidFill>
              </a:rPr>
              <a:t>Nəyi Çap et</a:t>
            </a:r>
            <a:r>
              <a:rPr lang="az-Latn-AZ" b="0" dirty="0" smtClean="0">
                <a:solidFill>
                  <a:srgbClr val="FFCC00"/>
                </a:solidFill>
              </a:rPr>
              <a:t> siyahısında </a:t>
            </a:r>
            <a:r>
              <a:rPr lang="az-Latn-AZ" dirty="0" smtClean="0">
                <a:solidFill>
                  <a:srgbClr val="FFCC00"/>
                </a:solidFill>
              </a:rPr>
              <a:t>Qeyd Səhifələri</a:t>
            </a:r>
            <a:r>
              <a:rPr lang="az-Latn-AZ" b="0" dirty="0" smtClean="0">
                <a:solidFill>
                  <a:srgbClr val="FFCC00"/>
                </a:solidFill>
              </a:rPr>
              <a:t>-</a:t>
            </a:r>
            <a:r>
              <a:rPr lang="az-Latn-AZ" b="0" dirty="0" err="1" smtClean="0">
                <a:solidFill>
                  <a:srgbClr val="FFCC00"/>
                </a:solidFill>
              </a:rPr>
              <a:t>ni</a:t>
            </a:r>
            <a:r>
              <a:rPr lang="az-Latn-AZ" b="0" dirty="0" smtClean="0">
                <a:solidFill>
                  <a:srgbClr val="FFCC00"/>
                </a:solidFill>
              </a:rPr>
              <a:t> seçin</a:t>
            </a:r>
            <a:r>
              <a:rPr lang="en-US" b="0" dirty="0" smtClean="0">
                <a:solidFill>
                  <a:srgbClr val="FFCC00"/>
                </a:solidFill>
              </a:rPr>
              <a:t>.</a:t>
            </a:r>
            <a:endParaRPr lang="en-US" b="0" dirty="0">
              <a:solidFill>
                <a:srgbClr val="FFCC00"/>
              </a:solidFill>
            </a:endParaRPr>
          </a:p>
          <a:p>
            <a:pPr>
              <a:spcBef>
                <a:spcPct val="20000"/>
              </a:spcBef>
              <a:spcAft>
                <a:spcPct val="45000"/>
              </a:spcAft>
            </a:pPr>
            <a:r>
              <a:rPr lang="az-Latn-AZ" b="0" dirty="0" smtClean="0">
                <a:solidFill>
                  <a:srgbClr val="FFCC00"/>
                </a:solidFill>
              </a:rPr>
              <a:t>Qeyd səhifələri birinci slayddan başlayaraq (əgər başqa seçim </a:t>
            </a:r>
            <a:r>
              <a:rPr lang="az-Latn-AZ" b="0" dirty="0" err="1" smtClean="0">
                <a:solidFill>
                  <a:srgbClr val="FFCC00"/>
                </a:solidFill>
              </a:rPr>
              <a:t>edilməyibsə</a:t>
            </a:r>
            <a:r>
              <a:rPr lang="az-Latn-AZ" b="0" dirty="0" smtClean="0">
                <a:solidFill>
                  <a:srgbClr val="FFCC00"/>
                </a:solidFill>
              </a:rPr>
              <a:t>) </a:t>
            </a:r>
            <a:r>
              <a:rPr lang="az-Latn-AZ" b="0" dirty="0" err="1" smtClean="0">
                <a:solidFill>
                  <a:srgbClr val="FFCC00"/>
                </a:solidFill>
              </a:rPr>
              <a:t>öncəbaxış</a:t>
            </a:r>
            <a:r>
              <a:rPr lang="az-Latn-AZ" b="0" dirty="0" smtClean="0">
                <a:solidFill>
                  <a:srgbClr val="FFCC00"/>
                </a:solidFill>
              </a:rPr>
              <a:t> pəncərəsində göstərilir</a:t>
            </a:r>
            <a:r>
              <a:rPr lang="en-US" b="0" dirty="0" smtClean="0">
                <a:solidFill>
                  <a:srgbClr val="FFCC00"/>
                </a:solidFill>
              </a:rPr>
              <a:t>.</a:t>
            </a:r>
            <a:endParaRPr lang="en-US" b="0" dirty="0">
              <a:solidFill>
                <a:srgbClr val="FFCC00"/>
              </a:solidFill>
            </a:endParaRPr>
          </a:p>
        </p:txBody>
      </p:sp>
      <p:sp>
        <p:nvSpPr>
          <p:cNvPr id="263179" name="Rectangle 11"/>
          <p:cNvSpPr>
            <a:spLocks noChangeArrowheads="1"/>
          </p:cNvSpPr>
          <p:nvPr/>
        </p:nvSpPr>
        <p:spPr bwMode="auto">
          <a:xfrm>
            <a:off x="6115050" y="3061380"/>
            <a:ext cx="2744788" cy="1001712"/>
          </a:xfrm>
          <a:prstGeom prst="rect">
            <a:avLst/>
          </a:prstGeom>
          <a:noFill/>
          <a:ln w="9525">
            <a:noFill/>
            <a:miter lim="800000"/>
            <a:headEnd/>
            <a:tailEnd/>
          </a:ln>
          <a:effectLst/>
        </p:spPr>
        <p:txBody>
          <a:bodyPr/>
          <a:lstStyle/>
          <a:p>
            <a:pPr>
              <a:spcBef>
                <a:spcPct val="20000"/>
              </a:spcBef>
              <a:spcAft>
                <a:spcPct val="75000"/>
              </a:spcAft>
            </a:pPr>
            <a:r>
              <a:rPr lang="az-Latn-AZ" b="0" dirty="0" smtClean="0"/>
              <a:t>Sonra şəkildə göstərilən addımları yerinə yetirin</a:t>
            </a:r>
            <a:r>
              <a:rPr lang="en-US" b="0" dirty="0" smtClean="0"/>
              <a:t>.</a:t>
            </a:r>
            <a:r>
              <a:rPr lang="en-US" sz="2000" b="0" dirty="0" smtClean="0"/>
              <a:t>  </a:t>
            </a:r>
            <a:endParaRPr lang="en-US" sz="2000" b="0" dirty="0"/>
          </a:p>
        </p:txBody>
      </p:sp>
      <p:pic>
        <p:nvPicPr>
          <p:cNvPr id="26" name="Picture 1"/>
          <p:cNvPicPr>
            <a:picLocks noChangeAspect="1" noChangeArrowheads="1"/>
          </p:cNvPicPr>
          <p:nvPr/>
        </p:nvPicPr>
        <p:blipFill>
          <a:blip r:embed="rId6"/>
          <a:srcRect/>
          <a:stretch>
            <a:fillRect/>
          </a:stretch>
        </p:blipFill>
        <p:spPr bwMode="auto">
          <a:xfrm>
            <a:off x="322264" y="1011438"/>
            <a:ext cx="5583236" cy="2834874"/>
          </a:xfrm>
          <a:prstGeom prst="rect">
            <a:avLst/>
          </a:prstGeom>
          <a:noFill/>
          <a:ln w="9525">
            <a:noFill/>
            <a:miter lim="800000"/>
            <a:headEnd/>
            <a:tailEnd/>
          </a:ln>
          <a:effectLst/>
        </p:spPr>
      </p:pic>
      <p:sp>
        <p:nvSpPr>
          <p:cNvPr id="27" name="TextBox 26"/>
          <p:cNvSpPr txBox="1"/>
          <p:nvPr/>
        </p:nvSpPr>
        <p:spPr>
          <a:xfrm>
            <a:off x="819151" y="1122349"/>
            <a:ext cx="1028700"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28" name="TextBox 27"/>
          <p:cNvSpPr txBox="1"/>
          <p:nvPr/>
        </p:nvSpPr>
        <p:spPr>
          <a:xfrm>
            <a:off x="1237614" y="1427149"/>
            <a:ext cx="812249" cy="215444"/>
          </a:xfrm>
          <a:prstGeom prst="rect">
            <a:avLst/>
          </a:prstGeom>
          <a:noFill/>
        </p:spPr>
        <p:txBody>
          <a:bodyPr wrap="square" rtlCol="0">
            <a:spAutoFit/>
          </a:bodyPr>
          <a:lstStyle/>
          <a:p>
            <a:r>
              <a:rPr lang="az-Latn-AZ" sz="800" b="0" dirty="0" smtClean="0">
                <a:solidFill>
                  <a:schemeClr val="accent2">
                    <a:lumMod val="75000"/>
                  </a:schemeClr>
                </a:solidFill>
              </a:rPr>
              <a:t>Nəyi Çap et</a:t>
            </a:r>
            <a:r>
              <a:rPr lang="en-IE" sz="800" b="0" dirty="0" smtClean="0">
                <a:solidFill>
                  <a:schemeClr val="accent2">
                    <a:lumMod val="75000"/>
                  </a:schemeClr>
                </a:solidFill>
              </a:rPr>
              <a:t>:</a:t>
            </a:r>
            <a:endParaRPr lang="en-US" sz="700" b="0" dirty="0">
              <a:solidFill>
                <a:schemeClr val="accent2">
                  <a:lumMod val="75000"/>
                </a:schemeClr>
              </a:solidFill>
            </a:endParaRPr>
          </a:p>
        </p:txBody>
      </p:sp>
      <p:sp>
        <p:nvSpPr>
          <p:cNvPr id="29" name="TextBox 28"/>
          <p:cNvSpPr txBox="1"/>
          <p:nvPr/>
        </p:nvSpPr>
        <p:spPr>
          <a:xfrm>
            <a:off x="1304289" y="1703374"/>
            <a:ext cx="1267461"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endParaRPr lang="en-US" sz="700" b="0">
              <a:solidFill>
                <a:schemeClr val="accent2">
                  <a:lumMod val="75000"/>
                </a:schemeClr>
              </a:solidFill>
            </a:endParaRPr>
          </a:p>
        </p:txBody>
      </p:sp>
      <p:sp>
        <p:nvSpPr>
          <p:cNvPr id="22" name="TextBox 13"/>
          <p:cNvSpPr txBox="1"/>
          <p:nvPr/>
        </p:nvSpPr>
        <p:spPr>
          <a:xfrm>
            <a:off x="1218564" y="1874824"/>
            <a:ext cx="812249" cy="215444"/>
          </a:xfrm>
          <a:prstGeom prst="rect">
            <a:avLst/>
          </a:prstGeom>
          <a:noFill/>
        </p:spPr>
        <p:txBody>
          <a:bodyPr wrap="square" rtlCol="0">
            <a:spAutoFit/>
          </a:bodyPr>
          <a:lstStyle/>
          <a:p>
            <a:r>
              <a:rPr lang="az-Latn-AZ" sz="800" b="0" smtClean="0">
                <a:solidFill>
                  <a:schemeClr val="accent2">
                    <a:lumMod val="75000"/>
                  </a:schemeClr>
                </a:solidFill>
              </a:rPr>
              <a:t>Slaydlar</a:t>
            </a:r>
            <a:r>
              <a:rPr lang="en-IE" sz="800" b="0" smtClean="0">
                <a:solidFill>
                  <a:schemeClr val="accent2">
                    <a:lumMod val="75000"/>
                  </a:schemeClr>
                </a:solidFill>
              </a:rPr>
              <a:t>...</a:t>
            </a:r>
            <a:endParaRPr lang="en-US" sz="700" b="0">
              <a:solidFill>
                <a:schemeClr val="accent2">
                  <a:lumMod val="75000"/>
                </a:schemeClr>
              </a:solidFill>
            </a:endParaRPr>
          </a:p>
        </p:txBody>
      </p:sp>
      <p:sp>
        <p:nvSpPr>
          <p:cNvPr id="23" name="TextBox 14"/>
          <p:cNvSpPr txBox="1"/>
          <p:nvPr/>
        </p:nvSpPr>
        <p:spPr>
          <a:xfrm>
            <a:off x="1218563" y="2030399"/>
            <a:ext cx="201041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1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4" name="TextBox 15"/>
          <p:cNvSpPr txBox="1"/>
          <p:nvPr/>
        </p:nvSpPr>
        <p:spPr>
          <a:xfrm>
            <a:off x="1218563" y="2195499"/>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2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5" name="TextBox 16"/>
          <p:cNvSpPr txBox="1"/>
          <p:nvPr/>
        </p:nvSpPr>
        <p:spPr>
          <a:xfrm>
            <a:off x="1190625" y="2360600"/>
            <a:ext cx="2133600" cy="323165"/>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3 slayd</a:t>
            </a:r>
            <a:r>
              <a:rPr lang="en-IE" sz="800" b="0" smtClean="0">
                <a:solidFill>
                  <a:schemeClr val="accent2">
                    <a:lumMod val="75000"/>
                  </a:schemeClr>
                </a:solidFill>
              </a:rPr>
              <a:t>)</a:t>
            </a:r>
            <a:endParaRPr lang="en-US" sz="700" b="0" smtClean="0">
              <a:solidFill>
                <a:schemeClr val="accent2">
                  <a:lumMod val="75000"/>
                </a:schemeClr>
              </a:solidFill>
            </a:endParaRPr>
          </a:p>
          <a:p>
            <a:endParaRPr lang="en-US" sz="700" b="0">
              <a:solidFill>
                <a:schemeClr val="accent2">
                  <a:lumMod val="75000"/>
                </a:schemeClr>
              </a:solidFill>
            </a:endParaRPr>
          </a:p>
        </p:txBody>
      </p:sp>
      <p:sp>
        <p:nvSpPr>
          <p:cNvPr id="39" name="TextBox 17"/>
          <p:cNvSpPr txBox="1"/>
          <p:nvPr/>
        </p:nvSpPr>
        <p:spPr>
          <a:xfrm>
            <a:off x="1189988" y="2503999"/>
            <a:ext cx="1972312" cy="215444"/>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4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40" name="TextBox 18"/>
          <p:cNvSpPr txBox="1"/>
          <p:nvPr/>
        </p:nvSpPr>
        <p:spPr>
          <a:xfrm>
            <a:off x="1218563" y="2672937"/>
            <a:ext cx="195326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6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41" name="TextBox 19"/>
          <p:cNvSpPr txBox="1"/>
          <p:nvPr/>
        </p:nvSpPr>
        <p:spPr>
          <a:xfrm>
            <a:off x="1218563" y="2841875"/>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9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42" name="TextBox 20"/>
          <p:cNvSpPr txBox="1"/>
          <p:nvPr/>
        </p:nvSpPr>
        <p:spPr>
          <a:xfrm>
            <a:off x="1218563" y="3010813"/>
            <a:ext cx="1705611" cy="215444"/>
          </a:xfrm>
          <a:prstGeom prst="rect">
            <a:avLst/>
          </a:prstGeom>
          <a:noFill/>
        </p:spPr>
        <p:txBody>
          <a:bodyPr wrap="square" rtlCol="0">
            <a:spAutoFit/>
          </a:bodyPr>
          <a:lstStyle/>
          <a:p>
            <a:r>
              <a:rPr lang="az-Latn-AZ" sz="800" b="0" smtClean="0">
                <a:solidFill>
                  <a:schemeClr val="accent2">
                    <a:lumMod val="75000"/>
                  </a:schemeClr>
                </a:solidFill>
              </a:rPr>
              <a:t>Qeyd Səhifələri</a:t>
            </a:r>
            <a:endParaRPr lang="en-US" sz="700" b="0">
              <a:solidFill>
                <a:schemeClr val="accent2">
                  <a:lumMod val="75000"/>
                </a:schemeClr>
              </a:solidFill>
            </a:endParaRPr>
          </a:p>
        </p:txBody>
      </p:sp>
      <p:sp>
        <p:nvSpPr>
          <p:cNvPr id="43" name="TextBox 21"/>
          <p:cNvSpPr txBox="1"/>
          <p:nvPr/>
        </p:nvSpPr>
        <p:spPr>
          <a:xfrm>
            <a:off x="1209038" y="3179749"/>
            <a:ext cx="1705611" cy="215444"/>
          </a:xfrm>
          <a:prstGeom prst="rect">
            <a:avLst/>
          </a:prstGeom>
          <a:noFill/>
        </p:spPr>
        <p:txBody>
          <a:bodyPr wrap="square" rtlCol="0">
            <a:spAutoFit/>
          </a:bodyPr>
          <a:lstStyle/>
          <a:p>
            <a:r>
              <a:rPr lang="az-Latn-AZ" sz="800" b="0" smtClean="0">
                <a:solidFill>
                  <a:schemeClr val="accent2">
                    <a:lumMod val="75000"/>
                  </a:schemeClr>
                </a:solidFill>
              </a:rPr>
              <a:t>Strukturlu Görünüş</a:t>
            </a:r>
            <a:endParaRPr lang="en-US" sz="70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3171"/>
                                        </p:tgtEl>
                                        <p:attrNameLst>
                                          <p:attrName>style.visibility</p:attrName>
                                        </p:attrNameLst>
                                      </p:cBhvr>
                                      <p:to>
                                        <p:strVal val="visible"/>
                                      </p:to>
                                    </p:set>
                                    <p:animEffect transition="in" filter="slide(fromTop)">
                                      <p:cBhvr>
                                        <p:cTn id="7" dur="500"/>
                                        <p:tgtEl>
                                          <p:spTgt spid="2631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3179"/>
                                        </p:tgtEl>
                                        <p:attrNameLst>
                                          <p:attrName>style.visibility</p:attrName>
                                        </p:attrNameLst>
                                      </p:cBhvr>
                                      <p:to>
                                        <p:strVal val="visible"/>
                                      </p:to>
                                    </p:set>
                                    <p:animEffect transition="in" filter="slide(fromTop)">
                                      <p:cBhvr>
                                        <p:cTn id="12" dur="500"/>
                                        <p:tgtEl>
                                          <p:spTgt spid="2631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3172"/>
                                        </p:tgtEl>
                                        <p:attrNameLst>
                                          <p:attrName>style.visibility</p:attrName>
                                        </p:attrNameLst>
                                      </p:cBhvr>
                                      <p:to>
                                        <p:strVal val="visible"/>
                                      </p:to>
                                    </p:set>
                                    <p:animEffect transition="in" filter="dissolve">
                                      <p:cBhvr>
                                        <p:cTn id="17" dur="500"/>
                                        <p:tgtEl>
                                          <p:spTgt spid="26317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63173"/>
                                        </p:tgtEl>
                                        <p:attrNameLst>
                                          <p:attrName>style.visibility</p:attrName>
                                        </p:attrNameLst>
                                      </p:cBhvr>
                                      <p:to>
                                        <p:strVal val="visible"/>
                                      </p:to>
                                    </p:set>
                                    <p:animEffect transition="in" filter="dissolve">
                                      <p:cBhvr>
                                        <p:cTn id="21" dur="500"/>
                                        <p:tgtEl>
                                          <p:spTgt spid="26317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3176">
                                            <p:txEl>
                                              <p:pRg st="0" end="0"/>
                                            </p:txEl>
                                          </p:spTgt>
                                        </p:tgtEl>
                                        <p:attrNameLst>
                                          <p:attrName>style.visibility</p:attrName>
                                        </p:attrNameLst>
                                      </p:cBhvr>
                                      <p:to>
                                        <p:strVal val="visible"/>
                                      </p:to>
                                    </p:set>
                                    <p:animEffect transition="in" filter="checkerboard(across)">
                                      <p:cBhvr>
                                        <p:cTn id="26" dur="500"/>
                                        <p:tgtEl>
                                          <p:spTgt spid="26317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63176">
                                            <p:txEl>
                                              <p:pRg st="1" end="1"/>
                                            </p:txEl>
                                          </p:spTgt>
                                        </p:tgtEl>
                                        <p:attrNameLst>
                                          <p:attrName>style.visibility</p:attrName>
                                        </p:attrNameLst>
                                      </p:cBhvr>
                                      <p:to>
                                        <p:strVal val="visible"/>
                                      </p:to>
                                    </p:set>
                                    <p:animEffect transition="in" filter="checkerboard(across)">
                                      <p:cBhvr>
                                        <p:cTn id="31" dur="500"/>
                                        <p:tgtEl>
                                          <p:spTgt spid="263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autoUpdateAnimBg="0"/>
      <p:bldP spid="263176" grpId="0" build="p" autoUpdateAnimBg="0"/>
      <p:bldP spid="26317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239713" y="63500"/>
            <a:ext cx="8904287" cy="614363"/>
          </a:xfrm>
        </p:spPr>
        <p:txBody>
          <a:bodyPr/>
          <a:lstStyle/>
          <a:p>
            <a:r>
              <a:rPr lang="az-Latn-AZ" smtClean="0"/>
              <a:t>Məruzəçi qeydlərinin çapı</a:t>
            </a:r>
            <a:endParaRPr lang="en-US"/>
          </a:p>
        </p:txBody>
      </p:sp>
      <p:sp>
        <p:nvSpPr>
          <p:cNvPr id="2652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5221" name="Rectangle 5"/>
          <p:cNvSpPr>
            <a:spLocks noChangeArrowheads="1"/>
          </p:cNvSpPr>
          <p:nvPr/>
        </p:nvSpPr>
        <p:spPr bwMode="auto">
          <a:xfrm>
            <a:off x="219075" y="3994150"/>
            <a:ext cx="6105525" cy="901700"/>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Əgər nə isə istədiyiniz kimi </a:t>
            </a:r>
            <a:r>
              <a:rPr lang="az-Latn-AZ" b="0" dirty="0" err="1" smtClean="0">
                <a:solidFill>
                  <a:srgbClr val="FFCC00"/>
                </a:solidFill>
              </a:rPr>
              <a:t>formatlaşdırılmırsa</a:t>
            </a:r>
            <a:r>
              <a:rPr lang="az-Latn-AZ" b="0" dirty="0" smtClean="0">
                <a:solidFill>
                  <a:srgbClr val="FFCC00"/>
                </a:solidFill>
              </a:rPr>
              <a:t> və ya qeydin mətni kəsilmişsə, ya Qeydlər Səhifəsi görünüşündə, ya da ki, Normal görünüşdə zəruri </a:t>
            </a:r>
            <a:r>
              <a:rPr lang="az-Latn-AZ" b="0" dirty="0" err="1" smtClean="0">
                <a:solidFill>
                  <a:srgbClr val="FFCC00"/>
                </a:solidFill>
              </a:rPr>
              <a:t>nizamlamaları</a:t>
            </a:r>
            <a:r>
              <a:rPr lang="az-Latn-AZ" b="0" dirty="0" smtClean="0">
                <a:solidFill>
                  <a:srgbClr val="FFCC00"/>
                </a:solidFill>
              </a:rPr>
              <a:t> yerinə yetirin</a:t>
            </a:r>
            <a:r>
              <a:rPr lang="en-US" b="0" dirty="0" smtClean="0">
                <a:solidFill>
                  <a:srgbClr val="FFCC00"/>
                </a:solidFill>
              </a:rPr>
              <a:t>.</a:t>
            </a:r>
            <a:endParaRPr lang="en-US" b="0" dirty="0">
              <a:solidFill>
                <a:srgbClr val="FFCC00"/>
              </a:solidFill>
            </a:endParaRPr>
          </a:p>
        </p:txBody>
      </p:sp>
      <p:sp>
        <p:nvSpPr>
          <p:cNvPr id="265223" name="Rectangle 7"/>
          <p:cNvSpPr>
            <a:spLocks noChangeArrowheads="1"/>
          </p:cNvSpPr>
          <p:nvPr/>
        </p:nvSpPr>
        <p:spPr bwMode="auto">
          <a:xfrm>
            <a:off x="211138" y="5282967"/>
            <a:ext cx="5926137" cy="740456"/>
          </a:xfrm>
          <a:prstGeom prst="rect">
            <a:avLst/>
          </a:prstGeom>
          <a:noFill/>
          <a:ln w="9525">
            <a:noFill/>
            <a:miter lim="800000"/>
            <a:headEnd/>
            <a:tailEnd/>
          </a:ln>
          <a:effectLst/>
        </p:spPr>
        <p:txBody>
          <a:bodyPr/>
          <a:lstStyle/>
          <a:p>
            <a:pPr>
              <a:spcBef>
                <a:spcPct val="20000"/>
              </a:spcBef>
              <a:spcAft>
                <a:spcPct val="75000"/>
              </a:spcAft>
            </a:pPr>
            <a:r>
              <a:rPr lang="az-Latn-AZ" b="0" dirty="0" err="1" smtClean="0">
                <a:solidFill>
                  <a:srgbClr val="FFCC00"/>
                </a:solidFill>
              </a:rPr>
              <a:t>Qeydlərinizi</a:t>
            </a:r>
            <a:r>
              <a:rPr lang="az-Latn-AZ" b="0" dirty="0" smtClean="0">
                <a:solidFill>
                  <a:srgbClr val="FFCC00"/>
                </a:solidFill>
              </a:rPr>
              <a:t> yoxladıqdan və çapa hazır olduqdan sonra </a:t>
            </a:r>
            <a:r>
              <a:rPr lang="az-Latn-AZ" dirty="0" smtClean="0">
                <a:solidFill>
                  <a:srgbClr val="FFCC00"/>
                </a:solidFill>
              </a:rPr>
              <a:t>Çap </a:t>
            </a:r>
            <a:r>
              <a:rPr lang="az-Latn-AZ" b="0" dirty="0" smtClean="0">
                <a:solidFill>
                  <a:srgbClr val="FFCC00"/>
                </a:solidFill>
              </a:rPr>
              <a:t>düyməsini </a:t>
            </a:r>
            <a:r>
              <a:rPr lang="az-Latn-AZ" b="0" dirty="0" err="1" smtClean="0">
                <a:solidFill>
                  <a:srgbClr val="FFCC00"/>
                </a:solidFill>
              </a:rPr>
              <a:t>klikləyin</a:t>
            </a:r>
            <a:r>
              <a:rPr lang="en-US" b="0" dirty="0" smtClean="0">
                <a:solidFill>
                  <a:srgbClr val="FFCC00"/>
                </a:solidFill>
              </a:rPr>
              <a:t>.</a:t>
            </a:r>
            <a:endParaRPr lang="en-US" b="0" dirty="0">
              <a:solidFill>
                <a:srgbClr val="FFCC00"/>
              </a:solidFill>
            </a:endParaRPr>
          </a:p>
        </p:txBody>
      </p:sp>
      <p:pic>
        <p:nvPicPr>
          <p:cNvPr id="25" name="Picture 1"/>
          <p:cNvPicPr>
            <a:picLocks noChangeAspect="1" noChangeArrowheads="1"/>
          </p:cNvPicPr>
          <p:nvPr/>
        </p:nvPicPr>
        <p:blipFill>
          <a:blip r:embed="rId3"/>
          <a:srcRect/>
          <a:stretch>
            <a:fillRect/>
          </a:stretch>
        </p:blipFill>
        <p:spPr bwMode="auto">
          <a:xfrm>
            <a:off x="322264" y="1011438"/>
            <a:ext cx="5583236" cy="2834874"/>
          </a:xfrm>
          <a:prstGeom prst="rect">
            <a:avLst/>
          </a:prstGeom>
          <a:noFill/>
          <a:ln w="9525">
            <a:noFill/>
            <a:miter lim="800000"/>
            <a:headEnd/>
            <a:tailEnd/>
          </a:ln>
          <a:effectLst/>
        </p:spPr>
      </p:pic>
      <p:sp>
        <p:nvSpPr>
          <p:cNvPr id="26" name="TextBox 25"/>
          <p:cNvSpPr txBox="1"/>
          <p:nvPr/>
        </p:nvSpPr>
        <p:spPr>
          <a:xfrm>
            <a:off x="800101" y="1122349"/>
            <a:ext cx="1047750"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27" name="TextBox 26"/>
          <p:cNvSpPr txBox="1"/>
          <p:nvPr/>
        </p:nvSpPr>
        <p:spPr>
          <a:xfrm>
            <a:off x="1237614" y="1427149"/>
            <a:ext cx="812249" cy="215444"/>
          </a:xfrm>
          <a:prstGeom prst="rect">
            <a:avLst/>
          </a:prstGeom>
          <a:noFill/>
        </p:spPr>
        <p:txBody>
          <a:bodyPr wrap="square" rtlCol="0">
            <a:spAutoFit/>
          </a:bodyPr>
          <a:lstStyle/>
          <a:p>
            <a:r>
              <a:rPr lang="az-Latn-AZ" sz="800" b="0" smtClean="0">
                <a:solidFill>
                  <a:schemeClr val="accent2">
                    <a:lumMod val="75000"/>
                  </a:schemeClr>
                </a:solidFill>
              </a:rPr>
              <a:t>Nə Çap et</a:t>
            </a:r>
            <a:r>
              <a:rPr lang="en-IE" sz="800" b="0" smtClean="0">
                <a:solidFill>
                  <a:schemeClr val="accent2">
                    <a:lumMod val="75000"/>
                  </a:schemeClr>
                </a:solidFill>
              </a:rPr>
              <a:t>:</a:t>
            </a:r>
            <a:endParaRPr lang="en-US" sz="700" b="0">
              <a:solidFill>
                <a:schemeClr val="accent2">
                  <a:lumMod val="75000"/>
                </a:schemeClr>
              </a:solidFill>
            </a:endParaRPr>
          </a:p>
        </p:txBody>
      </p:sp>
      <p:sp>
        <p:nvSpPr>
          <p:cNvPr id="28" name="TextBox 27"/>
          <p:cNvSpPr txBox="1"/>
          <p:nvPr/>
        </p:nvSpPr>
        <p:spPr>
          <a:xfrm>
            <a:off x="1304289" y="1703374"/>
            <a:ext cx="1257936"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endParaRPr lang="en-US" sz="700" b="0">
              <a:solidFill>
                <a:schemeClr val="accent2">
                  <a:lumMod val="75000"/>
                </a:schemeClr>
              </a:solidFill>
            </a:endParaRPr>
          </a:p>
        </p:txBody>
      </p:sp>
      <p:sp>
        <p:nvSpPr>
          <p:cNvPr id="21" name="TextBox 13"/>
          <p:cNvSpPr txBox="1"/>
          <p:nvPr/>
        </p:nvSpPr>
        <p:spPr>
          <a:xfrm>
            <a:off x="1218564" y="1874824"/>
            <a:ext cx="812249" cy="215444"/>
          </a:xfrm>
          <a:prstGeom prst="rect">
            <a:avLst/>
          </a:prstGeom>
          <a:noFill/>
        </p:spPr>
        <p:txBody>
          <a:bodyPr wrap="square" rtlCol="0">
            <a:spAutoFit/>
          </a:bodyPr>
          <a:lstStyle/>
          <a:p>
            <a:r>
              <a:rPr lang="az-Latn-AZ" sz="800" b="0" smtClean="0">
                <a:solidFill>
                  <a:schemeClr val="accent2">
                    <a:lumMod val="75000"/>
                  </a:schemeClr>
                </a:solidFill>
              </a:rPr>
              <a:t>Slaydlar</a:t>
            </a:r>
            <a:r>
              <a:rPr lang="en-IE" sz="800" b="0" smtClean="0">
                <a:solidFill>
                  <a:schemeClr val="accent2">
                    <a:lumMod val="75000"/>
                  </a:schemeClr>
                </a:solidFill>
              </a:rPr>
              <a:t>...</a:t>
            </a:r>
            <a:endParaRPr lang="en-US" sz="700" b="0">
              <a:solidFill>
                <a:schemeClr val="accent2">
                  <a:lumMod val="75000"/>
                </a:schemeClr>
              </a:solidFill>
            </a:endParaRPr>
          </a:p>
        </p:txBody>
      </p:sp>
      <p:sp>
        <p:nvSpPr>
          <p:cNvPr id="22" name="TextBox 14"/>
          <p:cNvSpPr txBox="1"/>
          <p:nvPr/>
        </p:nvSpPr>
        <p:spPr>
          <a:xfrm>
            <a:off x="1218563" y="2030399"/>
            <a:ext cx="201041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1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3" name="TextBox 15"/>
          <p:cNvSpPr txBox="1"/>
          <p:nvPr/>
        </p:nvSpPr>
        <p:spPr>
          <a:xfrm>
            <a:off x="1218563" y="2195499"/>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2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24" name="TextBox 16"/>
          <p:cNvSpPr txBox="1"/>
          <p:nvPr/>
        </p:nvSpPr>
        <p:spPr>
          <a:xfrm>
            <a:off x="1190625" y="2360600"/>
            <a:ext cx="2133600" cy="323165"/>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3 slayd</a:t>
            </a:r>
            <a:r>
              <a:rPr lang="en-IE" sz="800" b="0" smtClean="0">
                <a:solidFill>
                  <a:schemeClr val="accent2">
                    <a:lumMod val="75000"/>
                  </a:schemeClr>
                </a:solidFill>
              </a:rPr>
              <a:t>)</a:t>
            </a:r>
            <a:endParaRPr lang="en-US" sz="700" b="0" smtClean="0">
              <a:solidFill>
                <a:schemeClr val="accent2">
                  <a:lumMod val="75000"/>
                </a:schemeClr>
              </a:solidFill>
            </a:endParaRPr>
          </a:p>
          <a:p>
            <a:endParaRPr lang="en-US" sz="700" b="0">
              <a:solidFill>
                <a:schemeClr val="accent2">
                  <a:lumMod val="75000"/>
                </a:schemeClr>
              </a:solidFill>
            </a:endParaRPr>
          </a:p>
        </p:txBody>
      </p:sp>
      <p:sp>
        <p:nvSpPr>
          <p:cNvPr id="38" name="TextBox 18"/>
          <p:cNvSpPr txBox="1"/>
          <p:nvPr/>
        </p:nvSpPr>
        <p:spPr>
          <a:xfrm>
            <a:off x="1218563" y="2672937"/>
            <a:ext cx="1953262"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6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39" name="TextBox 19"/>
          <p:cNvSpPr txBox="1"/>
          <p:nvPr/>
        </p:nvSpPr>
        <p:spPr>
          <a:xfrm>
            <a:off x="1218563" y="2841875"/>
            <a:ext cx="1943737" cy="215444"/>
          </a:xfrm>
          <a:prstGeom prst="rect">
            <a:avLst/>
          </a:prstGeom>
          <a:noFill/>
        </p:spPr>
        <p:txBody>
          <a:bodyPr wrap="square" rtlCol="0">
            <a:spAutoFit/>
          </a:bodyPr>
          <a:lstStyle/>
          <a:p>
            <a:r>
              <a:rPr lang="az-Latn-AZ" sz="800" b="0" smtClean="0">
                <a:solidFill>
                  <a:schemeClr val="accent2">
                    <a:lumMod val="75000"/>
                  </a:schemeClr>
                </a:solidFill>
              </a:rPr>
              <a:t>Paylama materialları</a:t>
            </a:r>
            <a:r>
              <a:rPr lang="en-IE" sz="800" b="0" smtClean="0">
                <a:solidFill>
                  <a:schemeClr val="accent2">
                    <a:lumMod val="75000"/>
                  </a:schemeClr>
                </a:solidFill>
              </a:rPr>
              <a:t>(</a:t>
            </a:r>
            <a:r>
              <a:rPr lang="az-Latn-AZ" sz="800" b="0" smtClean="0">
                <a:solidFill>
                  <a:schemeClr val="accent2">
                    <a:lumMod val="75000"/>
                  </a:schemeClr>
                </a:solidFill>
              </a:rPr>
              <a:t>səhifədə 9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40" name="TextBox 20"/>
          <p:cNvSpPr txBox="1"/>
          <p:nvPr/>
        </p:nvSpPr>
        <p:spPr>
          <a:xfrm>
            <a:off x="1218563" y="3010813"/>
            <a:ext cx="1705611" cy="215444"/>
          </a:xfrm>
          <a:prstGeom prst="rect">
            <a:avLst/>
          </a:prstGeom>
          <a:noFill/>
        </p:spPr>
        <p:txBody>
          <a:bodyPr wrap="square" rtlCol="0">
            <a:spAutoFit/>
          </a:bodyPr>
          <a:lstStyle/>
          <a:p>
            <a:r>
              <a:rPr lang="az-Latn-AZ" sz="800" b="0" smtClean="0">
                <a:solidFill>
                  <a:schemeClr val="accent2">
                    <a:lumMod val="75000"/>
                  </a:schemeClr>
                </a:solidFill>
              </a:rPr>
              <a:t>Qeyd Səhifələri</a:t>
            </a:r>
            <a:endParaRPr lang="en-US" sz="700" b="0">
              <a:solidFill>
                <a:schemeClr val="accent2">
                  <a:lumMod val="75000"/>
                </a:schemeClr>
              </a:solidFill>
            </a:endParaRPr>
          </a:p>
        </p:txBody>
      </p:sp>
      <p:sp>
        <p:nvSpPr>
          <p:cNvPr id="41" name="TextBox 21"/>
          <p:cNvSpPr txBox="1"/>
          <p:nvPr/>
        </p:nvSpPr>
        <p:spPr>
          <a:xfrm>
            <a:off x="1209038" y="3179749"/>
            <a:ext cx="1705611" cy="215444"/>
          </a:xfrm>
          <a:prstGeom prst="rect">
            <a:avLst/>
          </a:prstGeom>
          <a:noFill/>
        </p:spPr>
        <p:txBody>
          <a:bodyPr wrap="square" rtlCol="0">
            <a:spAutoFit/>
          </a:bodyPr>
          <a:lstStyle/>
          <a:p>
            <a:r>
              <a:rPr lang="az-Latn-AZ" sz="800" b="0" smtClean="0">
                <a:solidFill>
                  <a:schemeClr val="accent2">
                    <a:lumMod val="75000"/>
                  </a:schemeClr>
                </a:solidFill>
              </a:rPr>
              <a:t>Strukturlu Görünüş</a:t>
            </a:r>
            <a:endParaRPr lang="en-US" sz="700" b="0">
              <a:solidFill>
                <a:schemeClr val="accent2">
                  <a:lumMod val="75000"/>
                </a:schemeClr>
              </a:solidFill>
            </a:endParaRPr>
          </a:p>
        </p:txBody>
      </p:sp>
      <p:sp>
        <p:nvSpPr>
          <p:cNvPr id="51" name="TextBox 17"/>
          <p:cNvSpPr txBox="1"/>
          <p:nvPr/>
        </p:nvSpPr>
        <p:spPr>
          <a:xfrm>
            <a:off x="1189988" y="2503999"/>
            <a:ext cx="1972312" cy="215444"/>
          </a:xfrm>
          <a:prstGeom prst="rect">
            <a:avLst/>
          </a:prstGeom>
          <a:noFill/>
        </p:spPr>
        <p:txBody>
          <a:bodyPr wrap="square" rtlCol="0">
            <a:spAutoFit/>
          </a:bodyPr>
          <a:lstStyle/>
          <a:p>
            <a:r>
              <a:rPr lang="az-Latn-AZ" sz="800" b="0" smtClean="0">
                <a:solidFill>
                  <a:schemeClr val="accent2">
                    <a:lumMod val="75000"/>
                  </a:schemeClr>
                </a:solidFill>
              </a:rPr>
              <a:t> Paylama materialları</a:t>
            </a:r>
            <a:r>
              <a:rPr lang="en-IE" sz="800" b="0" smtClean="0">
                <a:solidFill>
                  <a:schemeClr val="accent2">
                    <a:lumMod val="75000"/>
                  </a:schemeClr>
                </a:solidFill>
              </a:rPr>
              <a:t>(</a:t>
            </a:r>
            <a:r>
              <a:rPr lang="az-Latn-AZ" sz="800" b="0" smtClean="0">
                <a:solidFill>
                  <a:schemeClr val="accent2">
                    <a:lumMod val="75000"/>
                  </a:schemeClr>
                </a:solidFill>
              </a:rPr>
              <a:t>səhifədə 4 slayd</a:t>
            </a:r>
            <a:r>
              <a:rPr lang="en-IE" sz="800" b="0" smtClean="0">
                <a:solidFill>
                  <a:schemeClr val="accent2">
                    <a:lumMod val="75000"/>
                  </a:schemeClr>
                </a:solidFill>
              </a:rPr>
              <a:t>)</a:t>
            </a:r>
            <a:endParaRPr lang="en-US" sz="700" b="0">
              <a:solidFill>
                <a:schemeClr val="accent2">
                  <a:lumMod val="75000"/>
                </a:schemeClr>
              </a:solidFill>
            </a:endParaRPr>
          </a:p>
        </p:txBody>
      </p:sp>
      <p:sp>
        <p:nvSpPr>
          <p:cNvPr id="52" name="Rectangle 3"/>
          <p:cNvSpPr>
            <a:spLocks noChangeArrowheads="1"/>
          </p:cNvSpPr>
          <p:nvPr/>
        </p:nvSpPr>
        <p:spPr bwMode="auto">
          <a:xfrm>
            <a:off x="6119813" y="868589"/>
            <a:ext cx="2744787" cy="1901825"/>
          </a:xfrm>
          <a:prstGeom prst="rect">
            <a:avLst/>
          </a:prstGeom>
          <a:noFill/>
          <a:ln w="9525">
            <a:noFill/>
            <a:miter lim="800000"/>
            <a:headEnd/>
            <a:tailEnd/>
          </a:ln>
          <a:effectLst/>
        </p:spPr>
        <p:txBody>
          <a:bodyPr/>
          <a:lstStyle/>
          <a:p>
            <a:pPr>
              <a:spcBef>
                <a:spcPct val="20000"/>
              </a:spcBef>
              <a:spcAft>
                <a:spcPct val="75000"/>
              </a:spcAft>
            </a:pPr>
            <a:r>
              <a:rPr lang="az-Latn-AZ" b="0" dirty="0" smtClean="0"/>
              <a:t>Məruzəçi qeydlərini çap etmək üçün </a:t>
            </a:r>
            <a:r>
              <a:rPr lang="en-US" dirty="0" smtClean="0"/>
              <a:t>Microsoft </a:t>
            </a:r>
            <a:r>
              <a:rPr lang="en-US" dirty="0"/>
              <a:t>Office </a:t>
            </a:r>
            <a:r>
              <a:rPr lang="az-Latn-AZ" dirty="0" smtClean="0"/>
              <a:t>Düyməsi-</a:t>
            </a:r>
            <a:r>
              <a:rPr lang="az-Latn-AZ" b="0" dirty="0" err="1" smtClean="0"/>
              <a:t>ni</a:t>
            </a:r>
            <a:r>
              <a:rPr lang="az-Latn-AZ" b="0" dirty="0" smtClean="0"/>
              <a:t> </a:t>
            </a:r>
            <a:r>
              <a:rPr lang="az-Latn-AZ" b="0" dirty="0" err="1" smtClean="0"/>
              <a:t>klikləyin</a:t>
            </a:r>
            <a:r>
              <a:rPr lang="en-US" b="0" dirty="0" smtClean="0"/>
              <a:t>,</a:t>
            </a:r>
            <a:r>
              <a:rPr lang="az-Latn-AZ" b="0" dirty="0" smtClean="0"/>
              <a:t> </a:t>
            </a:r>
            <a:r>
              <a:rPr lang="az-Latn-AZ" dirty="0" smtClean="0"/>
              <a:t>Çap</a:t>
            </a:r>
            <a:r>
              <a:rPr lang="az-Latn-AZ" b="0" dirty="0" smtClean="0"/>
              <a:t> düyməsinin üstünə gəlib sonra </a:t>
            </a:r>
            <a:r>
              <a:rPr lang="az-Latn-AZ" dirty="0" smtClean="0"/>
              <a:t>Çapa </a:t>
            </a:r>
            <a:r>
              <a:rPr lang="az-Latn-AZ" dirty="0" err="1" smtClean="0"/>
              <a:t>Öncəbaxış</a:t>
            </a:r>
            <a:r>
              <a:rPr lang="az-Latn-AZ" dirty="0" smtClean="0"/>
              <a:t> </a:t>
            </a:r>
            <a:r>
              <a:rPr lang="az-Latn-AZ" b="0" dirty="0" smtClean="0"/>
              <a:t>düyməsini </a:t>
            </a:r>
            <a:r>
              <a:rPr lang="az-Latn-AZ" b="0" dirty="0" err="1" smtClean="0"/>
              <a:t>klikləyin</a:t>
            </a:r>
            <a:r>
              <a:rPr lang="en-US" b="0" dirty="0" smtClean="0"/>
              <a:t>.</a:t>
            </a:r>
            <a:endParaRPr lang="en-US" b="0" dirty="0"/>
          </a:p>
        </p:txBody>
      </p:sp>
      <p:sp>
        <p:nvSpPr>
          <p:cNvPr id="53" name="Rectangle 11"/>
          <p:cNvSpPr>
            <a:spLocks noChangeArrowheads="1"/>
          </p:cNvSpPr>
          <p:nvPr/>
        </p:nvSpPr>
        <p:spPr bwMode="auto">
          <a:xfrm>
            <a:off x="6115050" y="2901726"/>
            <a:ext cx="2738664" cy="1001712"/>
          </a:xfrm>
          <a:prstGeom prst="rect">
            <a:avLst/>
          </a:prstGeom>
          <a:noFill/>
          <a:ln w="9525">
            <a:noFill/>
            <a:miter lim="800000"/>
            <a:headEnd/>
            <a:tailEnd/>
          </a:ln>
          <a:effectLst/>
        </p:spPr>
        <p:txBody>
          <a:bodyPr/>
          <a:lstStyle/>
          <a:p>
            <a:pPr>
              <a:spcBef>
                <a:spcPct val="20000"/>
              </a:spcBef>
              <a:spcAft>
                <a:spcPct val="75000"/>
              </a:spcAft>
            </a:pPr>
            <a:r>
              <a:rPr lang="az-Latn-AZ" b="0" dirty="0" smtClean="0"/>
              <a:t>Sonra isə şəkildə göstərilən addımları yerinə yetirin</a:t>
            </a:r>
            <a:r>
              <a:rPr lang="en-US" b="0" dirty="0" smtClean="0"/>
              <a:t>.  </a:t>
            </a:r>
            <a:endParaRPr lang="en-US"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5221">
                                            <p:txEl>
                                              <p:pRg st="0" end="0"/>
                                            </p:txEl>
                                          </p:spTgt>
                                        </p:tgtEl>
                                        <p:attrNameLst>
                                          <p:attrName>style.visibility</p:attrName>
                                        </p:attrNameLst>
                                      </p:cBhvr>
                                      <p:to>
                                        <p:strVal val="visible"/>
                                      </p:to>
                                    </p:set>
                                    <p:animEffect transition="in" filter="slide(fromLeft)">
                                      <p:cBhvr>
                                        <p:cTn id="7" dur="500"/>
                                        <p:tgtEl>
                                          <p:spTgt spid="265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5223">
                                            <p:txEl>
                                              <p:pRg st="0" end="0"/>
                                            </p:txEl>
                                          </p:spTgt>
                                        </p:tgtEl>
                                        <p:attrNameLst>
                                          <p:attrName>style.visibility</p:attrName>
                                        </p:attrNameLst>
                                      </p:cBhvr>
                                      <p:to>
                                        <p:strVal val="visible"/>
                                      </p:to>
                                    </p:set>
                                    <p:animEffect transition="in" filter="slide(fromLeft)">
                                      <p:cBhvr>
                                        <p:cTn id="12" dur="500"/>
                                        <p:tgtEl>
                                          <p:spTgt spid="2652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build="p" autoUpdateAnimBg="0" advAuto="0"/>
      <p:bldP spid="26522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4721" name="Picture 1"/>
          <p:cNvPicPr>
            <a:picLocks noChangeAspect="1" noChangeArrowheads="1"/>
          </p:cNvPicPr>
          <p:nvPr/>
        </p:nvPicPr>
        <p:blipFill>
          <a:blip r:embed="rId3"/>
          <a:srcRect/>
          <a:stretch>
            <a:fillRect/>
          </a:stretch>
        </p:blipFill>
        <p:spPr bwMode="auto">
          <a:xfrm>
            <a:off x="323162" y="923031"/>
            <a:ext cx="5640386" cy="2868274"/>
          </a:xfrm>
          <a:prstGeom prst="rect">
            <a:avLst/>
          </a:prstGeom>
          <a:noFill/>
          <a:ln w="9525">
            <a:noFill/>
            <a:miter lim="800000"/>
            <a:headEnd/>
            <a:tailEnd/>
          </a:ln>
          <a:effectLst/>
        </p:spPr>
      </p:pic>
      <p:sp>
        <p:nvSpPr>
          <p:cNvPr id="143362" name="Rectangle 2"/>
          <p:cNvSpPr>
            <a:spLocks noGrp="1" noChangeArrowheads="1"/>
          </p:cNvSpPr>
          <p:nvPr>
            <p:ph type="title"/>
          </p:nvPr>
        </p:nvSpPr>
        <p:spPr>
          <a:xfrm>
            <a:off x="0" y="63500"/>
            <a:ext cx="9144000" cy="614363"/>
          </a:xfrm>
        </p:spPr>
        <p:txBody>
          <a:bodyPr/>
          <a:lstStyle/>
          <a:p>
            <a:r>
              <a:rPr lang="az-Latn-AZ" sz="2200" smtClean="0"/>
              <a:t>Paylama materiallarına və qeydlərə aşağı sərlövhə mətninin əlavə edilməsi</a:t>
            </a:r>
            <a:endParaRPr lang="en-US" sz="2200"/>
          </a:p>
        </p:txBody>
      </p:sp>
      <p:sp>
        <p:nvSpPr>
          <p:cNvPr id="143363" name="Rectangle 3"/>
          <p:cNvSpPr>
            <a:spLocks noChangeArrowheads="1"/>
          </p:cNvSpPr>
          <p:nvPr/>
        </p:nvSpPr>
        <p:spPr bwMode="auto">
          <a:xfrm>
            <a:off x="6105300" y="810533"/>
            <a:ext cx="2806472" cy="2763838"/>
          </a:xfrm>
          <a:prstGeom prst="rect">
            <a:avLst/>
          </a:prstGeom>
          <a:noFill/>
          <a:ln w="9525">
            <a:noFill/>
            <a:miter lim="800000"/>
            <a:headEnd/>
            <a:tailEnd/>
          </a:ln>
          <a:effectLst/>
        </p:spPr>
        <p:txBody>
          <a:bodyPr/>
          <a:lstStyle/>
          <a:p>
            <a:pPr>
              <a:spcBef>
                <a:spcPct val="20000"/>
              </a:spcBef>
              <a:spcAft>
                <a:spcPct val="75000"/>
              </a:spcAft>
            </a:pPr>
            <a:r>
              <a:rPr lang="az-Latn-AZ" sz="2000" dirty="0" smtClean="0"/>
              <a:t>Çapa Öncəbaxış</a:t>
            </a:r>
            <a:r>
              <a:rPr lang="en-US" sz="2000" b="0" dirty="0" smtClean="0"/>
              <a:t> </a:t>
            </a:r>
            <a:r>
              <a:rPr lang="az-Latn-AZ" sz="2000" b="0" dirty="0" smtClean="0"/>
              <a:t>düyməsi sizə həm də paylama materiallarına və qeydlərinizə aşağı sərlövhələr əlavə etmək və ya aşağı sərlövhələri nizamlamaq imkanı verir</a:t>
            </a:r>
            <a:r>
              <a:rPr lang="en-US" sz="2000" b="0" dirty="0" smtClean="0"/>
              <a:t>.</a:t>
            </a:r>
            <a:endParaRPr lang="en-US" sz="2000" b="0" dirty="0"/>
          </a:p>
        </p:txBody>
      </p:sp>
      <p:sp>
        <p:nvSpPr>
          <p:cNvPr id="143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43367" name="Rectangle 7"/>
          <p:cNvSpPr>
            <a:spLocks noChangeArrowheads="1"/>
          </p:cNvSpPr>
          <p:nvPr/>
        </p:nvSpPr>
        <p:spPr bwMode="auto">
          <a:xfrm>
            <a:off x="242888" y="4019550"/>
            <a:ext cx="5934075" cy="1570038"/>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Susmaya görə, çap olunmuş paylama materialları və qeydlərə səhifə nömrələri qoyulur</a:t>
            </a:r>
            <a:r>
              <a:rPr lang="en-US" b="0" dirty="0" smtClean="0">
                <a:solidFill>
                  <a:srgbClr val="FFCC00"/>
                </a:solidFill>
              </a:rPr>
              <a:t>.</a:t>
            </a:r>
            <a:endParaRPr lang="en-US" b="0" dirty="0">
              <a:solidFill>
                <a:srgbClr val="FFCC00"/>
              </a:solidFill>
            </a:endParaRPr>
          </a:p>
          <a:p>
            <a:pPr>
              <a:spcBef>
                <a:spcPct val="20000"/>
              </a:spcBef>
              <a:spcAft>
                <a:spcPct val="75000"/>
              </a:spcAft>
            </a:pPr>
            <a:r>
              <a:rPr lang="az-Latn-AZ" b="0" dirty="0" smtClean="0">
                <a:solidFill>
                  <a:srgbClr val="FFCC00"/>
                </a:solidFill>
              </a:rPr>
              <a:t>Lakin paylama  materialları aşağı sərlövhə mətni kimi digər elementləri də göstərə bilər</a:t>
            </a:r>
            <a:r>
              <a:rPr lang="en-US" b="0" dirty="0" smtClean="0">
                <a:solidFill>
                  <a:srgbClr val="FFCC00"/>
                </a:solidFill>
              </a:rPr>
              <a:t>. </a:t>
            </a:r>
            <a:endParaRPr lang="en-US" b="0" dirty="0">
              <a:solidFill>
                <a:srgbClr val="FFCC00"/>
              </a:solidFill>
            </a:endParaRPr>
          </a:p>
        </p:txBody>
      </p:sp>
      <p:sp>
        <p:nvSpPr>
          <p:cNvPr id="11" name="TextBox 10"/>
          <p:cNvSpPr txBox="1"/>
          <p:nvPr/>
        </p:nvSpPr>
        <p:spPr>
          <a:xfrm>
            <a:off x="879895" y="1046149"/>
            <a:ext cx="1082256"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13" name="TextBox 12"/>
          <p:cNvSpPr txBox="1"/>
          <p:nvPr/>
        </p:nvSpPr>
        <p:spPr>
          <a:xfrm>
            <a:off x="694689" y="1627174"/>
            <a:ext cx="812249" cy="215444"/>
          </a:xfrm>
          <a:prstGeom prst="rect">
            <a:avLst/>
          </a:prstGeom>
          <a:noFill/>
        </p:spPr>
        <p:txBody>
          <a:bodyPr wrap="square" rtlCol="0">
            <a:spAutoFit/>
          </a:bodyPr>
          <a:lstStyle/>
          <a:p>
            <a:pPr algn="ctr"/>
            <a:r>
              <a:rPr lang="az-Latn-AZ" sz="800" b="0" smtClean="0">
                <a:solidFill>
                  <a:schemeClr val="accent2">
                    <a:lumMod val="75000"/>
                  </a:schemeClr>
                </a:solidFill>
              </a:rPr>
              <a:t>Seçimlər</a:t>
            </a:r>
            <a:endParaRPr lang="en-US" sz="700" b="0">
              <a:solidFill>
                <a:schemeClr val="accent2">
                  <a:lumMod val="75000"/>
                </a:schemeClr>
              </a:solidFill>
            </a:endParaRPr>
          </a:p>
        </p:txBody>
      </p:sp>
      <p:sp>
        <p:nvSpPr>
          <p:cNvPr id="14" name="TextBox 13"/>
          <p:cNvSpPr txBox="1"/>
          <p:nvPr/>
        </p:nvSpPr>
        <p:spPr>
          <a:xfrm>
            <a:off x="3038475" y="1104900"/>
            <a:ext cx="2542816" cy="276999"/>
          </a:xfrm>
          <a:prstGeom prst="rect">
            <a:avLst/>
          </a:prstGeom>
          <a:noFill/>
        </p:spPr>
        <p:txBody>
          <a:bodyPr wrap="square" rtlCol="0">
            <a:spAutoFit/>
          </a:bodyPr>
          <a:lstStyle/>
          <a:p>
            <a:r>
              <a:rPr lang="az-Latn-AZ" sz="1200" smtClean="0"/>
              <a:t>Yuxarı və Aşağı Sərlövhə</a:t>
            </a:r>
            <a:endParaRPr lang="en-US" sz="1200"/>
          </a:p>
        </p:txBody>
      </p:sp>
      <p:sp>
        <p:nvSpPr>
          <p:cNvPr id="15" name="TextBox 14"/>
          <p:cNvSpPr txBox="1"/>
          <p:nvPr/>
        </p:nvSpPr>
        <p:spPr>
          <a:xfrm>
            <a:off x="3637913" y="1398574"/>
            <a:ext cx="1229361" cy="338554"/>
          </a:xfrm>
          <a:prstGeom prst="rect">
            <a:avLst/>
          </a:prstGeom>
          <a:noFill/>
        </p:spPr>
        <p:txBody>
          <a:bodyPr wrap="square" rtlCol="0">
            <a:spAutoFit/>
          </a:bodyPr>
          <a:lstStyle/>
          <a:p>
            <a:pPr algn="ctr"/>
            <a:r>
              <a:rPr lang="az-Latn-AZ" sz="800" smtClean="0">
                <a:solidFill>
                  <a:schemeClr val="accent2">
                    <a:lumMod val="75000"/>
                  </a:schemeClr>
                </a:solidFill>
              </a:rPr>
              <a:t>Qeydlər və Paylama materialları</a:t>
            </a:r>
            <a:endParaRPr lang="en-US" sz="700">
              <a:solidFill>
                <a:schemeClr val="accent2">
                  <a:lumMod val="75000"/>
                </a:schemeClr>
              </a:solidFill>
            </a:endParaRPr>
          </a:p>
        </p:txBody>
      </p:sp>
      <p:sp>
        <p:nvSpPr>
          <p:cNvPr id="17" name="TextBox 16"/>
          <p:cNvSpPr txBox="1"/>
          <p:nvPr/>
        </p:nvSpPr>
        <p:spPr>
          <a:xfrm>
            <a:off x="3320278" y="2938476"/>
            <a:ext cx="655377" cy="215444"/>
          </a:xfrm>
          <a:prstGeom prst="rect">
            <a:avLst/>
          </a:prstGeom>
          <a:noFill/>
        </p:spPr>
        <p:txBody>
          <a:bodyPr wrap="square" rtlCol="0">
            <a:spAutoFit/>
          </a:bodyPr>
          <a:lstStyle/>
          <a:p>
            <a:r>
              <a:rPr lang="az-Latn-AZ" sz="800" smtClean="0">
                <a:solidFill>
                  <a:schemeClr val="accent2">
                    <a:lumMod val="75000"/>
                  </a:schemeClr>
                </a:solidFill>
              </a:rPr>
              <a:t>Başlıq</a:t>
            </a:r>
            <a:endParaRPr lang="en-US" sz="700">
              <a:solidFill>
                <a:schemeClr val="accent2">
                  <a:lumMod val="75000"/>
                </a:schemeClr>
              </a:solidFill>
            </a:endParaRPr>
          </a:p>
        </p:txBody>
      </p:sp>
      <p:sp>
        <p:nvSpPr>
          <p:cNvPr id="18" name="TextBox 17"/>
          <p:cNvSpPr txBox="1"/>
          <p:nvPr/>
        </p:nvSpPr>
        <p:spPr>
          <a:xfrm>
            <a:off x="3320278" y="3161111"/>
            <a:ext cx="933669" cy="215444"/>
          </a:xfrm>
          <a:prstGeom prst="rect">
            <a:avLst/>
          </a:prstGeom>
          <a:noFill/>
        </p:spPr>
        <p:txBody>
          <a:bodyPr wrap="square" rtlCol="0">
            <a:spAutoFit/>
          </a:bodyPr>
          <a:lstStyle/>
          <a:p>
            <a:r>
              <a:rPr lang="az-Latn-AZ" sz="800" smtClean="0">
                <a:solidFill>
                  <a:schemeClr val="accent2">
                    <a:lumMod val="75000"/>
                  </a:schemeClr>
                </a:solidFill>
              </a:rPr>
              <a:t>Səhifə Nömrəsi</a:t>
            </a:r>
            <a:endParaRPr lang="en-US" sz="700">
              <a:solidFill>
                <a:schemeClr val="accent2">
                  <a:lumMod val="75000"/>
                </a:schemeClr>
              </a:solidFill>
            </a:endParaRPr>
          </a:p>
        </p:txBody>
      </p:sp>
      <p:sp>
        <p:nvSpPr>
          <p:cNvPr id="19" name="TextBox 18"/>
          <p:cNvSpPr txBox="1"/>
          <p:nvPr/>
        </p:nvSpPr>
        <p:spPr>
          <a:xfrm>
            <a:off x="3320278" y="3343993"/>
            <a:ext cx="837654" cy="338554"/>
          </a:xfrm>
          <a:prstGeom prst="rect">
            <a:avLst/>
          </a:prstGeom>
          <a:noFill/>
        </p:spPr>
        <p:txBody>
          <a:bodyPr wrap="square" rtlCol="0">
            <a:spAutoFit/>
          </a:bodyPr>
          <a:lstStyle/>
          <a:p>
            <a:r>
              <a:rPr lang="az-Latn-AZ" sz="800" smtClean="0">
                <a:solidFill>
                  <a:schemeClr val="accent2">
                    <a:lumMod val="75000"/>
                  </a:schemeClr>
                </a:solidFill>
              </a:rPr>
              <a:t>Aşağı Sərlövhə</a:t>
            </a:r>
            <a:endParaRPr lang="en-US" sz="700">
              <a:solidFill>
                <a:schemeClr val="accent2">
                  <a:lumMod val="75000"/>
                </a:schemeClr>
              </a:solidFill>
            </a:endParaRPr>
          </a:p>
        </p:txBody>
      </p:sp>
      <p:sp>
        <p:nvSpPr>
          <p:cNvPr id="20" name="TextBox 19"/>
          <p:cNvSpPr txBox="1"/>
          <p:nvPr/>
        </p:nvSpPr>
        <p:spPr>
          <a:xfrm>
            <a:off x="1094739" y="1941499"/>
            <a:ext cx="1536318" cy="215444"/>
          </a:xfrm>
          <a:prstGeom prst="rect">
            <a:avLst/>
          </a:prstGeom>
          <a:noFill/>
        </p:spPr>
        <p:txBody>
          <a:bodyPr wrap="square" rtlCol="0">
            <a:spAutoFit/>
          </a:bodyPr>
          <a:lstStyle/>
          <a:p>
            <a:r>
              <a:rPr lang="az-Latn-AZ" sz="800" smtClean="0">
                <a:solidFill>
                  <a:schemeClr val="accent2">
                    <a:lumMod val="75000"/>
                  </a:schemeClr>
                </a:solidFill>
              </a:rPr>
              <a:t>Yuxarı və Aşağı Sərlövhə</a:t>
            </a:r>
            <a:r>
              <a:rPr lang="en-IE" sz="800" smtClean="0">
                <a:solidFill>
                  <a:schemeClr val="accent2">
                    <a:lumMod val="75000"/>
                  </a:schemeClr>
                </a:solidFill>
              </a:rPr>
              <a:t>...</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slide(fromTop)">
                                      <p:cBhvr>
                                        <p:cTn id="7" dur="500"/>
                                        <p:tgtEl>
                                          <p:spTgt spid="1433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3367">
                                            <p:txEl>
                                              <p:pRg st="0" end="0"/>
                                            </p:txEl>
                                          </p:spTgt>
                                        </p:tgtEl>
                                        <p:attrNameLst>
                                          <p:attrName>style.visibility</p:attrName>
                                        </p:attrNameLst>
                                      </p:cBhvr>
                                      <p:to>
                                        <p:strVal val="visible"/>
                                      </p:to>
                                    </p:set>
                                    <p:animEffect transition="in" filter="slide(fromLeft)">
                                      <p:cBhvr>
                                        <p:cTn id="12" dur="500"/>
                                        <p:tgtEl>
                                          <p:spTgt spid="1433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3367">
                                            <p:txEl>
                                              <p:pRg st="1" end="1"/>
                                            </p:txEl>
                                          </p:spTgt>
                                        </p:tgtEl>
                                        <p:attrNameLst>
                                          <p:attrName>style.visibility</p:attrName>
                                        </p:attrNameLst>
                                      </p:cBhvr>
                                      <p:to>
                                        <p:strVal val="visible"/>
                                      </p:to>
                                    </p:set>
                                    <p:animEffect transition="in" filter="slide(fromLeft)">
                                      <p:cBhvr>
                                        <p:cTn id="17" dur="500"/>
                                        <p:tgtEl>
                                          <p:spTgt spid="1433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utoUpdateAnimBg="0"/>
      <p:bldP spid="14336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1" y="0"/>
            <a:ext cx="9144000" cy="614363"/>
          </a:xfrm>
        </p:spPr>
        <p:txBody>
          <a:bodyPr/>
          <a:lstStyle/>
          <a:p>
            <a:r>
              <a:rPr lang="az-Latn-AZ" sz="2200" dirty="0" smtClean="0"/>
              <a:t>Paylama materiallarına və qeydlərə aşağı sərlövhə mətninin əlavə edilməsi</a:t>
            </a:r>
            <a:endParaRPr lang="en-US" sz="2200" dirty="0"/>
          </a:p>
        </p:txBody>
      </p:sp>
      <p:sp>
        <p:nvSpPr>
          <p:cNvPr id="2672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Əgər paylama materiallarının digər kontenti göstərməyini istəyirsinizsə, bu addımları yerinə yetirin</a:t>
            </a:r>
            <a:r>
              <a:rPr lang="en-US" sz="2000" b="0" dirty="0" smtClean="0"/>
              <a:t>. </a:t>
            </a:r>
            <a:endParaRPr lang="en-US" sz="2000" b="0" dirty="0"/>
          </a:p>
        </p:txBody>
      </p:sp>
      <p:sp>
        <p:nvSpPr>
          <p:cNvPr id="26726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267271" name="Object 7"/>
          <p:cNvGraphicFramePr>
            <a:graphicFrameLocks noChangeAspect="1"/>
          </p:cNvGraphicFramePr>
          <p:nvPr/>
        </p:nvGraphicFramePr>
        <p:xfrm>
          <a:off x="339725" y="4078288"/>
          <a:ext cx="269875" cy="303212"/>
        </p:xfrm>
        <a:graphic>
          <a:graphicData uri="http://schemas.openxmlformats.org/presentationml/2006/ole">
            <p:oleObj spid="_x0000_s267271" name="Visio" r:id="rId4" imgW="270231" imgH="303063" progId="">
              <p:embed/>
            </p:oleObj>
          </a:graphicData>
        </a:graphic>
      </p:graphicFrame>
      <p:graphicFrame>
        <p:nvGraphicFramePr>
          <p:cNvPr id="267272" name="Object 8"/>
          <p:cNvGraphicFramePr>
            <a:graphicFrameLocks noChangeAspect="1"/>
          </p:cNvGraphicFramePr>
          <p:nvPr/>
        </p:nvGraphicFramePr>
        <p:xfrm>
          <a:off x="339725" y="4787215"/>
          <a:ext cx="269875" cy="303212"/>
        </p:xfrm>
        <a:graphic>
          <a:graphicData uri="http://schemas.openxmlformats.org/presentationml/2006/ole">
            <p:oleObj spid="_x0000_s267272" name="Visio" r:id="rId5" imgW="270231" imgH="303063" progId="">
              <p:embed/>
            </p:oleObj>
          </a:graphicData>
        </a:graphic>
      </p:graphicFrame>
      <p:sp>
        <p:nvSpPr>
          <p:cNvPr id="267273" name="Rectangle 9"/>
          <p:cNvSpPr>
            <a:spLocks noChangeArrowheads="1"/>
          </p:cNvSpPr>
          <p:nvPr/>
        </p:nvSpPr>
        <p:spPr bwMode="auto">
          <a:xfrm>
            <a:off x="676275" y="4064000"/>
            <a:ext cx="5940425" cy="1629677"/>
          </a:xfrm>
          <a:prstGeom prst="rect">
            <a:avLst/>
          </a:prstGeom>
          <a:noFill/>
          <a:ln w="9525" algn="ctr">
            <a:noFill/>
            <a:miter lim="800000"/>
            <a:headEnd/>
            <a:tailEnd/>
          </a:ln>
          <a:effectLst/>
        </p:spPr>
        <p:txBody>
          <a:bodyPr>
            <a:spAutoFit/>
          </a:bodyPr>
          <a:lstStyle/>
          <a:p>
            <a:pPr>
              <a:spcBef>
                <a:spcPct val="20000"/>
              </a:spcBef>
              <a:spcAft>
                <a:spcPct val="35000"/>
              </a:spcAft>
            </a:pPr>
            <a:r>
              <a:rPr lang="az-Latn-AZ" b="0" dirty="0" smtClean="0">
                <a:solidFill>
                  <a:srgbClr val="FFCC00"/>
                </a:solidFill>
              </a:rPr>
              <a:t>Əvvəl </a:t>
            </a:r>
            <a:r>
              <a:rPr lang="az-Latn-AZ" dirty="0" smtClean="0">
                <a:solidFill>
                  <a:srgbClr val="FFCC00"/>
                </a:solidFill>
              </a:rPr>
              <a:t>Seçimlər</a:t>
            </a:r>
            <a:r>
              <a:rPr lang="az-Latn-AZ" b="0" dirty="0" smtClean="0">
                <a:solidFill>
                  <a:srgbClr val="FFCC00"/>
                </a:solidFill>
              </a:rPr>
              <a:t>-i</a:t>
            </a:r>
            <a:r>
              <a:rPr lang="en-US" b="0" dirty="0" smtClean="0">
                <a:solidFill>
                  <a:srgbClr val="FFCC00"/>
                </a:solidFill>
              </a:rPr>
              <a:t>, </a:t>
            </a:r>
            <a:r>
              <a:rPr lang="az-Latn-AZ" b="0" dirty="0" smtClean="0">
                <a:solidFill>
                  <a:srgbClr val="FFCC00"/>
                </a:solidFill>
              </a:rPr>
              <a:t>sonra isə </a:t>
            </a:r>
            <a:r>
              <a:rPr lang="az-Latn-AZ" dirty="0" smtClean="0">
                <a:solidFill>
                  <a:srgbClr val="FFCC00"/>
                </a:solidFill>
              </a:rPr>
              <a:t>Yuxarı Sərlövhə</a:t>
            </a:r>
            <a:r>
              <a:rPr lang="az-Latn-AZ" b="0" dirty="0" smtClean="0">
                <a:solidFill>
                  <a:srgbClr val="FFCC00"/>
                </a:solidFill>
              </a:rPr>
              <a:t> </a:t>
            </a:r>
            <a:r>
              <a:rPr lang="az-Latn-AZ" dirty="0" smtClean="0">
                <a:solidFill>
                  <a:srgbClr val="FFCC00"/>
                </a:solidFill>
              </a:rPr>
              <a:t>və</a:t>
            </a:r>
            <a:r>
              <a:rPr lang="az-Latn-AZ" b="0" dirty="0" smtClean="0">
                <a:solidFill>
                  <a:srgbClr val="FFCC00"/>
                </a:solidFill>
              </a:rPr>
              <a:t> </a:t>
            </a:r>
            <a:r>
              <a:rPr lang="az-Latn-AZ" dirty="0" smtClean="0">
                <a:solidFill>
                  <a:srgbClr val="FFCC00"/>
                </a:solidFill>
              </a:rPr>
              <a:t>Aşağı Sərlövhə</a:t>
            </a:r>
            <a:r>
              <a:rPr lang="az-Latn-AZ" b="0" dirty="0" smtClean="0">
                <a:solidFill>
                  <a:srgbClr val="FFCC00"/>
                </a:solidFill>
              </a:rPr>
              <a:t>-</a:t>
            </a:r>
            <a:r>
              <a:rPr lang="az-Latn-AZ" b="0" dirty="0" err="1" smtClean="0">
                <a:solidFill>
                  <a:srgbClr val="FFCC00"/>
                </a:solidFill>
              </a:rPr>
              <a:t>ni</a:t>
            </a:r>
            <a:r>
              <a:rPr lang="az-Latn-AZ" b="0" dirty="0" smtClean="0">
                <a:solidFill>
                  <a:srgbClr val="FFCC00"/>
                </a:solidFill>
              </a:rPr>
              <a:t> </a:t>
            </a:r>
            <a:r>
              <a:rPr lang="az-Latn-AZ" b="0" dirty="0" err="1" smtClean="0">
                <a:solidFill>
                  <a:srgbClr val="FFCC00"/>
                </a:solidFill>
              </a:rPr>
              <a:t>klikləyin</a:t>
            </a:r>
            <a:r>
              <a:rPr lang="en-US" b="0" dirty="0" smtClean="0">
                <a:solidFill>
                  <a:srgbClr val="FFCC00"/>
                </a:solidFill>
              </a:rPr>
              <a:t>. </a:t>
            </a:r>
            <a:endParaRPr lang="en-US" b="0" dirty="0">
              <a:solidFill>
                <a:srgbClr val="FFCC00"/>
              </a:solidFill>
            </a:endParaRPr>
          </a:p>
          <a:p>
            <a:pPr>
              <a:spcBef>
                <a:spcPct val="20000"/>
              </a:spcBef>
              <a:spcAft>
                <a:spcPct val="35000"/>
              </a:spcAft>
            </a:pPr>
            <a:r>
              <a:rPr lang="az-Latn-AZ" b="0" dirty="0" err="1" smtClean="0">
                <a:solidFill>
                  <a:srgbClr val="FFCC00"/>
                </a:solidFill>
              </a:rPr>
              <a:t>“Layihə”</a:t>
            </a:r>
            <a:r>
              <a:rPr lang="az-Latn-AZ" b="0" dirty="0" smtClean="0">
                <a:solidFill>
                  <a:srgbClr val="FFCC00"/>
                </a:solidFill>
              </a:rPr>
              <a:t> və ya </a:t>
            </a:r>
            <a:r>
              <a:rPr lang="az-Latn-AZ" b="0" dirty="0" err="1" smtClean="0">
                <a:solidFill>
                  <a:srgbClr val="FFCC00"/>
                </a:solidFill>
              </a:rPr>
              <a:t>“Məxfi”</a:t>
            </a:r>
            <a:r>
              <a:rPr lang="az-Latn-AZ" b="0" dirty="0" smtClean="0">
                <a:solidFill>
                  <a:srgbClr val="FFCC00"/>
                </a:solidFill>
              </a:rPr>
              <a:t> kimi aşağı sərlövhə mətnini göstərmək üçün</a:t>
            </a:r>
            <a:r>
              <a:rPr lang="en-US" b="0" dirty="0" smtClean="0">
                <a:solidFill>
                  <a:srgbClr val="FFCC00"/>
                </a:solidFill>
              </a:rPr>
              <a:t> </a:t>
            </a:r>
            <a:r>
              <a:rPr lang="az-Latn-AZ" b="0" dirty="0" smtClean="0">
                <a:solidFill>
                  <a:srgbClr val="FFCC00"/>
                </a:solidFill>
              </a:rPr>
              <a:t>əvvəlcə </a:t>
            </a:r>
            <a:r>
              <a:rPr lang="az-Latn-AZ" dirty="0" smtClean="0">
                <a:solidFill>
                  <a:srgbClr val="FFCC00"/>
                </a:solidFill>
              </a:rPr>
              <a:t>Aşağı Sərlövhə</a:t>
            </a:r>
            <a:r>
              <a:rPr lang="en-US" b="0" dirty="0" smtClean="0">
                <a:solidFill>
                  <a:srgbClr val="FFCC00"/>
                </a:solidFill>
              </a:rPr>
              <a:t> </a:t>
            </a:r>
            <a:r>
              <a:rPr lang="az-Latn-AZ" b="0" dirty="0" smtClean="0">
                <a:solidFill>
                  <a:srgbClr val="FFCC00"/>
                </a:solidFill>
              </a:rPr>
              <a:t>seçimini edin</a:t>
            </a:r>
            <a:r>
              <a:rPr lang="en-US" b="0" dirty="0" smtClean="0">
                <a:solidFill>
                  <a:srgbClr val="FFCC00"/>
                </a:solidFill>
              </a:rPr>
              <a:t>, </a:t>
            </a:r>
            <a:r>
              <a:rPr lang="az-Latn-AZ" b="0" dirty="0" smtClean="0">
                <a:solidFill>
                  <a:srgbClr val="FFCC00"/>
                </a:solidFill>
              </a:rPr>
              <a:t>sonra isə qutunun içinə istədiyiniz mətni daxil edin</a:t>
            </a:r>
            <a:r>
              <a:rPr lang="en-US" b="0" dirty="0" smtClean="0">
                <a:solidFill>
                  <a:srgbClr val="FFCC00"/>
                </a:solidFill>
              </a:rPr>
              <a:t>. </a:t>
            </a:r>
            <a:endParaRPr lang="en-US" b="0" dirty="0">
              <a:solidFill>
                <a:srgbClr val="FFCC00"/>
              </a:solidFill>
            </a:endParaRPr>
          </a:p>
        </p:txBody>
      </p:sp>
      <p:pic>
        <p:nvPicPr>
          <p:cNvPr id="20" name="Picture 1"/>
          <p:cNvPicPr>
            <a:picLocks noChangeAspect="1" noChangeArrowheads="1"/>
          </p:cNvPicPr>
          <p:nvPr/>
        </p:nvPicPr>
        <p:blipFill>
          <a:blip r:embed="rId6"/>
          <a:srcRect/>
          <a:stretch>
            <a:fillRect/>
          </a:stretch>
        </p:blipFill>
        <p:spPr bwMode="auto">
          <a:xfrm>
            <a:off x="331789" y="966163"/>
            <a:ext cx="5640386" cy="2868274"/>
          </a:xfrm>
          <a:prstGeom prst="rect">
            <a:avLst/>
          </a:prstGeom>
          <a:noFill/>
          <a:ln w="9525">
            <a:noFill/>
            <a:miter lim="800000"/>
            <a:headEnd/>
            <a:tailEnd/>
          </a:ln>
          <a:effectLst/>
        </p:spPr>
      </p:pic>
      <p:sp>
        <p:nvSpPr>
          <p:cNvPr id="21" name="TextBox 20"/>
          <p:cNvSpPr txBox="1"/>
          <p:nvPr/>
        </p:nvSpPr>
        <p:spPr>
          <a:xfrm>
            <a:off x="879895" y="1046149"/>
            <a:ext cx="1082256"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22" name="TextBox 21"/>
          <p:cNvSpPr txBox="1"/>
          <p:nvPr/>
        </p:nvSpPr>
        <p:spPr>
          <a:xfrm>
            <a:off x="694689" y="1627174"/>
            <a:ext cx="812249" cy="215444"/>
          </a:xfrm>
          <a:prstGeom prst="rect">
            <a:avLst/>
          </a:prstGeom>
          <a:noFill/>
        </p:spPr>
        <p:txBody>
          <a:bodyPr wrap="square" rtlCol="0">
            <a:spAutoFit/>
          </a:bodyPr>
          <a:lstStyle/>
          <a:p>
            <a:pPr algn="ctr"/>
            <a:r>
              <a:rPr lang="az-Latn-AZ" sz="800" b="0" smtClean="0">
                <a:solidFill>
                  <a:schemeClr val="accent2">
                    <a:lumMod val="75000"/>
                  </a:schemeClr>
                </a:solidFill>
              </a:rPr>
              <a:t>Seçimlər</a:t>
            </a:r>
            <a:endParaRPr lang="en-US" sz="700" b="0">
              <a:solidFill>
                <a:schemeClr val="accent2">
                  <a:lumMod val="75000"/>
                </a:schemeClr>
              </a:solidFill>
            </a:endParaRPr>
          </a:p>
        </p:txBody>
      </p:sp>
      <p:sp>
        <p:nvSpPr>
          <p:cNvPr id="17" name="TextBox 16"/>
          <p:cNvSpPr txBox="1"/>
          <p:nvPr/>
        </p:nvSpPr>
        <p:spPr>
          <a:xfrm>
            <a:off x="3320278" y="2938476"/>
            <a:ext cx="655377" cy="215444"/>
          </a:xfrm>
          <a:prstGeom prst="rect">
            <a:avLst/>
          </a:prstGeom>
          <a:noFill/>
        </p:spPr>
        <p:txBody>
          <a:bodyPr wrap="square" rtlCol="0">
            <a:spAutoFit/>
          </a:bodyPr>
          <a:lstStyle/>
          <a:p>
            <a:r>
              <a:rPr lang="az-Latn-AZ" sz="800" smtClean="0">
                <a:solidFill>
                  <a:schemeClr val="accent2">
                    <a:lumMod val="75000"/>
                  </a:schemeClr>
                </a:solidFill>
              </a:rPr>
              <a:t>Başlıq</a:t>
            </a:r>
            <a:endParaRPr lang="en-US" sz="700">
              <a:solidFill>
                <a:schemeClr val="accent2">
                  <a:lumMod val="75000"/>
                </a:schemeClr>
              </a:solidFill>
            </a:endParaRPr>
          </a:p>
        </p:txBody>
      </p:sp>
      <p:sp>
        <p:nvSpPr>
          <p:cNvPr id="18" name="TextBox 17"/>
          <p:cNvSpPr txBox="1"/>
          <p:nvPr/>
        </p:nvSpPr>
        <p:spPr>
          <a:xfrm>
            <a:off x="3320278" y="3161111"/>
            <a:ext cx="933669" cy="215444"/>
          </a:xfrm>
          <a:prstGeom prst="rect">
            <a:avLst/>
          </a:prstGeom>
          <a:noFill/>
        </p:spPr>
        <p:txBody>
          <a:bodyPr wrap="square" rtlCol="0">
            <a:spAutoFit/>
          </a:bodyPr>
          <a:lstStyle/>
          <a:p>
            <a:r>
              <a:rPr lang="az-Latn-AZ" sz="800" smtClean="0">
                <a:solidFill>
                  <a:schemeClr val="accent2">
                    <a:lumMod val="75000"/>
                  </a:schemeClr>
                </a:solidFill>
              </a:rPr>
              <a:t>Səhifə Nömrəsi</a:t>
            </a:r>
            <a:endParaRPr lang="en-US" sz="700">
              <a:solidFill>
                <a:schemeClr val="accent2">
                  <a:lumMod val="75000"/>
                </a:schemeClr>
              </a:solidFill>
            </a:endParaRPr>
          </a:p>
        </p:txBody>
      </p:sp>
      <p:sp>
        <p:nvSpPr>
          <p:cNvPr id="19" name="TextBox 18"/>
          <p:cNvSpPr txBox="1"/>
          <p:nvPr/>
        </p:nvSpPr>
        <p:spPr>
          <a:xfrm>
            <a:off x="3320278" y="3343993"/>
            <a:ext cx="837654" cy="338554"/>
          </a:xfrm>
          <a:prstGeom prst="rect">
            <a:avLst/>
          </a:prstGeom>
          <a:noFill/>
        </p:spPr>
        <p:txBody>
          <a:bodyPr wrap="square" rtlCol="0">
            <a:spAutoFit/>
          </a:bodyPr>
          <a:lstStyle/>
          <a:p>
            <a:r>
              <a:rPr lang="az-Latn-AZ" sz="800" smtClean="0">
                <a:solidFill>
                  <a:schemeClr val="accent2">
                    <a:lumMod val="75000"/>
                  </a:schemeClr>
                </a:solidFill>
              </a:rPr>
              <a:t>Aşağı Sərlövhə</a:t>
            </a:r>
            <a:endParaRPr lang="en-US" sz="700">
              <a:solidFill>
                <a:schemeClr val="accent2">
                  <a:lumMod val="75000"/>
                </a:schemeClr>
              </a:solidFill>
            </a:endParaRPr>
          </a:p>
        </p:txBody>
      </p:sp>
      <p:sp>
        <p:nvSpPr>
          <p:cNvPr id="32" name="TextBox 19"/>
          <p:cNvSpPr txBox="1"/>
          <p:nvPr/>
        </p:nvSpPr>
        <p:spPr>
          <a:xfrm>
            <a:off x="1094739" y="1941499"/>
            <a:ext cx="1536318" cy="215444"/>
          </a:xfrm>
          <a:prstGeom prst="rect">
            <a:avLst/>
          </a:prstGeom>
          <a:noFill/>
        </p:spPr>
        <p:txBody>
          <a:bodyPr wrap="square" rtlCol="0">
            <a:spAutoFit/>
          </a:bodyPr>
          <a:lstStyle/>
          <a:p>
            <a:r>
              <a:rPr lang="az-Latn-AZ" sz="800" smtClean="0">
                <a:solidFill>
                  <a:schemeClr val="accent2">
                    <a:lumMod val="75000"/>
                  </a:schemeClr>
                </a:solidFill>
              </a:rPr>
              <a:t>Yuxarı və Aşağı Sərlövhə</a:t>
            </a:r>
            <a:r>
              <a:rPr lang="en-IE" sz="800" smtClean="0">
                <a:solidFill>
                  <a:schemeClr val="accent2">
                    <a:lumMod val="75000"/>
                  </a:schemeClr>
                </a:solidFill>
              </a:rPr>
              <a:t>...</a:t>
            </a:r>
            <a:endParaRPr lang="en-US" sz="700">
              <a:solidFill>
                <a:schemeClr val="accent2">
                  <a:lumMod val="75000"/>
                </a:schemeClr>
              </a:solidFill>
            </a:endParaRPr>
          </a:p>
        </p:txBody>
      </p:sp>
      <p:sp>
        <p:nvSpPr>
          <p:cNvPr id="33" name="TextBox 13"/>
          <p:cNvSpPr txBox="1"/>
          <p:nvPr/>
        </p:nvSpPr>
        <p:spPr>
          <a:xfrm>
            <a:off x="3038475" y="1104900"/>
            <a:ext cx="2542816" cy="276999"/>
          </a:xfrm>
          <a:prstGeom prst="rect">
            <a:avLst/>
          </a:prstGeom>
          <a:noFill/>
        </p:spPr>
        <p:txBody>
          <a:bodyPr wrap="square" rtlCol="0">
            <a:spAutoFit/>
          </a:bodyPr>
          <a:lstStyle/>
          <a:p>
            <a:r>
              <a:rPr lang="az-Latn-AZ" sz="1200" smtClean="0"/>
              <a:t>Yuxarı və Aşağı Sərlövhə</a:t>
            </a:r>
            <a:endParaRPr lang="en-US" sz="1200"/>
          </a:p>
        </p:txBody>
      </p:sp>
      <p:sp>
        <p:nvSpPr>
          <p:cNvPr id="34" name="TextBox 14"/>
          <p:cNvSpPr txBox="1"/>
          <p:nvPr/>
        </p:nvSpPr>
        <p:spPr>
          <a:xfrm>
            <a:off x="3637913" y="1398574"/>
            <a:ext cx="1229361" cy="338554"/>
          </a:xfrm>
          <a:prstGeom prst="rect">
            <a:avLst/>
          </a:prstGeom>
          <a:noFill/>
        </p:spPr>
        <p:txBody>
          <a:bodyPr wrap="square" rtlCol="0">
            <a:spAutoFit/>
          </a:bodyPr>
          <a:lstStyle/>
          <a:p>
            <a:pPr algn="ctr"/>
            <a:r>
              <a:rPr lang="az-Latn-AZ" sz="800" smtClean="0">
                <a:solidFill>
                  <a:schemeClr val="accent2">
                    <a:lumMod val="75000"/>
                  </a:schemeClr>
                </a:solidFill>
              </a:rPr>
              <a:t>Qeydlər və Paylama materialları</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7267"/>
                                        </p:tgtEl>
                                        <p:attrNameLst>
                                          <p:attrName>style.visibility</p:attrName>
                                        </p:attrNameLst>
                                      </p:cBhvr>
                                      <p:to>
                                        <p:strVal val="visible"/>
                                      </p:to>
                                    </p:set>
                                    <p:animEffect transition="in" filter="slide(fromTop)">
                                      <p:cBhvr>
                                        <p:cTn id="7" dur="500"/>
                                        <p:tgtEl>
                                          <p:spTgt spid="2672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7271"/>
                                        </p:tgtEl>
                                        <p:attrNameLst>
                                          <p:attrName>style.visibility</p:attrName>
                                        </p:attrNameLst>
                                      </p:cBhvr>
                                      <p:to>
                                        <p:strVal val="visible"/>
                                      </p:to>
                                    </p:set>
                                    <p:animEffect transition="in" filter="dissolve">
                                      <p:cBhvr>
                                        <p:cTn id="12" dur="500"/>
                                        <p:tgtEl>
                                          <p:spTgt spid="26727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67272"/>
                                        </p:tgtEl>
                                        <p:attrNameLst>
                                          <p:attrName>style.visibility</p:attrName>
                                        </p:attrNameLst>
                                      </p:cBhvr>
                                      <p:to>
                                        <p:strVal val="visible"/>
                                      </p:to>
                                    </p:set>
                                    <p:animEffect transition="in" filter="dissolve">
                                      <p:cBhvr>
                                        <p:cTn id="16" dur="500"/>
                                        <p:tgtEl>
                                          <p:spTgt spid="26727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67273">
                                            <p:txEl>
                                              <p:pRg st="0" end="0"/>
                                            </p:txEl>
                                          </p:spTgt>
                                        </p:tgtEl>
                                        <p:attrNameLst>
                                          <p:attrName>style.visibility</p:attrName>
                                        </p:attrNameLst>
                                      </p:cBhvr>
                                      <p:to>
                                        <p:strVal val="visible"/>
                                      </p:to>
                                    </p:set>
                                    <p:animEffect transition="in" filter="checkerboard(across)">
                                      <p:cBhvr>
                                        <p:cTn id="21" dur="500"/>
                                        <p:tgtEl>
                                          <p:spTgt spid="26727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7273">
                                            <p:txEl>
                                              <p:pRg st="1" end="1"/>
                                            </p:txEl>
                                          </p:spTgt>
                                        </p:tgtEl>
                                        <p:attrNameLst>
                                          <p:attrName>style.visibility</p:attrName>
                                        </p:attrNameLst>
                                      </p:cBhvr>
                                      <p:to>
                                        <p:strVal val="visible"/>
                                      </p:to>
                                    </p:set>
                                    <p:animEffect transition="in" filter="checkerboard(across)">
                                      <p:cBhvr>
                                        <p:cTn id="26" dur="500"/>
                                        <p:tgtEl>
                                          <p:spTgt spid="2672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utoUpdateAnimBg="0"/>
      <p:bldP spid="26727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 y="63500"/>
            <a:ext cx="9144000" cy="614363"/>
          </a:xfrm>
        </p:spPr>
        <p:txBody>
          <a:bodyPr/>
          <a:lstStyle/>
          <a:p>
            <a:r>
              <a:rPr lang="az-Latn-AZ" sz="2200" smtClean="0"/>
              <a:t>Paylama materiallarına və qeydlərə aşağı sərlövhə mətninin əlavə edilməsi</a:t>
            </a:r>
            <a:endParaRPr lang="en-US" sz="2200"/>
          </a:p>
        </p:txBody>
      </p:sp>
      <p:sp>
        <p:nvSpPr>
          <p:cNvPr id="2693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smtClean="0"/>
              <a:t>Əgər paylama materiallarının digər </a:t>
            </a:r>
            <a:r>
              <a:rPr lang="az-Latn-AZ" sz="2000" b="0" err="1" smtClean="0"/>
              <a:t>kontenti</a:t>
            </a:r>
            <a:r>
              <a:rPr lang="az-Latn-AZ" sz="2000" b="0" smtClean="0"/>
              <a:t> göstərməyini istəyirsinizsə, bu addımları yerinə yetirin</a:t>
            </a:r>
            <a:r>
              <a:rPr lang="en-US" sz="2000" b="0" smtClean="0"/>
              <a:t>. </a:t>
            </a:r>
            <a:endParaRPr lang="en-US" sz="2000" b="0"/>
          </a:p>
        </p:txBody>
      </p:sp>
      <p:sp>
        <p:nvSpPr>
          <p:cNvPr id="2693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9317" name="Rectangle 5"/>
          <p:cNvSpPr>
            <a:spLocks noChangeArrowheads="1"/>
          </p:cNvSpPr>
          <p:nvPr/>
        </p:nvSpPr>
        <p:spPr bwMode="auto">
          <a:xfrm>
            <a:off x="242888" y="4019550"/>
            <a:ext cx="5934075" cy="1570038"/>
          </a:xfrm>
          <a:prstGeom prst="rect">
            <a:avLst/>
          </a:prstGeom>
          <a:noFill/>
          <a:ln w="9525">
            <a:noFill/>
            <a:miter lim="800000"/>
            <a:headEnd/>
            <a:tailEnd/>
          </a:ln>
          <a:effectLst/>
        </p:spPr>
        <p:txBody>
          <a:bodyPr/>
          <a:lstStyle/>
          <a:p>
            <a:pPr>
              <a:spcBef>
                <a:spcPct val="20000"/>
              </a:spcBef>
              <a:spcAft>
                <a:spcPct val="75000"/>
              </a:spcAft>
            </a:pPr>
            <a:r>
              <a:rPr lang="az-Latn-AZ" smtClean="0">
                <a:solidFill>
                  <a:srgbClr val="FFCC00"/>
                </a:solidFill>
              </a:rPr>
              <a:t>Yuxarı və Aşağı Sərlövhə</a:t>
            </a:r>
            <a:r>
              <a:rPr lang="az-Latn-AZ" b="0" smtClean="0">
                <a:solidFill>
                  <a:srgbClr val="FFCC00"/>
                </a:solidFill>
              </a:rPr>
              <a:t> dialoq pəncərəsində </a:t>
            </a:r>
            <a:r>
              <a:rPr lang="az-Latn-AZ" smtClean="0">
                <a:solidFill>
                  <a:srgbClr val="FFCC00"/>
                </a:solidFill>
              </a:rPr>
              <a:t>Qeydlər və Paylama materialları </a:t>
            </a:r>
            <a:r>
              <a:rPr lang="az-Latn-AZ" b="0" smtClean="0">
                <a:solidFill>
                  <a:srgbClr val="FFCC00"/>
                </a:solidFill>
              </a:rPr>
              <a:t>tab vərəqində etdiyiniz seçimləri öz paylama </a:t>
            </a:r>
            <a:r>
              <a:rPr lang="az-Latn-AZ" b="0" err="1" smtClean="0">
                <a:solidFill>
                  <a:srgbClr val="FFCC00"/>
                </a:solidFill>
              </a:rPr>
              <a:t>materiallarınıza</a:t>
            </a:r>
            <a:r>
              <a:rPr lang="az-Latn-AZ" b="0" smtClean="0">
                <a:solidFill>
                  <a:srgbClr val="FFCC00"/>
                </a:solidFill>
              </a:rPr>
              <a:t> və qeyd </a:t>
            </a:r>
            <a:r>
              <a:rPr lang="az-Latn-AZ" b="0" err="1" smtClean="0">
                <a:solidFill>
                  <a:srgbClr val="FFCC00"/>
                </a:solidFill>
              </a:rPr>
              <a:t>səhifələrinizə</a:t>
            </a:r>
            <a:r>
              <a:rPr lang="az-Latn-AZ" b="0" smtClean="0">
                <a:solidFill>
                  <a:srgbClr val="FFCC00"/>
                </a:solidFill>
              </a:rPr>
              <a:t> tətbiq edin</a:t>
            </a:r>
            <a:r>
              <a:rPr lang="en-US" b="0" smtClean="0">
                <a:solidFill>
                  <a:srgbClr val="FFCC00"/>
                </a:solidFill>
              </a:rPr>
              <a:t>.</a:t>
            </a:r>
            <a:endParaRPr lang="en-US" b="0">
              <a:solidFill>
                <a:srgbClr val="FFCC00"/>
              </a:solidFill>
            </a:endParaRPr>
          </a:p>
        </p:txBody>
      </p:sp>
      <p:pic>
        <p:nvPicPr>
          <p:cNvPr id="19" name="Picture 1"/>
          <p:cNvPicPr>
            <a:picLocks noChangeAspect="1" noChangeArrowheads="1"/>
          </p:cNvPicPr>
          <p:nvPr/>
        </p:nvPicPr>
        <p:blipFill>
          <a:blip r:embed="rId3"/>
          <a:srcRect/>
          <a:stretch>
            <a:fillRect/>
          </a:stretch>
        </p:blipFill>
        <p:spPr bwMode="auto">
          <a:xfrm>
            <a:off x="331789" y="974790"/>
            <a:ext cx="5640386" cy="2868274"/>
          </a:xfrm>
          <a:prstGeom prst="rect">
            <a:avLst/>
          </a:prstGeom>
          <a:noFill/>
          <a:ln w="9525">
            <a:noFill/>
            <a:miter lim="800000"/>
            <a:headEnd/>
            <a:tailEnd/>
          </a:ln>
          <a:effectLst/>
        </p:spPr>
      </p:pic>
      <p:sp>
        <p:nvSpPr>
          <p:cNvPr id="20" name="TextBox 19"/>
          <p:cNvSpPr txBox="1"/>
          <p:nvPr/>
        </p:nvSpPr>
        <p:spPr>
          <a:xfrm>
            <a:off x="1075689" y="1046149"/>
            <a:ext cx="886461" cy="33855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21" name="TextBox 20"/>
          <p:cNvSpPr txBox="1"/>
          <p:nvPr/>
        </p:nvSpPr>
        <p:spPr>
          <a:xfrm>
            <a:off x="694689" y="1627174"/>
            <a:ext cx="812249" cy="215444"/>
          </a:xfrm>
          <a:prstGeom prst="rect">
            <a:avLst/>
          </a:prstGeom>
          <a:noFill/>
        </p:spPr>
        <p:txBody>
          <a:bodyPr wrap="square" rtlCol="0">
            <a:spAutoFit/>
          </a:bodyPr>
          <a:lstStyle/>
          <a:p>
            <a:pPr algn="ctr"/>
            <a:r>
              <a:rPr lang="az-Latn-AZ" sz="800" b="0" smtClean="0">
                <a:solidFill>
                  <a:schemeClr val="accent2">
                    <a:lumMod val="75000"/>
                  </a:schemeClr>
                </a:solidFill>
              </a:rPr>
              <a:t>Seçimlər</a:t>
            </a:r>
            <a:endParaRPr lang="en-US" sz="700" b="0">
              <a:solidFill>
                <a:schemeClr val="accent2">
                  <a:lumMod val="75000"/>
                </a:schemeClr>
              </a:solidFill>
            </a:endParaRPr>
          </a:p>
        </p:txBody>
      </p:sp>
      <p:sp>
        <p:nvSpPr>
          <p:cNvPr id="26" name="TextBox 25"/>
          <p:cNvSpPr txBox="1"/>
          <p:nvPr/>
        </p:nvSpPr>
        <p:spPr>
          <a:xfrm>
            <a:off x="1094738" y="1941499"/>
            <a:ext cx="1691593" cy="215444"/>
          </a:xfrm>
          <a:prstGeom prst="rect">
            <a:avLst/>
          </a:prstGeom>
          <a:noFill/>
        </p:spPr>
        <p:txBody>
          <a:bodyPr wrap="square" rtlCol="0">
            <a:spAutoFit/>
          </a:bodyPr>
          <a:lstStyle/>
          <a:p>
            <a:r>
              <a:rPr lang="az-Latn-AZ" sz="800" smtClean="0">
                <a:solidFill>
                  <a:schemeClr val="accent2">
                    <a:lumMod val="75000"/>
                  </a:schemeClr>
                </a:solidFill>
              </a:rPr>
              <a:t>Yuxarı və Aşağı Sərlövhə</a:t>
            </a:r>
            <a:r>
              <a:rPr lang="en-IE" sz="800" smtClean="0">
                <a:solidFill>
                  <a:schemeClr val="accent2">
                    <a:lumMod val="75000"/>
                  </a:schemeClr>
                </a:solidFill>
              </a:rPr>
              <a:t>...</a:t>
            </a:r>
            <a:endParaRPr lang="en-US" sz="700">
              <a:solidFill>
                <a:schemeClr val="accent2">
                  <a:lumMod val="75000"/>
                </a:schemeClr>
              </a:solidFill>
            </a:endParaRPr>
          </a:p>
        </p:txBody>
      </p:sp>
      <p:sp>
        <p:nvSpPr>
          <p:cNvPr id="15" name="TextBox 13"/>
          <p:cNvSpPr txBox="1"/>
          <p:nvPr/>
        </p:nvSpPr>
        <p:spPr>
          <a:xfrm>
            <a:off x="3038475" y="1104900"/>
            <a:ext cx="2542816" cy="276999"/>
          </a:xfrm>
          <a:prstGeom prst="rect">
            <a:avLst/>
          </a:prstGeom>
          <a:noFill/>
        </p:spPr>
        <p:txBody>
          <a:bodyPr wrap="square" rtlCol="0">
            <a:spAutoFit/>
          </a:bodyPr>
          <a:lstStyle/>
          <a:p>
            <a:r>
              <a:rPr lang="az-Latn-AZ" sz="1200" smtClean="0"/>
              <a:t>Yuxarı və Aşağı Sərlövhə</a:t>
            </a:r>
            <a:endParaRPr lang="en-US" sz="1200"/>
          </a:p>
        </p:txBody>
      </p:sp>
      <p:sp>
        <p:nvSpPr>
          <p:cNvPr id="16" name="TextBox 14"/>
          <p:cNvSpPr txBox="1"/>
          <p:nvPr/>
        </p:nvSpPr>
        <p:spPr>
          <a:xfrm>
            <a:off x="3637913" y="1398574"/>
            <a:ext cx="1229361" cy="338554"/>
          </a:xfrm>
          <a:prstGeom prst="rect">
            <a:avLst/>
          </a:prstGeom>
          <a:noFill/>
        </p:spPr>
        <p:txBody>
          <a:bodyPr wrap="square" rtlCol="0">
            <a:spAutoFit/>
          </a:bodyPr>
          <a:lstStyle/>
          <a:p>
            <a:pPr algn="ctr"/>
            <a:r>
              <a:rPr lang="az-Latn-AZ" sz="800" smtClean="0">
                <a:solidFill>
                  <a:schemeClr val="accent2">
                    <a:lumMod val="75000"/>
                  </a:schemeClr>
                </a:solidFill>
              </a:rPr>
              <a:t>Qeydlər və Paylama materialları</a:t>
            </a:r>
            <a:endParaRPr lang="en-US" sz="700">
              <a:solidFill>
                <a:schemeClr val="accent2">
                  <a:lumMod val="75000"/>
                </a:schemeClr>
              </a:solidFill>
            </a:endParaRPr>
          </a:p>
        </p:txBody>
      </p:sp>
      <p:sp>
        <p:nvSpPr>
          <p:cNvPr id="17" name="TextBox 16"/>
          <p:cNvSpPr txBox="1"/>
          <p:nvPr/>
        </p:nvSpPr>
        <p:spPr>
          <a:xfrm>
            <a:off x="3320278" y="2938476"/>
            <a:ext cx="655377" cy="215444"/>
          </a:xfrm>
          <a:prstGeom prst="rect">
            <a:avLst/>
          </a:prstGeom>
          <a:noFill/>
        </p:spPr>
        <p:txBody>
          <a:bodyPr wrap="square" rtlCol="0">
            <a:spAutoFit/>
          </a:bodyPr>
          <a:lstStyle/>
          <a:p>
            <a:r>
              <a:rPr lang="az-Latn-AZ" sz="800" smtClean="0">
                <a:solidFill>
                  <a:schemeClr val="accent2">
                    <a:lumMod val="75000"/>
                  </a:schemeClr>
                </a:solidFill>
              </a:rPr>
              <a:t>Başlıq</a:t>
            </a:r>
            <a:endParaRPr lang="en-US" sz="700">
              <a:solidFill>
                <a:schemeClr val="accent2">
                  <a:lumMod val="75000"/>
                </a:schemeClr>
              </a:solidFill>
            </a:endParaRPr>
          </a:p>
        </p:txBody>
      </p:sp>
      <p:sp>
        <p:nvSpPr>
          <p:cNvPr id="18" name="TextBox 17"/>
          <p:cNvSpPr txBox="1"/>
          <p:nvPr/>
        </p:nvSpPr>
        <p:spPr>
          <a:xfrm>
            <a:off x="3320278" y="3161111"/>
            <a:ext cx="933669" cy="215444"/>
          </a:xfrm>
          <a:prstGeom prst="rect">
            <a:avLst/>
          </a:prstGeom>
          <a:noFill/>
        </p:spPr>
        <p:txBody>
          <a:bodyPr wrap="square" rtlCol="0">
            <a:spAutoFit/>
          </a:bodyPr>
          <a:lstStyle/>
          <a:p>
            <a:r>
              <a:rPr lang="az-Latn-AZ" sz="800" smtClean="0">
                <a:solidFill>
                  <a:schemeClr val="accent2">
                    <a:lumMod val="75000"/>
                  </a:schemeClr>
                </a:solidFill>
              </a:rPr>
              <a:t>Səhifə Nömrəsi</a:t>
            </a:r>
            <a:endParaRPr lang="en-US" sz="700">
              <a:solidFill>
                <a:schemeClr val="accent2">
                  <a:lumMod val="75000"/>
                </a:schemeClr>
              </a:solidFill>
            </a:endParaRPr>
          </a:p>
        </p:txBody>
      </p:sp>
      <p:sp>
        <p:nvSpPr>
          <p:cNvPr id="28" name="TextBox 18"/>
          <p:cNvSpPr txBox="1"/>
          <p:nvPr/>
        </p:nvSpPr>
        <p:spPr>
          <a:xfrm>
            <a:off x="3320278" y="3343993"/>
            <a:ext cx="837654" cy="338554"/>
          </a:xfrm>
          <a:prstGeom prst="rect">
            <a:avLst/>
          </a:prstGeom>
          <a:noFill/>
        </p:spPr>
        <p:txBody>
          <a:bodyPr wrap="square" rtlCol="0">
            <a:spAutoFit/>
          </a:bodyPr>
          <a:lstStyle/>
          <a:p>
            <a:r>
              <a:rPr lang="az-Latn-AZ" sz="800" smtClean="0">
                <a:solidFill>
                  <a:schemeClr val="accent2">
                    <a:lumMod val="75000"/>
                  </a:schemeClr>
                </a:solidFill>
              </a:rPr>
              <a:t>Aşağı Sərlövhə</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9317">
                                            <p:txEl>
                                              <p:pRg st="0" end="0"/>
                                            </p:txEl>
                                          </p:spTgt>
                                        </p:tgtEl>
                                        <p:attrNameLst>
                                          <p:attrName>style.visibility</p:attrName>
                                        </p:attrNameLst>
                                      </p:cBhvr>
                                      <p:to>
                                        <p:strVal val="visible"/>
                                      </p:to>
                                    </p:set>
                                    <p:animEffect transition="in" filter="slide(fromLeft)">
                                      <p:cBhvr>
                                        <p:cTn id="7" dur="500"/>
                                        <p:tgtEl>
                                          <p:spTgt spid="269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9713" y="63500"/>
            <a:ext cx="8904287" cy="614363"/>
          </a:xfrm>
        </p:spPr>
        <p:txBody>
          <a:bodyPr/>
          <a:lstStyle/>
          <a:p>
            <a:r>
              <a:rPr lang="az-Latn-AZ" dirty="0" smtClean="0"/>
              <a:t>İş sahənizlə tanış olun</a:t>
            </a:r>
            <a:endParaRPr lang="en-US" dirty="0"/>
          </a:p>
        </p:txBody>
      </p:sp>
      <p:sp>
        <p:nvSpPr>
          <p:cNvPr id="2765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Bu, </a:t>
            </a:r>
            <a:r>
              <a:rPr lang="en-US" sz="2000" b="0" dirty="0" smtClean="0"/>
              <a:t>PowerPoint</a:t>
            </a:r>
            <a:r>
              <a:rPr lang="az-Latn-AZ" sz="2000" b="0" dirty="0" smtClean="0"/>
              <a:t>-də ilk açılan görünüşdür və</a:t>
            </a:r>
            <a:r>
              <a:rPr lang="en-US" sz="2000" b="0" dirty="0" smtClean="0"/>
              <a:t> </a:t>
            </a:r>
            <a:r>
              <a:rPr lang="az-Latn-AZ" sz="2000" b="0" dirty="0" smtClean="0"/>
              <a:t>buna </a:t>
            </a:r>
            <a:r>
              <a:rPr lang="en-US" sz="2000" b="0" dirty="0" smtClean="0"/>
              <a:t>Normal </a:t>
            </a:r>
            <a:r>
              <a:rPr lang="az-Latn-AZ" sz="2000" b="0" dirty="0" smtClean="0"/>
              <a:t> görünüş deyilir.</a:t>
            </a:r>
            <a:endParaRPr lang="en-US" sz="2000" b="0" dirty="0"/>
          </a:p>
          <a:p>
            <a:pPr>
              <a:spcBef>
                <a:spcPct val="20000"/>
              </a:spcBef>
              <a:spcAft>
                <a:spcPct val="75000"/>
              </a:spcAft>
            </a:pPr>
            <a:r>
              <a:rPr lang="az-Latn-AZ" sz="2000" b="0" dirty="0" smtClean="0"/>
              <a:t>Slaydları yaratmaq üçün burada </a:t>
            </a:r>
            <a:r>
              <a:rPr lang="az-Latn-AZ" sz="2000" b="0" dirty="0" err="1" smtClean="0"/>
              <a:t>işləyirsiniz</a:t>
            </a:r>
            <a:r>
              <a:rPr lang="en-US" sz="2000" b="0" dirty="0" smtClean="0"/>
              <a:t>. </a:t>
            </a:r>
            <a:endParaRPr lang="en-US" sz="2000" b="0" dirty="0"/>
          </a:p>
          <a:p>
            <a:pPr>
              <a:spcBef>
                <a:spcPct val="20000"/>
              </a:spcBef>
              <a:spcAft>
                <a:spcPct val="75000"/>
              </a:spcAft>
            </a:pPr>
            <a:endParaRPr lang="en-US" sz="2000" b="0" dirty="0"/>
          </a:p>
        </p:txBody>
      </p:sp>
      <p:graphicFrame>
        <p:nvGraphicFramePr>
          <p:cNvPr id="27652" name="Object 4"/>
          <p:cNvGraphicFramePr>
            <a:graphicFrameLocks noChangeAspect="1"/>
          </p:cNvGraphicFramePr>
          <p:nvPr/>
        </p:nvGraphicFramePr>
        <p:xfrm>
          <a:off x="339725" y="4535488"/>
          <a:ext cx="269875" cy="303212"/>
        </p:xfrm>
        <a:graphic>
          <a:graphicData uri="http://schemas.openxmlformats.org/presentationml/2006/ole">
            <p:oleObj spid="_x0000_s292866" name="Visio" r:id="rId4" imgW="270231" imgH="303063" progId="">
              <p:embed/>
            </p:oleObj>
          </a:graphicData>
        </a:graphic>
      </p:graphicFrame>
      <p:graphicFrame>
        <p:nvGraphicFramePr>
          <p:cNvPr id="27653" name="Object 5"/>
          <p:cNvGraphicFramePr>
            <a:graphicFrameLocks noChangeAspect="1"/>
          </p:cNvGraphicFramePr>
          <p:nvPr/>
        </p:nvGraphicFramePr>
        <p:xfrm>
          <a:off x="339725" y="5268913"/>
          <a:ext cx="269875" cy="303212"/>
        </p:xfrm>
        <a:graphic>
          <a:graphicData uri="http://schemas.openxmlformats.org/presentationml/2006/ole">
            <p:oleObj spid="_x0000_s292867" name="Visio" r:id="rId5" imgW="270231" imgH="303063" progId="">
              <p:embed/>
            </p:oleObj>
          </a:graphicData>
        </a:graphic>
      </p:graphicFrame>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657" name="Rectangle 9"/>
          <p:cNvSpPr>
            <a:spLocks noChangeArrowheads="1"/>
          </p:cNvSpPr>
          <p:nvPr/>
        </p:nvSpPr>
        <p:spPr bwMode="auto">
          <a:xfrm>
            <a:off x="676275" y="4502150"/>
            <a:ext cx="5940425" cy="2114425"/>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Ortada böyük sahədə </a:t>
            </a:r>
            <a:r>
              <a:rPr lang="az-Latn-AZ" smtClean="0">
                <a:solidFill>
                  <a:srgbClr val="FFCC00"/>
                </a:solidFill>
              </a:rPr>
              <a:t>slayd pəncərəsi </a:t>
            </a:r>
            <a:r>
              <a:rPr lang="az-Latn-AZ" b="0" smtClean="0">
                <a:solidFill>
                  <a:srgbClr val="FFCC00"/>
                </a:solidFill>
              </a:rPr>
              <a:t>yerləşir</a:t>
            </a:r>
            <a:r>
              <a:rPr lang="en-US" b="0" smtClean="0">
                <a:solidFill>
                  <a:srgbClr val="FFCC00"/>
                </a:solidFill>
              </a:rPr>
              <a:t>. </a:t>
            </a:r>
            <a:r>
              <a:rPr lang="az-Latn-AZ" b="0" smtClean="0">
                <a:solidFill>
                  <a:srgbClr val="FFCC00"/>
                </a:solidFill>
              </a:rPr>
              <a:t>Siz bu sahədə bilavasitə slayd üzərində </a:t>
            </a:r>
            <a:r>
              <a:rPr lang="az-Latn-AZ" b="0" err="1" smtClean="0">
                <a:solidFill>
                  <a:srgbClr val="FFCC00"/>
                </a:solidFill>
              </a:rPr>
              <a:t>işləyirsiniz</a:t>
            </a:r>
            <a:r>
              <a:rPr lang="en-US" b="0" smtClean="0">
                <a:solidFill>
                  <a:srgbClr val="FFCC00"/>
                </a:solidFill>
              </a:rPr>
              <a:t>. </a:t>
            </a:r>
            <a:endParaRPr lang="en-US" b="0">
              <a:solidFill>
                <a:srgbClr val="FFCC00"/>
              </a:solidFill>
            </a:endParaRPr>
          </a:p>
          <a:p>
            <a:pPr>
              <a:spcBef>
                <a:spcPct val="20000"/>
              </a:spcBef>
              <a:spcAft>
                <a:spcPct val="45000"/>
              </a:spcAft>
            </a:pPr>
            <a:r>
              <a:rPr lang="az-Latn-AZ" b="0" smtClean="0">
                <a:solidFill>
                  <a:srgbClr val="FFCC00"/>
                </a:solidFill>
              </a:rPr>
              <a:t>Slayd üzərində kənarları ştrixli xətlərlə göstərilmiş pəncərələr </a:t>
            </a:r>
            <a:r>
              <a:rPr lang="az-Latn-AZ" err="1" smtClean="0">
                <a:solidFill>
                  <a:srgbClr val="FFCC00"/>
                </a:solidFill>
              </a:rPr>
              <a:t>doldurucular</a:t>
            </a:r>
            <a:r>
              <a:rPr lang="az-Latn-AZ" b="0" smtClean="0">
                <a:solidFill>
                  <a:srgbClr val="FFCC00"/>
                </a:solidFill>
              </a:rPr>
              <a:t> adlanır</a:t>
            </a:r>
            <a:r>
              <a:rPr lang="en-US" b="0" smtClean="0">
                <a:solidFill>
                  <a:srgbClr val="FFCC00"/>
                </a:solidFill>
              </a:rPr>
              <a:t>. </a:t>
            </a:r>
            <a:r>
              <a:rPr lang="az-Latn-AZ" b="0" smtClean="0">
                <a:solidFill>
                  <a:srgbClr val="FFCC00"/>
                </a:solidFill>
              </a:rPr>
              <a:t>Bu o sahədir ki, siz bura mətni, şəkilləri və digər </a:t>
            </a:r>
            <a:r>
              <a:rPr lang="az-Latn-AZ" b="0" err="1" smtClean="0">
                <a:solidFill>
                  <a:srgbClr val="FFCC00"/>
                </a:solidFill>
              </a:rPr>
              <a:t>kontenti</a:t>
            </a:r>
            <a:r>
              <a:rPr lang="az-Latn-AZ" b="0" smtClean="0">
                <a:solidFill>
                  <a:srgbClr val="FFCC00"/>
                </a:solidFill>
              </a:rPr>
              <a:t> əlavə edirsiniz</a:t>
            </a:r>
            <a:r>
              <a:rPr lang="en-US" b="0" smtClean="0">
                <a:solidFill>
                  <a:srgbClr val="FFCC00"/>
                </a:solidFill>
              </a:rPr>
              <a:t>. </a:t>
            </a:r>
            <a:endParaRPr lang="en-US">
              <a:solidFill>
                <a:srgbClr val="FFCC00"/>
              </a:solidFill>
            </a:endParaRPr>
          </a:p>
          <a:p>
            <a:pPr>
              <a:spcBef>
                <a:spcPct val="20000"/>
              </a:spcBef>
              <a:spcAft>
                <a:spcPct val="45000"/>
              </a:spcAft>
            </a:pPr>
            <a:endParaRPr lang="en-US" b="0">
              <a:solidFill>
                <a:srgbClr val="FFCC00"/>
              </a:solidFill>
            </a:endParaRPr>
          </a:p>
        </p:txBody>
      </p:sp>
      <p:sp>
        <p:nvSpPr>
          <p:cNvPr id="27658"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Normal görünüşün üç əsas sahəsi vardır</a:t>
            </a:r>
            <a:r>
              <a:rPr lang="en-US" b="0" smtClean="0">
                <a:solidFill>
                  <a:srgbClr val="FFCC00"/>
                </a:solidFill>
              </a:rPr>
              <a:t>. </a:t>
            </a:r>
            <a:endParaRPr lang="en-US" b="0">
              <a:solidFill>
                <a:srgbClr val="FFCC00"/>
              </a:solidFill>
            </a:endParaRPr>
          </a:p>
        </p:txBody>
      </p:sp>
      <p:grpSp>
        <p:nvGrpSpPr>
          <p:cNvPr id="21" name="Group 20"/>
          <p:cNvGrpSpPr/>
          <p:nvPr/>
        </p:nvGrpSpPr>
        <p:grpSpPr>
          <a:xfrm>
            <a:off x="275142" y="963631"/>
            <a:ext cx="5560174" cy="2817994"/>
            <a:chOff x="275142" y="963631"/>
            <a:chExt cx="5560174" cy="2817994"/>
          </a:xfrm>
        </p:grpSpPr>
        <p:grpSp>
          <p:nvGrpSpPr>
            <p:cNvPr id="13" name="Group 12"/>
            <p:cNvGrpSpPr/>
            <p:nvPr/>
          </p:nvGrpSpPr>
          <p:grpSpPr>
            <a:xfrm>
              <a:off x="275142" y="963631"/>
              <a:ext cx="5560174" cy="2817994"/>
              <a:chOff x="3583826" y="3875273"/>
              <a:chExt cx="5560174" cy="2817994"/>
            </a:xfrm>
          </p:grpSpPr>
          <p:pic>
            <p:nvPicPr>
              <p:cNvPr id="14" name="Picture 2"/>
              <p:cNvPicPr>
                <a:picLocks noChangeAspect="1" noChangeArrowheads="1"/>
              </p:cNvPicPr>
              <p:nvPr/>
            </p:nvPicPr>
            <p:blipFill>
              <a:blip r:embed="rId6"/>
              <a:srcRect/>
              <a:stretch>
                <a:fillRect/>
              </a:stretch>
            </p:blipFill>
            <p:spPr bwMode="auto">
              <a:xfrm>
                <a:off x="3583826" y="3875273"/>
                <a:ext cx="5560174" cy="2817994"/>
              </a:xfrm>
              <a:prstGeom prst="rect">
                <a:avLst/>
              </a:prstGeom>
              <a:noFill/>
              <a:ln w="9525">
                <a:noFill/>
                <a:miter lim="800000"/>
                <a:headEnd/>
                <a:tailEnd/>
              </a:ln>
              <a:effectLst/>
            </p:spPr>
          </p:pic>
          <p:sp>
            <p:nvSpPr>
              <p:cNvPr id="15" name="TextBox 14"/>
              <p:cNvSpPr txBox="1"/>
              <p:nvPr/>
            </p:nvSpPr>
            <p:spPr>
              <a:xfrm>
                <a:off x="5551070" y="4673767"/>
                <a:ext cx="2237874" cy="523220"/>
              </a:xfrm>
              <a:prstGeom prst="rect">
                <a:avLst/>
              </a:prstGeom>
              <a:noFill/>
            </p:spPr>
            <p:txBody>
              <a:bodyPr wrap="square" rtlCol="0">
                <a:spAutoFit/>
              </a:bodyPr>
              <a:lstStyle/>
              <a:p>
                <a:pPr algn="ctr"/>
                <a:r>
                  <a:rPr lang="az-Latn-AZ" sz="1400" smtClean="0">
                    <a:solidFill>
                      <a:srgbClr val="002060"/>
                    </a:solidFill>
                  </a:rPr>
                  <a:t>Başlığı əlavə etmək üçün </a:t>
                </a:r>
                <a:r>
                  <a:rPr lang="az-Latn-AZ" sz="1400" err="1" smtClean="0">
                    <a:solidFill>
                      <a:srgbClr val="002060"/>
                    </a:solidFill>
                  </a:rPr>
                  <a:t>kliklə</a:t>
                </a:r>
                <a:endParaRPr lang="en-US" sz="1400">
                  <a:solidFill>
                    <a:srgbClr val="002060"/>
                  </a:solidFill>
                </a:endParaRPr>
              </a:p>
            </p:txBody>
          </p:sp>
          <p:sp>
            <p:nvSpPr>
              <p:cNvPr id="16" name="TextBox 15"/>
              <p:cNvSpPr txBox="1"/>
              <p:nvPr/>
            </p:nvSpPr>
            <p:spPr>
              <a:xfrm>
                <a:off x="5727032" y="5257797"/>
                <a:ext cx="1840831" cy="415498"/>
              </a:xfrm>
              <a:prstGeom prst="rect">
                <a:avLst/>
              </a:prstGeom>
              <a:noFill/>
            </p:spPr>
            <p:txBody>
              <a:bodyPr wrap="square" rtlCol="0">
                <a:spAutoFit/>
              </a:bodyPr>
              <a:lstStyle/>
              <a:p>
                <a:pPr algn="ctr"/>
                <a:r>
                  <a:rPr lang="az-Latn-AZ" sz="1050" err="1" smtClean="0">
                    <a:solidFill>
                      <a:schemeClr val="tx1">
                        <a:lumMod val="75000"/>
                      </a:schemeClr>
                    </a:solidFill>
                  </a:rPr>
                  <a:t>Altbaşlığı</a:t>
                </a:r>
                <a:r>
                  <a:rPr lang="az-Latn-AZ" sz="1050" smtClean="0">
                    <a:solidFill>
                      <a:schemeClr val="tx1">
                        <a:lumMod val="75000"/>
                      </a:schemeClr>
                    </a:solidFill>
                  </a:rPr>
                  <a:t> əlavə etmək üçün </a:t>
                </a:r>
                <a:r>
                  <a:rPr lang="az-Latn-AZ" sz="1050" err="1" smtClean="0">
                    <a:solidFill>
                      <a:schemeClr val="tx1">
                        <a:lumMod val="75000"/>
                      </a:schemeClr>
                    </a:solidFill>
                  </a:rPr>
                  <a:t>kliklə</a:t>
                </a:r>
                <a:endParaRPr lang="en-US" sz="1050">
                  <a:solidFill>
                    <a:schemeClr val="tx1">
                      <a:lumMod val="75000"/>
                    </a:schemeClr>
                  </a:solidFill>
                </a:endParaRPr>
              </a:p>
            </p:txBody>
          </p:sp>
          <p:sp>
            <p:nvSpPr>
              <p:cNvPr id="17" name="TextBox 16"/>
              <p:cNvSpPr txBox="1"/>
              <p:nvPr/>
            </p:nvSpPr>
            <p:spPr>
              <a:xfrm>
                <a:off x="4993104" y="6172201"/>
                <a:ext cx="2087479" cy="369332"/>
              </a:xfrm>
              <a:prstGeom prst="rect">
                <a:avLst/>
              </a:prstGeom>
              <a:noFill/>
            </p:spPr>
            <p:txBody>
              <a:bodyPr wrap="square" rtlCol="0">
                <a:spAutoFit/>
              </a:bodyPr>
              <a:lstStyle/>
              <a:p>
                <a:r>
                  <a:rPr lang="az-Latn-AZ" sz="900" smtClean="0">
                    <a:solidFill>
                      <a:srgbClr val="002060"/>
                    </a:solidFill>
                  </a:rPr>
                  <a:t>Qeydləri əlavə etmək üçün </a:t>
                </a:r>
                <a:r>
                  <a:rPr lang="az-Latn-AZ" sz="900" err="1" smtClean="0">
                    <a:solidFill>
                      <a:srgbClr val="002060"/>
                    </a:solidFill>
                  </a:rPr>
                  <a:t>kliklə</a:t>
                </a:r>
                <a:endParaRPr lang="en-US" sz="900" smtClean="0">
                  <a:solidFill>
                    <a:srgbClr val="002060"/>
                  </a:solidFill>
                </a:endParaRPr>
              </a:p>
              <a:p>
                <a:endParaRPr lang="en-US" sz="900">
                  <a:solidFill>
                    <a:srgbClr val="002060"/>
                  </a:solidFill>
                </a:endParaRPr>
              </a:p>
            </p:txBody>
          </p:sp>
        </p:grpSp>
        <p:graphicFrame>
          <p:nvGraphicFramePr>
            <p:cNvPr id="292868" name="Object 4"/>
            <p:cNvGraphicFramePr>
              <a:graphicFrameLocks noChangeAspect="1"/>
            </p:cNvGraphicFramePr>
            <p:nvPr/>
          </p:nvGraphicFramePr>
          <p:xfrm>
            <a:off x="2167856" y="1322388"/>
            <a:ext cx="269875" cy="303212"/>
          </p:xfrm>
          <a:graphic>
            <a:graphicData uri="http://schemas.openxmlformats.org/presentationml/2006/ole">
              <p:oleObj spid="_x0000_s292868" name="Visio" r:id="rId7" imgW="270231" imgH="303063" progId="">
                <p:embed/>
              </p:oleObj>
            </a:graphicData>
          </a:graphic>
        </p:graphicFrame>
        <p:graphicFrame>
          <p:nvGraphicFramePr>
            <p:cNvPr id="292869" name="Object 5"/>
            <p:cNvGraphicFramePr>
              <a:graphicFrameLocks noChangeAspect="1"/>
            </p:cNvGraphicFramePr>
            <p:nvPr/>
          </p:nvGraphicFramePr>
          <p:xfrm>
            <a:off x="3984625" y="1646739"/>
            <a:ext cx="269875" cy="303212"/>
          </p:xfrm>
          <a:graphic>
            <a:graphicData uri="http://schemas.openxmlformats.org/presentationml/2006/ole">
              <p:oleObj spid="_x0000_s292869" name="Visio" r:id="rId8" imgW="270231" imgH="303063" progId="">
                <p:embed/>
              </p:oleObj>
            </a:graphicData>
          </a:graphic>
        </p:graphicFrame>
        <p:graphicFrame>
          <p:nvGraphicFramePr>
            <p:cNvPr id="292870" name="Object 6"/>
            <p:cNvGraphicFramePr>
              <a:graphicFrameLocks noChangeAspect="1"/>
            </p:cNvGraphicFramePr>
            <p:nvPr/>
          </p:nvGraphicFramePr>
          <p:xfrm>
            <a:off x="1265488" y="1583908"/>
            <a:ext cx="269875" cy="303212"/>
          </p:xfrm>
          <a:graphic>
            <a:graphicData uri="http://schemas.openxmlformats.org/presentationml/2006/ole">
              <p:oleObj spid="_x0000_s292870" name="Visio" r:id="rId9" imgW="270231" imgH="303063" progId="">
                <p:embed/>
              </p:oleObj>
            </a:graphicData>
          </a:graphic>
        </p:graphicFrame>
        <p:graphicFrame>
          <p:nvGraphicFramePr>
            <p:cNvPr id="292871" name="Object 7"/>
            <p:cNvGraphicFramePr>
              <a:graphicFrameLocks noChangeAspect="1"/>
            </p:cNvGraphicFramePr>
            <p:nvPr/>
          </p:nvGraphicFramePr>
          <p:xfrm>
            <a:off x="3556000" y="3209758"/>
            <a:ext cx="269875" cy="303213"/>
          </p:xfrm>
          <a:graphic>
            <a:graphicData uri="http://schemas.openxmlformats.org/presentationml/2006/ole">
              <p:oleObj spid="_x0000_s292871" name="Visio" r:id="rId10" imgW="270231" imgH="303063" progId="">
                <p:embed/>
              </p:oleObj>
            </a:graphicData>
          </a:graphic>
        </p:graphicFrame>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lide(fromTop)">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lide(fromTop)">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658">
                                            <p:txEl>
                                              <p:pRg st="0" end="0"/>
                                            </p:txEl>
                                          </p:spTgt>
                                        </p:tgtEl>
                                        <p:attrNameLst>
                                          <p:attrName>style.visibility</p:attrName>
                                        </p:attrNameLst>
                                      </p:cBhvr>
                                      <p:to>
                                        <p:strVal val="visible"/>
                                      </p:to>
                                    </p:set>
                                    <p:animEffect transition="in" filter="slide(fromLeft)">
                                      <p:cBhvr>
                                        <p:cTn id="17" dur="500"/>
                                        <p:tgtEl>
                                          <p:spTgt spid="276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dissolve">
                                      <p:cBhvr>
                                        <p:cTn id="22" dur="500"/>
                                        <p:tgtEl>
                                          <p:spTgt spid="2765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7653"/>
                                        </p:tgtEl>
                                        <p:attrNameLst>
                                          <p:attrName>style.visibility</p:attrName>
                                        </p:attrNameLst>
                                      </p:cBhvr>
                                      <p:to>
                                        <p:strVal val="visible"/>
                                      </p:to>
                                    </p:set>
                                    <p:animEffect transition="in" filter="dissolve">
                                      <p:cBhvr>
                                        <p:cTn id="26" dur="500"/>
                                        <p:tgtEl>
                                          <p:spTgt spid="2765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31" dur="500"/>
                                        <p:tgtEl>
                                          <p:spTgt spid="2765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7657">
                                            <p:txEl>
                                              <p:pRg st="1" end="1"/>
                                            </p:txEl>
                                          </p:spTgt>
                                        </p:tgtEl>
                                        <p:attrNameLst>
                                          <p:attrName>style.visibility</p:attrName>
                                        </p:attrNameLst>
                                      </p:cBhvr>
                                      <p:to>
                                        <p:strVal val="visible"/>
                                      </p:to>
                                    </p:set>
                                    <p:animEffect transition="in" filter="checkerboard(across)">
                                      <p:cBhvr>
                                        <p:cTn id="36" dur="500"/>
                                        <p:tgtEl>
                                          <p:spTgt spid="276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7" grpId="0" build="p" autoUpdateAnimBg="0"/>
      <p:bldP spid="27658"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18" name="Picture 10"/>
          <p:cNvPicPr>
            <a:picLocks noChangeAspect="1" noChangeArrowheads="1"/>
          </p:cNvPicPr>
          <p:nvPr/>
        </p:nvPicPr>
        <p:blipFill>
          <a:blip r:embed="rId4"/>
          <a:srcRect/>
          <a:stretch>
            <a:fillRect/>
          </a:stretch>
        </p:blipFill>
        <p:spPr bwMode="auto">
          <a:xfrm>
            <a:off x="274639" y="1013869"/>
            <a:ext cx="5602286" cy="2849062"/>
          </a:xfrm>
          <a:prstGeom prst="rect">
            <a:avLst/>
          </a:prstGeom>
          <a:noFill/>
          <a:ln w="9525">
            <a:noFill/>
            <a:miter lim="800000"/>
            <a:headEnd/>
            <a:tailEnd/>
          </a:ln>
          <a:effectLst/>
        </p:spPr>
      </p:pic>
      <p:sp>
        <p:nvSpPr>
          <p:cNvPr id="145410" name="Rectangle 2"/>
          <p:cNvSpPr>
            <a:spLocks noGrp="1" noChangeArrowheads="1"/>
          </p:cNvSpPr>
          <p:nvPr>
            <p:ph type="title"/>
          </p:nvPr>
        </p:nvSpPr>
        <p:spPr>
          <a:xfrm>
            <a:off x="239713" y="63500"/>
            <a:ext cx="8904287" cy="614363"/>
          </a:xfrm>
        </p:spPr>
        <p:txBody>
          <a:bodyPr/>
          <a:lstStyle/>
          <a:p>
            <a:r>
              <a:rPr lang="az-Latn-AZ" smtClean="0"/>
              <a:t>Printer üçün rəng seçimləri</a:t>
            </a:r>
            <a:endParaRPr lang="en-US"/>
          </a:p>
        </p:txBody>
      </p:sp>
      <p:sp>
        <p:nvSpPr>
          <p:cNvPr id="145411" name="Rectangle 3"/>
          <p:cNvSpPr>
            <a:spLocks noChangeArrowheads="1"/>
          </p:cNvSpPr>
          <p:nvPr/>
        </p:nvSpPr>
        <p:spPr bwMode="auto">
          <a:xfrm>
            <a:off x="6119813" y="897617"/>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Hansı printerdən istifadə </a:t>
            </a:r>
            <a:r>
              <a:rPr lang="az-Latn-AZ" sz="2000" b="0" dirty="0" err="1" smtClean="0"/>
              <a:t>etməyinizdən</a:t>
            </a:r>
            <a:r>
              <a:rPr lang="az-Latn-AZ" sz="2000" b="0" dirty="0" smtClean="0"/>
              <a:t> asılı olaraq öz </a:t>
            </a:r>
            <a:r>
              <a:rPr lang="az-Latn-AZ" sz="2000" b="0" dirty="0" err="1" smtClean="0"/>
              <a:t>prezentasiyanızı</a:t>
            </a:r>
            <a:r>
              <a:rPr lang="az-Latn-AZ" sz="2000" b="0" dirty="0" smtClean="0"/>
              <a:t> Rəngli, </a:t>
            </a:r>
            <a:r>
              <a:rPr lang="az-Latn-AZ" sz="2000" b="0" dirty="0" err="1" smtClean="0"/>
              <a:t>Böz</a:t>
            </a:r>
            <a:r>
              <a:rPr lang="az-Latn-AZ" sz="2000" b="0" dirty="0" smtClean="0"/>
              <a:t> rəngdə  və ya Təmiz Qara və Ağ rəngdə çap edə bilərsiniz</a:t>
            </a:r>
            <a:r>
              <a:rPr lang="en-US" sz="2000" b="0" dirty="0" smtClean="0"/>
              <a:t>.</a:t>
            </a:r>
            <a:endParaRPr lang="en-US" sz="2000" b="0" dirty="0"/>
          </a:p>
        </p:txBody>
      </p:sp>
      <p:sp>
        <p:nvSpPr>
          <p:cNvPr id="14541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45415" name="Rectangle 7"/>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Çap üçün seçim aşağıdakı kimi təyin olunur</a:t>
            </a:r>
            <a:r>
              <a:rPr lang="en-US" b="0" smtClean="0">
                <a:solidFill>
                  <a:srgbClr val="FFCC00"/>
                </a:solidFill>
              </a:rPr>
              <a:t>:</a:t>
            </a:r>
            <a:endParaRPr lang="en-US" b="0">
              <a:solidFill>
                <a:srgbClr val="FFCC00"/>
              </a:solidFill>
            </a:endParaRPr>
          </a:p>
        </p:txBody>
      </p:sp>
      <p:graphicFrame>
        <p:nvGraphicFramePr>
          <p:cNvPr id="145417" name="Object 9"/>
          <p:cNvGraphicFramePr>
            <a:graphicFrameLocks noChangeAspect="1"/>
          </p:cNvGraphicFramePr>
          <p:nvPr/>
        </p:nvGraphicFramePr>
        <p:xfrm>
          <a:off x="339725" y="4459288"/>
          <a:ext cx="269875" cy="303212"/>
        </p:xfrm>
        <a:graphic>
          <a:graphicData uri="http://schemas.openxmlformats.org/presentationml/2006/ole">
            <p:oleObj spid="_x0000_s145417" name="Visio" r:id="rId5" imgW="270231" imgH="303063" progId="">
              <p:embed/>
            </p:oleObj>
          </a:graphicData>
        </a:graphic>
      </p:graphicFrame>
      <p:sp>
        <p:nvSpPr>
          <p:cNvPr id="145419" name="Rectangle 11"/>
          <p:cNvSpPr>
            <a:spLocks noChangeArrowheads="1"/>
          </p:cNvSpPr>
          <p:nvPr/>
        </p:nvSpPr>
        <p:spPr bwMode="auto">
          <a:xfrm>
            <a:off x="676275" y="4425950"/>
            <a:ext cx="5940425" cy="1477328"/>
          </a:xfrm>
          <a:prstGeom prst="rect">
            <a:avLst/>
          </a:prstGeom>
          <a:noFill/>
          <a:ln w="9525" algn="ctr">
            <a:noFill/>
            <a:miter lim="800000"/>
            <a:headEnd/>
            <a:tailEnd/>
          </a:ln>
          <a:effectLst/>
        </p:spPr>
        <p:txBody>
          <a:bodyPr>
            <a:spAutoFit/>
          </a:bodyPr>
          <a:lstStyle/>
          <a:p>
            <a:pPr>
              <a:spcBef>
                <a:spcPct val="20000"/>
              </a:spcBef>
              <a:spcAft>
                <a:spcPct val="35000"/>
              </a:spcAft>
            </a:pPr>
            <a:r>
              <a:rPr lang="az-Latn-AZ" dirty="0" smtClean="0">
                <a:solidFill>
                  <a:srgbClr val="FFCC00"/>
                </a:solidFill>
              </a:rPr>
              <a:t>Çapa </a:t>
            </a:r>
            <a:r>
              <a:rPr lang="az-Latn-AZ" dirty="0" err="1" smtClean="0">
                <a:solidFill>
                  <a:srgbClr val="FFCC00"/>
                </a:solidFill>
              </a:rPr>
              <a:t>Öncəbaxış</a:t>
            </a:r>
            <a:r>
              <a:rPr lang="az-Latn-AZ" b="0" dirty="0" smtClean="0">
                <a:solidFill>
                  <a:srgbClr val="FFCC00"/>
                </a:solidFill>
              </a:rPr>
              <a:t>-da</a:t>
            </a:r>
            <a:r>
              <a:rPr lang="en-US" b="0" dirty="0" smtClean="0">
                <a:solidFill>
                  <a:srgbClr val="FFCC00"/>
                </a:solidFill>
              </a:rPr>
              <a:t> </a:t>
            </a:r>
            <a:r>
              <a:rPr lang="az-Latn-AZ" dirty="0" smtClean="0">
                <a:solidFill>
                  <a:srgbClr val="FFCC00"/>
                </a:solidFill>
              </a:rPr>
              <a:t>Seçimlər</a:t>
            </a:r>
            <a:r>
              <a:rPr lang="az-Latn-AZ" b="0" dirty="0" smtClean="0">
                <a:solidFill>
                  <a:srgbClr val="FFCC00"/>
                </a:solidFill>
              </a:rPr>
              <a:t>-i </a:t>
            </a:r>
            <a:r>
              <a:rPr lang="az-Latn-AZ" b="0" dirty="0" err="1" smtClean="0">
                <a:solidFill>
                  <a:srgbClr val="FFCC00"/>
                </a:solidFill>
              </a:rPr>
              <a:t>klikləyin</a:t>
            </a:r>
            <a:r>
              <a:rPr lang="az-Latn-AZ" b="0" dirty="0" smtClean="0">
                <a:solidFill>
                  <a:srgbClr val="FFCC00"/>
                </a:solidFill>
              </a:rPr>
              <a:t> və </a:t>
            </a:r>
            <a:r>
              <a:rPr lang="az-Latn-AZ" b="0" dirty="0" err="1" smtClean="0">
                <a:solidFill>
                  <a:srgbClr val="FFCC00"/>
                </a:solidFill>
              </a:rPr>
              <a:t>kursoru</a:t>
            </a:r>
            <a:r>
              <a:rPr lang="en-US" b="0" dirty="0" smtClean="0">
                <a:solidFill>
                  <a:srgbClr val="FFCC00"/>
                </a:solidFill>
              </a:rPr>
              <a:t> </a:t>
            </a:r>
            <a:r>
              <a:rPr lang="az-Latn-AZ" dirty="0" smtClean="0">
                <a:solidFill>
                  <a:srgbClr val="FFCC00"/>
                </a:solidFill>
              </a:rPr>
              <a:t>Rəng</a:t>
            </a:r>
            <a:r>
              <a:rPr lang="en-US" dirty="0" smtClean="0">
                <a:solidFill>
                  <a:srgbClr val="FFCC00"/>
                </a:solidFill>
              </a:rPr>
              <a:t>/</a:t>
            </a:r>
            <a:r>
              <a:rPr lang="az-Latn-AZ" dirty="0" err="1" smtClean="0">
                <a:solidFill>
                  <a:srgbClr val="FFCC00"/>
                </a:solidFill>
              </a:rPr>
              <a:t>Böz</a:t>
            </a:r>
            <a:r>
              <a:rPr lang="az-Latn-AZ" dirty="0" smtClean="0">
                <a:solidFill>
                  <a:srgbClr val="FFCC00"/>
                </a:solidFill>
              </a:rPr>
              <a:t> Rəng Çalarları </a:t>
            </a:r>
            <a:r>
              <a:rPr lang="az-Latn-AZ" b="0" dirty="0" smtClean="0">
                <a:solidFill>
                  <a:srgbClr val="FFCC00"/>
                </a:solidFill>
              </a:rPr>
              <a:t>düyməsinin üzərinə gətirin</a:t>
            </a:r>
            <a:r>
              <a:rPr lang="en-US" b="0" dirty="0" smtClean="0">
                <a:solidFill>
                  <a:srgbClr val="FFCC00"/>
                </a:solidFill>
              </a:rPr>
              <a:t>. </a:t>
            </a:r>
            <a:r>
              <a:rPr lang="az-Latn-AZ" b="0" dirty="0" smtClean="0">
                <a:solidFill>
                  <a:srgbClr val="FFCC00"/>
                </a:solidFill>
              </a:rPr>
              <a:t>Sonra açılan menyudan seçiminizi edin</a:t>
            </a:r>
            <a:r>
              <a:rPr lang="en-US" b="0" dirty="0" smtClean="0">
                <a:solidFill>
                  <a:srgbClr val="FFCC00"/>
                </a:solidFill>
              </a:rPr>
              <a:t>. </a:t>
            </a:r>
            <a:r>
              <a:rPr lang="az-Latn-AZ" b="0" dirty="0" smtClean="0">
                <a:solidFill>
                  <a:srgbClr val="FFCC00"/>
                </a:solidFill>
              </a:rPr>
              <a:t>Tətbiq etdiyiniz seçimə uyğun olaraq </a:t>
            </a:r>
            <a:r>
              <a:rPr lang="az-Latn-AZ" b="0" dirty="0" err="1" smtClean="0">
                <a:solidFill>
                  <a:srgbClr val="FFCC00"/>
                </a:solidFill>
              </a:rPr>
              <a:t>slaydlarınızın</a:t>
            </a:r>
            <a:r>
              <a:rPr lang="az-Latn-AZ" b="0" dirty="0" smtClean="0">
                <a:solidFill>
                  <a:srgbClr val="FFCC00"/>
                </a:solidFill>
              </a:rPr>
              <a:t> </a:t>
            </a:r>
            <a:r>
              <a:rPr lang="az-Latn-AZ" b="0" dirty="0" err="1" smtClean="0">
                <a:solidFill>
                  <a:srgbClr val="FFCC00"/>
                </a:solidFill>
              </a:rPr>
              <a:t>öncəbaxışı</a:t>
            </a:r>
            <a:r>
              <a:rPr lang="az-Latn-AZ" b="0" dirty="0" smtClean="0">
                <a:solidFill>
                  <a:srgbClr val="FFCC00"/>
                </a:solidFill>
              </a:rPr>
              <a:t> və çapı həyata keçiriləcək</a:t>
            </a:r>
            <a:r>
              <a:rPr lang="en-US" b="0" dirty="0" smtClean="0">
                <a:solidFill>
                  <a:srgbClr val="FFCC00"/>
                </a:solidFill>
              </a:rPr>
              <a:t>. </a:t>
            </a:r>
            <a:endParaRPr lang="en-US" b="0" dirty="0">
              <a:solidFill>
                <a:srgbClr val="FFCC00"/>
              </a:solidFill>
            </a:endParaRPr>
          </a:p>
        </p:txBody>
      </p:sp>
      <p:sp>
        <p:nvSpPr>
          <p:cNvPr id="13" name="TextBox 12"/>
          <p:cNvSpPr txBox="1"/>
          <p:nvPr/>
        </p:nvSpPr>
        <p:spPr>
          <a:xfrm>
            <a:off x="854015" y="1350949"/>
            <a:ext cx="1108135"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14" name="TextBox 13"/>
          <p:cNvSpPr txBox="1"/>
          <p:nvPr/>
        </p:nvSpPr>
        <p:spPr>
          <a:xfrm>
            <a:off x="1037588" y="2455849"/>
            <a:ext cx="1377807" cy="215444"/>
          </a:xfrm>
          <a:prstGeom prst="rect">
            <a:avLst/>
          </a:prstGeom>
          <a:noFill/>
        </p:spPr>
        <p:txBody>
          <a:bodyPr wrap="square" rtlCol="0">
            <a:spAutoFit/>
          </a:bodyPr>
          <a:lstStyle/>
          <a:p>
            <a:r>
              <a:rPr lang="az-Latn-AZ" sz="800" smtClean="0">
                <a:solidFill>
                  <a:schemeClr val="accent2">
                    <a:lumMod val="75000"/>
                  </a:schemeClr>
                </a:solidFill>
              </a:rPr>
              <a:t>Rəng</a:t>
            </a:r>
            <a:r>
              <a:rPr lang="en-IE" sz="800" smtClean="0">
                <a:solidFill>
                  <a:schemeClr val="accent2">
                    <a:lumMod val="75000"/>
                  </a:schemeClr>
                </a:solidFill>
              </a:rPr>
              <a:t>/</a:t>
            </a:r>
            <a:r>
              <a:rPr lang="az-Latn-AZ" sz="800" smtClean="0">
                <a:solidFill>
                  <a:schemeClr val="accent2">
                    <a:lumMod val="75000"/>
                  </a:schemeClr>
                </a:solidFill>
              </a:rPr>
              <a:t>Boz Rəng Çalarları</a:t>
            </a:r>
            <a:endParaRPr lang="en-US" sz="700">
              <a:solidFill>
                <a:schemeClr val="accent2">
                  <a:lumMod val="75000"/>
                </a:schemeClr>
              </a:solidFill>
            </a:endParaRPr>
          </a:p>
        </p:txBody>
      </p:sp>
      <p:sp>
        <p:nvSpPr>
          <p:cNvPr id="15" name="TextBox 14"/>
          <p:cNvSpPr txBox="1"/>
          <p:nvPr/>
        </p:nvSpPr>
        <p:spPr>
          <a:xfrm>
            <a:off x="637539" y="1941499"/>
            <a:ext cx="812249" cy="215444"/>
          </a:xfrm>
          <a:prstGeom prst="rect">
            <a:avLst/>
          </a:prstGeom>
          <a:noFill/>
        </p:spPr>
        <p:txBody>
          <a:bodyPr wrap="square" rtlCol="0">
            <a:spAutoFit/>
          </a:bodyPr>
          <a:lstStyle/>
          <a:p>
            <a:pPr algn="ctr"/>
            <a:r>
              <a:rPr lang="az-Latn-AZ" sz="800" b="0" smtClean="0">
                <a:solidFill>
                  <a:schemeClr val="accent2">
                    <a:lumMod val="75000"/>
                  </a:schemeClr>
                </a:solidFill>
              </a:rPr>
              <a:t>Seçimlər</a:t>
            </a:r>
            <a:endParaRPr lang="en-US" sz="700" b="0">
              <a:solidFill>
                <a:schemeClr val="accent2">
                  <a:lumMod val="75000"/>
                </a:schemeClr>
              </a:solidFill>
            </a:endParaRPr>
          </a:p>
        </p:txBody>
      </p:sp>
      <p:sp>
        <p:nvSpPr>
          <p:cNvPr id="16" name="TextBox 15"/>
          <p:cNvSpPr txBox="1"/>
          <p:nvPr/>
        </p:nvSpPr>
        <p:spPr>
          <a:xfrm>
            <a:off x="2675889" y="2465374"/>
            <a:ext cx="1257936" cy="215444"/>
          </a:xfrm>
          <a:prstGeom prst="rect">
            <a:avLst/>
          </a:prstGeom>
          <a:noFill/>
        </p:spPr>
        <p:txBody>
          <a:bodyPr wrap="square" rtlCol="0">
            <a:spAutoFit/>
          </a:bodyPr>
          <a:lstStyle/>
          <a:p>
            <a:r>
              <a:rPr lang="az-Latn-AZ" sz="800" smtClean="0">
                <a:solidFill>
                  <a:schemeClr val="accent2">
                    <a:lumMod val="75000"/>
                  </a:schemeClr>
                </a:solidFill>
              </a:rPr>
              <a:t>Rəng</a:t>
            </a:r>
            <a:endParaRPr lang="en-US" sz="700">
              <a:solidFill>
                <a:schemeClr val="accent2">
                  <a:lumMod val="75000"/>
                </a:schemeClr>
              </a:solidFill>
            </a:endParaRPr>
          </a:p>
        </p:txBody>
      </p:sp>
      <p:sp>
        <p:nvSpPr>
          <p:cNvPr id="17" name="TextBox 16"/>
          <p:cNvSpPr txBox="1"/>
          <p:nvPr/>
        </p:nvSpPr>
        <p:spPr>
          <a:xfrm>
            <a:off x="2666364" y="2674924"/>
            <a:ext cx="1257936" cy="215444"/>
          </a:xfrm>
          <a:prstGeom prst="rect">
            <a:avLst/>
          </a:prstGeom>
          <a:noFill/>
        </p:spPr>
        <p:txBody>
          <a:bodyPr wrap="square" rtlCol="0">
            <a:spAutoFit/>
          </a:bodyPr>
          <a:lstStyle/>
          <a:p>
            <a:r>
              <a:rPr lang="az-Latn-AZ" sz="800" smtClean="0">
                <a:solidFill>
                  <a:schemeClr val="accent2">
                    <a:lumMod val="75000"/>
                  </a:schemeClr>
                </a:solidFill>
              </a:rPr>
              <a:t>Boz rəng çalarları</a:t>
            </a:r>
            <a:endParaRPr lang="en-US" sz="700">
              <a:solidFill>
                <a:schemeClr val="accent2">
                  <a:lumMod val="75000"/>
                </a:schemeClr>
              </a:solidFill>
            </a:endParaRPr>
          </a:p>
        </p:txBody>
      </p:sp>
      <p:sp>
        <p:nvSpPr>
          <p:cNvPr id="18" name="TextBox 17"/>
          <p:cNvSpPr txBox="1"/>
          <p:nvPr/>
        </p:nvSpPr>
        <p:spPr>
          <a:xfrm>
            <a:off x="2666364" y="2884474"/>
            <a:ext cx="1257936" cy="215444"/>
          </a:xfrm>
          <a:prstGeom prst="rect">
            <a:avLst/>
          </a:prstGeom>
          <a:noFill/>
        </p:spPr>
        <p:txBody>
          <a:bodyPr wrap="square" rtlCol="0">
            <a:spAutoFit/>
          </a:bodyPr>
          <a:lstStyle/>
          <a:p>
            <a:r>
              <a:rPr lang="az-Latn-AZ" sz="800" smtClean="0">
                <a:solidFill>
                  <a:schemeClr val="accent2">
                    <a:lumMod val="75000"/>
                  </a:schemeClr>
                </a:solidFill>
              </a:rPr>
              <a:t>Təmiz Qara və Ağ</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slide(fromTop)">
                                      <p:cBhvr>
                                        <p:cTn id="7" dur="500"/>
                                        <p:tgtEl>
                                          <p:spTgt spid="1454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5415">
                                            <p:txEl>
                                              <p:pRg st="0" end="0"/>
                                            </p:txEl>
                                          </p:spTgt>
                                        </p:tgtEl>
                                        <p:attrNameLst>
                                          <p:attrName>style.visibility</p:attrName>
                                        </p:attrNameLst>
                                      </p:cBhvr>
                                      <p:to>
                                        <p:strVal val="visible"/>
                                      </p:to>
                                    </p:set>
                                    <p:animEffect transition="in" filter="slide(fromLeft)">
                                      <p:cBhvr>
                                        <p:cTn id="12" dur="500"/>
                                        <p:tgtEl>
                                          <p:spTgt spid="1454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5417"/>
                                        </p:tgtEl>
                                        <p:attrNameLst>
                                          <p:attrName>style.visibility</p:attrName>
                                        </p:attrNameLst>
                                      </p:cBhvr>
                                      <p:to>
                                        <p:strVal val="visible"/>
                                      </p:to>
                                    </p:set>
                                    <p:animEffect transition="in" filter="dissolve">
                                      <p:cBhvr>
                                        <p:cTn id="17" dur="500"/>
                                        <p:tgtEl>
                                          <p:spTgt spid="1454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5419">
                                            <p:txEl>
                                              <p:pRg st="0" end="0"/>
                                            </p:txEl>
                                          </p:spTgt>
                                        </p:tgtEl>
                                        <p:attrNameLst>
                                          <p:attrName>style.visibility</p:attrName>
                                        </p:attrNameLst>
                                      </p:cBhvr>
                                      <p:to>
                                        <p:strVal val="visible"/>
                                      </p:to>
                                    </p:set>
                                    <p:animEffect transition="in" filter="checkerboard(across)">
                                      <p:cBhvr>
                                        <p:cTn id="22" dur="500"/>
                                        <p:tgtEl>
                                          <p:spTgt spid="145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utoUpdateAnimBg="0"/>
      <p:bldP spid="145415" grpId="0" build="p" autoUpdateAnimBg="0"/>
      <p:bldP spid="145419"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39713" y="63500"/>
            <a:ext cx="8904287" cy="614363"/>
          </a:xfrm>
        </p:spPr>
        <p:txBody>
          <a:bodyPr/>
          <a:lstStyle/>
          <a:p>
            <a:r>
              <a:rPr lang="az-Latn-AZ" smtClean="0"/>
              <a:t>Çap üçün rəng seçimləri</a:t>
            </a:r>
            <a:endParaRPr lang="en-US"/>
          </a:p>
        </p:txBody>
      </p:sp>
      <p:sp>
        <p:nvSpPr>
          <p:cNvPr id="271363" name="Rectangle 3"/>
          <p:cNvSpPr>
            <a:spLocks noChangeArrowheads="1"/>
          </p:cNvSpPr>
          <p:nvPr/>
        </p:nvSpPr>
        <p:spPr bwMode="auto">
          <a:xfrm>
            <a:off x="6119813" y="883103"/>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Hansı printerdən istifadə </a:t>
            </a:r>
            <a:r>
              <a:rPr lang="az-Latn-AZ" sz="2000" b="0" dirty="0" err="1" smtClean="0"/>
              <a:t>etməyinizdən</a:t>
            </a:r>
            <a:r>
              <a:rPr lang="az-Latn-AZ" sz="2000" b="0" dirty="0" smtClean="0"/>
              <a:t> asılı olaraq öz </a:t>
            </a:r>
            <a:r>
              <a:rPr lang="az-Latn-AZ" sz="2000" b="0" dirty="0" err="1" smtClean="0"/>
              <a:t>prezentasiyanızı</a:t>
            </a:r>
            <a:r>
              <a:rPr lang="az-Latn-AZ" sz="2000" b="0" dirty="0" smtClean="0"/>
              <a:t> Rəngli, </a:t>
            </a:r>
            <a:r>
              <a:rPr lang="az-Latn-AZ" sz="2000" b="0" dirty="0" err="1" smtClean="0"/>
              <a:t>Böz</a:t>
            </a:r>
            <a:r>
              <a:rPr lang="az-Latn-AZ" sz="2000" b="0" dirty="0" smtClean="0"/>
              <a:t> rəngdə  və ya Təmiz Qara və Ağ rəngdə çap edə bilərsiniz</a:t>
            </a:r>
            <a:r>
              <a:rPr lang="en-US" sz="2000" b="0" dirty="0" smtClean="0"/>
              <a:t>.</a:t>
            </a:r>
            <a:endParaRPr lang="en-US" sz="2000" b="0" dirty="0"/>
          </a:p>
        </p:txBody>
      </p:sp>
      <p:sp>
        <p:nvSpPr>
          <p:cNvPr id="271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1365"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Çap üçün seçim aşağıdakı kimi təyin olunur</a:t>
            </a:r>
            <a:r>
              <a:rPr lang="en-US" b="0" smtClean="0">
                <a:solidFill>
                  <a:srgbClr val="FFCC00"/>
                </a:solidFill>
              </a:rPr>
              <a:t>:</a:t>
            </a:r>
            <a:endParaRPr lang="en-US" b="0">
              <a:solidFill>
                <a:srgbClr val="FFCC00"/>
              </a:solidFill>
            </a:endParaRPr>
          </a:p>
        </p:txBody>
      </p:sp>
      <p:sp>
        <p:nvSpPr>
          <p:cNvPr id="271368" name="Rectangle 8"/>
          <p:cNvSpPr>
            <a:spLocks noChangeArrowheads="1"/>
          </p:cNvSpPr>
          <p:nvPr/>
        </p:nvSpPr>
        <p:spPr bwMode="auto">
          <a:xfrm>
            <a:off x="676275" y="4425950"/>
            <a:ext cx="5940425" cy="646331"/>
          </a:xfrm>
          <a:prstGeom prst="rect">
            <a:avLst/>
          </a:prstGeom>
          <a:noFill/>
          <a:ln w="9525" algn="ctr">
            <a:noFill/>
            <a:miter lim="800000"/>
            <a:headEnd/>
            <a:tailEnd/>
          </a:ln>
          <a:effectLst/>
        </p:spPr>
        <p:txBody>
          <a:bodyPr>
            <a:spAutoFit/>
          </a:bodyPr>
          <a:lstStyle/>
          <a:p>
            <a:pPr>
              <a:spcBef>
                <a:spcPct val="20000"/>
              </a:spcBef>
              <a:spcAft>
                <a:spcPct val="35000"/>
              </a:spcAft>
            </a:pPr>
            <a:r>
              <a:rPr lang="az-Latn-AZ" b="0" smtClean="0">
                <a:solidFill>
                  <a:srgbClr val="FFCC00"/>
                </a:solidFill>
              </a:rPr>
              <a:t>Birinci </a:t>
            </a:r>
            <a:r>
              <a:rPr lang="az-Latn-AZ" b="0" err="1" smtClean="0">
                <a:solidFill>
                  <a:srgbClr val="FFCC00"/>
                </a:solidFill>
              </a:rPr>
              <a:t>öncəbaxış</a:t>
            </a:r>
            <a:r>
              <a:rPr lang="az-Latn-AZ" b="0" smtClean="0">
                <a:solidFill>
                  <a:srgbClr val="FFCC00"/>
                </a:solidFill>
              </a:rPr>
              <a:t> nümunəsi rəngli çap olunacaq slaydı göstərir</a:t>
            </a:r>
            <a:r>
              <a:rPr lang="en-US" b="0" smtClean="0">
                <a:solidFill>
                  <a:srgbClr val="FFCC00"/>
                </a:solidFill>
              </a:rPr>
              <a:t>.</a:t>
            </a:r>
            <a:endParaRPr lang="en-US" b="0">
              <a:solidFill>
                <a:srgbClr val="FFCC00"/>
              </a:solidFill>
            </a:endParaRPr>
          </a:p>
        </p:txBody>
      </p:sp>
      <p:graphicFrame>
        <p:nvGraphicFramePr>
          <p:cNvPr id="271370" name="Object 10"/>
          <p:cNvGraphicFramePr>
            <a:graphicFrameLocks noChangeAspect="1"/>
          </p:cNvGraphicFramePr>
          <p:nvPr/>
        </p:nvGraphicFramePr>
        <p:xfrm>
          <a:off x="334963" y="4456113"/>
          <a:ext cx="269875" cy="303212"/>
        </p:xfrm>
        <a:graphic>
          <a:graphicData uri="http://schemas.openxmlformats.org/presentationml/2006/ole">
            <p:oleObj spid="_x0000_s271370" name="Visio" r:id="rId4" imgW="270231" imgH="303063" progId="">
              <p:embed/>
            </p:oleObj>
          </a:graphicData>
        </a:graphic>
      </p:graphicFrame>
      <p:graphicFrame>
        <p:nvGraphicFramePr>
          <p:cNvPr id="271371" name="Object 11"/>
          <p:cNvGraphicFramePr>
            <a:graphicFrameLocks noChangeAspect="1"/>
          </p:cNvGraphicFramePr>
          <p:nvPr/>
        </p:nvGraphicFramePr>
        <p:xfrm>
          <a:off x="334963" y="5159375"/>
          <a:ext cx="269875" cy="303213"/>
        </p:xfrm>
        <a:graphic>
          <a:graphicData uri="http://schemas.openxmlformats.org/presentationml/2006/ole">
            <p:oleObj spid="_x0000_s271371" name="Visio" r:id="rId5" imgW="270231" imgH="303063" progId="">
              <p:embed/>
            </p:oleObj>
          </a:graphicData>
        </a:graphic>
      </p:graphicFrame>
      <p:sp>
        <p:nvSpPr>
          <p:cNvPr id="271372" name="Rectangle 12"/>
          <p:cNvSpPr>
            <a:spLocks noChangeArrowheads="1"/>
          </p:cNvSpPr>
          <p:nvPr/>
        </p:nvSpPr>
        <p:spPr bwMode="auto">
          <a:xfrm>
            <a:off x="676275" y="5130800"/>
            <a:ext cx="5940425" cy="646331"/>
          </a:xfrm>
          <a:prstGeom prst="rect">
            <a:avLst/>
          </a:prstGeom>
          <a:noFill/>
          <a:ln w="9525" algn="ctr">
            <a:noFill/>
            <a:miter lim="800000"/>
            <a:headEnd/>
            <a:tailEnd/>
          </a:ln>
          <a:effectLst/>
        </p:spPr>
        <p:txBody>
          <a:bodyPr>
            <a:spAutoFit/>
          </a:bodyPr>
          <a:lstStyle/>
          <a:p>
            <a:pPr>
              <a:spcBef>
                <a:spcPct val="20000"/>
              </a:spcBef>
              <a:spcAft>
                <a:spcPct val="35000"/>
              </a:spcAft>
            </a:pPr>
            <a:r>
              <a:rPr lang="az-Latn-AZ" b="0" smtClean="0">
                <a:solidFill>
                  <a:srgbClr val="FFCC00"/>
                </a:solidFill>
              </a:rPr>
              <a:t>İkinci </a:t>
            </a:r>
            <a:r>
              <a:rPr lang="az-Latn-AZ" b="0" err="1" smtClean="0">
                <a:solidFill>
                  <a:srgbClr val="FFCC00"/>
                </a:solidFill>
              </a:rPr>
              <a:t>öncəbaxış</a:t>
            </a:r>
            <a:r>
              <a:rPr lang="az-Latn-AZ" b="0" smtClean="0">
                <a:solidFill>
                  <a:srgbClr val="FFCC00"/>
                </a:solidFill>
              </a:rPr>
              <a:t> nümunəsi boz rəng çalarları ilə çap olunacaq slaydı göstərir</a:t>
            </a:r>
            <a:r>
              <a:rPr lang="en-US" b="0" smtClean="0">
                <a:solidFill>
                  <a:srgbClr val="FFCC00"/>
                </a:solidFill>
              </a:rPr>
              <a:t>. </a:t>
            </a:r>
            <a:endParaRPr lang="en-US" b="0">
              <a:solidFill>
                <a:srgbClr val="FFCC00"/>
              </a:solidFill>
            </a:endParaRPr>
          </a:p>
        </p:txBody>
      </p:sp>
      <p:pic>
        <p:nvPicPr>
          <p:cNvPr id="21" name="Picture 10"/>
          <p:cNvPicPr>
            <a:picLocks noChangeAspect="1" noChangeArrowheads="1"/>
          </p:cNvPicPr>
          <p:nvPr/>
        </p:nvPicPr>
        <p:blipFill>
          <a:blip r:embed="rId6"/>
          <a:srcRect/>
          <a:stretch>
            <a:fillRect/>
          </a:stretch>
        </p:blipFill>
        <p:spPr bwMode="auto">
          <a:xfrm>
            <a:off x="274639" y="1013869"/>
            <a:ext cx="5602286" cy="2849062"/>
          </a:xfrm>
          <a:prstGeom prst="rect">
            <a:avLst/>
          </a:prstGeom>
          <a:noFill/>
          <a:ln w="9525">
            <a:noFill/>
            <a:miter lim="800000"/>
            <a:headEnd/>
            <a:tailEnd/>
          </a:ln>
          <a:effectLst/>
        </p:spPr>
      </p:pic>
      <p:sp>
        <p:nvSpPr>
          <p:cNvPr id="17" name="TextBox 12"/>
          <p:cNvSpPr txBox="1"/>
          <p:nvPr/>
        </p:nvSpPr>
        <p:spPr>
          <a:xfrm>
            <a:off x="854015" y="1350949"/>
            <a:ext cx="1108135"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18" name="TextBox 13"/>
          <p:cNvSpPr txBox="1"/>
          <p:nvPr/>
        </p:nvSpPr>
        <p:spPr>
          <a:xfrm>
            <a:off x="1037588" y="2455849"/>
            <a:ext cx="1377807" cy="215444"/>
          </a:xfrm>
          <a:prstGeom prst="rect">
            <a:avLst/>
          </a:prstGeom>
          <a:noFill/>
        </p:spPr>
        <p:txBody>
          <a:bodyPr wrap="square" rtlCol="0">
            <a:spAutoFit/>
          </a:bodyPr>
          <a:lstStyle/>
          <a:p>
            <a:r>
              <a:rPr lang="az-Latn-AZ" sz="800" smtClean="0">
                <a:solidFill>
                  <a:schemeClr val="accent2">
                    <a:lumMod val="75000"/>
                  </a:schemeClr>
                </a:solidFill>
              </a:rPr>
              <a:t>Rəng</a:t>
            </a:r>
            <a:r>
              <a:rPr lang="en-IE" sz="800" smtClean="0">
                <a:solidFill>
                  <a:schemeClr val="accent2">
                    <a:lumMod val="75000"/>
                  </a:schemeClr>
                </a:solidFill>
              </a:rPr>
              <a:t>/</a:t>
            </a:r>
            <a:r>
              <a:rPr lang="az-Latn-AZ" sz="800" smtClean="0">
                <a:solidFill>
                  <a:schemeClr val="accent2">
                    <a:lumMod val="75000"/>
                  </a:schemeClr>
                </a:solidFill>
              </a:rPr>
              <a:t>Boz Rəng Çalarları</a:t>
            </a:r>
            <a:endParaRPr lang="en-US" sz="700">
              <a:solidFill>
                <a:schemeClr val="accent2">
                  <a:lumMod val="75000"/>
                </a:schemeClr>
              </a:solidFill>
            </a:endParaRPr>
          </a:p>
        </p:txBody>
      </p:sp>
      <p:sp>
        <p:nvSpPr>
          <p:cNvPr id="19" name="TextBox 14"/>
          <p:cNvSpPr txBox="1"/>
          <p:nvPr/>
        </p:nvSpPr>
        <p:spPr>
          <a:xfrm>
            <a:off x="637539" y="1941499"/>
            <a:ext cx="812249" cy="215444"/>
          </a:xfrm>
          <a:prstGeom prst="rect">
            <a:avLst/>
          </a:prstGeom>
          <a:noFill/>
        </p:spPr>
        <p:txBody>
          <a:bodyPr wrap="square" rtlCol="0">
            <a:spAutoFit/>
          </a:bodyPr>
          <a:lstStyle/>
          <a:p>
            <a:pPr algn="ctr"/>
            <a:r>
              <a:rPr lang="az-Latn-AZ" sz="800" b="0" smtClean="0">
                <a:solidFill>
                  <a:schemeClr val="accent2">
                    <a:lumMod val="75000"/>
                  </a:schemeClr>
                </a:solidFill>
              </a:rPr>
              <a:t>Seçimlər</a:t>
            </a:r>
            <a:endParaRPr lang="en-US" sz="700" b="0">
              <a:solidFill>
                <a:schemeClr val="accent2">
                  <a:lumMod val="75000"/>
                </a:schemeClr>
              </a:solidFill>
            </a:endParaRPr>
          </a:p>
        </p:txBody>
      </p:sp>
      <p:sp>
        <p:nvSpPr>
          <p:cNvPr id="20" name="TextBox 15"/>
          <p:cNvSpPr txBox="1"/>
          <p:nvPr/>
        </p:nvSpPr>
        <p:spPr>
          <a:xfrm>
            <a:off x="2675889" y="2465374"/>
            <a:ext cx="1257936" cy="215444"/>
          </a:xfrm>
          <a:prstGeom prst="rect">
            <a:avLst/>
          </a:prstGeom>
          <a:noFill/>
        </p:spPr>
        <p:txBody>
          <a:bodyPr wrap="square" rtlCol="0">
            <a:spAutoFit/>
          </a:bodyPr>
          <a:lstStyle/>
          <a:p>
            <a:r>
              <a:rPr lang="az-Latn-AZ" sz="800" smtClean="0">
                <a:solidFill>
                  <a:schemeClr val="accent2">
                    <a:lumMod val="75000"/>
                  </a:schemeClr>
                </a:solidFill>
              </a:rPr>
              <a:t>Rəng</a:t>
            </a:r>
            <a:endParaRPr lang="en-US" sz="700">
              <a:solidFill>
                <a:schemeClr val="accent2">
                  <a:lumMod val="75000"/>
                </a:schemeClr>
              </a:solidFill>
            </a:endParaRPr>
          </a:p>
        </p:txBody>
      </p:sp>
      <p:sp>
        <p:nvSpPr>
          <p:cNvPr id="28" name="TextBox 16"/>
          <p:cNvSpPr txBox="1"/>
          <p:nvPr/>
        </p:nvSpPr>
        <p:spPr>
          <a:xfrm>
            <a:off x="2666364" y="2674924"/>
            <a:ext cx="1257936" cy="215444"/>
          </a:xfrm>
          <a:prstGeom prst="rect">
            <a:avLst/>
          </a:prstGeom>
          <a:noFill/>
        </p:spPr>
        <p:txBody>
          <a:bodyPr wrap="square" rtlCol="0">
            <a:spAutoFit/>
          </a:bodyPr>
          <a:lstStyle/>
          <a:p>
            <a:r>
              <a:rPr lang="az-Latn-AZ" sz="800" smtClean="0">
                <a:solidFill>
                  <a:schemeClr val="accent2">
                    <a:lumMod val="75000"/>
                  </a:schemeClr>
                </a:solidFill>
              </a:rPr>
              <a:t>Boz rəng çalarları</a:t>
            </a:r>
            <a:endParaRPr lang="en-US" sz="700">
              <a:solidFill>
                <a:schemeClr val="accent2">
                  <a:lumMod val="75000"/>
                </a:schemeClr>
              </a:solidFill>
            </a:endParaRPr>
          </a:p>
        </p:txBody>
      </p:sp>
      <p:sp>
        <p:nvSpPr>
          <p:cNvPr id="29" name="TextBox 17"/>
          <p:cNvSpPr txBox="1"/>
          <p:nvPr/>
        </p:nvSpPr>
        <p:spPr>
          <a:xfrm>
            <a:off x="2666364" y="2884474"/>
            <a:ext cx="1257936" cy="215444"/>
          </a:xfrm>
          <a:prstGeom prst="rect">
            <a:avLst/>
          </a:prstGeom>
          <a:noFill/>
        </p:spPr>
        <p:txBody>
          <a:bodyPr wrap="square" rtlCol="0">
            <a:spAutoFit/>
          </a:bodyPr>
          <a:lstStyle/>
          <a:p>
            <a:r>
              <a:rPr lang="az-Latn-AZ" sz="800" smtClean="0">
                <a:solidFill>
                  <a:schemeClr val="accent2">
                    <a:lumMod val="75000"/>
                  </a:schemeClr>
                </a:solidFill>
              </a:rPr>
              <a:t>Təmiz Qara və Ağ</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1370"/>
                                        </p:tgtEl>
                                        <p:attrNameLst>
                                          <p:attrName>style.visibility</p:attrName>
                                        </p:attrNameLst>
                                      </p:cBhvr>
                                      <p:to>
                                        <p:strVal val="visible"/>
                                      </p:to>
                                    </p:set>
                                    <p:animEffect transition="in" filter="dissolve">
                                      <p:cBhvr>
                                        <p:cTn id="7" dur="500"/>
                                        <p:tgtEl>
                                          <p:spTgt spid="2713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1371"/>
                                        </p:tgtEl>
                                        <p:attrNameLst>
                                          <p:attrName>style.visibility</p:attrName>
                                        </p:attrNameLst>
                                      </p:cBhvr>
                                      <p:to>
                                        <p:strVal val="visible"/>
                                      </p:to>
                                    </p:set>
                                    <p:animEffect transition="in" filter="dissolve">
                                      <p:cBhvr>
                                        <p:cTn id="11" dur="500"/>
                                        <p:tgtEl>
                                          <p:spTgt spid="27137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71368">
                                            <p:txEl>
                                              <p:pRg st="0" end="0"/>
                                            </p:txEl>
                                          </p:spTgt>
                                        </p:tgtEl>
                                        <p:attrNameLst>
                                          <p:attrName>style.visibility</p:attrName>
                                        </p:attrNameLst>
                                      </p:cBhvr>
                                      <p:to>
                                        <p:strVal val="visible"/>
                                      </p:to>
                                    </p:set>
                                    <p:animEffect transition="in" filter="checkerboard(across)">
                                      <p:cBhvr>
                                        <p:cTn id="15" dur="500"/>
                                        <p:tgtEl>
                                          <p:spTgt spid="27136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71372">
                                            <p:txEl>
                                              <p:pRg st="0" end="0"/>
                                            </p:txEl>
                                          </p:spTgt>
                                        </p:tgtEl>
                                        <p:attrNameLst>
                                          <p:attrName>style.visibility</p:attrName>
                                        </p:attrNameLst>
                                      </p:cBhvr>
                                      <p:to>
                                        <p:strVal val="visible"/>
                                      </p:to>
                                    </p:set>
                                    <p:animEffect transition="in" filter="checkerboard(across)">
                                      <p:cBhvr>
                                        <p:cTn id="20" dur="500"/>
                                        <p:tgtEl>
                                          <p:spTgt spid="271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8" grpId="0" build="p" autoUpdateAnimBg="0" advAuto="0"/>
      <p:bldP spid="271372"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239713" y="63500"/>
            <a:ext cx="8904287" cy="614363"/>
          </a:xfrm>
        </p:spPr>
        <p:txBody>
          <a:bodyPr/>
          <a:lstStyle/>
          <a:p>
            <a:r>
              <a:rPr lang="az-Latn-AZ" smtClean="0"/>
              <a:t>Çap üçün rəng seçimləri</a:t>
            </a:r>
            <a:endParaRPr lang="en-US"/>
          </a:p>
        </p:txBody>
      </p:sp>
      <p:sp>
        <p:nvSpPr>
          <p:cNvPr id="275459" name="Rectangle 3"/>
          <p:cNvSpPr>
            <a:spLocks noChangeArrowheads="1"/>
          </p:cNvSpPr>
          <p:nvPr/>
        </p:nvSpPr>
        <p:spPr bwMode="auto">
          <a:xfrm>
            <a:off x="6119813" y="912131"/>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Hansı printerdən istifadə </a:t>
            </a:r>
            <a:r>
              <a:rPr lang="az-Latn-AZ" sz="2000" b="0" dirty="0" err="1" smtClean="0"/>
              <a:t>etməyinizdən</a:t>
            </a:r>
            <a:r>
              <a:rPr lang="az-Latn-AZ" sz="2000" b="0" dirty="0" smtClean="0"/>
              <a:t> asılı olaraq öz </a:t>
            </a:r>
            <a:r>
              <a:rPr lang="az-Latn-AZ" sz="2000" b="0" dirty="0" err="1" smtClean="0"/>
              <a:t>prezentasiyanızı</a:t>
            </a:r>
            <a:r>
              <a:rPr lang="az-Latn-AZ" sz="2000" b="0" dirty="0" smtClean="0"/>
              <a:t> Rəngli, </a:t>
            </a:r>
            <a:r>
              <a:rPr lang="az-Latn-AZ" sz="2000" b="0" dirty="0" err="1" smtClean="0"/>
              <a:t>Böz</a:t>
            </a:r>
            <a:r>
              <a:rPr lang="az-Latn-AZ" sz="2000" b="0" dirty="0" smtClean="0"/>
              <a:t> rəngdə  və ya Təmiz Qara və Ağ rəngdə çap edə bilərsiniz</a:t>
            </a:r>
            <a:r>
              <a:rPr lang="en-US" sz="2000" b="0" dirty="0" smtClean="0"/>
              <a:t>.</a:t>
            </a:r>
            <a:endParaRPr lang="en-US" sz="2000" b="0" dirty="0"/>
          </a:p>
        </p:txBody>
      </p:sp>
      <p:sp>
        <p:nvSpPr>
          <p:cNvPr id="275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5461"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Çap üçün seçim aşağıdakı kimi təyin olunur</a:t>
            </a:r>
            <a:r>
              <a:rPr lang="en-US" b="0" smtClean="0">
                <a:solidFill>
                  <a:srgbClr val="FFCC00"/>
                </a:solidFill>
              </a:rPr>
              <a:t>:</a:t>
            </a:r>
          </a:p>
          <a:p>
            <a:pPr>
              <a:spcBef>
                <a:spcPct val="20000"/>
              </a:spcBef>
              <a:spcAft>
                <a:spcPct val="75000"/>
              </a:spcAft>
            </a:pPr>
            <a:endParaRPr lang="en-US" b="0">
              <a:solidFill>
                <a:srgbClr val="FFCC00"/>
              </a:solidFill>
            </a:endParaRPr>
          </a:p>
        </p:txBody>
      </p:sp>
      <p:sp>
        <p:nvSpPr>
          <p:cNvPr id="275463" name="Rectangle 7"/>
          <p:cNvSpPr>
            <a:spLocks noChangeArrowheads="1"/>
          </p:cNvSpPr>
          <p:nvPr/>
        </p:nvSpPr>
        <p:spPr bwMode="auto">
          <a:xfrm>
            <a:off x="676275" y="4425950"/>
            <a:ext cx="5940425" cy="646331"/>
          </a:xfrm>
          <a:prstGeom prst="rect">
            <a:avLst/>
          </a:prstGeom>
          <a:noFill/>
          <a:ln w="9525" algn="ctr">
            <a:noFill/>
            <a:miter lim="800000"/>
            <a:headEnd/>
            <a:tailEnd/>
          </a:ln>
          <a:effectLst/>
        </p:spPr>
        <p:txBody>
          <a:bodyPr>
            <a:spAutoFit/>
          </a:bodyPr>
          <a:lstStyle/>
          <a:p>
            <a:pPr>
              <a:spcBef>
                <a:spcPct val="20000"/>
              </a:spcBef>
              <a:spcAft>
                <a:spcPct val="35000"/>
              </a:spcAft>
            </a:pPr>
            <a:r>
              <a:rPr lang="az-Latn-AZ" b="0" smtClean="0">
                <a:solidFill>
                  <a:srgbClr val="FFCC00"/>
                </a:solidFill>
              </a:rPr>
              <a:t>Axırıncı </a:t>
            </a:r>
            <a:r>
              <a:rPr lang="az-Latn-AZ" b="0" err="1" smtClean="0">
                <a:solidFill>
                  <a:srgbClr val="FFCC00"/>
                </a:solidFill>
              </a:rPr>
              <a:t>öncəbaxış</a:t>
            </a:r>
            <a:r>
              <a:rPr lang="az-Latn-AZ" b="0" smtClean="0">
                <a:solidFill>
                  <a:srgbClr val="FFCC00"/>
                </a:solidFill>
              </a:rPr>
              <a:t> nümunəsi təmiz qara və ağ rəngdə çap olunacaq slaydı göstərir</a:t>
            </a:r>
            <a:r>
              <a:rPr lang="en-US" b="0" smtClean="0">
                <a:solidFill>
                  <a:srgbClr val="FFCC00"/>
                </a:solidFill>
              </a:rPr>
              <a:t>. </a:t>
            </a:r>
            <a:endParaRPr lang="en-US" b="0">
              <a:solidFill>
                <a:srgbClr val="FFCC00"/>
              </a:solidFill>
            </a:endParaRPr>
          </a:p>
        </p:txBody>
      </p:sp>
      <p:graphicFrame>
        <p:nvGraphicFramePr>
          <p:cNvPr id="275467" name="Object 11"/>
          <p:cNvGraphicFramePr>
            <a:graphicFrameLocks noChangeAspect="1"/>
          </p:cNvGraphicFramePr>
          <p:nvPr/>
        </p:nvGraphicFramePr>
        <p:xfrm>
          <a:off x="323850" y="4452938"/>
          <a:ext cx="269875" cy="303212"/>
        </p:xfrm>
        <a:graphic>
          <a:graphicData uri="http://schemas.openxmlformats.org/presentationml/2006/ole">
            <p:oleObj spid="_x0000_s275467" name="Visio" r:id="rId4" imgW="270231" imgH="303063" progId="">
              <p:embed/>
            </p:oleObj>
          </a:graphicData>
        </a:graphic>
      </p:graphicFrame>
      <p:pic>
        <p:nvPicPr>
          <p:cNvPr id="19" name="Picture 10"/>
          <p:cNvPicPr>
            <a:picLocks noChangeAspect="1" noChangeArrowheads="1"/>
          </p:cNvPicPr>
          <p:nvPr/>
        </p:nvPicPr>
        <p:blipFill>
          <a:blip r:embed="rId5"/>
          <a:srcRect/>
          <a:stretch>
            <a:fillRect/>
          </a:stretch>
        </p:blipFill>
        <p:spPr bwMode="auto">
          <a:xfrm>
            <a:off x="274639" y="1013869"/>
            <a:ext cx="5602286" cy="2849062"/>
          </a:xfrm>
          <a:prstGeom prst="rect">
            <a:avLst/>
          </a:prstGeom>
          <a:noFill/>
          <a:ln w="9525">
            <a:noFill/>
            <a:miter lim="800000"/>
            <a:headEnd/>
            <a:tailEnd/>
          </a:ln>
          <a:effectLst/>
        </p:spPr>
      </p:pic>
      <p:pic>
        <p:nvPicPr>
          <p:cNvPr id="29" name="Picture 10"/>
          <p:cNvPicPr>
            <a:picLocks noChangeAspect="1" noChangeArrowheads="1"/>
          </p:cNvPicPr>
          <p:nvPr/>
        </p:nvPicPr>
        <p:blipFill>
          <a:blip r:embed="rId5"/>
          <a:srcRect/>
          <a:stretch>
            <a:fillRect/>
          </a:stretch>
        </p:blipFill>
        <p:spPr bwMode="auto">
          <a:xfrm>
            <a:off x="274639" y="1013869"/>
            <a:ext cx="5602286" cy="2849062"/>
          </a:xfrm>
          <a:prstGeom prst="rect">
            <a:avLst/>
          </a:prstGeom>
          <a:noFill/>
          <a:ln w="9525">
            <a:noFill/>
            <a:miter lim="800000"/>
            <a:headEnd/>
            <a:tailEnd/>
          </a:ln>
          <a:effectLst/>
        </p:spPr>
      </p:pic>
      <p:sp>
        <p:nvSpPr>
          <p:cNvPr id="30" name="TextBox 12"/>
          <p:cNvSpPr txBox="1"/>
          <p:nvPr/>
        </p:nvSpPr>
        <p:spPr>
          <a:xfrm>
            <a:off x="854015" y="1350949"/>
            <a:ext cx="1108135" cy="215444"/>
          </a:xfrm>
          <a:prstGeom prst="rect">
            <a:avLst/>
          </a:prstGeom>
          <a:noFill/>
        </p:spPr>
        <p:txBody>
          <a:bodyPr wrap="square" rtlCol="0">
            <a:spAutoFit/>
          </a:bodyPr>
          <a:lstStyle/>
          <a:p>
            <a:pPr algn="ctr"/>
            <a:r>
              <a:rPr lang="az-Latn-AZ" sz="800" smtClean="0">
                <a:solidFill>
                  <a:schemeClr val="accent2">
                    <a:lumMod val="75000"/>
                  </a:schemeClr>
                </a:solidFill>
              </a:rPr>
              <a:t>Çapa </a:t>
            </a:r>
            <a:r>
              <a:rPr lang="az-Latn-AZ" sz="800" err="1" smtClean="0">
                <a:solidFill>
                  <a:schemeClr val="accent2">
                    <a:lumMod val="75000"/>
                  </a:schemeClr>
                </a:solidFill>
              </a:rPr>
              <a:t>Öncəbaxış</a:t>
            </a:r>
            <a:endParaRPr lang="en-US" sz="700">
              <a:solidFill>
                <a:schemeClr val="accent2">
                  <a:lumMod val="75000"/>
                </a:schemeClr>
              </a:solidFill>
            </a:endParaRPr>
          </a:p>
        </p:txBody>
      </p:sp>
      <p:sp>
        <p:nvSpPr>
          <p:cNvPr id="31" name="TextBox 13"/>
          <p:cNvSpPr txBox="1"/>
          <p:nvPr/>
        </p:nvSpPr>
        <p:spPr>
          <a:xfrm>
            <a:off x="1037588" y="2455849"/>
            <a:ext cx="1377807" cy="215444"/>
          </a:xfrm>
          <a:prstGeom prst="rect">
            <a:avLst/>
          </a:prstGeom>
          <a:noFill/>
        </p:spPr>
        <p:txBody>
          <a:bodyPr wrap="square" rtlCol="0">
            <a:spAutoFit/>
          </a:bodyPr>
          <a:lstStyle/>
          <a:p>
            <a:r>
              <a:rPr lang="az-Latn-AZ" sz="800" smtClean="0">
                <a:solidFill>
                  <a:schemeClr val="accent2">
                    <a:lumMod val="75000"/>
                  </a:schemeClr>
                </a:solidFill>
              </a:rPr>
              <a:t>Rəng</a:t>
            </a:r>
            <a:r>
              <a:rPr lang="en-IE" sz="800" smtClean="0">
                <a:solidFill>
                  <a:schemeClr val="accent2">
                    <a:lumMod val="75000"/>
                  </a:schemeClr>
                </a:solidFill>
              </a:rPr>
              <a:t>/</a:t>
            </a:r>
            <a:r>
              <a:rPr lang="az-Latn-AZ" sz="800" smtClean="0">
                <a:solidFill>
                  <a:schemeClr val="accent2">
                    <a:lumMod val="75000"/>
                  </a:schemeClr>
                </a:solidFill>
              </a:rPr>
              <a:t>Boz Rəng Çalarları</a:t>
            </a:r>
            <a:endParaRPr lang="en-US" sz="700">
              <a:solidFill>
                <a:schemeClr val="accent2">
                  <a:lumMod val="75000"/>
                </a:schemeClr>
              </a:solidFill>
            </a:endParaRPr>
          </a:p>
        </p:txBody>
      </p:sp>
      <p:sp>
        <p:nvSpPr>
          <p:cNvPr id="32" name="TextBox 14"/>
          <p:cNvSpPr txBox="1"/>
          <p:nvPr/>
        </p:nvSpPr>
        <p:spPr>
          <a:xfrm>
            <a:off x="637539" y="1941499"/>
            <a:ext cx="812249" cy="215444"/>
          </a:xfrm>
          <a:prstGeom prst="rect">
            <a:avLst/>
          </a:prstGeom>
          <a:noFill/>
        </p:spPr>
        <p:txBody>
          <a:bodyPr wrap="square" rtlCol="0">
            <a:spAutoFit/>
          </a:bodyPr>
          <a:lstStyle/>
          <a:p>
            <a:pPr algn="ctr"/>
            <a:r>
              <a:rPr lang="az-Latn-AZ" sz="800" b="0" smtClean="0">
                <a:solidFill>
                  <a:schemeClr val="accent2">
                    <a:lumMod val="75000"/>
                  </a:schemeClr>
                </a:solidFill>
              </a:rPr>
              <a:t>Seçimlər</a:t>
            </a:r>
            <a:endParaRPr lang="en-US" sz="700" b="0">
              <a:solidFill>
                <a:schemeClr val="accent2">
                  <a:lumMod val="75000"/>
                </a:schemeClr>
              </a:solidFill>
            </a:endParaRPr>
          </a:p>
        </p:txBody>
      </p:sp>
      <p:sp>
        <p:nvSpPr>
          <p:cNvPr id="33" name="TextBox 15"/>
          <p:cNvSpPr txBox="1"/>
          <p:nvPr/>
        </p:nvSpPr>
        <p:spPr>
          <a:xfrm>
            <a:off x="2675889" y="2465374"/>
            <a:ext cx="1257936" cy="215444"/>
          </a:xfrm>
          <a:prstGeom prst="rect">
            <a:avLst/>
          </a:prstGeom>
          <a:noFill/>
        </p:spPr>
        <p:txBody>
          <a:bodyPr wrap="square" rtlCol="0">
            <a:spAutoFit/>
          </a:bodyPr>
          <a:lstStyle/>
          <a:p>
            <a:r>
              <a:rPr lang="az-Latn-AZ" sz="800" smtClean="0">
                <a:solidFill>
                  <a:schemeClr val="accent2">
                    <a:lumMod val="75000"/>
                  </a:schemeClr>
                </a:solidFill>
              </a:rPr>
              <a:t>Rəng</a:t>
            </a:r>
            <a:endParaRPr lang="en-US" sz="700">
              <a:solidFill>
                <a:schemeClr val="accent2">
                  <a:lumMod val="75000"/>
                </a:schemeClr>
              </a:solidFill>
            </a:endParaRPr>
          </a:p>
        </p:txBody>
      </p:sp>
      <p:sp>
        <p:nvSpPr>
          <p:cNvPr id="34" name="TextBox 16"/>
          <p:cNvSpPr txBox="1"/>
          <p:nvPr/>
        </p:nvSpPr>
        <p:spPr>
          <a:xfrm>
            <a:off x="2666364" y="2674924"/>
            <a:ext cx="1257936" cy="215444"/>
          </a:xfrm>
          <a:prstGeom prst="rect">
            <a:avLst/>
          </a:prstGeom>
          <a:noFill/>
        </p:spPr>
        <p:txBody>
          <a:bodyPr wrap="square" rtlCol="0">
            <a:spAutoFit/>
          </a:bodyPr>
          <a:lstStyle/>
          <a:p>
            <a:r>
              <a:rPr lang="az-Latn-AZ" sz="800" smtClean="0">
                <a:solidFill>
                  <a:schemeClr val="accent2">
                    <a:lumMod val="75000"/>
                  </a:schemeClr>
                </a:solidFill>
              </a:rPr>
              <a:t>Boz rəng çalarları</a:t>
            </a:r>
            <a:endParaRPr lang="en-US" sz="700">
              <a:solidFill>
                <a:schemeClr val="accent2">
                  <a:lumMod val="75000"/>
                </a:schemeClr>
              </a:solidFill>
            </a:endParaRPr>
          </a:p>
        </p:txBody>
      </p:sp>
      <p:sp>
        <p:nvSpPr>
          <p:cNvPr id="35" name="TextBox 17"/>
          <p:cNvSpPr txBox="1"/>
          <p:nvPr/>
        </p:nvSpPr>
        <p:spPr>
          <a:xfrm>
            <a:off x="2666364" y="2884474"/>
            <a:ext cx="1257936" cy="215444"/>
          </a:xfrm>
          <a:prstGeom prst="rect">
            <a:avLst/>
          </a:prstGeom>
          <a:noFill/>
        </p:spPr>
        <p:txBody>
          <a:bodyPr wrap="square" rtlCol="0">
            <a:spAutoFit/>
          </a:bodyPr>
          <a:lstStyle/>
          <a:p>
            <a:r>
              <a:rPr lang="az-Latn-AZ" sz="800" smtClean="0">
                <a:solidFill>
                  <a:schemeClr val="accent2">
                    <a:lumMod val="75000"/>
                  </a:schemeClr>
                </a:solidFill>
              </a:rPr>
              <a:t>Təmiz Qara və Ağ</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5467"/>
                                        </p:tgtEl>
                                        <p:attrNameLst>
                                          <p:attrName>style.visibility</p:attrName>
                                        </p:attrNameLst>
                                      </p:cBhvr>
                                      <p:to>
                                        <p:strVal val="visible"/>
                                      </p:to>
                                    </p:set>
                                    <p:animEffect transition="in" filter="dissolve">
                                      <p:cBhvr>
                                        <p:cTn id="7" dur="500"/>
                                        <p:tgtEl>
                                          <p:spTgt spid="27546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75463">
                                            <p:txEl>
                                              <p:pRg st="0" end="0"/>
                                            </p:txEl>
                                          </p:spTgt>
                                        </p:tgtEl>
                                        <p:attrNameLst>
                                          <p:attrName>style.visibility</p:attrName>
                                        </p:attrNameLst>
                                      </p:cBhvr>
                                      <p:to>
                                        <p:strVal val="visible"/>
                                      </p:to>
                                    </p:set>
                                    <p:animEffect transition="in" filter="checkerboard(across)">
                                      <p:cBhvr>
                                        <p:cTn id="11" dur="500"/>
                                        <p:tgtEl>
                                          <p:spTgt spid="275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24961" name="Picture 1"/>
          <p:cNvPicPr>
            <a:picLocks noChangeAspect="1" noChangeArrowheads="1"/>
          </p:cNvPicPr>
          <p:nvPr/>
        </p:nvPicPr>
        <p:blipFill>
          <a:blip r:embed="rId3"/>
          <a:srcRect/>
          <a:stretch>
            <a:fillRect/>
          </a:stretch>
        </p:blipFill>
        <p:spPr bwMode="auto">
          <a:xfrm>
            <a:off x="317501" y="1004015"/>
            <a:ext cx="5702299" cy="2894884"/>
          </a:xfrm>
          <a:prstGeom prst="rect">
            <a:avLst/>
          </a:prstGeom>
          <a:noFill/>
          <a:ln w="9525">
            <a:noFill/>
            <a:miter lim="800000"/>
            <a:headEnd/>
            <a:tailEnd/>
          </a:ln>
          <a:effectLst/>
        </p:spPr>
      </p:pic>
      <p:sp>
        <p:nvSpPr>
          <p:cNvPr id="147458" name="Rectangle 2"/>
          <p:cNvSpPr>
            <a:spLocks noGrp="1" noChangeArrowheads="1"/>
          </p:cNvSpPr>
          <p:nvPr>
            <p:ph type="title"/>
          </p:nvPr>
        </p:nvSpPr>
        <p:spPr>
          <a:xfrm>
            <a:off x="239713" y="63500"/>
            <a:ext cx="8904287" cy="614363"/>
          </a:xfrm>
        </p:spPr>
        <p:txBody>
          <a:bodyPr/>
          <a:lstStyle/>
          <a:p>
            <a:r>
              <a:rPr lang="az-Latn-AZ" err="1" smtClean="0"/>
              <a:t>Prezentasiyanın</a:t>
            </a:r>
            <a:r>
              <a:rPr lang="az-Latn-AZ" smtClean="0"/>
              <a:t> toplanması</a:t>
            </a:r>
            <a:endParaRPr lang="en-US"/>
          </a:p>
        </p:txBody>
      </p:sp>
      <p:sp>
        <p:nvSpPr>
          <p:cNvPr id="147459" name="Rectangle 3"/>
          <p:cNvSpPr>
            <a:spLocks noChangeArrowheads="1"/>
          </p:cNvSpPr>
          <p:nvPr/>
        </p:nvSpPr>
        <p:spPr bwMode="auto">
          <a:xfrm>
            <a:off x="6119813" y="883103"/>
            <a:ext cx="2744787" cy="2763838"/>
          </a:xfrm>
          <a:prstGeom prst="rect">
            <a:avLst/>
          </a:prstGeom>
          <a:noFill/>
          <a:ln w="9525">
            <a:noFill/>
            <a:miter lim="800000"/>
            <a:headEnd/>
            <a:tailEnd/>
          </a:ln>
          <a:effectLst/>
        </p:spPr>
        <p:txBody>
          <a:bodyPr/>
          <a:lstStyle/>
          <a:p>
            <a:pPr>
              <a:spcBef>
                <a:spcPct val="20000"/>
              </a:spcBef>
              <a:spcAft>
                <a:spcPct val="75000"/>
              </a:spcAft>
            </a:pPr>
            <a:r>
              <a:rPr lang="en-US" sz="1900" b="0" dirty="0" smtClean="0"/>
              <a:t>PowerPoint</a:t>
            </a:r>
            <a:r>
              <a:rPr lang="az-Latn-AZ" sz="1900" b="0" dirty="0" smtClean="0"/>
              <a:t>-in</a:t>
            </a:r>
            <a:r>
              <a:rPr lang="en-US" sz="1900" b="0" dirty="0" smtClean="0"/>
              <a:t> </a:t>
            </a:r>
            <a:r>
              <a:rPr lang="en-US" sz="1900" dirty="0" smtClean="0"/>
              <a:t>CD</a:t>
            </a:r>
            <a:r>
              <a:rPr lang="az-Latn-AZ" sz="1900" dirty="0" smtClean="0"/>
              <a:t> üçün paket</a:t>
            </a:r>
            <a:r>
              <a:rPr lang="en-US" sz="1900" b="0" dirty="0" smtClean="0"/>
              <a:t> </a:t>
            </a:r>
            <a:r>
              <a:rPr lang="az-Latn-AZ" sz="1900" b="0" dirty="0" smtClean="0"/>
              <a:t>xüsussiyyəti prezentasiya faylını və sizə lazım olan digər faylları bir yerə toplayır və onları bir qovluğun içərisinə və ya birbaşa CD-yə yazır</a:t>
            </a:r>
            <a:r>
              <a:rPr lang="en-US" sz="1900" b="0" dirty="0" smtClean="0"/>
              <a:t>. </a:t>
            </a:r>
            <a:endParaRPr lang="en-US" sz="1900" b="0" dirty="0"/>
          </a:p>
        </p:txBody>
      </p:sp>
      <p:sp>
        <p:nvSpPr>
          <p:cNvPr id="147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47463" name="Rectangle 7"/>
          <p:cNvSpPr>
            <a:spLocks noChangeArrowheads="1"/>
          </p:cNvSpPr>
          <p:nvPr/>
        </p:nvSpPr>
        <p:spPr bwMode="auto">
          <a:xfrm>
            <a:off x="242888" y="4019550"/>
            <a:ext cx="5934075" cy="1647825"/>
          </a:xfrm>
          <a:prstGeom prst="rect">
            <a:avLst/>
          </a:prstGeom>
          <a:noFill/>
          <a:ln w="9525">
            <a:noFill/>
            <a:miter lim="800000"/>
            <a:headEnd/>
            <a:tailEnd/>
          </a:ln>
          <a:effectLst/>
        </p:spPr>
        <p:txBody>
          <a:bodyPr/>
          <a:lstStyle/>
          <a:p>
            <a:pPr>
              <a:spcBef>
                <a:spcPct val="20000"/>
              </a:spcBef>
              <a:spcAft>
                <a:spcPct val="75000"/>
              </a:spcAft>
            </a:pPr>
            <a:r>
              <a:rPr lang="az-Latn-AZ" b="0" dirty="0" smtClean="0">
                <a:solidFill>
                  <a:srgbClr val="FFCC00"/>
                </a:solidFill>
              </a:rPr>
              <a:t>Əgər fayllar qovluğa köçürülürsə, siz sonradan onları CD-</a:t>
            </a:r>
            <a:r>
              <a:rPr lang="az-Latn-AZ" b="0" dirty="0" err="1" smtClean="0">
                <a:solidFill>
                  <a:srgbClr val="FFCC00"/>
                </a:solidFill>
              </a:rPr>
              <a:t>yə</a:t>
            </a:r>
            <a:r>
              <a:rPr lang="az-Latn-AZ" b="0" dirty="0" smtClean="0">
                <a:solidFill>
                  <a:srgbClr val="FFCC00"/>
                </a:solidFill>
              </a:rPr>
              <a:t> yaza bilərsiniz</a:t>
            </a:r>
            <a:r>
              <a:rPr lang="en-US" b="0" dirty="0" smtClean="0">
                <a:solidFill>
                  <a:srgbClr val="FFCC00"/>
                </a:solidFill>
              </a:rPr>
              <a:t>. </a:t>
            </a:r>
            <a:endParaRPr lang="en-US" b="0" dirty="0">
              <a:solidFill>
                <a:srgbClr val="FFCC00"/>
              </a:solidFill>
            </a:endParaRPr>
          </a:p>
          <a:p>
            <a:pPr>
              <a:spcBef>
                <a:spcPct val="20000"/>
              </a:spcBef>
              <a:spcAft>
                <a:spcPct val="75000"/>
              </a:spcAft>
            </a:pPr>
            <a:r>
              <a:rPr lang="az-Latn-AZ" b="0" dirty="0" smtClean="0">
                <a:solidFill>
                  <a:srgbClr val="FFCC00"/>
                </a:solidFill>
              </a:rPr>
              <a:t>Siz öz </a:t>
            </a:r>
            <a:r>
              <a:rPr lang="az-Latn-AZ" b="0" dirty="0" err="1" smtClean="0">
                <a:solidFill>
                  <a:srgbClr val="FFCC00"/>
                </a:solidFill>
              </a:rPr>
              <a:t>fayllarınızı</a:t>
            </a:r>
            <a:r>
              <a:rPr lang="az-Latn-AZ" b="0" dirty="0" smtClean="0">
                <a:solidFill>
                  <a:srgbClr val="FFCC00"/>
                </a:solidFill>
              </a:rPr>
              <a:t> həm də </a:t>
            </a:r>
            <a:r>
              <a:rPr lang="az-Latn-AZ" b="0" dirty="0" err="1" smtClean="0">
                <a:solidFill>
                  <a:srgbClr val="FFCC00"/>
                </a:solidFill>
              </a:rPr>
              <a:t>prezentasiya</a:t>
            </a:r>
            <a:r>
              <a:rPr lang="az-Latn-AZ" b="0" dirty="0" smtClean="0">
                <a:solidFill>
                  <a:srgbClr val="FFCC00"/>
                </a:solidFill>
              </a:rPr>
              <a:t> etdiyiniz kompüterlə əlaqəsi olan şəbəkə serverinə köçürə bilərsiniz</a:t>
            </a:r>
            <a:r>
              <a:rPr lang="en-US" b="0" dirty="0" smtClean="0">
                <a:solidFill>
                  <a:srgbClr val="FFCC00"/>
                </a:solidFill>
              </a:rPr>
              <a:t>.</a:t>
            </a:r>
            <a:endParaRPr lang="en-US" b="0" dirty="0">
              <a:solidFill>
                <a:srgbClr val="FFCC00"/>
              </a:solidFill>
            </a:endParaRPr>
          </a:p>
        </p:txBody>
      </p:sp>
      <p:sp>
        <p:nvSpPr>
          <p:cNvPr id="11" name="TextBox 10"/>
          <p:cNvSpPr txBox="1"/>
          <p:nvPr/>
        </p:nvSpPr>
        <p:spPr>
          <a:xfrm>
            <a:off x="666114" y="1941499"/>
            <a:ext cx="886461" cy="215444"/>
          </a:xfrm>
          <a:prstGeom prst="rect">
            <a:avLst/>
          </a:prstGeom>
          <a:noFill/>
        </p:spPr>
        <p:txBody>
          <a:bodyPr wrap="square" rtlCol="0">
            <a:spAutoFit/>
          </a:bodyPr>
          <a:lstStyle/>
          <a:p>
            <a:r>
              <a:rPr lang="az-Latn-AZ" sz="800" smtClean="0">
                <a:solidFill>
                  <a:schemeClr val="accent2">
                    <a:lumMod val="75000"/>
                  </a:schemeClr>
                </a:solidFill>
              </a:rPr>
              <a:t>Nəşr et</a:t>
            </a:r>
            <a:endParaRPr lang="en-US" sz="700">
              <a:solidFill>
                <a:schemeClr val="accent2">
                  <a:lumMod val="75000"/>
                </a:schemeClr>
              </a:solidFill>
            </a:endParaRPr>
          </a:p>
        </p:txBody>
      </p:sp>
      <p:sp>
        <p:nvSpPr>
          <p:cNvPr id="12" name="TextBox 11"/>
          <p:cNvSpPr txBox="1"/>
          <p:nvPr/>
        </p:nvSpPr>
        <p:spPr>
          <a:xfrm>
            <a:off x="2409825" y="1962150"/>
            <a:ext cx="1857375" cy="276999"/>
          </a:xfrm>
          <a:prstGeom prst="rect">
            <a:avLst/>
          </a:prstGeom>
          <a:noFill/>
        </p:spPr>
        <p:txBody>
          <a:bodyPr wrap="square" rtlCol="0">
            <a:spAutoFit/>
          </a:bodyPr>
          <a:lstStyle/>
          <a:p>
            <a:r>
              <a:rPr lang="az-Latn-AZ" sz="1200" smtClean="0"/>
              <a:t>CD üçün Paket</a:t>
            </a:r>
            <a:endParaRPr lang="en-US" sz="1200"/>
          </a:p>
        </p:txBody>
      </p:sp>
      <p:sp>
        <p:nvSpPr>
          <p:cNvPr id="13" name="TextBox 12"/>
          <p:cNvSpPr txBox="1"/>
          <p:nvPr/>
        </p:nvSpPr>
        <p:spPr>
          <a:xfrm>
            <a:off x="1761489" y="1655749"/>
            <a:ext cx="1257936" cy="215444"/>
          </a:xfrm>
          <a:prstGeom prst="rect">
            <a:avLst/>
          </a:prstGeom>
          <a:noFill/>
        </p:spPr>
        <p:txBody>
          <a:bodyPr wrap="square" rtlCol="0">
            <a:spAutoFit/>
          </a:bodyPr>
          <a:lstStyle/>
          <a:p>
            <a:r>
              <a:rPr lang="az-Latn-AZ" sz="800" smtClean="0">
                <a:solidFill>
                  <a:schemeClr val="accent2">
                    <a:lumMod val="75000"/>
                  </a:schemeClr>
                </a:solidFill>
              </a:rPr>
              <a:t>CD üçün Paket</a:t>
            </a:r>
            <a:endParaRPr lang="en-US" sz="700">
              <a:solidFill>
                <a:schemeClr val="accent2">
                  <a:lumMod val="75000"/>
                </a:schemeClr>
              </a:solidFill>
            </a:endParaRPr>
          </a:p>
        </p:txBody>
      </p:sp>
      <p:sp>
        <p:nvSpPr>
          <p:cNvPr id="14" name="TextBox 13"/>
          <p:cNvSpPr txBox="1"/>
          <p:nvPr/>
        </p:nvSpPr>
        <p:spPr>
          <a:xfrm>
            <a:off x="2491603" y="2614626"/>
            <a:ext cx="956447" cy="215444"/>
          </a:xfrm>
          <a:prstGeom prst="rect">
            <a:avLst/>
          </a:prstGeom>
          <a:noFill/>
        </p:spPr>
        <p:txBody>
          <a:bodyPr wrap="square" rtlCol="0">
            <a:spAutoFit/>
          </a:bodyPr>
          <a:lstStyle/>
          <a:p>
            <a:r>
              <a:rPr lang="az-Latn-AZ" sz="800" smtClean="0">
                <a:solidFill>
                  <a:schemeClr val="accent2">
                    <a:lumMod val="75000"/>
                  </a:schemeClr>
                </a:solidFill>
              </a:rPr>
              <a:t>CD-</a:t>
            </a:r>
            <a:r>
              <a:rPr lang="az-Latn-AZ" sz="800" err="1" smtClean="0">
                <a:solidFill>
                  <a:schemeClr val="accent2">
                    <a:lumMod val="75000"/>
                  </a:schemeClr>
                </a:solidFill>
              </a:rPr>
              <a:t>nin</a:t>
            </a:r>
            <a:r>
              <a:rPr lang="az-Latn-AZ" sz="800" smtClean="0">
                <a:solidFill>
                  <a:schemeClr val="accent2">
                    <a:lumMod val="75000"/>
                  </a:schemeClr>
                </a:solidFill>
              </a:rPr>
              <a:t> adı</a:t>
            </a:r>
            <a:r>
              <a:rPr lang="en-IE" sz="800" smtClean="0">
                <a:solidFill>
                  <a:schemeClr val="accent2">
                    <a:lumMod val="75000"/>
                  </a:schemeClr>
                </a:solidFill>
              </a:rPr>
              <a:t>:</a:t>
            </a:r>
            <a:endParaRPr lang="en-US" sz="700">
              <a:solidFill>
                <a:schemeClr val="accent2">
                  <a:lumMod val="75000"/>
                </a:schemeClr>
              </a:solidFill>
            </a:endParaRPr>
          </a:p>
        </p:txBody>
      </p:sp>
      <p:sp>
        <p:nvSpPr>
          <p:cNvPr id="15" name="TextBox 14"/>
          <p:cNvSpPr txBox="1"/>
          <p:nvPr/>
        </p:nvSpPr>
        <p:spPr>
          <a:xfrm>
            <a:off x="2358253" y="2814651"/>
            <a:ext cx="1204097" cy="215444"/>
          </a:xfrm>
          <a:prstGeom prst="rect">
            <a:avLst/>
          </a:prstGeom>
          <a:noFill/>
        </p:spPr>
        <p:txBody>
          <a:bodyPr wrap="square" rtlCol="0">
            <a:spAutoFit/>
          </a:bodyPr>
          <a:lstStyle/>
          <a:p>
            <a:r>
              <a:rPr lang="az-Latn-AZ" sz="800" smtClean="0">
                <a:solidFill>
                  <a:schemeClr val="accent2">
                    <a:lumMod val="75000"/>
                  </a:schemeClr>
                </a:solidFill>
              </a:rPr>
              <a:t>Köçürülməli  fayllar</a:t>
            </a:r>
            <a:r>
              <a:rPr lang="en-IE" sz="800" smtClean="0">
                <a:solidFill>
                  <a:schemeClr val="accent2">
                    <a:lumMod val="75000"/>
                  </a:schemeClr>
                </a:solidFill>
              </a:rPr>
              <a:t>:</a:t>
            </a:r>
            <a:endParaRPr lang="en-US" sz="700">
              <a:solidFill>
                <a:schemeClr val="accent2">
                  <a:lumMod val="75000"/>
                </a:schemeClr>
              </a:solidFill>
            </a:endParaRPr>
          </a:p>
        </p:txBody>
      </p:sp>
      <p:sp>
        <p:nvSpPr>
          <p:cNvPr id="16" name="TextBox 15"/>
          <p:cNvSpPr txBox="1"/>
          <p:nvPr/>
        </p:nvSpPr>
        <p:spPr>
          <a:xfrm>
            <a:off x="2533650" y="3557601"/>
            <a:ext cx="1104900" cy="215444"/>
          </a:xfrm>
          <a:prstGeom prst="rect">
            <a:avLst/>
          </a:prstGeom>
          <a:noFill/>
        </p:spPr>
        <p:txBody>
          <a:bodyPr wrap="square" rtlCol="0">
            <a:spAutoFit/>
          </a:bodyPr>
          <a:lstStyle/>
          <a:p>
            <a:pPr algn="ctr"/>
            <a:r>
              <a:rPr lang="az-Latn-AZ" sz="800" smtClean="0">
                <a:solidFill>
                  <a:schemeClr val="accent2">
                    <a:lumMod val="75000"/>
                  </a:schemeClr>
                </a:solidFill>
              </a:rPr>
              <a:t>Qovluğa köçür</a:t>
            </a:r>
            <a:endParaRPr lang="en-US" sz="700">
              <a:solidFill>
                <a:schemeClr val="accent2">
                  <a:lumMod val="75000"/>
                </a:schemeClr>
              </a:solidFill>
            </a:endParaRPr>
          </a:p>
        </p:txBody>
      </p:sp>
      <p:sp>
        <p:nvSpPr>
          <p:cNvPr id="17" name="TextBox 16"/>
          <p:cNvSpPr txBox="1"/>
          <p:nvPr/>
        </p:nvSpPr>
        <p:spPr>
          <a:xfrm>
            <a:off x="3886200" y="3557601"/>
            <a:ext cx="1104900" cy="215444"/>
          </a:xfrm>
          <a:prstGeom prst="rect">
            <a:avLst/>
          </a:prstGeom>
          <a:noFill/>
        </p:spPr>
        <p:txBody>
          <a:bodyPr wrap="square" rtlCol="0">
            <a:spAutoFit/>
          </a:bodyPr>
          <a:lstStyle/>
          <a:p>
            <a:pPr algn="ctr"/>
            <a:r>
              <a:rPr lang="en-IE" sz="800" smtClean="0">
                <a:solidFill>
                  <a:schemeClr val="accent2">
                    <a:lumMod val="75000"/>
                  </a:schemeClr>
                </a:solidFill>
              </a:rPr>
              <a:t>CD</a:t>
            </a:r>
            <a:r>
              <a:rPr lang="az-Latn-AZ" sz="800" smtClean="0">
                <a:solidFill>
                  <a:schemeClr val="accent2">
                    <a:lumMod val="75000"/>
                  </a:schemeClr>
                </a:solidFill>
              </a:rPr>
              <a:t>-</a:t>
            </a:r>
            <a:r>
              <a:rPr lang="az-Latn-AZ" sz="800" err="1" smtClean="0">
                <a:solidFill>
                  <a:schemeClr val="accent2">
                    <a:lumMod val="75000"/>
                  </a:schemeClr>
                </a:solidFill>
              </a:rPr>
              <a:t>yə</a:t>
            </a:r>
            <a:r>
              <a:rPr lang="az-Latn-AZ" sz="800" smtClean="0">
                <a:solidFill>
                  <a:schemeClr val="accent2">
                    <a:lumMod val="75000"/>
                  </a:schemeClr>
                </a:solidFill>
              </a:rPr>
              <a:t> köçür</a:t>
            </a:r>
            <a:endParaRPr lang="en-US" sz="700">
              <a:solidFill>
                <a:schemeClr val="accent2">
                  <a:lumMod val="75000"/>
                </a:schemeClr>
              </a:solidFill>
            </a:endParaRPr>
          </a:p>
        </p:txBody>
      </p:sp>
      <p:sp>
        <p:nvSpPr>
          <p:cNvPr id="18" name="TextBox 17"/>
          <p:cNvSpPr txBox="1"/>
          <p:nvPr/>
        </p:nvSpPr>
        <p:spPr>
          <a:xfrm>
            <a:off x="4942936" y="2976576"/>
            <a:ext cx="940279" cy="215444"/>
          </a:xfrm>
          <a:prstGeom prst="rect">
            <a:avLst/>
          </a:prstGeom>
          <a:noFill/>
        </p:spPr>
        <p:txBody>
          <a:bodyPr wrap="square" rtlCol="0">
            <a:spAutoFit/>
          </a:bodyPr>
          <a:lstStyle/>
          <a:p>
            <a:pPr algn="ctr"/>
            <a:r>
              <a:rPr lang="az-Latn-AZ" sz="800" smtClean="0">
                <a:solidFill>
                  <a:schemeClr val="accent2">
                    <a:lumMod val="75000"/>
                  </a:schemeClr>
                </a:solidFill>
              </a:rPr>
              <a:t>Fayllar Əlavə et</a:t>
            </a:r>
            <a:endParaRPr lang="en-US" sz="700">
              <a:solidFill>
                <a:schemeClr val="accent2">
                  <a:lumMod val="75000"/>
                </a:schemeClr>
              </a:solidFill>
            </a:endParaRPr>
          </a:p>
        </p:txBody>
      </p:sp>
      <p:sp>
        <p:nvSpPr>
          <p:cNvPr id="19" name="TextBox 18"/>
          <p:cNvSpPr txBox="1"/>
          <p:nvPr/>
        </p:nvSpPr>
        <p:spPr>
          <a:xfrm>
            <a:off x="5101453" y="3252801"/>
            <a:ext cx="655377" cy="338554"/>
          </a:xfrm>
          <a:prstGeom prst="rect">
            <a:avLst/>
          </a:prstGeom>
          <a:noFill/>
        </p:spPr>
        <p:txBody>
          <a:bodyPr wrap="square" rtlCol="0">
            <a:spAutoFit/>
          </a:bodyPr>
          <a:lstStyle/>
          <a:p>
            <a:pPr algn="ctr"/>
            <a:r>
              <a:rPr lang="az-Latn-AZ" sz="800" smtClean="0">
                <a:solidFill>
                  <a:schemeClr val="accent2">
                    <a:lumMod val="75000"/>
                  </a:schemeClr>
                </a:solidFill>
              </a:rPr>
              <a:t>Seçimlər</a:t>
            </a:r>
            <a:r>
              <a:rPr lang="en-IE" sz="800" smtClean="0">
                <a:solidFill>
                  <a:schemeClr val="accent2">
                    <a:lumMod val="75000"/>
                  </a:schemeClr>
                </a:solidFill>
              </a:rPr>
              <a:t>...</a:t>
            </a:r>
            <a:endParaRPr lang="en-US" sz="700">
              <a:solidFill>
                <a:schemeClr val="accent2">
                  <a:lumMod val="75000"/>
                </a:schemeClr>
              </a:solidFill>
            </a:endParaRPr>
          </a:p>
        </p:txBody>
      </p:sp>
      <p:sp>
        <p:nvSpPr>
          <p:cNvPr id="20" name="TextBox 19"/>
          <p:cNvSpPr txBox="1"/>
          <p:nvPr/>
        </p:nvSpPr>
        <p:spPr>
          <a:xfrm>
            <a:off x="5110978" y="3548076"/>
            <a:ext cx="655377" cy="215444"/>
          </a:xfrm>
          <a:prstGeom prst="rect">
            <a:avLst/>
          </a:prstGeom>
          <a:noFill/>
        </p:spPr>
        <p:txBody>
          <a:bodyPr wrap="square" rtlCol="0">
            <a:spAutoFit/>
          </a:bodyPr>
          <a:lstStyle/>
          <a:p>
            <a:pPr algn="ctr"/>
            <a:r>
              <a:rPr lang="az-Latn-AZ" sz="800" smtClean="0">
                <a:solidFill>
                  <a:schemeClr val="accent2">
                    <a:lumMod val="75000"/>
                  </a:schemeClr>
                </a:solidFill>
              </a:rPr>
              <a:t>Bağla</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slide(fromTop)">
                                      <p:cBhvr>
                                        <p:cTn id="7" dur="500"/>
                                        <p:tgtEl>
                                          <p:spTgt spid="1474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7463">
                                            <p:txEl>
                                              <p:pRg st="0" end="0"/>
                                            </p:txEl>
                                          </p:spTgt>
                                        </p:tgtEl>
                                        <p:attrNameLst>
                                          <p:attrName>style.visibility</p:attrName>
                                        </p:attrNameLst>
                                      </p:cBhvr>
                                      <p:to>
                                        <p:strVal val="visible"/>
                                      </p:to>
                                    </p:set>
                                    <p:animEffect transition="in" filter="slide(fromLeft)">
                                      <p:cBhvr>
                                        <p:cTn id="12" dur="500"/>
                                        <p:tgtEl>
                                          <p:spTgt spid="1474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7463">
                                            <p:txEl>
                                              <p:pRg st="1" end="1"/>
                                            </p:txEl>
                                          </p:spTgt>
                                        </p:tgtEl>
                                        <p:attrNameLst>
                                          <p:attrName>style.visibility</p:attrName>
                                        </p:attrNameLst>
                                      </p:cBhvr>
                                      <p:to>
                                        <p:strVal val="visible"/>
                                      </p:to>
                                    </p:set>
                                    <p:animEffect transition="in" filter="slide(fromLeft)">
                                      <p:cBhvr>
                                        <p:cTn id="17" dur="500"/>
                                        <p:tgtEl>
                                          <p:spTgt spid="1474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P spid="14746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39713" y="63500"/>
            <a:ext cx="8904287" cy="614363"/>
          </a:xfrm>
        </p:spPr>
        <p:txBody>
          <a:bodyPr/>
          <a:lstStyle/>
          <a:p>
            <a:r>
              <a:rPr lang="az-Latn-AZ" err="1" smtClean="0"/>
              <a:t>Prezentasiyanın</a:t>
            </a:r>
            <a:r>
              <a:rPr lang="az-Latn-AZ" smtClean="0"/>
              <a:t> toplanması</a:t>
            </a:r>
            <a:endParaRPr lang="en-US"/>
          </a:p>
        </p:txBody>
      </p:sp>
      <p:sp>
        <p:nvSpPr>
          <p:cNvPr id="277507" name="Rectangle 3"/>
          <p:cNvSpPr>
            <a:spLocks noChangeArrowheads="1"/>
          </p:cNvSpPr>
          <p:nvPr/>
        </p:nvSpPr>
        <p:spPr bwMode="auto">
          <a:xfrm>
            <a:off x="6119813" y="883103"/>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Şəkildə </a:t>
            </a:r>
            <a:r>
              <a:rPr lang="az-Latn-AZ" sz="2000" b="0" dirty="0" err="1" smtClean="0"/>
              <a:t>prezentasiyanın</a:t>
            </a:r>
            <a:r>
              <a:rPr lang="az-Latn-AZ" sz="2000" b="0" dirty="0" smtClean="0"/>
              <a:t> və ona aid olan faylların  bir paketdə necə toplanması göstərilir.</a:t>
            </a:r>
            <a:endParaRPr lang="en-US" sz="2000" b="0" dirty="0"/>
          </a:p>
        </p:txBody>
      </p:sp>
      <p:sp>
        <p:nvSpPr>
          <p:cNvPr id="2775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277511" name="Object 7"/>
          <p:cNvGraphicFramePr>
            <a:graphicFrameLocks noChangeAspect="1"/>
          </p:cNvGraphicFramePr>
          <p:nvPr/>
        </p:nvGraphicFramePr>
        <p:xfrm>
          <a:off x="339725" y="4059238"/>
          <a:ext cx="269875" cy="303212"/>
        </p:xfrm>
        <a:graphic>
          <a:graphicData uri="http://schemas.openxmlformats.org/presentationml/2006/ole">
            <p:oleObj spid="_x0000_s277511" name="Visio" r:id="rId4" imgW="270231" imgH="303063" progId="">
              <p:embed/>
            </p:oleObj>
          </a:graphicData>
        </a:graphic>
      </p:graphicFrame>
      <p:sp>
        <p:nvSpPr>
          <p:cNvPr id="277512" name="Rectangle 8"/>
          <p:cNvSpPr>
            <a:spLocks noChangeArrowheads="1"/>
          </p:cNvSpPr>
          <p:nvPr/>
        </p:nvSpPr>
        <p:spPr bwMode="auto">
          <a:xfrm>
            <a:off x="676275" y="4025900"/>
            <a:ext cx="5940425" cy="366713"/>
          </a:xfrm>
          <a:prstGeom prst="rect">
            <a:avLst/>
          </a:prstGeom>
          <a:noFill/>
          <a:ln w="9525" algn="ctr">
            <a:noFill/>
            <a:miter lim="800000"/>
            <a:headEnd/>
            <a:tailEnd/>
          </a:ln>
          <a:effectLst/>
        </p:spPr>
        <p:txBody>
          <a:bodyPr>
            <a:spAutoFit/>
          </a:bodyPr>
          <a:lstStyle/>
          <a:p>
            <a:pPr>
              <a:spcBef>
                <a:spcPct val="20000"/>
              </a:spcBef>
              <a:spcAft>
                <a:spcPct val="35000"/>
              </a:spcAft>
            </a:pPr>
            <a:r>
              <a:rPr lang="en-US" smtClean="0">
                <a:solidFill>
                  <a:srgbClr val="FFCC00"/>
                </a:solidFill>
              </a:rPr>
              <a:t>Microsoft </a:t>
            </a:r>
            <a:r>
              <a:rPr lang="en-US">
                <a:solidFill>
                  <a:srgbClr val="FFCC00"/>
                </a:solidFill>
              </a:rPr>
              <a:t>Office </a:t>
            </a:r>
            <a:r>
              <a:rPr lang="az-Latn-AZ" smtClean="0">
                <a:solidFill>
                  <a:srgbClr val="FFCC00"/>
                </a:solidFill>
              </a:rPr>
              <a:t>Düyməsi</a:t>
            </a:r>
            <a:r>
              <a:rPr lang="az-Latn-AZ" b="0" smtClean="0">
                <a:solidFill>
                  <a:srgbClr val="FFCC00"/>
                </a:solidFill>
              </a:rPr>
              <a:t>-</a:t>
            </a:r>
            <a:r>
              <a:rPr lang="az-Latn-AZ" b="0" err="1" smtClean="0">
                <a:solidFill>
                  <a:srgbClr val="FFCC00"/>
                </a:solidFill>
              </a:rPr>
              <a:t>ni</a:t>
            </a:r>
            <a:r>
              <a:rPr lang="az-Latn-AZ" b="0" smtClean="0">
                <a:solidFill>
                  <a:srgbClr val="FFCC00"/>
                </a:solidFill>
              </a:rPr>
              <a:t> </a:t>
            </a:r>
            <a:r>
              <a:rPr lang="az-Latn-AZ" b="0" err="1" smtClean="0">
                <a:solidFill>
                  <a:srgbClr val="FFCC00"/>
                </a:solidFill>
              </a:rPr>
              <a:t>klikləyin</a:t>
            </a:r>
            <a:r>
              <a:rPr lang="en-US" b="0" smtClean="0">
                <a:solidFill>
                  <a:srgbClr val="FFCC00"/>
                </a:solidFill>
              </a:rPr>
              <a:t>. </a:t>
            </a:r>
            <a:endParaRPr lang="en-US">
              <a:solidFill>
                <a:srgbClr val="FFCC00"/>
              </a:solidFill>
            </a:endParaRPr>
          </a:p>
        </p:txBody>
      </p:sp>
      <p:sp>
        <p:nvSpPr>
          <p:cNvPr id="277514" name="Rectangle 10"/>
          <p:cNvSpPr>
            <a:spLocks noChangeArrowheads="1"/>
          </p:cNvSpPr>
          <p:nvPr/>
        </p:nvSpPr>
        <p:spPr bwMode="auto">
          <a:xfrm>
            <a:off x="657225" y="4445000"/>
            <a:ext cx="5940425" cy="1629677"/>
          </a:xfrm>
          <a:prstGeom prst="rect">
            <a:avLst/>
          </a:prstGeom>
          <a:noFill/>
          <a:ln w="9525" algn="ctr">
            <a:noFill/>
            <a:miter lim="800000"/>
            <a:headEnd/>
            <a:tailEnd/>
          </a:ln>
          <a:effectLst/>
        </p:spPr>
        <p:txBody>
          <a:bodyPr>
            <a:spAutoFit/>
          </a:bodyPr>
          <a:lstStyle/>
          <a:p>
            <a:pPr>
              <a:spcBef>
                <a:spcPct val="20000"/>
              </a:spcBef>
              <a:spcAft>
                <a:spcPct val="35000"/>
              </a:spcAft>
            </a:pPr>
            <a:r>
              <a:rPr lang="az-Latn-AZ" b="0" dirty="0" err="1" smtClean="0">
                <a:solidFill>
                  <a:srgbClr val="FFCC00"/>
                </a:solidFill>
              </a:rPr>
              <a:t>Kursoru</a:t>
            </a:r>
            <a:r>
              <a:rPr lang="az-Latn-AZ" dirty="0" smtClean="0">
                <a:solidFill>
                  <a:srgbClr val="FFCC00"/>
                </a:solidFill>
              </a:rPr>
              <a:t> Nəşr et </a:t>
            </a:r>
            <a:r>
              <a:rPr lang="az-Latn-AZ" b="0" dirty="0" smtClean="0">
                <a:solidFill>
                  <a:srgbClr val="FFCC00"/>
                </a:solidFill>
              </a:rPr>
              <a:t>düyməsinin üzərinə gətirib</a:t>
            </a:r>
            <a:r>
              <a:rPr lang="en-US" b="0" dirty="0" smtClean="0">
                <a:solidFill>
                  <a:srgbClr val="FFCC00"/>
                </a:solidFill>
              </a:rPr>
              <a:t> </a:t>
            </a:r>
            <a:r>
              <a:rPr lang="az-Latn-AZ" dirty="0" smtClean="0">
                <a:solidFill>
                  <a:srgbClr val="FFCC00"/>
                </a:solidFill>
              </a:rPr>
              <a:t>CD üçün Paket </a:t>
            </a:r>
            <a:r>
              <a:rPr lang="az-Latn-AZ" b="0" dirty="0" smtClean="0">
                <a:solidFill>
                  <a:srgbClr val="FFCC00"/>
                </a:solidFill>
              </a:rPr>
              <a:t>düyməsini </a:t>
            </a:r>
            <a:r>
              <a:rPr lang="az-Latn-AZ" b="0" dirty="0" err="1" smtClean="0">
                <a:solidFill>
                  <a:srgbClr val="FFCC00"/>
                </a:solidFill>
              </a:rPr>
              <a:t>klikləyin</a:t>
            </a:r>
            <a:r>
              <a:rPr lang="en-US" b="0" dirty="0" smtClean="0">
                <a:solidFill>
                  <a:srgbClr val="FFCC00"/>
                </a:solidFill>
              </a:rPr>
              <a:t>. </a:t>
            </a:r>
            <a:endParaRPr lang="en-US" b="0" dirty="0">
              <a:solidFill>
                <a:srgbClr val="FFCC00"/>
              </a:solidFill>
            </a:endParaRPr>
          </a:p>
          <a:p>
            <a:pPr>
              <a:spcBef>
                <a:spcPct val="20000"/>
              </a:spcBef>
              <a:spcAft>
                <a:spcPct val="35000"/>
              </a:spcAft>
            </a:pPr>
            <a:r>
              <a:rPr lang="az-Latn-AZ" b="0" dirty="0" smtClean="0">
                <a:solidFill>
                  <a:srgbClr val="FFCC00"/>
                </a:solidFill>
              </a:rPr>
              <a:t>Açılan dialoq pəncərəsində paketə daxil etmək istədiyiniz faylları seçin və onları ya hər hansı bir qovluğa, ya da ki, CD-</a:t>
            </a:r>
            <a:r>
              <a:rPr lang="az-Latn-AZ" b="0" dirty="0" err="1" smtClean="0">
                <a:solidFill>
                  <a:srgbClr val="FFCC00"/>
                </a:solidFill>
              </a:rPr>
              <a:t>yə</a:t>
            </a:r>
            <a:r>
              <a:rPr lang="az-Latn-AZ" b="0" dirty="0" smtClean="0">
                <a:solidFill>
                  <a:srgbClr val="FFCC00"/>
                </a:solidFill>
              </a:rPr>
              <a:t> köçürün</a:t>
            </a:r>
            <a:r>
              <a:rPr lang="en-US" b="0" dirty="0" smtClean="0">
                <a:solidFill>
                  <a:srgbClr val="FFCC00"/>
                </a:solidFill>
              </a:rPr>
              <a:t>. </a:t>
            </a:r>
            <a:endParaRPr lang="en-US" b="0" dirty="0">
              <a:solidFill>
                <a:srgbClr val="FFCC00"/>
              </a:solidFill>
            </a:endParaRPr>
          </a:p>
        </p:txBody>
      </p:sp>
      <p:graphicFrame>
        <p:nvGraphicFramePr>
          <p:cNvPr id="277515" name="Object 11"/>
          <p:cNvGraphicFramePr>
            <a:graphicFrameLocks noChangeAspect="1"/>
          </p:cNvGraphicFramePr>
          <p:nvPr/>
        </p:nvGraphicFramePr>
        <p:xfrm>
          <a:off x="334963" y="4460649"/>
          <a:ext cx="269875" cy="303212"/>
        </p:xfrm>
        <a:graphic>
          <a:graphicData uri="http://schemas.openxmlformats.org/presentationml/2006/ole">
            <p:oleObj spid="_x0000_s277515" name="Visio" r:id="rId5" imgW="270231" imgH="303063" progId="">
              <p:embed/>
            </p:oleObj>
          </a:graphicData>
        </a:graphic>
      </p:graphicFrame>
      <p:graphicFrame>
        <p:nvGraphicFramePr>
          <p:cNvPr id="277516" name="Object 12"/>
          <p:cNvGraphicFramePr>
            <a:graphicFrameLocks noChangeAspect="1"/>
          </p:cNvGraphicFramePr>
          <p:nvPr/>
        </p:nvGraphicFramePr>
        <p:xfrm>
          <a:off x="334963" y="5168441"/>
          <a:ext cx="269875" cy="303213"/>
        </p:xfrm>
        <a:graphic>
          <a:graphicData uri="http://schemas.openxmlformats.org/presentationml/2006/ole">
            <p:oleObj spid="_x0000_s277516" name="Visio" r:id="rId6" imgW="270231" imgH="303063" progId="">
              <p:embed/>
            </p:oleObj>
          </a:graphicData>
        </a:graphic>
      </p:graphicFrame>
      <p:pic>
        <p:nvPicPr>
          <p:cNvPr id="25" name="Picture 1"/>
          <p:cNvPicPr>
            <a:picLocks noChangeAspect="1" noChangeArrowheads="1"/>
          </p:cNvPicPr>
          <p:nvPr/>
        </p:nvPicPr>
        <p:blipFill>
          <a:blip r:embed="rId7"/>
          <a:srcRect/>
          <a:stretch>
            <a:fillRect/>
          </a:stretch>
        </p:blipFill>
        <p:spPr bwMode="auto">
          <a:xfrm>
            <a:off x="317501" y="1004015"/>
            <a:ext cx="5702299" cy="2894884"/>
          </a:xfrm>
          <a:prstGeom prst="rect">
            <a:avLst/>
          </a:prstGeom>
          <a:noFill/>
          <a:ln w="9525">
            <a:noFill/>
            <a:miter lim="800000"/>
            <a:headEnd/>
            <a:tailEnd/>
          </a:ln>
          <a:effectLst/>
        </p:spPr>
      </p:pic>
      <p:sp>
        <p:nvSpPr>
          <p:cNvPr id="21" name="TextBox 10"/>
          <p:cNvSpPr txBox="1"/>
          <p:nvPr/>
        </p:nvSpPr>
        <p:spPr>
          <a:xfrm>
            <a:off x="666114" y="1941499"/>
            <a:ext cx="886461" cy="215444"/>
          </a:xfrm>
          <a:prstGeom prst="rect">
            <a:avLst/>
          </a:prstGeom>
          <a:noFill/>
        </p:spPr>
        <p:txBody>
          <a:bodyPr wrap="square" rtlCol="0">
            <a:spAutoFit/>
          </a:bodyPr>
          <a:lstStyle/>
          <a:p>
            <a:r>
              <a:rPr lang="az-Latn-AZ" sz="800" smtClean="0">
                <a:solidFill>
                  <a:schemeClr val="accent2">
                    <a:lumMod val="75000"/>
                  </a:schemeClr>
                </a:solidFill>
              </a:rPr>
              <a:t>Nəşr et</a:t>
            </a:r>
            <a:endParaRPr lang="en-US" sz="700">
              <a:solidFill>
                <a:schemeClr val="accent2">
                  <a:lumMod val="75000"/>
                </a:schemeClr>
              </a:solidFill>
            </a:endParaRPr>
          </a:p>
        </p:txBody>
      </p:sp>
      <p:sp>
        <p:nvSpPr>
          <p:cNvPr id="22" name="TextBox 11"/>
          <p:cNvSpPr txBox="1"/>
          <p:nvPr/>
        </p:nvSpPr>
        <p:spPr>
          <a:xfrm>
            <a:off x="2409825" y="1962150"/>
            <a:ext cx="1857375" cy="276999"/>
          </a:xfrm>
          <a:prstGeom prst="rect">
            <a:avLst/>
          </a:prstGeom>
          <a:noFill/>
        </p:spPr>
        <p:txBody>
          <a:bodyPr wrap="square" rtlCol="0">
            <a:spAutoFit/>
          </a:bodyPr>
          <a:lstStyle/>
          <a:p>
            <a:r>
              <a:rPr lang="az-Latn-AZ" sz="1200" smtClean="0"/>
              <a:t>CD üçün Paket</a:t>
            </a:r>
            <a:endParaRPr lang="en-US" sz="1200"/>
          </a:p>
        </p:txBody>
      </p:sp>
      <p:sp>
        <p:nvSpPr>
          <p:cNvPr id="23" name="TextBox 12"/>
          <p:cNvSpPr txBox="1"/>
          <p:nvPr/>
        </p:nvSpPr>
        <p:spPr>
          <a:xfrm>
            <a:off x="1761489" y="1655749"/>
            <a:ext cx="1257936" cy="215444"/>
          </a:xfrm>
          <a:prstGeom prst="rect">
            <a:avLst/>
          </a:prstGeom>
          <a:noFill/>
        </p:spPr>
        <p:txBody>
          <a:bodyPr wrap="square" rtlCol="0">
            <a:spAutoFit/>
          </a:bodyPr>
          <a:lstStyle/>
          <a:p>
            <a:r>
              <a:rPr lang="az-Latn-AZ" sz="800" smtClean="0">
                <a:solidFill>
                  <a:schemeClr val="accent2">
                    <a:lumMod val="75000"/>
                  </a:schemeClr>
                </a:solidFill>
              </a:rPr>
              <a:t>CD üçün Paket</a:t>
            </a:r>
            <a:endParaRPr lang="en-US" sz="700">
              <a:solidFill>
                <a:schemeClr val="accent2">
                  <a:lumMod val="75000"/>
                </a:schemeClr>
              </a:solidFill>
            </a:endParaRPr>
          </a:p>
        </p:txBody>
      </p:sp>
      <p:sp>
        <p:nvSpPr>
          <p:cNvPr id="24" name="TextBox 13"/>
          <p:cNvSpPr txBox="1"/>
          <p:nvPr/>
        </p:nvSpPr>
        <p:spPr>
          <a:xfrm>
            <a:off x="2491603" y="2614626"/>
            <a:ext cx="956447" cy="215444"/>
          </a:xfrm>
          <a:prstGeom prst="rect">
            <a:avLst/>
          </a:prstGeom>
          <a:noFill/>
        </p:spPr>
        <p:txBody>
          <a:bodyPr wrap="square" rtlCol="0">
            <a:spAutoFit/>
          </a:bodyPr>
          <a:lstStyle/>
          <a:p>
            <a:r>
              <a:rPr lang="az-Latn-AZ" sz="800" smtClean="0">
                <a:solidFill>
                  <a:schemeClr val="accent2">
                    <a:lumMod val="75000"/>
                  </a:schemeClr>
                </a:solidFill>
              </a:rPr>
              <a:t>CD-</a:t>
            </a:r>
            <a:r>
              <a:rPr lang="az-Latn-AZ" sz="800" err="1" smtClean="0">
                <a:solidFill>
                  <a:schemeClr val="accent2">
                    <a:lumMod val="75000"/>
                  </a:schemeClr>
                </a:solidFill>
              </a:rPr>
              <a:t>nin</a:t>
            </a:r>
            <a:r>
              <a:rPr lang="az-Latn-AZ" sz="800" smtClean="0">
                <a:solidFill>
                  <a:schemeClr val="accent2">
                    <a:lumMod val="75000"/>
                  </a:schemeClr>
                </a:solidFill>
              </a:rPr>
              <a:t> adı</a:t>
            </a:r>
            <a:r>
              <a:rPr lang="en-IE" sz="800" smtClean="0">
                <a:solidFill>
                  <a:schemeClr val="accent2">
                    <a:lumMod val="75000"/>
                  </a:schemeClr>
                </a:solidFill>
              </a:rPr>
              <a:t>:</a:t>
            </a:r>
            <a:endParaRPr lang="en-US" sz="700">
              <a:solidFill>
                <a:schemeClr val="accent2">
                  <a:lumMod val="75000"/>
                </a:schemeClr>
              </a:solidFill>
            </a:endParaRPr>
          </a:p>
        </p:txBody>
      </p:sp>
      <p:sp>
        <p:nvSpPr>
          <p:cNvPr id="36" name="TextBox 14"/>
          <p:cNvSpPr txBox="1"/>
          <p:nvPr/>
        </p:nvSpPr>
        <p:spPr>
          <a:xfrm>
            <a:off x="2358253" y="2814651"/>
            <a:ext cx="1204097" cy="215444"/>
          </a:xfrm>
          <a:prstGeom prst="rect">
            <a:avLst/>
          </a:prstGeom>
          <a:noFill/>
        </p:spPr>
        <p:txBody>
          <a:bodyPr wrap="square" rtlCol="0">
            <a:spAutoFit/>
          </a:bodyPr>
          <a:lstStyle/>
          <a:p>
            <a:r>
              <a:rPr lang="az-Latn-AZ" sz="800" smtClean="0">
                <a:solidFill>
                  <a:schemeClr val="accent2">
                    <a:lumMod val="75000"/>
                  </a:schemeClr>
                </a:solidFill>
              </a:rPr>
              <a:t>Köçürülməli  fayllar</a:t>
            </a:r>
            <a:r>
              <a:rPr lang="en-IE" sz="800" smtClean="0">
                <a:solidFill>
                  <a:schemeClr val="accent2">
                    <a:lumMod val="75000"/>
                  </a:schemeClr>
                </a:solidFill>
              </a:rPr>
              <a:t>:</a:t>
            </a:r>
            <a:endParaRPr lang="en-US" sz="700">
              <a:solidFill>
                <a:schemeClr val="accent2">
                  <a:lumMod val="75000"/>
                </a:schemeClr>
              </a:solidFill>
            </a:endParaRPr>
          </a:p>
        </p:txBody>
      </p:sp>
      <p:sp>
        <p:nvSpPr>
          <p:cNvPr id="37" name="TextBox 15"/>
          <p:cNvSpPr txBox="1"/>
          <p:nvPr/>
        </p:nvSpPr>
        <p:spPr>
          <a:xfrm>
            <a:off x="2533650" y="3557601"/>
            <a:ext cx="1104900" cy="215444"/>
          </a:xfrm>
          <a:prstGeom prst="rect">
            <a:avLst/>
          </a:prstGeom>
          <a:noFill/>
        </p:spPr>
        <p:txBody>
          <a:bodyPr wrap="square" rtlCol="0">
            <a:spAutoFit/>
          </a:bodyPr>
          <a:lstStyle/>
          <a:p>
            <a:pPr algn="ctr"/>
            <a:r>
              <a:rPr lang="az-Latn-AZ" sz="800" smtClean="0">
                <a:solidFill>
                  <a:schemeClr val="accent2">
                    <a:lumMod val="75000"/>
                  </a:schemeClr>
                </a:solidFill>
              </a:rPr>
              <a:t>Qovluğa köçür</a:t>
            </a:r>
            <a:endParaRPr lang="en-US" sz="700">
              <a:solidFill>
                <a:schemeClr val="accent2">
                  <a:lumMod val="75000"/>
                </a:schemeClr>
              </a:solidFill>
            </a:endParaRPr>
          </a:p>
        </p:txBody>
      </p:sp>
      <p:sp>
        <p:nvSpPr>
          <p:cNvPr id="38" name="TextBox 16"/>
          <p:cNvSpPr txBox="1"/>
          <p:nvPr/>
        </p:nvSpPr>
        <p:spPr>
          <a:xfrm>
            <a:off x="3886200" y="3557601"/>
            <a:ext cx="1104900" cy="215444"/>
          </a:xfrm>
          <a:prstGeom prst="rect">
            <a:avLst/>
          </a:prstGeom>
          <a:noFill/>
        </p:spPr>
        <p:txBody>
          <a:bodyPr wrap="square" rtlCol="0">
            <a:spAutoFit/>
          </a:bodyPr>
          <a:lstStyle/>
          <a:p>
            <a:pPr algn="ctr"/>
            <a:r>
              <a:rPr lang="en-IE" sz="800" smtClean="0">
                <a:solidFill>
                  <a:schemeClr val="accent2">
                    <a:lumMod val="75000"/>
                  </a:schemeClr>
                </a:solidFill>
              </a:rPr>
              <a:t>CD</a:t>
            </a:r>
            <a:r>
              <a:rPr lang="az-Latn-AZ" sz="800" smtClean="0">
                <a:solidFill>
                  <a:schemeClr val="accent2">
                    <a:lumMod val="75000"/>
                  </a:schemeClr>
                </a:solidFill>
              </a:rPr>
              <a:t>-</a:t>
            </a:r>
            <a:r>
              <a:rPr lang="az-Latn-AZ" sz="800" err="1" smtClean="0">
                <a:solidFill>
                  <a:schemeClr val="accent2">
                    <a:lumMod val="75000"/>
                  </a:schemeClr>
                </a:solidFill>
              </a:rPr>
              <a:t>yə</a:t>
            </a:r>
            <a:r>
              <a:rPr lang="az-Latn-AZ" sz="800" smtClean="0">
                <a:solidFill>
                  <a:schemeClr val="accent2">
                    <a:lumMod val="75000"/>
                  </a:schemeClr>
                </a:solidFill>
              </a:rPr>
              <a:t> köçür</a:t>
            </a:r>
            <a:endParaRPr lang="en-US" sz="700">
              <a:solidFill>
                <a:schemeClr val="accent2">
                  <a:lumMod val="75000"/>
                </a:schemeClr>
              </a:solidFill>
            </a:endParaRPr>
          </a:p>
        </p:txBody>
      </p:sp>
      <p:sp>
        <p:nvSpPr>
          <p:cNvPr id="39" name="TextBox 17"/>
          <p:cNvSpPr txBox="1"/>
          <p:nvPr/>
        </p:nvSpPr>
        <p:spPr>
          <a:xfrm>
            <a:off x="4942936" y="2976576"/>
            <a:ext cx="940279" cy="215444"/>
          </a:xfrm>
          <a:prstGeom prst="rect">
            <a:avLst/>
          </a:prstGeom>
          <a:noFill/>
        </p:spPr>
        <p:txBody>
          <a:bodyPr wrap="square" rtlCol="0">
            <a:spAutoFit/>
          </a:bodyPr>
          <a:lstStyle/>
          <a:p>
            <a:pPr algn="ctr"/>
            <a:r>
              <a:rPr lang="az-Latn-AZ" sz="800" smtClean="0">
                <a:solidFill>
                  <a:schemeClr val="accent2">
                    <a:lumMod val="75000"/>
                  </a:schemeClr>
                </a:solidFill>
              </a:rPr>
              <a:t>Fayllar Əlavə et</a:t>
            </a:r>
            <a:endParaRPr lang="en-US" sz="700">
              <a:solidFill>
                <a:schemeClr val="accent2">
                  <a:lumMod val="75000"/>
                </a:schemeClr>
              </a:solidFill>
            </a:endParaRPr>
          </a:p>
        </p:txBody>
      </p:sp>
      <p:sp>
        <p:nvSpPr>
          <p:cNvPr id="40" name="TextBox 18"/>
          <p:cNvSpPr txBox="1"/>
          <p:nvPr/>
        </p:nvSpPr>
        <p:spPr>
          <a:xfrm>
            <a:off x="5101453" y="3252801"/>
            <a:ext cx="655377" cy="338554"/>
          </a:xfrm>
          <a:prstGeom prst="rect">
            <a:avLst/>
          </a:prstGeom>
          <a:noFill/>
        </p:spPr>
        <p:txBody>
          <a:bodyPr wrap="square" rtlCol="0">
            <a:spAutoFit/>
          </a:bodyPr>
          <a:lstStyle/>
          <a:p>
            <a:pPr algn="ctr"/>
            <a:r>
              <a:rPr lang="az-Latn-AZ" sz="800" smtClean="0">
                <a:solidFill>
                  <a:schemeClr val="accent2">
                    <a:lumMod val="75000"/>
                  </a:schemeClr>
                </a:solidFill>
              </a:rPr>
              <a:t>Seçimlər</a:t>
            </a:r>
            <a:r>
              <a:rPr lang="en-IE" sz="800" smtClean="0">
                <a:solidFill>
                  <a:schemeClr val="accent2">
                    <a:lumMod val="75000"/>
                  </a:schemeClr>
                </a:solidFill>
              </a:rPr>
              <a:t>...</a:t>
            </a:r>
            <a:endParaRPr lang="en-US" sz="700">
              <a:solidFill>
                <a:schemeClr val="accent2">
                  <a:lumMod val="75000"/>
                </a:schemeClr>
              </a:solidFill>
            </a:endParaRPr>
          </a:p>
        </p:txBody>
      </p:sp>
      <p:sp>
        <p:nvSpPr>
          <p:cNvPr id="41" name="TextBox 19"/>
          <p:cNvSpPr txBox="1"/>
          <p:nvPr/>
        </p:nvSpPr>
        <p:spPr>
          <a:xfrm>
            <a:off x="5110978" y="3548076"/>
            <a:ext cx="655377" cy="215444"/>
          </a:xfrm>
          <a:prstGeom prst="rect">
            <a:avLst/>
          </a:prstGeom>
          <a:noFill/>
        </p:spPr>
        <p:txBody>
          <a:bodyPr wrap="square" rtlCol="0">
            <a:spAutoFit/>
          </a:bodyPr>
          <a:lstStyle/>
          <a:p>
            <a:pPr algn="ctr"/>
            <a:r>
              <a:rPr lang="az-Latn-AZ" sz="800" smtClean="0">
                <a:solidFill>
                  <a:schemeClr val="accent2">
                    <a:lumMod val="75000"/>
                  </a:schemeClr>
                </a:solidFill>
              </a:rPr>
              <a:t>Bağla</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7507"/>
                                        </p:tgtEl>
                                        <p:attrNameLst>
                                          <p:attrName>style.visibility</p:attrName>
                                        </p:attrNameLst>
                                      </p:cBhvr>
                                      <p:to>
                                        <p:strVal val="visible"/>
                                      </p:to>
                                    </p:set>
                                    <p:animEffect transition="in" filter="slide(fromTop)">
                                      <p:cBhvr>
                                        <p:cTn id="7" dur="500"/>
                                        <p:tgtEl>
                                          <p:spTgt spid="2775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7511"/>
                                        </p:tgtEl>
                                        <p:attrNameLst>
                                          <p:attrName>style.visibility</p:attrName>
                                        </p:attrNameLst>
                                      </p:cBhvr>
                                      <p:to>
                                        <p:strVal val="visible"/>
                                      </p:to>
                                    </p:set>
                                    <p:animEffect transition="in" filter="dissolve">
                                      <p:cBhvr>
                                        <p:cTn id="12" dur="500"/>
                                        <p:tgtEl>
                                          <p:spTgt spid="27751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77515"/>
                                        </p:tgtEl>
                                        <p:attrNameLst>
                                          <p:attrName>style.visibility</p:attrName>
                                        </p:attrNameLst>
                                      </p:cBhvr>
                                      <p:to>
                                        <p:strVal val="visible"/>
                                      </p:to>
                                    </p:set>
                                    <p:animEffect transition="in" filter="dissolve">
                                      <p:cBhvr>
                                        <p:cTn id="16" dur="500"/>
                                        <p:tgtEl>
                                          <p:spTgt spid="277515"/>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77516"/>
                                        </p:tgtEl>
                                        <p:attrNameLst>
                                          <p:attrName>style.visibility</p:attrName>
                                        </p:attrNameLst>
                                      </p:cBhvr>
                                      <p:to>
                                        <p:strVal val="visible"/>
                                      </p:to>
                                    </p:set>
                                    <p:animEffect transition="in" filter="dissolve">
                                      <p:cBhvr>
                                        <p:cTn id="20" dur="500"/>
                                        <p:tgtEl>
                                          <p:spTgt spid="2775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7512">
                                            <p:txEl>
                                              <p:pRg st="0" end="0"/>
                                            </p:txEl>
                                          </p:spTgt>
                                        </p:tgtEl>
                                        <p:attrNameLst>
                                          <p:attrName>style.visibility</p:attrName>
                                        </p:attrNameLst>
                                      </p:cBhvr>
                                      <p:to>
                                        <p:strVal val="visible"/>
                                      </p:to>
                                    </p:set>
                                    <p:animEffect transition="in" filter="checkerboard(across)">
                                      <p:cBhvr>
                                        <p:cTn id="25" dur="500"/>
                                        <p:tgtEl>
                                          <p:spTgt spid="2775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77514">
                                            <p:txEl>
                                              <p:pRg st="0" end="0"/>
                                            </p:txEl>
                                          </p:spTgt>
                                        </p:tgtEl>
                                        <p:attrNameLst>
                                          <p:attrName>style.visibility</p:attrName>
                                        </p:attrNameLst>
                                      </p:cBhvr>
                                      <p:to>
                                        <p:strVal val="visible"/>
                                      </p:to>
                                    </p:set>
                                    <p:animEffect transition="in" filter="checkerboard(across)">
                                      <p:cBhvr>
                                        <p:cTn id="30" dur="500"/>
                                        <p:tgtEl>
                                          <p:spTgt spid="2775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7514">
                                            <p:txEl>
                                              <p:pRg st="1" end="1"/>
                                            </p:txEl>
                                          </p:spTgt>
                                        </p:tgtEl>
                                        <p:attrNameLst>
                                          <p:attrName>style.visibility</p:attrName>
                                        </p:attrNameLst>
                                      </p:cBhvr>
                                      <p:to>
                                        <p:strVal val="visible"/>
                                      </p:to>
                                    </p:set>
                                    <p:animEffect transition="in" filter="checkerboard(across)">
                                      <p:cBhvr>
                                        <p:cTn id="35" dur="500"/>
                                        <p:tgtEl>
                                          <p:spTgt spid="2775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autoUpdateAnimBg="0"/>
      <p:bldP spid="277512" grpId="0" build="p" autoUpdateAnimBg="0"/>
      <p:bldP spid="277514"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39713" y="63500"/>
            <a:ext cx="8904287" cy="614363"/>
          </a:xfrm>
        </p:spPr>
        <p:txBody>
          <a:bodyPr/>
          <a:lstStyle/>
          <a:p>
            <a:r>
              <a:rPr lang="az-Latn-AZ" err="1" smtClean="0"/>
              <a:t>Prezentasiyanın</a:t>
            </a:r>
            <a:r>
              <a:rPr lang="az-Latn-AZ" smtClean="0"/>
              <a:t> toplanması</a:t>
            </a:r>
            <a:endParaRPr lang="en-US"/>
          </a:p>
        </p:txBody>
      </p:sp>
      <p:sp>
        <p:nvSpPr>
          <p:cNvPr id="280579" name="Rectangle 3"/>
          <p:cNvSpPr>
            <a:spLocks noChangeArrowheads="1"/>
          </p:cNvSpPr>
          <p:nvPr/>
        </p:nvSpPr>
        <p:spPr bwMode="auto">
          <a:xfrm>
            <a:off x="6119813" y="883103"/>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Şəkildə </a:t>
            </a:r>
            <a:r>
              <a:rPr lang="az-Latn-AZ" sz="2000" b="0" dirty="0" err="1" smtClean="0"/>
              <a:t>prezentasiyanın</a:t>
            </a:r>
            <a:r>
              <a:rPr lang="az-Latn-AZ" sz="2000" b="0" dirty="0" smtClean="0"/>
              <a:t> və ona aid olan faylların  bir paketdə necə toplanması göstərilir.</a:t>
            </a:r>
            <a:r>
              <a:rPr lang="en-US" sz="2000" b="0" dirty="0" smtClean="0"/>
              <a:t>  </a:t>
            </a:r>
            <a:endParaRPr lang="en-US" sz="2000" b="0" dirty="0"/>
          </a:p>
        </p:txBody>
      </p:sp>
      <p:sp>
        <p:nvSpPr>
          <p:cNvPr id="28058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80588" name="Rectangle 12"/>
          <p:cNvSpPr>
            <a:spLocks noChangeArrowheads="1"/>
          </p:cNvSpPr>
          <p:nvPr/>
        </p:nvSpPr>
        <p:spPr bwMode="auto">
          <a:xfrm>
            <a:off x="242888" y="4019550"/>
            <a:ext cx="5934075" cy="868363"/>
          </a:xfrm>
          <a:prstGeom prst="rect">
            <a:avLst/>
          </a:prstGeom>
          <a:noFill/>
          <a:ln w="9525">
            <a:noFill/>
            <a:miter lim="800000"/>
            <a:headEnd/>
            <a:tailEnd/>
          </a:ln>
          <a:effectLst/>
        </p:spPr>
        <p:txBody>
          <a:bodyPr/>
          <a:lstStyle/>
          <a:p>
            <a:pPr>
              <a:spcBef>
                <a:spcPct val="20000"/>
              </a:spcBef>
              <a:spcAft>
                <a:spcPct val="75000"/>
              </a:spcAft>
            </a:pPr>
            <a:r>
              <a:rPr lang="az-Latn-AZ" smtClean="0">
                <a:solidFill>
                  <a:srgbClr val="FFCC00"/>
                </a:solidFill>
              </a:rPr>
              <a:t>Vacibdir</a:t>
            </a:r>
            <a:r>
              <a:rPr lang="en-US" b="0" smtClean="0">
                <a:solidFill>
                  <a:srgbClr val="FFCC00"/>
                </a:solidFill>
              </a:rPr>
              <a:t>: </a:t>
            </a:r>
            <a:r>
              <a:rPr lang="az-Latn-AZ" b="0" err="1" smtClean="0">
                <a:solidFill>
                  <a:srgbClr val="FFCC00"/>
                </a:solidFill>
              </a:rPr>
              <a:t>Prezentasiyanızı</a:t>
            </a:r>
            <a:r>
              <a:rPr lang="az-Latn-AZ" b="0" smtClean="0">
                <a:solidFill>
                  <a:srgbClr val="FFCC00"/>
                </a:solidFill>
              </a:rPr>
              <a:t> qovluğa və ya CD-</a:t>
            </a:r>
            <a:r>
              <a:rPr lang="az-Latn-AZ" b="0" err="1" smtClean="0">
                <a:solidFill>
                  <a:srgbClr val="FFCC00"/>
                </a:solidFill>
              </a:rPr>
              <a:t>yə</a:t>
            </a:r>
            <a:r>
              <a:rPr lang="az-Latn-AZ" b="0" smtClean="0">
                <a:solidFill>
                  <a:srgbClr val="FFCC00"/>
                </a:solidFill>
              </a:rPr>
              <a:t> köçürməzdən qabaq həmişə onu yadda saxlayın</a:t>
            </a:r>
            <a:r>
              <a:rPr lang="en-US" b="0" smtClean="0">
                <a:solidFill>
                  <a:srgbClr val="FFCC00"/>
                </a:solidFill>
              </a:rPr>
              <a:t>. </a:t>
            </a:r>
            <a:endParaRPr lang="en-US">
              <a:solidFill>
                <a:srgbClr val="FFCC00"/>
              </a:solidFill>
            </a:endParaRPr>
          </a:p>
        </p:txBody>
      </p:sp>
      <p:pic>
        <p:nvPicPr>
          <p:cNvPr id="21" name="Picture 1"/>
          <p:cNvPicPr>
            <a:picLocks noChangeAspect="1" noChangeArrowheads="1"/>
          </p:cNvPicPr>
          <p:nvPr/>
        </p:nvPicPr>
        <p:blipFill>
          <a:blip r:embed="rId3"/>
          <a:srcRect/>
          <a:stretch>
            <a:fillRect/>
          </a:stretch>
        </p:blipFill>
        <p:spPr bwMode="auto">
          <a:xfrm>
            <a:off x="317501" y="1004015"/>
            <a:ext cx="5702299" cy="2894884"/>
          </a:xfrm>
          <a:prstGeom prst="rect">
            <a:avLst/>
          </a:prstGeom>
          <a:noFill/>
          <a:ln w="9525">
            <a:noFill/>
            <a:miter lim="800000"/>
            <a:headEnd/>
            <a:tailEnd/>
          </a:ln>
          <a:effectLst/>
        </p:spPr>
      </p:pic>
      <p:sp>
        <p:nvSpPr>
          <p:cNvPr id="17" name="TextBox 10"/>
          <p:cNvSpPr txBox="1"/>
          <p:nvPr/>
        </p:nvSpPr>
        <p:spPr>
          <a:xfrm>
            <a:off x="666114" y="1941499"/>
            <a:ext cx="886461" cy="215444"/>
          </a:xfrm>
          <a:prstGeom prst="rect">
            <a:avLst/>
          </a:prstGeom>
          <a:noFill/>
        </p:spPr>
        <p:txBody>
          <a:bodyPr wrap="square" rtlCol="0">
            <a:spAutoFit/>
          </a:bodyPr>
          <a:lstStyle/>
          <a:p>
            <a:r>
              <a:rPr lang="az-Latn-AZ" sz="800" smtClean="0">
                <a:solidFill>
                  <a:schemeClr val="accent2">
                    <a:lumMod val="75000"/>
                  </a:schemeClr>
                </a:solidFill>
              </a:rPr>
              <a:t>Nəşr et</a:t>
            </a:r>
            <a:endParaRPr lang="en-US" sz="700">
              <a:solidFill>
                <a:schemeClr val="accent2">
                  <a:lumMod val="75000"/>
                </a:schemeClr>
              </a:solidFill>
            </a:endParaRPr>
          </a:p>
        </p:txBody>
      </p:sp>
      <p:sp>
        <p:nvSpPr>
          <p:cNvPr id="18" name="TextBox 11"/>
          <p:cNvSpPr txBox="1"/>
          <p:nvPr/>
        </p:nvSpPr>
        <p:spPr>
          <a:xfrm>
            <a:off x="2409825" y="1962150"/>
            <a:ext cx="1857375" cy="276999"/>
          </a:xfrm>
          <a:prstGeom prst="rect">
            <a:avLst/>
          </a:prstGeom>
          <a:noFill/>
        </p:spPr>
        <p:txBody>
          <a:bodyPr wrap="square" rtlCol="0">
            <a:spAutoFit/>
          </a:bodyPr>
          <a:lstStyle/>
          <a:p>
            <a:r>
              <a:rPr lang="az-Latn-AZ" sz="1200" smtClean="0"/>
              <a:t>CD üçün Paket</a:t>
            </a:r>
            <a:endParaRPr lang="en-US" sz="1200"/>
          </a:p>
        </p:txBody>
      </p:sp>
      <p:sp>
        <p:nvSpPr>
          <p:cNvPr id="19" name="TextBox 12"/>
          <p:cNvSpPr txBox="1"/>
          <p:nvPr/>
        </p:nvSpPr>
        <p:spPr>
          <a:xfrm>
            <a:off x="1761489" y="1655749"/>
            <a:ext cx="1257936" cy="215444"/>
          </a:xfrm>
          <a:prstGeom prst="rect">
            <a:avLst/>
          </a:prstGeom>
          <a:noFill/>
        </p:spPr>
        <p:txBody>
          <a:bodyPr wrap="square" rtlCol="0">
            <a:spAutoFit/>
          </a:bodyPr>
          <a:lstStyle/>
          <a:p>
            <a:r>
              <a:rPr lang="az-Latn-AZ" sz="800" smtClean="0">
                <a:solidFill>
                  <a:schemeClr val="accent2">
                    <a:lumMod val="75000"/>
                  </a:schemeClr>
                </a:solidFill>
              </a:rPr>
              <a:t>CD üçün Paket</a:t>
            </a:r>
            <a:endParaRPr lang="en-US" sz="700">
              <a:solidFill>
                <a:schemeClr val="accent2">
                  <a:lumMod val="75000"/>
                </a:schemeClr>
              </a:solidFill>
            </a:endParaRPr>
          </a:p>
        </p:txBody>
      </p:sp>
      <p:sp>
        <p:nvSpPr>
          <p:cNvPr id="20" name="TextBox 13"/>
          <p:cNvSpPr txBox="1"/>
          <p:nvPr/>
        </p:nvSpPr>
        <p:spPr>
          <a:xfrm>
            <a:off x="2491603" y="2614626"/>
            <a:ext cx="956447" cy="215444"/>
          </a:xfrm>
          <a:prstGeom prst="rect">
            <a:avLst/>
          </a:prstGeom>
          <a:noFill/>
        </p:spPr>
        <p:txBody>
          <a:bodyPr wrap="square" rtlCol="0">
            <a:spAutoFit/>
          </a:bodyPr>
          <a:lstStyle/>
          <a:p>
            <a:r>
              <a:rPr lang="az-Latn-AZ" sz="800" smtClean="0">
                <a:solidFill>
                  <a:schemeClr val="accent2">
                    <a:lumMod val="75000"/>
                  </a:schemeClr>
                </a:solidFill>
              </a:rPr>
              <a:t>CD-</a:t>
            </a:r>
            <a:r>
              <a:rPr lang="az-Latn-AZ" sz="800" err="1" smtClean="0">
                <a:solidFill>
                  <a:schemeClr val="accent2">
                    <a:lumMod val="75000"/>
                  </a:schemeClr>
                </a:solidFill>
              </a:rPr>
              <a:t>nin</a:t>
            </a:r>
            <a:r>
              <a:rPr lang="az-Latn-AZ" sz="800" smtClean="0">
                <a:solidFill>
                  <a:schemeClr val="accent2">
                    <a:lumMod val="75000"/>
                  </a:schemeClr>
                </a:solidFill>
              </a:rPr>
              <a:t> adı</a:t>
            </a:r>
            <a:r>
              <a:rPr lang="en-IE" sz="800" smtClean="0">
                <a:solidFill>
                  <a:schemeClr val="accent2">
                    <a:lumMod val="75000"/>
                  </a:schemeClr>
                </a:solidFill>
              </a:rPr>
              <a:t>:</a:t>
            </a:r>
            <a:endParaRPr lang="en-US" sz="700">
              <a:solidFill>
                <a:schemeClr val="accent2">
                  <a:lumMod val="75000"/>
                </a:schemeClr>
              </a:solidFill>
            </a:endParaRPr>
          </a:p>
        </p:txBody>
      </p:sp>
      <p:sp>
        <p:nvSpPr>
          <p:cNvPr id="32" name="TextBox 14"/>
          <p:cNvSpPr txBox="1"/>
          <p:nvPr/>
        </p:nvSpPr>
        <p:spPr>
          <a:xfrm>
            <a:off x="2358253" y="2814651"/>
            <a:ext cx="1204097" cy="215444"/>
          </a:xfrm>
          <a:prstGeom prst="rect">
            <a:avLst/>
          </a:prstGeom>
          <a:noFill/>
        </p:spPr>
        <p:txBody>
          <a:bodyPr wrap="square" rtlCol="0">
            <a:spAutoFit/>
          </a:bodyPr>
          <a:lstStyle/>
          <a:p>
            <a:r>
              <a:rPr lang="az-Latn-AZ" sz="800" smtClean="0">
                <a:solidFill>
                  <a:schemeClr val="accent2">
                    <a:lumMod val="75000"/>
                  </a:schemeClr>
                </a:solidFill>
              </a:rPr>
              <a:t>Köçürülməli  fayllar</a:t>
            </a:r>
            <a:r>
              <a:rPr lang="en-IE" sz="800" smtClean="0">
                <a:solidFill>
                  <a:schemeClr val="accent2">
                    <a:lumMod val="75000"/>
                  </a:schemeClr>
                </a:solidFill>
              </a:rPr>
              <a:t>:</a:t>
            </a:r>
            <a:endParaRPr lang="en-US" sz="700">
              <a:solidFill>
                <a:schemeClr val="accent2">
                  <a:lumMod val="75000"/>
                </a:schemeClr>
              </a:solidFill>
            </a:endParaRPr>
          </a:p>
        </p:txBody>
      </p:sp>
      <p:sp>
        <p:nvSpPr>
          <p:cNvPr id="33" name="TextBox 15"/>
          <p:cNvSpPr txBox="1"/>
          <p:nvPr/>
        </p:nvSpPr>
        <p:spPr>
          <a:xfrm>
            <a:off x="2533650" y="3557601"/>
            <a:ext cx="1104900" cy="215444"/>
          </a:xfrm>
          <a:prstGeom prst="rect">
            <a:avLst/>
          </a:prstGeom>
          <a:noFill/>
        </p:spPr>
        <p:txBody>
          <a:bodyPr wrap="square" rtlCol="0">
            <a:spAutoFit/>
          </a:bodyPr>
          <a:lstStyle/>
          <a:p>
            <a:pPr algn="ctr"/>
            <a:r>
              <a:rPr lang="az-Latn-AZ" sz="800" smtClean="0">
                <a:solidFill>
                  <a:schemeClr val="accent2">
                    <a:lumMod val="75000"/>
                  </a:schemeClr>
                </a:solidFill>
              </a:rPr>
              <a:t>Qovluğa köçür</a:t>
            </a:r>
            <a:endParaRPr lang="en-US" sz="700">
              <a:solidFill>
                <a:schemeClr val="accent2">
                  <a:lumMod val="75000"/>
                </a:schemeClr>
              </a:solidFill>
            </a:endParaRPr>
          </a:p>
        </p:txBody>
      </p:sp>
      <p:sp>
        <p:nvSpPr>
          <p:cNvPr id="34" name="TextBox 16"/>
          <p:cNvSpPr txBox="1"/>
          <p:nvPr/>
        </p:nvSpPr>
        <p:spPr>
          <a:xfrm>
            <a:off x="3886200" y="3557601"/>
            <a:ext cx="1104900" cy="215444"/>
          </a:xfrm>
          <a:prstGeom prst="rect">
            <a:avLst/>
          </a:prstGeom>
          <a:noFill/>
        </p:spPr>
        <p:txBody>
          <a:bodyPr wrap="square" rtlCol="0">
            <a:spAutoFit/>
          </a:bodyPr>
          <a:lstStyle/>
          <a:p>
            <a:pPr algn="ctr"/>
            <a:r>
              <a:rPr lang="en-IE" sz="800" smtClean="0">
                <a:solidFill>
                  <a:schemeClr val="accent2">
                    <a:lumMod val="75000"/>
                  </a:schemeClr>
                </a:solidFill>
              </a:rPr>
              <a:t>CD</a:t>
            </a:r>
            <a:r>
              <a:rPr lang="az-Latn-AZ" sz="800" smtClean="0">
                <a:solidFill>
                  <a:schemeClr val="accent2">
                    <a:lumMod val="75000"/>
                  </a:schemeClr>
                </a:solidFill>
              </a:rPr>
              <a:t>-</a:t>
            </a:r>
            <a:r>
              <a:rPr lang="az-Latn-AZ" sz="800" err="1" smtClean="0">
                <a:solidFill>
                  <a:schemeClr val="accent2">
                    <a:lumMod val="75000"/>
                  </a:schemeClr>
                </a:solidFill>
              </a:rPr>
              <a:t>yə</a:t>
            </a:r>
            <a:r>
              <a:rPr lang="az-Latn-AZ" sz="800" smtClean="0">
                <a:solidFill>
                  <a:schemeClr val="accent2">
                    <a:lumMod val="75000"/>
                  </a:schemeClr>
                </a:solidFill>
              </a:rPr>
              <a:t> köçür</a:t>
            </a:r>
            <a:endParaRPr lang="en-US" sz="700">
              <a:solidFill>
                <a:schemeClr val="accent2">
                  <a:lumMod val="75000"/>
                </a:schemeClr>
              </a:solidFill>
            </a:endParaRPr>
          </a:p>
        </p:txBody>
      </p:sp>
      <p:sp>
        <p:nvSpPr>
          <p:cNvPr id="35" name="TextBox 17"/>
          <p:cNvSpPr txBox="1"/>
          <p:nvPr/>
        </p:nvSpPr>
        <p:spPr>
          <a:xfrm>
            <a:off x="4942936" y="2976576"/>
            <a:ext cx="940279" cy="215444"/>
          </a:xfrm>
          <a:prstGeom prst="rect">
            <a:avLst/>
          </a:prstGeom>
          <a:noFill/>
        </p:spPr>
        <p:txBody>
          <a:bodyPr wrap="square" rtlCol="0">
            <a:spAutoFit/>
          </a:bodyPr>
          <a:lstStyle/>
          <a:p>
            <a:pPr algn="ctr"/>
            <a:r>
              <a:rPr lang="az-Latn-AZ" sz="800" smtClean="0">
                <a:solidFill>
                  <a:schemeClr val="accent2">
                    <a:lumMod val="75000"/>
                  </a:schemeClr>
                </a:solidFill>
              </a:rPr>
              <a:t>Fayllar Əlavə et</a:t>
            </a:r>
            <a:endParaRPr lang="en-US" sz="700">
              <a:solidFill>
                <a:schemeClr val="accent2">
                  <a:lumMod val="75000"/>
                </a:schemeClr>
              </a:solidFill>
            </a:endParaRPr>
          </a:p>
        </p:txBody>
      </p:sp>
      <p:sp>
        <p:nvSpPr>
          <p:cNvPr id="36" name="TextBox 18"/>
          <p:cNvSpPr txBox="1"/>
          <p:nvPr/>
        </p:nvSpPr>
        <p:spPr>
          <a:xfrm>
            <a:off x="5101453" y="3252801"/>
            <a:ext cx="655377" cy="338554"/>
          </a:xfrm>
          <a:prstGeom prst="rect">
            <a:avLst/>
          </a:prstGeom>
          <a:noFill/>
        </p:spPr>
        <p:txBody>
          <a:bodyPr wrap="square" rtlCol="0">
            <a:spAutoFit/>
          </a:bodyPr>
          <a:lstStyle/>
          <a:p>
            <a:pPr algn="ctr"/>
            <a:r>
              <a:rPr lang="az-Latn-AZ" sz="800" smtClean="0">
                <a:solidFill>
                  <a:schemeClr val="accent2">
                    <a:lumMod val="75000"/>
                  </a:schemeClr>
                </a:solidFill>
              </a:rPr>
              <a:t>Seçimlər</a:t>
            </a:r>
            <a:r>
              <a:rPr lang="en-IE" sz="800" smtClean="0">
                <a:solidFill>
                  <a:schemeClr val="accent2">
                    <a:lumMod val="75000"/>
                  </a:schemeClr>
                </a:solidFill>
              </a:rPr>
              <a:t>...</a:t>
            </a:r>
            <a:endParaRPr lang="en-US" sz="700">
              <a:solidFill>
                <a:schemeClr val="accent2">
                  <a:lumMod val="75000"/>
                </a:schemeClr>
              </a:solidFill>
            </a:endParaRPr>
          </a:p>
        </p:txBody>
      </p:sp>
      <p:sp>
        <p:nvSpPr>
          <p:cNvPr id="37" name="TextBox 19"/>
          <p:cNvSpPr txBox="1"/>
          <p:nvPr/>
        </p:nvSpPr>
        <p:spPr>
          <a:xfrm>
            <a:off x="5110978" y="3548076"/>
            <a:ext cx="655377" cy="215444"/>
          </a:xfrm>
          <a:prstGeom prst="rect">
            <a:avLst/>
          </a:prstGeom>
          <a:noFill/>
        </p:spPr>
        <p:txBody>
          <a:bodyPr wrap="square" rtlCol="0">
            <a:spAutoFit/>
          </a:bodyPr>
          <a:lstStyle/>
          <a:p>
            <a:pPr algn="ctr"/>
            <a:r>
              <a:rPr lang="az-Latn-AZ" sz="800" smtClean="0">
                <a:solidFill>
                  <a:schemeClr val="accent2">
                    <a:lumMod val="75000"/>
                  </a:schemeClr>
                </a:solidFill>
              </a:rPr>
              <a:t>Bağla</a:t>
            </a:r>
            <a:endParaRPr lang="en-US"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80588">
                                            <p:txEl>
                                              <p:pRg st="0" end="0"/>
                                            </p:txEl>
                                          </p:spTgt>
                                        </p:tgtEl>
                                        <p:attrNameLst>
                                          <p:attrName>style.visibility</p:attrName>
                                        </p:attrNameLst>
                                      </p:cBhvr>
                                      <p:to>
                                        <p:strVal val="visible"/>
                                      </p:to>
                                    </p:set>
                                    <p:animEffect transition="in" filter="slide(fromLeft)">
                                      <p:cBhvr>
                                        <p:cTn id="7" dur="500"/>
                                        <p:tgtEl>
                                          <p:spTgt spid="280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8" grpId="0" build="p" autoUpdateAnimBg="0" advAuto="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body" sz="half" idx="2"/>
          </p:nvPr>
        </p:nvSpPr>
        <p:spPr>
          <a:xfrm>
            <a:off x="277813" y="1609725"/>
            <a:ext cx="8037512" cy="3967163"/>
          </a:xfrm>
        </p:spPr>
        <p:txBody>
          <a:bodyPr/>
          <a:lstStyle/>
          <a:p>
            <a:pPr marL="169863" indent="-169863">
              <a:spcAft>
                <a:spcPct val="45000"/>
              </a:spcAft>
              <a:buFontTx/>
              <a:buChar char="•"/>
            </a:pPr>
            <a:r>
              <a:rPr lang="az-Latn-AZ" dirty="0" err="1" smtClean="0"/>
              <a:t>Prezentasiyanı</a:t>
            </a:r>
            <a:r>
              <a:rPr lang="az-Latn-AZ" dirty="0" smtClean="0"/>
              <a:t> paketləmək və sonra </a:t>
            </a:r>
            <a:r>
              <a:rPr lang="en-US" dirty="0" smtClean="0"/>
              <a:t>PowerPoint</a:t>
            </a:r>
            <a:r>
              <a:rPr lang="az-Latn-AZ" dirty="0" smtClean="0"/>
              <a:t>-dən CD-</a:t>
            </a:r>
            <a:r>
              <a:rPr lang="az-Latn-AZ" dirty="0" err="1" smtClean="0"/>
              <a:t>yə</a:t>
            </a:r>
            <a:r>
              <a:rPr lang="az-Latn-AZ" dirty="0" smtClean="0"/>
              <a:t> köçürmək üçün siz </a:t>
            </a:r>
            <a:r>
              <a:rPr lang="en-US" dirty="0" smtClean="0"/>
              <a:t>Microsoft </a:t>
            </a:r>
            <a:r>
              <a:rPr lang="en-US" dirty="0"/>
              <a:t>Windows</a:t>
            </a:r>
            <a:r>
              <a:rPr lang="en-US" sz="1600" baseline="30000" dirty="0">
                <a:cs typeface="Arial" charset="0"/>
              </a:rPr>
              <a:t>®</a:t>
            </a:r>
            <a:r>
              <a:rPr lang="en-US" dirty="0"/>
              <a:t> </a:t>
            </a:r>
            <a:r>
              <a:rPr lang="en-US" dirty="0" smtClean="0"/>
              <a:t>XP-</a:t>
            </a:r>
            <a:r>
              <a:rPr lang="en-US" dirty="0" err="1" smtClean="0"/>
              <a:t>ni</a:t>
            </a:r>
            <a:r>
              <a:rPr lang="en-US" dirty="0" smtClean="0"/>
              <a:t> </a:t>
            </a:r>
            <a:r>
              <a:rPr lang="az-Latn-AZ" dirty="0" smtClean="0"/>
              <a:t>və ya </a:t>
            </a:r>
            <a:r>
              <a:rPr lang="en-US" dirty="0" err="1" smtClean="0"/>
              <a:t>onun</a:t>
            </a:r>
            <a:r>
              <a:rPr lang="en-US" dirty="0" smtClean="0"/>
              <a:t> </a:t>
            </a:r>
            <a:r>
              <a:rPr lang="az-Latn-AZ" dirty="0" smtClean="0"/>
              <a:t>sonrakı </a:t>
            </a:r>
            <a:r>
              <a:rPr lang="en-US" dirty="0" err="1" smtClean="0"/>
              <a:t>versiyas</a:t>
            </a:r>
            <a:r>
              <a:rPr lang="az-Latn-AZ" dirty="0" err="1" smtClean="0"/>
              <a:t>ını</a:t>
            </a:r>
            <a:r>
              <a:rPr lang="az-Latn-AZ" dirty="0" smtClean="0"/>
              <a:t> kompüterinizdə </a:t>
            </a:r>
            <a:r>
              <a:rPr lang="az-Latn-AZ" dirty="0" err="1" smtClean="0"/>
              <a:t>buraxmalısınız</a:t>
            </a:r>
            <a:r>
              <a:rPr lang="az-Latn-AZ" dirty="0" smtClean="0"/>
              <a:t> və kompüterdə CD-</a:t>
            </a:r>
            <a:r>
              <a:rPr lang="az-Latn-AZ" dirty="0" err="1" smtClean="0"/>
              <a:t>yə</a:t>
            </a:r>
            <a:r>
              <a:rPr lang="az-Latn-AZ" dirty="0" smtClean="0"/>
              <a:t> yazma proqramı </a:t>
            </a:r>
            <a:r>
              <a:rPr lang="az-Latn-AZ" dirty="0" err="1" smtClean="0"/>
              <a:t>quraşdırılmalıdır</a:t>
            </a:r>
            <a:r>
              <a:rPr lang="en-US" dirty="0" smtClean="0"/>
              <a:t>. </a:t>
            </a:r>
            <a:endParaRPr lang="en-US" dirty="0"/>
          </a:p>
          <a:p>
            <a:pPr marL="169863" indent="-169863">
              <a:spcAft>
                <a:spcPct val="45000"/>
              </a:spcAft>
              <a:buFontTx/>
              <a:buChar char="•"/>
            </a:pPr>
            <a:r>
              <a:rPr lang="az-Latn-AZ" dirty="0" smtClean="0"/>
              <a:t>Əgər siz </a:t>
            </a:r>
            <a:r>
              <a:rPr lang="en-US" dirty="0" smtClean="0"/>
              <a:t>Microsoft </a:t>
            </a:r>
            <a:r>
              <a:rPr lang="en-US" dirty="0"/>
              <a:t>Windows </a:t>
            </a:r>
            <a:r>
              <a:rPr lang="en-US" dirty="0" smtClean="0"/>
              <a:t>2000</a:t>
            </a:r>
            <a:r>
              <a:rPr lang="az-Latn-AZ" dirty="0" smtClean="0"/>
              <a:t> əməliyyat sistemindən istifadə </a:t>
            </a:r>
            <a:r>
              <a:rPr lang="az-Latn-AZ" dirty="0" err="1" smtClean="0"/>
              <a:t>edirsinizsə</a:t>
            </a:r>
            <a:r>
              <a:rPr lang="en-US" dirty="0" smtClean="0"/>
              <a:t>, </a:t>
            </a:r>
            <a:r>
              <a:rPr lang="az-Latn-AZ" dirty="0" smtClean="0"/>
              <a:t>bu xüsusiyyətdən istifadə edərək </a:t>
            </a:r>
            <a:r>
              <a:rPr lang="az-Latn-AZ" dirty="0" err="1" smtClean="0"/>
              <a:t>prezentasiya</a:t>
            </a:r>
            <a:r>
              <a:rPr lang="az-Latn-AZ" dirty="0" smtClean="0"/>
              <a:t> </a:t>
            </a:r>
            <a:r>
              <a:rPr lang="az-Latn-AZ" dirty="0" err="1" smtClean="0"/>
              <a:t>fayllarınızı</a:t>
            </a:r>
            <a:r>
              <a:rPr lang="az-Latn-AZ" dirty="0" smtClean="0"/>
              <a:t> qovluğa toplamaq, sonra isə qovluqdan faylları CD-</a:t>
            </a:r>
            <a:r>
              <a:rPr lang="az-Latn-AZ" dirty="0" err="1" smtClean="0"/>
              <a:t>yə</a:t>
            </a:r>
            <a:r>
              <a:rPr lang="az-Latn-AZ" dirty="0" smtClean="0"/>
              <a:t> yazmaq üçün kənar proqram təminatından istifadə etmək olar</a:t>
            </a:r>
            <a:r>
              <a:rPr lang="en-US" dirty="0" smtClean="0"/>
              <a:t>.</a:t>
            </a:r>
            <a:endParaRPr lang="en-US" dirty="0"/>
          </a:p>
        </p:txBody>
      </p:sp>
      <p:sp>
        <p:nvSpPr>
          <p:cNvPr id="282627" name="Rectangle 3"/>
          <p:cNvSpPr>
            <a:spLocks noGrp="1" noChangeArrowheads="1"/>
          </p:cNvSpPr>
          <p:nvPr>
            <p:ph type="title"/>
          </p:nvPr>
        </p:nvSpPr>
        <p:spPr>
          <a:xfrm>
            <a:off x="242888" y="73025"/>
            <a:ext cx="8901112" cy="609600"/>
          </a:xfrm>
        </p:spPr>
        <p:txBody>
          <a:bodyPr/>
          <a:lstStyle/>
          <a:p>
            <a:r>
              <a:rPr lang="az-Latn-AZ" err="1" smtClean="0"/>
              <a:t>Prezentasiyanın</a:t>
            </a:r>
            <a:r>
              <a:rPr lang="az-Latn-AZ" smtClean="0"/>
              <a:t> paketlənməsi</a:t>
            </a:r>
            <a:endParaRPr lang="en-US"/>
          </a:p>
        </p:txBody>
      </p:sp>
      <p:sp>
        <p:nvSpPr>
          <p:cNvPr id="282628" name="Rectangle 4"/>
          <p:cNvSpPr>
            <a:spLocks noChangeArrowheads="1"/>
          </p:cNvSpPr>
          <p:nvPr/>
        </p:nvSpPr>
        <p:spPr bwMode="auto">
          <a:xfrm>
            <a:off x="1757363" y="3757613"/>
            <a:ext cx="5462587" cy="2522537"/>
          </a:xfrm>
          <a:prstGeom prst="rect">
            <a:avLst/>
          </a:prstGeom>
          <a:noFill/>
          <a:ln w="9525">
            <a:noFill/>
            <a:miter lim="800000"/>
            <a:headEnd/>
            <a:tailEnd/>
          </a:ln>
          <a:effectLst/>
        </p:spPr>
        <p:txBody>
          <a:bodyPr/>
          <a:lstStyle/>
          <a:p>
            <a:pPr>
              <a:spcBef>
                <a:spcPct val="20000"/>
              </a:spcBef>
              <a:spcAft>
                <a:spcPct val="75000"/>
              </a:spcAft>
            </a:pPr>
            <a:endParaRPr lang="en-US" sz="2000" b="0"/>
          </a:p>
        </p:txBody>
      </p:sp>
      <p:sp>
        <p:nvSpPr>
          <p:cNvPr id="28262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az-Latn-AZ" sz="2000" err="1" smtClean="0"/>
              <a:t>Prezentasiyanın</a:t>
            </a:r>
            <a:r>
              <a:rPr lang="az-Latn-AZ" sz="2000" smtClean="0"/>
              <a:t> CD-</a:t>
            </a:r>
            <a:r>
              <a:rPr lang="az-Latn-AZ" sz="2000" err="1" smtClean="0"/>
              <a:t>yə</a:t>
            </a:r>
            <a:r>
              <a:rPr lang="az-Latn-AZ" sz="2000" smtClean="0"/>
              <a:t> </a:t>
            </a:r>
            <a:r>
              <a:rPr lang="az-Latn-AZ" sz="2000" err="1" smtClean="0"/>
              <a:t>paketlənməsinə</a:t>
            </a:r>
            <a:r>
              <a:rPr lang="az-Latn-AZ" sz="2000" smtClean="0"/>
              <a:t> tələblər</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82629">
                                            <p:txEl>
                                              <p:pRg st="0" end="0"/>
                                            </p:txEl>
                                          </p:spTgt>
                                        </p:tgtEl>
                                        <p:attrNameLst>
                                          <p:attrName>style.visibility</p:attrName>
                                        </p:attrNameLst>
                                      </p:cBhvr>
                                      <p:to>
                                        <p:strVal val="visible"/>
                                      </p:to>
                                    </p:set>
                                    <p:animEffect transition="in" filter="slide(fromLeft)">
                                      <p:cBhvr>
                                        <p:cTn id="7" dur="500"/>
                                        <p:tgtEl>
                                          <p:spTgt spid="282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2626">
                                            <p:txEl>
                                              <p:pRg st="0" end="0"/>
                                            </p:txEl>
                                          </p:spTgt>
                                        </p:tgtEl>
                                        <p:attrNameLst>
                                          <p:attrName>style.visibility</p:attrName>
                                        </p:attrNameLst>
                                      </p:cBhvr>
                                      <p:to>
                                        <p:strVal val="visible"/>
                                      </p:to>
                                    </p:set>
                                    <p:animEffect transition="in" filter="slide(fromLeft)">
                                      <p:cBhvr>
                                        <p:cTn id="12" dur="500"/>
                                        <p:tgtEl>
                                          <p:spTgt spid="2826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2626">
                                            <p:txEl>
                                              <p:pRg st="1" end="1"/>
                                            </p:txEl>
                                          </p:spTgt>
                                        </p:tgtEl>
                                        <p:attrNameLst>
                                          <p:attrName>style.visibility</p:attrName>
                                        </p:attrNameLst>
                                      </p:cBhvr>
                                      <p:to>
                                        <p:strVal val="visible"/>
                                      </p:to>
                                    </p:set>
                                    <p:animEffect transition="in" filter="slide(fromLeft)">
                                      <p:cBhvr>
                                        <p:cTn id="17" dur="500"/>
                                        <p:tgtEl>
                                          <p:spTgt spid="282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build="p" bldLvl="2" autoUpdateAnimBg="0"/>
      <p:bldP spid="282629" grpId="0" build="p"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46063" y="73025"/>
            <a:ext cx="8229600" cy="609600"/>
          </a:xfrm>
        </p:spPr>
        <p:txBody>
          <a:bodyPr/>
          <a:lstStyle/>
          <a:p>
            <a:r>
              <a:rPr lang="az-Latn-AZ" dirty="0" smtClean="0"/>
              <a:t>Praktiki tapşırıqlar</a:t>
            </a:r>
            <a:endParaRPr lang="en-US" dirty="0"/>
          </a:p>
        </p:txBody>
      </p:sp>
      <p:sp>
        <p:nvSpPr>
          <p:cNvPr id="284675" name="Rectangle 3"/>
          <p:cNvSpPr>
            <a:spLocks noGrp="1" noChangeArrowheads="1"/>
          </p:cNvSpPr>
          <p:nvPr>
            <p:ph type="body" idx="1"/>
          </p:nvPr>
        </p:nvSpPr>
        <p:spPr>
          <a:xfrm>
            <a:off x="276225" y="814388"/>
            <a:ext cx="8905875" cy="3282950"/>
          </a:xfrm>
        </p:spPr>
        <p:txBody>
          <a:bodyPr/>
          <a:lstStyle/>
          <a:p>
            <a:pPr marL="288925" indent="-288925">
              <a:spcAft>
                <a:spcPct val="75000"/>
              </a:spcAft>
              <a:buClr>
                <a:srgbClr val="FF9900"/>
              </a:buClr>
              <a:buFontTx/>
              <a:buAutoNum type="arabicPeriod"/>
            </a:pPr>
            <a:r>
              <a:rPr lang="az-Latn-AZ" dirty="0" smtClean="0"/>
              <a:t>Kompüterdə nümayişin </a:t>
            </a:r>
            <a:r>
              <a:rPr lang="az-Latn-AZ" dirty="0" err="1" smtClean="0"/>
              <a:t>önçəbaxışını</a:t>
            </a:r>
            <a:r>
              <a:rPr lang="az-Latn-AZ" dirty="0" smtClean="0"/>
              <a:t> keçirin</a:t>
            </a:r>
            <a:r>
              <a:rPr lang="en-US" dirty="0" smtClean="0"/>
              <a:t>.</a:t>
            </a:r>
            <a:endParaRPr lang="en-US" dirty="0"/>
          </a:p>
          <a:p>
            <a:pPr marL="288925" indent="-288925">
              <a:spcAft>
                <a:spcPct val="75000"/>
              </a:spcAft>
              <a:buClr>
                <a:srgbClr val="FF9900"/>
              </a:buClr>
              <a:buFontTx/>
              <a:buAutoNum type="arabicPeriod"/>
            </a:pPr>
            <a:r>
              <a:rPr lang="az-Latn-AZ" dirty="0" err="1" smtClean="0"/>
              <a:t>Prezentasiyanı</a:t>
            </a:r>
            <a:r>
              <a:rPr lang="az-Latn-AZ" dirty="0" smtClean="0"/>
              <a:t> yoxlamağa göndərin</a:t>
            </a:r>
            <a:r>
              <a:rPr lang="en-US" dirty="0" smtClean="0"/>
              <a:t>.</a:t>
            </a:r>
            <a:endParaRPr lang="en-US" dirty="0"/>
          </a:p>
          <a:p>
            <a:pPr marL="288925" indent="-288925">
              <a:spcAft>
                <a:spcPct val="75000"/>
              </a:spcAft>
              <a:buClr>
                <a:srgbClr val="FF9900"/>
              </a:buClr>
              <a:buFontTx/>
              <a:buAutoNum type="arabicPeriod"/>
            </a:pPr>
            <a:r>
              <a:rPr lang="az-Latn-AZ" dirty="0" smtClean="0"/>
              <a:t>Paylama materiallarını çap üçün hazırlayın</a:t>
            </a:r>
            <a:r>
              <a:rPr lang="en-US" dirty="0" smtClean="0"/>
              <a:t>. </a:t>
            </a:r>
            <a:endParaRPr lang="en-US" dirty="0"/>
          </a:p>
          <a:p>
            <a:pPr marL="288925" indent="-288925">
              <a:spcAft>
                <a:spcPct val="75000"/>
              </a:spcAft>
              <a:buClr>
                <a:srgbClr val="FF9900"/>
              </a:buClr>
              <a:buFontTx/>
              <a:buAutoNum type="arabicPeriod"/>
            </a:pPr>
            <a:r>
              <a:rPr lang="az-Latn-AZ" dirty="0" smtClean="0"/>
              <a:t>Rəng parametrlərini və çap paylama materiallarını seçin</a:t>
            </a:r>
            <a:r>
              <a:rPr lang="en-US" dirty="0" smtClean="0"/>
              <a:t>. </a:t>
            </a:r>
            <a:endParaRPr lang="en-US" dirty="0"/>
          </a:p>
          <a:p>
            <a:pPr marL="288925" indent="-288925">
              <a:spcAft>
                <a:spcPct val="75000"/>
              </a:spcAft>
              <a:buClr>
                <a:srgbClr val="FF9900"/>
              </a:buClr>
              <a:buFontTx/>
              <a:buAutoNum type="arabicPeriod"/>
            </a:pPr>
            <a:r>
              <a:rPr lang="az-Latn-AZ" dirty="0" smtClean="0"/>
              <a:t>Qeydləri </a:t>
            </a:r>
            <a:r>
              <a:rPr lang="az-Latn-AZ" dirty="0" err="1" smtClean="0"/>
              <a:t>“Qeydlər</a:t>
            </a:r>
            <a:r>
              <a:rPr lang="az-Latn-AZ" dirty="0" smtClean="0"/>
              <a:t> Səhifəsinə </a:t>
            </a:r>
            <a:r>
              <a:rPr lang="az-Latn-AZ" dirty="0" err="1" smtClean="0"/>
              <a:t>baxış”</a:t>
            </a:r>
            <a:r>
              <a:rPr lang="az-Latn-AZ" dirty="0" smtClean="0"/>
              <a:t> vasitəsilə yoxlayın</a:t>
            </a:r>
            <a:r>
              <a:rPr lang="en-US" dirty="0" smtClean="0"/>
              <a:t>.</a:t>
            </a:r>
            <a:endParaRPr lang="en-US" dirty="0"/>
          </a:p>
          <a:p>
            <a:pPr marL="288925" indent="-288925">
              <a:spcAft>
                <a:spcPct val="75000"/>
              </a:spcAft>
              <a:buClr>
                <a:srgbClr val="FF9900"/>
              </a:buClr>
              <a:buFontTx/>
              <a:buAutoNum type="arabicPeriod"/>
            </a:pPr>
            <a:r>
              <a:rPr lang="az-Latn-AZ" dirty="0" err="1" smtClean="0"/>
              <a:t>Prezentasiyanı</a:t>
            </a:r>
            <a:r>
              <a:rPr lang="az-Latn-AZ" dirty="0" smtClean="0"/>
              <a:t> </a:t>
            </a:r>
            <a:r>
              <a:rPr lang="az-Latn-AZ" dirty="0" err="1" smtClean="0"/>
              <a:t>paketləyın</a:t>
            </a:r>
            <a:r>
              <a:rPr lang="en-US" dirty="0" smtClean="0"/>
              <a:t>. </a:t>
            </a:r>
            <a:endParaRPr lang="en-US" dirty="0"/>
          </a:p>
        </p:txBody>
      </p:sp>
    </p:spTree>
  </p:cSld>
  <p:clrMapOvr>
    <a:masterClrMapping/>
  </p:clrMapOvr>
  <p:transition spd="med">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Test 3, </a:t>
            </a:r>
            <a:r>
              <a:rPr lang="az-Latn-AZ" smtClean="0"/>
              <a:t>sual</a:t>
            </a:r>
            <a:r>
              <a:rPr lang="en-US" smtClean="0"/>
              <a:t> </a:t>
            </a:r>
            <a:r>
              <a:rPr lang="en-US"/>
              <a:t>1</a:t>
            </a:r>
          </a:p>
        </p:txBody>
      </p:sp>
      <p:sp>
        <p:nvSpPr>
          <p:cNvPr id="15974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az-Latn-AZ" b="1" smtClean="0"/>
              <a:t>Slayd Nümayişi görünüşünə keçmək və birinci slayddan başlamaq üçün hansı düymə </a:t>
            </a:r>
            <a:r>
              <a:rPr lang="az-Latn-AZ" b="1" err="1" smtClean="0"/>
              <a:t>basılmalıdır</a:t>
            </a:r>
            <a:r>
              <a:rPr lang="en-US" b="1" smtClean="0"/>
              <a:t>? (</a:t>
            </a:r>
            <a:r>
              <a:rPr lang="az-Latn-AZ" b="1" smtClean="0"/>
              <a:t>Yalnız bir cavabı seçin</a:t>
            </a:r>
            <a:r>
              <a:rPr lang="en-US" b="1" smtClean="0"/>
              <a:t>.)</a:t>
            </a:r>
            <a:endParaRPr lang="en-US" b="1"/>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b="0"/>
              <a:t>ESC.</a:t>
            </a:r>
          </a:p>
          <a:p>
            <a:pPr marL="401638" indent="-401638">
              <a:spcBef>
                <a:spcPct val="20000"/>
              </a:spcBef>
              <a:spcAft>
                <a:spcPct val="75000"/>
              </a:spcAft>
              <a:buFontTx/>
              <a:buAutoNum type="arabicPeriod"/>
            </a:pPr>
            <a:r>
              <a:rPr lang="en-US" sz="2000" b="0"/>
              <a:t>F5.</a:t>
            </a:r>
          </a:p>
          <a:p>
            <a:pPr marL="401638" indent="-401638">
              <a:spcBef>
                <a:spcPct val="20000"/>
              </a:spcBef>
              <a:spcAft>
                <a:spcPct val="75000"/>
              </a:spcAft>
              <a:buFontTx/>
              <a:buAutoNum type="arabicPeriod"/>
            </a:pPr>
            <a:r>
              <a:rPr lang="en-US" sz="2000" b="0"/>
              <a:t>F7.</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Test 3, </a:t>
            </a:r>
            <a:r>
              <a:rPr lang="az-Latn-AZ" smtClean="0"/>
              <a:t>sual</a:t>
            </a:r>
            <a:r>
              <a:rPr lang="en-US" smtClean="0"/>
              <a:t> </a:t>
            </a:r>
            <a:r>
              <a:rPr lang="en-US"/>
              <a:t>1: </a:t>
            </a:r>
            <a:r>
              <a:rPr lang="az-Latn-AZ" smtClean="0"/>
              <a:t>Cavab</a:t>
            </a:r>
            <a:endParaRPr lang="en-US"/>
          </a:p>
        </p:txBody>
      </p:sp>
      <p:sp>
        <p:nvSpPr>
          <p:cNvPr id="161795" name="Rectangle 3"/>
          <p:cNvSpPr>
            <a:spLocks noGrp="1" noChangeArrowheads="1"/>
          </p:cNvSpPr>
          <p:nvPr>
            <p:ph sz="half" idx="2"/>
          </p:nvPr>
        </p:nvSpPr>
        <p:spPr>
          <a:xfrm>
            <a:off x="323850" y="815975"/>
            <a:ext cx="8350250" cy="703263"/>
          </a:xfrm>
        </p:spPr>
        <p:txBody>
          <a:bodyPr/>
          <a:lstStyle/>
          <a:p>
            <a:pPr marL="0" indent="0">
              <a:spcAft>
                <a:spcPct val="75000"/>
              </a:spcAft>
            </a:pPr>
            <a:r>
              <a:rPr lang="en-US"/>
              <a:t>F5. </a:t>
            </a:r>
          </a:p>
        </p:txBody>
      </p:sp>
      <p:sp>
        <p:nvSpPr>
          <p:cNvPr id="16179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az-Latn-AZ" sz="2000" b="0" smtClean="0"/>
              <a:t>Seçilmiş slayddan başlamaq üçün </a:t>
            </a:r>
            <a:r>
              <a:rPr lang="en-US" sz="2000" b="0" smtClean="0"/>
              <a:t>SHIFT+F5</a:t>
            </a:r>
            <a:r>
              <a:rPr lang="az-Latn-AZ" sz="2000" b="0" smtClean="0"/>
              <a:t> düyməsi </a:t>
            </a:r>
            <a:r>
              <a:rPr lang="az-Latn-AZ" sz="2000" b="0" err="1" smtClean="0"/>
              <a:t>basılmalıdır</a:t>
            </a:r>
            <a:r>
              <a:rPr lang="en-US" sz="2000" b="0" smtClean="0"/>
              <a:t>.</a:t>
            </a:r>
            <a:endParaRPr lang="en-US"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Effect transition="in" filter="slide(fromBottom)">
                                      <p:cBhvr>
                                        <p:cTn id="13"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239713" y="63500"/>
            <a:ext cx="8904287" cy="614363"/>
          </a:xfrm>
        </p:spPr>
        <p:txBody>
          <a:bodyPr/>
          <a:lstStyle/>
          <a:p>
            <a:r>
              <a:rPr lang="az-Latn-AZ" dirty="0" smtClean="0"/>
              <a:t>İş sahənizlə tanış olun</a:t>
            </a:r>
            <a:endParaRPr lang="en-US" dirty="0"/>
          </a:p>
        </p:txBody>
      </p:sp>
      <p:sp>
        <p:nvSpPr>
          <p:cNvPr id="1730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Bu, </a:t>
            </a:r>
            <a:r>
              <a:rPr lang="en-US" sz="2000" b="0" dirty="0" smtClean="0"/>
              <a:t>PowerPoint</a:t>
            </a:r>
            <a:r>
              <a:rPr lang="az-Latn-AZ" sz="2000" b="0" dirty="0" smtClean="0"/>
              <a:t>-də ilk açılan görünüşdür və</a:t>
            </a:r>
            <a:r>
              <a:rPr lang="en-US" sz="2000" b="0" dirty="0" smtClean="0"/>
              <a:t> </a:t>
            </a:r>
            <a:r>
              <a:rPr lang="az-Latn-AZ" sz="2000" b="0" dirty="0" smtClean="0"/>
              <a:t>buna </a:t>
            </a:r>
            <a:r>
              <a:rPr lang="en-US" sz="2000" b="0" dirty="0" smtClean="0"/>
              <a:t>Normal </a:t>
            </a:r>
            <a:r>
              <a:rPr lang="az-Latn-AZ" sz="2000" b="0" dirty="0" smtClean="0"/>
              <a:t> görünüş deyilir.</a:t>
            </a:r>
            <a:endParaRPr lang="en-US" sz="2000" b="0" dirty="0" smtClean="0"/>
          </a:p>
          <a:p>
            <a:pPr>
              <a:spcBef>
                <a:spcPct val="20000"/>
              </a:spcBef>
              <a:spcAft>
                <a:spcPct val="75000"/>
              </a:spcAft>
            </a:pPr>
            <a:r>
              <a:rPr lang="az-Latn-AZ" sz="2000" b="0" dirty="0" smtClean="0"/>
              <a:t>Slaydları yaratmaq üçün burada </a:t>
            </a:r>
            <a:r>
              <a:rPr lang="az-Latn-AZ" sz="2000" b="0" dirty="0" err="1" smtClean="0"/>
              <a:t>işləyirsiniz</a:t>
            </a:r>
            <a:r>
              <a:rPr lang="en-US" sz="2000" b="0" dirty="0" smtClean="0"/>
              <a:t>.</a:t>
            </a:r>
            <a:endParaRPr lang="en-US" sz="2000" b="0" dirty="0"/>
          </a:p>
        </p:txBody>
      </p:sp>
      <p:sp>
        <p:nvSpPr>
          <p:cNvPr id="17306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3063" name="Rectangle 7"/>
          <p:cNvSpPr>
            <a:spLocks noChangeArrowheads="1"/>
          </p:cNvSpPr>
          <p:nvPr/>
        </p:nvSpPr>
        <p:spPr bwMode="auto">
          <a:xfrm>
            <a:off x="676275" y="45021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dirty="0" err="1" smtClean="0">
                <a:solidFill>
                  <a:srgbClr val="FFCC00"/>
                </a:solidFill>
              </a:rPr>
              <a:t>Prezentasiyada</a:t>
            </a:r>
            <a:r>
              <a:rPr lang="az-Latn-AZ" b="0" dirty="0" smtClean="0">
                <a:solidFill>
                  <a:srgbClr val="FFCC00"/>
                </a:solidFill>
              </a:rPr>
              <a:t> solda kiçik </a:t>
            </a:r>
            <a:r>
              <a:rPr lang="az-Latn-AZ" dirty="0" err="1" smtClean="0">
                <a:solidFill>
                  <a:srgbClr val="FFCC00"/>
                </a:solidFill>
              </a:rPr>
              <a:t>rəsmciklər</a:t>
            </a:r>
            <a:r>
              <a:rPr lang="az-Latn-AZ" b="0" dirty="0" smtClean="0">
                <a:solidFill>
                  <a:srgbClr val="FFCC00"/>
                </a:solidFill>
              </a:rPr>
              <a:t> </a:t>
            </a:r>
            <a:r>
              <a:rPr lang="az-Latn-AZ" b="0" dirty="0" err="1" smtClean="0">
                <a:solidFill>
                  <a:srgbClr val="FFCC00"/>
                </a:solidFill>
              </a:rPr>
              <a:t>göstərilmişdir</a:t>
            </a:r>
            <a:r>
              <a:rPr lang="az-Latn-AZ" b="0" dirty="0" smtClean="0">
                <a:solidFill>
                  <a:srgbClr val="FFCC00"/>
                </a:solidFill>
              </a:rPr>
              <a:t>. Bunlar slaydların versiyalarıdır və onlardan biri indi sizin üzərində </a:t>
            </a:r>
            <a:r>
              <a:rPr lang="az-Latn-AZ" b="0" dirty="0" err="1" smtClean="0">
                <a:solidFill>
                  <a:srgbClr val="FFCC00"/>
                </a:solidFill>
              </a:rPr>
              <a:t>işlədiyiniz</a:t>
            </a:r>
            <a:r>
              <a:rPr lang="az-Latn-AZ" b="0" dirty="0" smtClean="0">
                <a:solidFill>
                  <a:srgbClr val="FFCC00"/>
                </a:solidFill>
              </a:rPr>
              <a:t> slaydı göstərir və </a:t>
            </a:r>
            <a:r>
              <a:rPr lang="az-Latn-AZ" b="0" dirty="0" err="1" smtClean="0">
                <a:solidFill>
                  <a:srgbClr val="FFCC00"/>
                </a:solidFill>
              </a:rPr>
              <a:t>fərqləndirilmək</a:t>
            </a:r>
            <a:r>
              <a:rPr lang="az-Latn-AZ" b="0" dirty="0" smtClean="0">
                <a:solidFill>
                  <a:srgbClr val="FFCC00"/>
                </a:solidFill>
              </a:rPr>
              <a:t> üçün </a:t>
            </a:r>
            <a:r>
              <a:rPr lang="az-Latn-AZ" b="0" dirty="0" err="1" smtClean="0">
                <a:solidFill>
                  <a:srgbClr val="FFCC00"/>
                </a:solidFill>
              </a:rPr>
              <a:t>vurğulandırılmışdır</a:t>
            </a:r>
            <a:r>
              <a:rPr lang="en-US" b="0" dirty="0" smtClean="0">
                <a:solidFill>
                  <a:srgbClr val="FFCC00"/>
                </a:solidFill>
              </a:rPr>
              <a:t>. </a:t>
            </a:r>
            <a:r>
              <a:rPr lang="az-Latn-AZ" b="0" dirty="0" smtClean="0">
                <a:solidFill>
                  <a:srgbClr val="FFCC00"/>
                </a:solidFill>
              </a:rPr>
              <a:t>Bu sahə </a:t>
            </a:r>
            <a:r>
              <a:rPr lang="az-Latn-AZ" dirty="0" smtClean="0">
                <a:solidFill>
                  <a:srgbClr val="FFCC00"/>
                </a:solidFill>
              </a:rPr>
              <a:t>Slaydlar</a:t>
            </a:r>
            <a:r>
              <a:rPr lang="az-Latn-AZ" b="0" dirty="0" smtClean="0">
                <a:solidFill>
                  <a:srgbClr val="FFCC00"/>
                </a:solidFill>
              </a:rPr>
              <a:t> tab vərəqidir</a:t>
            </a:r>
            <a:r>
              <a:rPr lang="en-US" b="0" dirty="0" smtClean="0">
                <a:solidFill>
                  <a:srgbClr val="FFCC00"/>
                </a:solidFill>
              </a:rPr>
              <a:t>. </a:t>
            </a:r>
            <a:endParaRPr lang="en-US" b="0" dirty="0">
              <a:solidFill>
                <a:srgbClr val="FFCC00"/>
              </a:solidFill>
            </a:endParaRPr>
          </a:p>
        </p:txBody>
      </p:sp>
      <p:sp>
        <p:nvSpPr>
          <p:cNvPr id="173064" name="Rectangle 8"/>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Normal görünüşün üç əsas sahəsi vardır</a:t>
            </a:r>
            <a:r>
              <a:rPr lang="en-US" b="0" smtClean="0">
                <a:solidFill>
                  <a:srgbClr val="FFCC00"/>
                </a:solidFill>
              </a:rPr>
              <a:t>. </a:t>
            </a:r>
            <a:endParaRPr lang="en-US" b="0">
              <a:solidFill>
                <a:srgbClr val="FFCC00"/>
              </a:solidFill>
            </a:endParaRPr>
          </a:p>
        </p:txBody>
      </p:sp>
      <p:graphicFrame>
        <p:nvGraphicFramePr>
          <p:cNvPr id="173066" name="Object 10"/>
          <p:cNvGraphicFramePr>
            <a:graphicFrameLocks noChangeAspect="1"/>
          </p:cNvGraphicFramePr>
          <p:nvPr/>
        </p:nvGraphicFramePr>
        <p:xfrm>
          <a:off x="339725" y="4532313"/>
          <a:ext cx="269875" cy="303212"/>
        </p:xfrm>
        <a:graphic>
          <a:graphicData uri="http://schemas.openxmlformats.org/presentationml/2006/ole">
            <p:oleObj spid="_x0000_s173066" name="Visio" r:id="rId4" imgW="270231" imgH="303063" progId="">
              <p:embed/>
            </p:oleObj>
          </a:graphicData>
        </a:graphic>
      </p:graphicFrame>
      <p:grpSp>
        <p:nvGrpSpPr>
          <p:cNvPr id="12" name="Group 11"/>
          <p:cNvGrpSpPr/>
          <p:nvPr/>
        </p:nvGrpSpPr>
        <p:grpSpPr>
          <a:xfrm>
            <a:off x="313242" y="992206"/>
            <a:ext cx="5560174" cy="2817994"/>
            <a:chOff x="265617" y="982681"/>
            <a:chExt cx="5560174" cy="2817994"/>
          </a:xfrm>
        </p:grpSpPr>
        <p:grpSp>
          <p:nvGrpSpPr>
            <p:cNvPr id="13" name="Group 12"/>
            <p:cNvGrpSpPr/>
            <p:nvPr/>
          </p:nvGrpSpPr>
          <p:grpSpPr>
            <a:xfrm>
              <a:off x="265617" y="982681"/>
              <a:ext cx="5560174" cy="2817994"/>
              <a:chOff x="3574301" y="3894323"/>
              <a:chExt cx="5560174" cy="2817994"/>
            </a:xfrm>
          </p:grpSpPr>
          <p:pic>
            <p:nvPicPr>
              <p:cNvPr id="18" name="Picture 2"/>
              <p:cNvPicPr>
                <a:picLocks noChangeAspect="1" noChangeArrowheads="1"/>
              </p:cNvPicPr>
              <p:nvPr/>
            </p:nvPicPr>
            <p:blipFill>
              <a:blip r:embed="rId5"/>
              <a:srcRect/>
              <a:stretch>
                <a:fillRect/>
              </a:stretch>
            </p:blipFill>
            <p:spPr bwMode="auto">
              <a:xfrm>
                <a:off x="3574301" y="3894323"/>
                <a:ext cx="5560174" cy="2817994"/>
              </a:xfrm>
              <a:prstGeom prst="rect">
                <a:avLst/>
              </a:prstGeom>
              <a:noFill/>
              <a:ln w="9525">
                <a:noFill/>
                <a:miter lim="800000"/>
                <a:headEnd/>
                <a:tailEnd/>
              </a:ln>
              <a:effectLst/>
            </p:spPr>
          </p:pic>
          <p:sp>
            <p:nvSpPr>
              <p:cNvPr id="19" name="TextBox 18"/>
              <p:cNvSpPr txBox="1"/>
              <p:nvPr/>
            </p:nvSpPr>
            <p:spPr>
              <a:xfrm>
                <a:off x="5522495" y="4695825"/>
                <a:ext cx="2237874" cy="523220"/>
              </a:xfrm>
              <a:prstGeom prst="rect">
                <a:avLst/>
              </a:prstGeom>
              <a:noFill/>
            </p:spPr>
            <p:txBody>
              <a:bodyPr wrap="square" rtlCol="0">
                <a:spAutoFit/>
              </a:bodyPr>
              <a:lstStyle/>
              <a:p>
                <a:pPr algn="ctr"/>
                <a:r>
                  <a:rPr lang="az-Latn-AZ" sz="1400" smtClean="0">
                    <a:solidFill>
                      <a:srgbClr val="002060"/>
                    </a:solidFill>
                  </a:rPr>
                  <a:t>Başlığı əlavə etmək üçün </a:t>
                </a:r>
                <a:r>
                  <a:rPr lang="az-Latn-AZ" sz="1400" err="1" smtClean="0">
                    <a:solidFill>
                      <a:srgbClr val="002060"/>
                    </a:solidFill>
                  </a:rPr>
                  <a:t>kliklə</a:t>
                </a:r>
                <a:endParaRPr lang="en-US" sz="1400">
                  <a:solidFill>
                    <a:srgbClr val="002060"/>
                  </a:solidFill>
                </a:endParaRPr>
              </a:p>
            </p:txBody>
          </p:sp>
          <p:sp>
            <p:nvSpPr>
              <p:cNvPr id="20" name="TextBox 19"/>
              <p:cNvSpPr txBox="1"/>
              <p:nvPr/>
            </p:nvSpPr>
            <p:spPr>
              <a:xfrm>
                <a:off x="5727032" y="5257797"/>
                <a:ext cx="1840831" cy="415498"/>
              </a:xfrm>
              <a:prstGeom prst="rect">
                <a:avLst/>
              </a:prstGeom>
              <a:noFill/>
            </p:spPr>
            <p:txBody>
              <a:bodyPr wrap="square" rtlCol="0">
                <a:spAutoFit/>
              </a:bodyPr>
              <a:lstStyle/>
              <a:p>
                <a:pPr algn="ctr"/>
                <a:r>
                  <a:rPr lang="az-Latn-AZ" sz="1050" err="1" smtClean="0">
                    <a:solidFill>
                      <a:schemeClr val="tx1">
                        <a:lumMod val="75000"/>
                      </a:schemeClr>
                    </a:solidFill>
                  </a:rPr>
                  <a:t>Altbaşlığı</a:t>
                </a:r>
                <a:r>
                  <a:rPr lang="az-Latn-AZ" sz="1050" smtClean="0">
                    <a:solidFill>
                      <a:schemeClr val="tx1">
                        <a:lumMod val="75000"/>
                      </a:schemeClr>
                    </a:solidFill>
                  </a:rPr>
                  <a:t> əlavə etmək üçün </a:t>
                </a:r>
                <a:r>
                  <a:rPr lang="az-Latn-AZ" sz="1050" err="1" smtClean="0">
                    <a:solidFill>
                      <a:schemeClr val="tx1">
                        <a:lumMod val="75000"/>
                      </a:schemeClr>
                    </a:solidFill>
                  </a:rPr>
                  <a:t>kliklə</a:t>
                </a:r>
                <a:endParaRPr lang="en-US" sz="1050">
                  <a:solidFill>
                    <a:schemeClr val="tx1">
                      <a:lumMod val="75000"/>
                    </a:schemeClr>
                  </a:solidFill>
                </a:endParaRPr>
              </a:p>
            </p:txBody>
          </p:sp>
          <p:sp>
            <p:nvSpPr>
              <p:cNvPr id="21" name="TextBox 20"/>
              <p:cNvSpPr txBox="1"/>
              <p:nvPr/>
            </p:nvSpPr>
            <p:spPr>
              <a:xfrm>
                <a:off x="4993105" y="6172201"/>
                <a:ext cx="2097004" cy="230832"/>
              </a:xfrm>
              <a:prstGeom prst="rect">
                <a:avLst/>
              </a:prstGeom>
              <a:noFill/>
            </p:spPr>
            <p:txBody>
              <a:bodyPr wrap="square" rtlCol="0">
                <a:spAutoFit/>
              </a:bodyPr>
              <a:lstStyle/>
              <a:p>
                <a:r>
                  <a:rPr lang="az-Latn-AZ" sz="900" smtClean="0">
                    <a:solidFill>
                      <a:srgbClr val="002060"/>
                    </a:solidFill>
                  </a:rPr>
                  <a:t>Qeydləri əlavə etmək üçün </a:t>
                </a:r>
                <a:r>
                  <a:rPr lang="az-Latn-AZ" sz="900" err="1" smtClean="0">
                    <a:solidFill>
                      <a:srgbClr val="002060"/>
                    </a:solidFill>
                  </a:rPr>
                  <a:t>kliklə</a:t>
                </a:r>
                <a:endParaRPr lang="en-US" sz="900" smtClean="0">
                  <a:solidFill>
                    <a:srgbClr val="002060"/>
                  </a:solidFill>
                </a:endParaRPr>
              </a:p>
            </p:txBody>
          </p:sp>
        </p:grpSp>
        <p:graphicFrame>
          <p:nvGraphicFramePr>
            <p:cNvPr id="14" name="Object 4"/>
            <p:cNvGraphicFramePr>
              <a:graphicFrameLocks noChangeAspect="1"/>
            </p:cNvGraphicFramePr>
            <p:nvPr/>
          </p:nvGraphicFramePr>
          <p:xfrm>
            <a:off x="2167856" y="1322388"/>
            <a:ext cx="269875" cy="303212"/>
          </p:xfrm>
          <a:graphic>
            <a:graphicData uri="http://schemas.openxmlformats.org/presentationml/2006/ole">
              <p:oleObj spid="_x0000_s173068" name="Visio" r:id="rId6" imgW="270231" imgH="303063" progId="">
                <p:embed/>
              </p:oleObj>
            </a:graphicData>
          </a:graphic>
        </p:graphicFrame>
        <p:graphicFrame>
          <p:nvGraphicFramePr>
            <p:cNvPr id="15" name="Object 5"/>
            <p:cNvGraphicFramePr>
              <a:graphicFrameLocks noChangeAspect="1"/>
            </p:cNvGraphicFramePr>
            <p:nvPr/>
          </p:nvGraphicFramePr>
          <p:xfrm>
            <a:off x="4144278" y="1680009"/>
            <a:ext cx="269875" cy="303212"/>
          </p:xfrm>
          <a:graphic>
            <a:graphicData uri="http://schemas.openxmlformats.org/presentationml/2006/ole">
              <p:oleObj spid="_x0000_s173069" name="Visio" r:id="rId7" imgW="270231" imgH="303063" progId="">
                <p:embed/>
              </p:oleObj>
            </a:graphicData>
          </a:graphic>
        </p:graphicFrame>
        <p:graphicFrame>
          <p:nvGraphicFramePr>
            <p:cNvPr id="16" name="Object 6"/>
            <p:cNvGraphicFramePr>
              <a:graphicFrameLocks noChangeAspect="1"/>
            </p:cNvGraphicFramePr>
            <p:nvPr/>
          </p:nvGraphicFramePr>
          <p:xfrm>
            <a:off x="1265488" y="1583908"/>
            <a:ext cx="269875" cy="303212"/>
          </p:xfrm>
          <a:graphic>
            <a:graphicData uri="http://schemas.openxmlformats.org/presentationml/2006/ole">
              <p:oleObj spid="_x0000_s173070" name="Visio" r:id="rId8" imgW="270231" imgH="303063" progId="">
                <p:embed/>
              </p:oleObj>
            </a:graphicData>
          </a:graphic>
        </p:graphicFrame>
        <p:graphicFrame>
          <p:nvGraphicFramePr>
            <p:cNvPr id="17" name="Object 7"/>
            <p:cNvGraphicFramePr>
              <a:graphicFrameLocks noChangeAspect="1"/>
            </p:cNvGraphicFramePr>
            <p:nvPr/>
          </p:nvGraphicFramePr>
          <p:xfrm>
            <a:off x="3794125" y="3200233"/>
            <a:ext cx="269875" cy="303213"/>
          </p:xfrm>
          <a:graphic>
            <a:graphicData uri="http://schemas.openxmlformats.org/presentationml/2006/ole">
              <p:oleObj spid="_x0000_s173071" name="Visio" r:id="rId9" imgW="270231" imgH="303063" progId="">
                <p:embed/>
              </p:oleObj>
            </a:graphicData>
          </a:graphic>
        </p:graphicFrame>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3066"/>
                                        </p:tgtEl>
                                        <p:attrNameLst>
                                          <p:attrName>style.visibility</p:attrName>
                                        </p:attrNameLst>
                                      </p:cBhvr>
                                      <p:to>
                                        <p:strVal val="visible"/>
                                      </p:to>
                                    </p:set>
                                    <p:animEffect transition="in" filter="dissolve">
                                      <p:cBhvr>
                                        <p:cTn id="7" dur="500"/>
                                        <p:tgtEl>
                                          <p:spTgt spid="1730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3063">
                                            <p:txEl>
                                              <p:pRg st="0" end="0"/>
                                            </p:txEl>
                                          </p:spTgt>
                                        </p:tgtEl>
                                        <p:attrNameLst>
                                          <p:attrName>style.visibility</p:attrName>
                                        </p:attrNameLst>
                                      </p:cBhvr>
                                      <p:to>
                                        <p:strVal val="visible"/>
                                      </p:to>
                                    </p:set>
                                    <p:animEffect transition="in" filter="checkerboard(across)">
                                      <p:cBhvr>
                                        <p:cTn id="11" dur="500"/>
                                        <p:tgtEl>
                                          <p:spTgt spid="1730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build="p" autoUpdateAnimBg="0" advAuto="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dirty="0"/>
              <a:t>Test 3, </a:t>
            </a:r>
            <a:r>
              <a:rPr lang="az-Latn-AZ" dirty="0" smtClean="0"/>
              <a:t>sual</a:t>
            </a:r>
            <a:r>
              <a:rPr lang="en-US" dirty="0" smtClean="0"/>
              <a:t> </a:t>
            </a:r>
            <a:r>
              <a:rPr lang="en-US" dirty="0"/>
              <a:t>2</a:t>
            </a:r>
          </a:p>
        </p:txBody>
      </p:sp>
      <p:sp>
        <p:nvSpPr>
          <p:cNvPr id="16384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az-Latn-AZ" b="1" smtClean="0"/>
              <a:t>Paylama materiallarının auditoriya üçün qeydləri də əhatə etməsi üçün hansı paylama materialları seçimi </a:t>
            </a:r>
            <a:r>
              <a:rPr lang="az-Latn-AZ" b="1" err="1" smtClean="0"/>
              <a:t>götürülməlidir</a:t>
            </a:r>
            <a:r>
              <a:rPr lang="en-US" b="1" smtClean="0"/>
              <a:t>? (</a:t>
            </a:r>
            <a:r>
              <a:rPr lang="az-Latn-AZ" b="1" smtClean="0"/>
              <a:t>Yalnız bir cavabı seçin</a:t>
            </a:r>
            <a:r>
              <a:rPr lang="en-US" b="1" smtClean="0"/>
              <a:t>.)</a:t>
            </a:r>
            <a:endParaRPr lang="en-US" b="1"/>
          </a:p>
        </p:txBody>
      </p:sp>
      <p:sp>
        <p:nvSpPr>
          <p:cNvPr id="16384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az-Latn-AZ" sz="2000" smtClean="0"/>
              <a:t>Səhifədə</a:t>
            </a:r>
            <a:r>
              <a:rPr lang="az-Latn-AZ" sz="2000" b="0" smtClean="0"/>
              <a:t> </a:t>
            </a:r>
            <a:r>
              <a:rPr lang="en-US" sz="2000" smtClean="0"/>
              <a:t>3 </a:t>
            </a:r>
            <a:r>
              <a:rPr lang="en-US" sz="2000" err="1" smtClean="0"/>
              <a:t>sl</a:t>
            </a:r>
            <a:r>
              <a:rPr lang="az-Latn-AZ" sz="2000" err="1" smtClean="0"/>
              <a:t>ayd</a:t>
            </a:r>
            <a:r>
              <a:rPr lang="en-US" sz="2000" smtClean="0"/>
              <a:t> </a:t>
            </a:r>
            <a:r>
              <a:rPr lang="az-Latn-AZ" sz="2000" b="0" smtClean="0"/>
              <a:t>seçimi</a:t>
            </a:r>
            <a:r>
              <a:rPr lang="en-US" sz="2000" b="0" smtClean="0"/>
              <a:t>. </a:t>
            </a:r>
            <a:endParaRPr lang="en-US" sz="2000" b="0"/>
          </a:p>
          <a:p>
            <a:pPr marL="401638" indent="-401638">
              <a:spcBef>
                <a:spcPct val="20000"/>
              </a:spcBef>
              <a:spcAft>
                <a:spcPct val="75000"/>
              </a:spcAft>
              <a:buFontTx/>
              <a:buAutoNum type="arabicPeriod"/>
            </a:pPr>
            <a:r>
              <a:rPr lang="az-Latn-AZ" sz="2000" smtClean="0"/>
              <a:t>Səhifədə</a:t>
            </a:r>
            <a:r>
              <a:rPr lang="az-Latn-AZ" sz="2000" b="0" smtClean="0"/>
              <a:t> </a:t>
            </a:r>
            <a:r>
              <a:rPr lang="az-Latn-AZ" sz="2000" smtClean="0"/>
              <a:t>1</a:t>
            </a:r>
            <a:r>
              <a:rPr lang="en-US" sz="2000" smtClean="0"/>
              <a:t> </a:t>
            </a:r>
            <a:r>
              <a:rPr lang="en-US" sz="2000" err="1" smtClean="0"/>
              <a:t>sl</a:t>
            </a:r>
            <a:r>
              <a:rPr lang="az-Latn-AZ" sz="2000" err="1" smtClean="0"/>
              <a:t>ayd</a:t>
            </a:r>
            <a:r>
              <a:rPr lang="en-US" sz="2000" smtClean="0"/>
              <a:t> </a:t>
            </a:r>
            <a:r>
              <a:rPr lang="az-Latn-AZ" sz="2000" b="0" smtClean="0"/>
              <a:t>seçimi</a:t>
            </a:r>
            <a:r>
              <a:rPr lang="en-US" sz="2000" b="0" smtClean="0"/>
              <a:t>. </a:t>
            </a:r>
            <a:endParaRPr lang="en-US" sz="2000" b="0"/>
          </a:p>
          <a:p>
            <a:pPr marL="401638" indent="-401638">
              <a:spcBef>
                <a:spcPct val="20000"/>
              </a:spcBef>
              <a:spcAft>
                <a:spcPct val="75000"/>
              </a:spcAft>
              <a:buFontTx/>
              <a:buAutoNum type="arabicPeriod"/>
            </a:pPr>
            <a:r>
              <a:rPr lang="az-Latn-AZ" sz="2000" smtClean="0"/>
              <a:t>Qeyd Səhifələri</a:t>
            </a:r>
            <a:r>
              <a:rPr lang="en-US" sz="2000" smtClean="0"/>
              <a:t> </a:t>
            </a:r>
            <a:r>
              <a:rPr lang="az-Latn-AZ" sz="2000" b="0" smtClean="0"/>
              <a:t>seçimi</a:t>
            </a:r>
            <a:r>
              <a:rPr lang="en-US" sz="2000" b="0" smtClean="0"/>
              <a:t>. </a:t>
            </a:r>
            <a:endParaRPr lang="en-US"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Test 3, </a:t>
            </a:r>
            <a:r>
              <a:rPr lang="az-Latn-AZ" smtClean="0"/>
              <a:t>sual</a:t>
            </a:r>
            <a:r>
              <a:rPr lang="en-US" smtClean="0"/>
              <a:t> </a:t>
            </a:r>
            <a:r>
              <a:rPr lang="en-US"/>
              <a:t>2: </a:t>
            </a:r>
            <a:r>
              <a:rPr lang="az-Latn-AZ" smtClean="0"/>
              <a:t>Cavab</a:t>
            </a:r>
            <a:endParaRPr lang="en-US"/>
          </a:p>
        </p:txBody>
      </p:sp>
      <p:sp>
        <p:nvSpPr>
          <p:cNvPr id="165891" name="Rectangle 3"/>
          <p:cNvSpPr>
            <a:spLocks noGrp="1" noChangeArrowheads="1"/>
          </p:cNvSpPr>
          <p:nvPr>
            <p:ph sz="half" idx="2"/>
          </p:nvPr>
        </p:nvSpPr>
        <p:spPr>
          <a:xfrm>
            <a:off x="261938" y="836613"/>
            <a:ext cx="8350250" cy="703262"/>
          </a:xfrm>
        </p:spPr>
        <p:txBody>
          <a:bodyPr/>
          <a:lstStyle/>
          <a:p>
            <a:pPr marL="0" indent="0">
              <a:spcAft>
                <a:spcPct val="75000"/>
              </a:spcAft>
            </a:pPr>
            <a:r>
              <a:rPr lang="az-Latn-AZ" b="1" smtClean="0"/>
              <a:t>Səhifədə </a:t>
            </a:r>
            <a:r>
              <a:rPr lang="en-US" b="1" smtClean="0"/>
              <a:t>3 </a:t>
            </a:r>
            <a:r>
              <a:rPr lang="en-US" b="1" err="1" smtClean="0"/>
              <a:t>sl</a:t>
            </a:r>
            <a:r>
              <a:rPr lang="az-Latn-AZ" b="1" err="1" smtClean="0"/>
              <a:t>ayd</a:t>
            </a:r>
            <a:r>
              <a:rPr lang="en-US" smtClean="0"/>
              <a:t> </a:t>
            </a:r>
            <a:r>
              <a:rPr lang="az-Latn-AZ" smtClean="0"/>
              <a:t>seçimi</a:t>
            </a:r>
            <a:r>
              <a:rPr lang="en-US" smtClean="0"/>
              <a:t>.</a:t>
            </a: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Test 3, </a:t>
            </a:r>
            <a:r>
              <a:rPr lang="az-Latn-AZ" smtClean="0"/>
              <a:t>sual</a:t>
            </a:r>
            <a:r>
              <a:rPr lang="en-US" smtClean="0"/>
              <a:t> </a:t>
            </a:r>
            <a:r>
              <a:rPr lang="en-US"/>
              <a:t>3</a:t>
            </a:r>
          </a:p>
        </p:txBody>
      </p:sp>
      <p:sp>
        <p:nvSpPr>
          <p:cNvPr id="16793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az-Latn-AZ" b="1" smtClean="0"/>
              <a:t>Siz Çapa </a:t>
            </a:r>
            <a:r>
              <a:rPr lang="az-Latn-AZ" b="1" err="1" smtClean="0"/>
              <a:t>Öncəbaxış</a:t>
            </a:r>
            <a:r>
              <a:rPr lang="az-Latn-AZ" b="1" smtClean="0"/>
              <a:t>-da öz qeyd </a:t>
            </a:r>
            <a:r>
              <a:rPr lang="az-Latn-AZ" b="1" err="1" smtClean="0"/>
              <a:t>səhifələrinizə</a:t>
            </a:r>
            <a:r>
              <a:rPr lang="az-Latn-AZ" b="1" smtClean="0"/>
              <a:t> baxırsınız və görürsünüz ki, qeydlər mətninin formatı sizin istədiyiniz format deyil</a:t>
            </a:r>
            <a:r>
              <a:rPr lang="en-US" b="1" smtClean="0"/>
              <a:t>. </a:t>
            </a:r>
            <a:r>
              <a:rPr lang="az-Latn-AZ" b="1" smtClean="0"/>
              <a:t>Siz davam edərək formatı Çapa </a:t>
            </a:r>
            <a:r>
              <a:rPr lang="az-Latn-AZ" b="1" err="1" smtClean="0"/>
              <a:t>Öncəbaxış</a:t>
            </a:r>
            <a:r>
              <a:rPr lang="az-Latn-AZ" smtClean="0"/>
              <a:t>-da</a:t>
            </a:r>
            <a:r>
              <a:rPr lang="az-Latn-AZ" b="1" smtClean="0"/>
              <a:t> düzəldə bilərsiniz</a:t>
            </a:r>
            <a:r>
              <a:rPr lang="en-US" b="1" smtClean="0"/>
              <a:t>. (</a:t>
            </a:r>
            <a:r>
              <a:rPr lang="az-Latn-AZ" b="1" smtClean="0"/>
              <a:t>Yalnız bir cavabı seçin</a:t>
            </a:r>
            <a:r>
              <a:rPr lang="en-US" b="1" smtClean="0"/>
              <a:t>.)</a:t>
            </a:r>
            <a:endParaRPr lang="en-US" b="1"/>
          </a:p>
        </p:txBody>
      </p:sp>
      <p:sp>
        <p:nvSpPr>
          <p:cNvPr id="167940" name="Rectangle 4"/>
          <p:cNvSpPr>
            <a:spLocks noChangeArrowheads="1"/>
          </p:cNvSpPr>
          <p:nvPr/>
        </p:nvSpPr>
        <p:spPr bwMode="auto">
          <a:xfrm>
            <a:off x="242888" y="23939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az-Latn-AZ" sz="2000" b="0" dirty="0" smtClean="0"/>
              <a:t>Doğrudur</a:t>
            </a:r>
            <a:r>
              <a:rPr lang="en-US" sz="2000" b="0" dirty="0" smtClean="0"/>
              <a:t>.</a:t>
            </a:r>
            <a:endParaRPr lang="en-US" sz="2000" b="0" dirty="0"/>
          </a:p>
          <a:p>
            <a:pPr marL="401638" indent="-401638">
              <a:spcBef>
                <a:spcPct val="20000"/>
              </a:spcBef>
              <a:spcAft>
                <a:spcPct val="75000"/>
              </a:spcAft>
              <a:buFontTx/>
              <a:buAutoNum type="arabicPeriod"/>
            </a:pPr>
            <a:r>
              <a:rPr lang="az-Latn-AZ" sz="2000" b="0" dirty="0" smtClean="0"/>
              <a:t>Doğru deyil</a:t>
            </a:r>
            <a:r>
              <a:rPr lang="en-US" sz="2000" b="0" dirty="0" smtClean="0"/>
              <a:t>. </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Test 3, </a:t>
            </a:r>
            <a:r>
              <a:rPr lang="az-Latn-AZ" smtClean="0"/>
              <a:t>sual</a:t>
            </a:r>
            <a:r>
              <a:rPr lang="en-US" smtClean="0"/>
              <a:t> </a:t>
            </a:r>
            <a:r>
              <a:rPr lang="en-US"/>
              <a:t>3: </a:t>
            </a:r>
            <a:r>
              <a:rPr lang="az-Latn-AZ" smtClean="0"/>
              <a:t>Cavab</a:t>
            </a:r>
            <a:endParaRPr lang="en-US"/>
          </a:p>
        </p:txBody>
      </p:sp>
      <p:sp>
        <p:nvSpPr>
          <p:cNvPr id="169987" name="Rectangle 3"/>
          <p:cNvSpPr>
            <a:spLocks noGrp="1" noChangeArrowheads="1"/>
          </p:cNvSpPr>
          <p:nvPr>
            <p:ph sz="half" idx="2"/>
          </p:nvPr>
        </p:nvSpPr>
        <p:spPr>
          <a:xfrm>
            <a:off x="261938" y="877888"/>
            <a:ext cx="8350250" cy="703262"/>
          </a:xfrm>
        </p:spPr>
        <p:txBody>
          <a:bodyPr/>
          <a:lstStyle/>
          <a:p>
            <a:pPr marL="0" indent="0">
              <a:spcAft>
                <a:spcPct val="75000"/>
              </a:spcAft>
            </a:pPr>
            <a:r>
              <a:rPr lang="az-Latn-AZ" dirty="0" smtClean="0"/>
              <a:t>Doğru deyil</a:t>
            </a:r>
            <a:r>
              <a:rPr lang="en-US" dirty="0" smtClean="0"/>
              <a:t>. </a:t>
            </a:r>
            <a:endParaRPr lang="en-US" dirty="0"/>
          </a:p>
        </p:txBody>
      </p:sp>
      <p:sp>
        <p:nvSpPr>
          <p:cNvPr id="16998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Formatı düzəltmək üçün sizə Çapa </a:t>
            </a:r>
            <a:r>
              <a:rPr lang="az-Latn-AZ" sz="2000" b="0" dirty="0" err="1" smtClean="0"/>
              <a:t>Öncəbaxışı</a:t>
            </a:r>
            <a:r>
              <a:rPr lang="az-Latn-AZ" sz="2000" b="0" dirty="0" smtClean="0"/>
              <a:t> bağlamaq və Qeydlər Səhifəsinin görünüşünü açmaq lazımdır</a:t>
            </a:r>
            <a:r>
              <a:rPr lang="en-US" sz="2000" b="0" dirty="0" smtClean="0"/>
              <a:t>.</a:t>
            </a:r>
            <a:endParaRPr lang="en-US"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508958" y="2130425"/>
            <a:ext cx="8376250" cy="1470025"/>
          </a:xfrm>
        </p:spPr>
        <p:txBody>
          <a:bodyPr/>
          <a:lstStyle/>
          <a:p>
            <a:r>
              <a:rPr lang="az-Latn-AZ" sz="3600" smtClean="0"/>
              <a:t>BU ŞABLONDAN İSTİFADƏ</a:t>
            </a:r>
            <a:endParaRPr lang="en-US" sz="3600"/>
          </a:p>
        </p:txBody>
      </p:sp>
      <p:sp>
        <p:nvSpPr>
          <p:cNvPr id="86019" name="Rectangle 3"/>
          <p:cNvSpPr>
            <a:spLocks noGrp="1" noChangeArrowheads="1"/>
          </p:cNvSpPr>
          <p:nvPr>
            <p:ph type="subTitle" idx="1"/>
          </p:nvPr>
        </p:nvSpPr>
        <p:spPr>
          <a:xfrm>
            <a:off x="1380226" y="3756805"/>
            <a:ext cx="6400800" cy="2040146"/>
          </a:xfrm>
        </p:spPr>
        <p:txBody>
          <a:bodyPr/>
          <a:lstStyle/>
          <a:p>
            <a:r>
              <a:rPr lang="az-Latn-AZ" dirty="0" smtClean="0"/>
              <a:t>Bu şablon üzrə ətraflı kömək üçün Qeydlər panelinə və ya qeydlər səhifəsinə tam formatda baxın</a:t>
            </a:r>
            <a:r>
              <a:rPr lang="en-US" dirty="0" smtClean="0"/>
              <a:t> (</a:t>
            </a:r>
            <a:r>
              <a:rPr lang="az-Latn-AZ" b="1" dirty="0" smtClean="0"/>
              <a:t>Görünüş</a:t>
            </a:r>
            <a:r>
              <a:rPr lang="en-US" dirty="0" smtClean="0"/>
              <a:t> tab</a:t>
            </a:r>
            <a:r>
              <a:rPr lang="az-Latn-AZ" dirty="0" smtClean="0"/>
              <a:t> vərəqi</a:t>
            </a:r>
            <a:r>
              <a:rPr lang="en-US" dirty="0" smtClean="0"/>
              <a:t>).</a:t>
            </a:r>
            <a:endParaRPr lang="en-US" dirty="0"/>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39713" y="63500"/>
            <a:ext cx="8904287" cy="614363"/>
          </a:xfrm>
        </p:spPr>
        <p:txBody>
          <a:bodyPr/>
          <a:lstStyle/>
          <a:p>
            <a:r>
              <a:rPr lang="az-Latn-AZ" dirty="0" smtClean="0"/>
              <a:t>İş sahənizlə tanış olun</a:t>
            </a:r>
            <a:endParaRPr lang="en-US" dirty="0"/>
          </a:p>
        </p:txBody>
      </p:sp>
      <p:sp>
        <p:nvSpPr>
          <p:cNvPr id="17510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az-Latn-AZ" sz="2000" b="0" dirty="0" smtClean="0"/>
              <a:t>Bu, </a:t>
            </a:r>
            <a:r>
              <a:rPr lang="en-US" sz="2000" b="0" dirty="0" smtClean="0"/>
              <a:t>PowerPoint</a:t>
            </a:r>
            <a:r>
              <a:rPr lang="az-Latn-AZ" sz="2000" b="0" dirty="0" smtClean="0"/>
              <a:t>-də ilk açılan görünüşdür və</a:t>
            </a:r>
            <a:r>
              <a:rPr lang="en-US" sz="2000" b="0" dirty="0" smtClean="0"/>
              <a:t> </a:t>
            </a:r>
            <a:r>
              <a:rPr lang="az-Latn-AZ" sz="2000" b="0" dirty="0" smtClean="0"/>
              <a:t>buna </a:t>
            </a:r>
            <a:r>
              <a:rPr lang="en-US" sz="2000" b="0" dirty="0" smtClean="0"/>
              <a:t>Normal </a:t>
            </a:r>
            <a:r>
              <a:rPr lang="az-Latn-AZ" sz="2000" b="0" dirty="0" smtClean="0"/>
              <a:t> görünüş deyilir.</a:t>
            </a:r>
            <a:endParaRPr lang="en-US" sz="2000" b="0" dirty="0" smtClean="0"/>
          </a:p>
          <a:p>
            <a:pPr>
              <a:spcBef>
                <a:spcPct val="20000"/>
              </a:spcBef>
              <a:spcAft>
                <a:spcPct val="75000"/>
              </a:spcAft>
            </a:pPr>
            <a:r>
              <a:rPr lang="az-Latn-AZ" sz="2000" b="0" dirty="0" smtClean="0"/>
              <a:t>Slaydları yaratmaq üçün burada </a:t>
            </a:r>
            <a:r>
              <a:rPr lang="az-Latn-AZ" sz="2000" b="0" dirty="0" err="1" smtClean="0"/>
              <a:t>işləyirsiniz</a:t>
            </a:r>
            <a:r>
              <a:rPr lang="en-US" sz="2000" b="0" dirty="0" smtClean="0"/>
              <a:t>. </a:t>
            </a:r>
            <a:endParaRPr lang="en-US" sz="2000" b="0" dirty="0"/>
          </a:p>
          <a:p>
            <a:pPr>
              <a:spcBef>
                <a:spcPct val="20000"/>
              </a:spcBef>
              <a:spcAft>
                <a:spcPct val="75000"/>
              </a:spcAft>
            </a:pPr>
            <a:endParaRPr lang="en-US" sz="2000" b="0" dirty="0"/>
          </a:p>
        </p:txBody>
      </p:sp>
      <p:sp>
        <p:nvSpPr>
          <p:cNvPr id="1751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5109" name="Rectangle 5"/>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az-Latn-AZ" b="0" smtClean="0">
                <a:solidFill>
                  <a:srgbClr val="FFCC00"/>
                </a:solidFill>
              </a:rPr>
              <a:t>Aşağıda yerləşən sahə </a:t>
            </a:r>
            <a:r>
              <a:rPr lang="az-Latn-AZ" smtClean="0">
                <a:solidFill>
                  <a:srgbClr val="FFCC00"/>
                </a:solidFill>
              </a:rPr>
              <a:t>qeydlər pəncərəsi</a:t>
            </a:r>
            <a:r>
              <a:rPr lang="az-Latn-AZ" b="0" smtClean="0">
                <a:solidFill>
                  <a:srgbClr val="FFCC00"/>
                </a:solidFill>
              </a:rPr>
              <a:t> adlanır. Burada </a:t>
            </a:r>
            <a:r>
              <a:rPr lang="az-Latn-AZ" b="0" err="1" smtClean="0">
                <a:solidFill>
                  <a:srgbClr val="FFCC00"/>
                </a:solidFill>
              </a:rPr>
              <a:t>prezentasiya</a:t>
            </a:r>
            <a:r>
              <a:rPr lang="az-Latn-AZ" b="0" smtClean="0">
                <a:solidFill>
                  <a:srgbClr val="FFCC00"/>
                </a:solidFill>
              </a:rPr>
              <a:t> vaxtı sizin istinad </a:t>
            </a:r>
            <a:r>
              <a:rPr lang="az-Latn-AZ" b="0" err="1" smtClean="0">
                <a:solidFill>
                  <a:srgbClr val="FFCC00"/>
                </a:solidFill>
              </a:rPr>
              <a:t>edəcəyiniz</a:t>
            </a:r>
            <a:r>
              <a:rPr lang="az-Latn-AZ" b="0" smtClean="0">
                <a:solidFill>
                  <a:srgbClr val="FFCC00"/>
                </a:solidFill>
              </a:rPr>
              <a:t> qeydlər daxil edilir</a:t>
            </a:r>
            <a:r>
              <a:rPr lang="en-US" b="0" smtClean="0">
                <a:solidFill>
                  <a:srgbClr val="FFCC00"/>
                </a:solidFill>
              </a:rPr>
              <a:t>. </a:t>
            </a:r>
            <a:endParaRPr lang="en-US" b="0">
              <a:solidFill>
                <a:srgbClr val="FFCC00"/>
              </a:solidFill>
            </a:endParaRPr>
          </a:p>
        </p:txBody>
      </p:sp>
      <p:sp>
        <p:nvSpPr>
          <p:cNvPr id="175110" name="Rectangle 6"/>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az-Latn-AZ" b="0" smtClean="0">
                <a:solidFill>
                  <a:srgbClr val="FFCC00"/>
                </a:solidFill>
              </a:rPr>
              <a:t>Normal görünüşün üç əsas sahəsi vardır</a:t>
            </a:r>
            <a:r>
              <a:rPr lang="en-US" b="0" smtClean="0">
                <a:solidFill>
                  <a:srgbClr val="FFCC00"/>
                </a:solidFill>
              </a:rPr>
              <a:t>. </a:t>
            </a:r>
            <a:endParaRPr lang="en-US" b="0">
              <a:solidFill>
                <a:srgbClr val="FFCC00"/>
              </a:solidFill>
            </a:endParaRPr>
          </a:p>
        </p:txBody>
      </p:sp>
      <p:graphicFrame>
        <p:nvGraphicFramePr>
          <p:cNvPr id="175113" name="Object 9"/>
          <p:cNvGraphicFramePr>
            <a:graphicFrameLocks noChangeAspect="1"/>
          </p:cNvGraphicFramePr>
          <p:nvPr/>
        </p:nvGraphicFramePr>
        <p:xfrm>
          <a:off x="339725" y="4533900"/>
          <a:ext cx="269875" cy="303213"/>
        </p:xfrm>
        <a:graphic>
          <a:graphicData uri="http://schemas.openxmlformats.org/presentationml/2006/ole">
            <p:oleObj spid="_x0000_s175113" name="Visio" r:id="rId4" imgW="270231" imgH="303063" progId="">
              <p:embed/>
            </p:oleObj>
          </a:graphicData>
        </a:graphic>
      </p:graphicFrame>
      <p:grpSp>
        <p:nvGrpSpPr>
          <p:cNvPr id="12" name="Group 11"/>
          <p:cNvGrpSpPr/>
          <p:nvPr/>
        </p:nvGrpSpPr>
        <p:grpSpPr>
          <a:xfrm>
            <a:off x="275142" y="963631"/>
            <a:ext cx="5560174" cy="2817994"/>
            <a:chOff x="275142" y="963631"/>
            <a:chExt cx="5560174" cy="2817994"/>
          </a:xfrm>
        </p:grpSpPr>
        <p:grpSp>
          <p:nvGrpSpPr>
            <p:cNvPr id="13" name="Group 12"/>
            <p:cNvGrpSpPr/>
            <p:nvPr/>
          </p:nvGrpSpPr>
          <p:grpSpPr>
            <a:xfrm>
              <a:off x="275142" y="963631"/>
              <a:ext cx="5560174" cy="2817994"/>
              <a:chOff x="3583826" y="3875273"/>
              <a:chExt cx="5560174" cy="2817994"/>
            </a:xfrm>
          </p:grpSpPr>
          <p:pic>
            <p:nvPicPr>
              <p:cNvPr id="18" name="Picture 2"/>
              <p:cNvPicPr>
                <a:picLocks noChangeAspect="1" noChangeArrowheads="1"/>
              </p:cNvPicPr>
              <p:nvPr/>
            </p:nvPicPr>
            <p:blipFill>
              <a:blip r:embed="rId5"/>
              <a:srcRect/>
              <a:stretch>
                <a:fillRect/>
              </a:stretch>
            </p:blipFill>
            <p:spPr bwMode="auto">
              <a:xfrm>
                <a:off x="3583826" y="3875273"/>
                <a:ext cx="5560174" cy="2817994"/>
              </a:xfrm>
              <a:prstGeom prst="rect">
                <a:avLst/>
              </a:prstGeom>
              <a:noFill/>
              <a:ln w="9525">
                <a:noFill/>
                <a:miter lim="800000"/>
                <a:headEnd/>
                <a:tailEnd/>
              </a:ln>
              <a:effectLst/>
            </p:spPr>
          </p:pic>
          <p:sp>
            <p:nvSpPr>
              <p:cNvPr id="19" name="TextBox 18"/>
              <p:cNvSpPr txBox="1"/>
              <p:nvPr/>
            </p:nvSpPr>
            <p:spPr>
              <a:xfrm>
                <a:off x="5532020" y="4714875"/>
                <a:ext cx="2237874" cy="523220"/>
              </a:xfrm>
              <a:prstGeom prst="rect">
                <a:avLst/>
              </a:prstGeom>
              <a:noFill/>
            </p:spPr>
            <p:txBody>
              <a:bodyPr wrap="square" rtlCol="0">
                <a:spAutoFit/>
              </a:bodyPr>
              <a:lstStyle/>
              <a:p>
                <a:pPr algn="ctr"/>
                <a:r>
                  <a:rPr lang="az-Latn-AZ" sz="1400" smtClean="0">
                    <a:solidFill>
                      <a:srgbClr val="002060"/>
                    </a:solidFill>
                  </a:rPr>
                  <a:t>Başlığı əlavə etmək üçün </a:t>
                </a:r>
                <a:r>
                  <a:rPr lang="az-Latn-AZ" sz="1400" err="1" smtClean="0">
                    <a:solidFill>
                      <a:srgbClr val="002060"/>
                    </a:solidFill>
                  </a:rPr>
                  <a:t>kliklə</a:t>
                </a:r>
                <a:endParaRPr lang="en-US" sz="1400">
                  <a:solidFill>
                    <a:srgbClr val="002060"/>
                  </a:solidFill>
                </a:endParaRPr>
              </a:p>
            </p:txBody>
          </p:sp>
          <p:sp>
            <p:nvSpPr>
              <p:cNvPr id="20" name="TextBox 19"/>
              <p:cNvSpPr txBox="1"/>
              <p:nvPr/>
            </p:nvSpPr>
            <p:spPr>
              <a:xfrm>
                <a:off x="5727032" y="5257797"/>
                <a:ext cx="1840831" cy="415498"/>
              </a:xfrm>
              <a:prstGeom prst="rect">
                <a:avLst/>
              </a:prstGeom>
              <a:noFill/>
            </p:spPr>
            <p:txBody>
              <a:bodyPr wrap="square" rtlCol="0">
                <a:spAutoFit/>
              </a:bodyPr>
              <a:lstStyle/>
              <a:p>
                <a:pPr algn="ctr"/>
                <a:r>
                  <a:rPr lang="az-Latn-AZ" sz="1050" err="1" smtClean="0">
                    <a:solidFill>
                      <a:schemeClr val="tx1">
                        <a:lumMod val="75000"/>
                      </a:schemeClr>
                    </a:solidFill>
                  </a:rPr>
                  <a:t>Altbaşlığı</a:t>
                </a:r>
                <a:r>
                  <a:rPr lang="az-Latn-AZ" sz="1050" smtClean="0">
                    <a:solidFill>
                      <a:schemeClr val="tx1">
                        <a:lumMod val="75000"/>
                      </a:schemeClr>
                    </a:solidFill>
                  </a:rPr>
                  <a:t> əlavə etmək üçün </a:t>
                </a:r>
                <a:r>
                  <a:rPr lang="az-Latn-AZ" sz="1050" err="1" smtClean="0">
                    <a:solidFill>
                      <a:schemeClr val="tx1">
                        <a:lumMod val="75000"/>
                      </a:schemeClr>
                    </a:solidFill>
                  </a:rPr>
                  <a:t>kliklə</a:t>
                </a:r>
                <a:endParaRPr lang="en-US" sz="1050">
                  <a:solidFill>
                    <a:schemeClr val="tx1">
                      <a:lumMod val="75000"/>
                    </a:schemeClr>
                  </a:solidFill>
                </a:endParaRPr>
              </a:p>
            </p:txBody>
          </p:sp>
          <p:sp>
            <p:nvSpPr>
              <p:cNvPr id="21" name="TextBox 20"/>
              <p:cNvSpPr txBox="1"/>
              <p:nvPr/>
            </p:nvSpPr>
            <p:spPr>
              <a:xfrm>
                <a:off x="4993105" y="6172201"/>
                <a:ext cx="2001754" cy="230832"/>
              </a:xfrm>
              <a:prstGeom prst="rect">
                <a:avLst/>
              </a:prstGeom>
              <a:noFill/>
            </p:spPr>
            <p:txBody>
              <a:bodyPr wrap="square" rtlCol="0">
                <a:spAutoFit/>
              </a:bodyPr>
              <a:lstStyle/>
              <a:p>
                <a:r>
                  <a:rPr lang="az-Latn-AZ" sz="900" smtClean="0">
                    <a:solidFill>
                      <a:srgbClr val="002060"/>
                    </a:solidFill>
                  </a:rPr>
                  <a:t>Qeydləri əlavə etmək üçün </a:t>
                </a:r>
                <a:r>
                  <a:rPr lang="az-Latn-AZ" sz="900" err="1" smtClean="0">
                    <a:solidFill>
                      <a:srgbClr val="002060"/>
                    </a:solidFill>
                  </a:rPr>
                  <a:t>kliklə</a:t>
                </a:r>
                <a:endParaRPr lang="en-US" sz="900" smtClean="0">
                  <a:solidFill>
                    <a:srgbClr val="002060"/>
                  </a:solidFill>
                </a:endParaRPr>
              </a:p>
            </p:txBody>
          </p:sp>
        </p:grpSp>
        <p:graphicFrame>
          <p:nvGraphicFramePr>
            <p:cNvPr id="14" name="Object 4"/>
            <p:cNvGraphicFramePr>
              <a:graphicFrameLocks noChangeAspect="1"/>
            </p:cNvGraphicFramePr>
            <p:nvPr/>
          </p:nvGraphicFramePr>
          <p:xfrm>
            <a:off x="2167856" y="1322388"/>
            <a:ext cx="269875" cy="303212"/>
          </p:xfrm>
          <a:graphic>
            <a:graphicData uri="http://schemas.openxmlformats.org/presentationml/2006/ole">
              <p:oleObj spid="_x0000_s175114" name="Visio" r:id="rId6" imgW="270231" imgH="303063" progId="">
                <p:embed/>
              </p:oleObj>
            </a:graphicData>
          </a:graphic>
        </p:graphicFrame>
        <p:graphicFrame>
          <p:nvGraphicFramePr>
            <p:cNvPr id="15" name="Object 5"/>
            <p:cNvGraphicFramePr>
              <a:graphicFrameLocks noChangeAspect="1"/>
            </p:cNvGraphicFramePr>
            <p:nvPr/>
          </p:nvGraphicFramePr>
          <p:xfrm>
            <a:off x="3994150" y="1446714"/>
            <a:ext cx="269875" cy="303212"/>
          </p:xfrm>
          <a:graphic>
            <a:graphicData uri="http://schemas.openxmlformats.org/presentationml/2006/ole">
              <p:oleObj spid="_x0000_s175115" name="Visio" r:id="rId7" imgW="270231" imgH="303063" progId="">
                <p:embed/>
              </p:oleObj>
            </a:graphicData>
          </a:graphic>
        </p:graphicFrame>
        <p:graphicFrame>
          <p:nvGraphicFramePr>
            <p:cNvPr id="16" name="Object 6"/>
            <p:cNvGraphicFramePr>
              <a:graphicFrameLocks noChangeAspect="1"/>
            </p:cNvGraphicFramePr>
            <p:nvPr/>
          </p:nvGraphicFramePr>
          <p:xfrm>
            <a:off x="1265488" y="1583908"/>
            <a:ext cx="269875" cy="303212"/>
          </p:xfrm>
          <a:graphic>
            <a:graphicData uri="http://schemas.openxmlformats.org/presentationml/2006/ole">
              <p:oleObj spid="_x0000_s175116" name="Visio" r:id="rId8" imgW="270231" imgH="303063" progId="">
                <p:embed/>
              </p:oleObj>
            </a:graphicData>
          </a:graphic>
        </p:graphicFrame>
        <p:graphicFrame>
          <p:nvGraphicFramePr>
            <p:cNvPr id="17" name="Object 7"/>
            <p:cNvGraphicFramePr>
              <a:graphicFrameLocks noChangeAspect="1"/>
            </p:cNvGraphicFramePr>
            <p:nvPr/>
          </p:nvGraphicFramePr>
          <p:xfrm>
            <a:off x="3717925" y="3209758"/>
            <a:ext cx="269875" cy="303213"/>
          </p:xfrm>
          <a:graphic>
            <a:graphicData uri="http://schemas.openxmlformats.org/presentationml/2006/ole">
              <p:oleObj spid="_x0000_s175117" name="Visio" r:id="rId9" imgW="270231" imgH="303063" progId="">
                <p:embed/>
              </p:oleObj>
            </a:graphicData>
          </a:graphic>
        </p:graphicFrame>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5113"/>
                                        </p:tgtEl>
                                        <p:attrNameLst>
                                          <p:attrName>style.visibility</p:attrName>
                                        </p:attrNameLst>
                                      </p:cBhvr>
                                      <p:to>
                                        <p:strVal val="visible"/>
                                      </p:to>
                                    </p:set>
                                    <p:animEffect transition="in" filter="dissolve">
                                      <p:cBhvr>
                                        <p:cTn id="7" dur="500"/>
                                        <p:tgtEl>
                                          <p:spTgt spid="17511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5109">
                                            <p:txEl>
                                              <p:pRg st="0" end="0"/>
                                            </p:txEl>
                                          </p:spTgt>
                                        </p:tgtEl>
                                        <p:attrNameLst>
                                          <p:attrName>style.visibility</p:attrName>
                                        </p:attrNameLst>
                                      </p:cBhvr>
                                      <p:to>
                                        <p:strVal val="visible"/>
                                      </p:to>
                                    </p:set>
                                    <p:animEffect transition="in" filter="checkerboard(across)">
                                      <p:cBhvr>
                                        <p:cTn id="11" dur="500"/>
                                        <p:tgtEl>
                                          <p:spTgt spid="1751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build="p" autoUpdateAnimBg="0" advAuto="0"/>
    </p:bldLst>
  </p:timing>
</p:sld>
</file>

<file path=ppt/theme/theme1.xml><?xml version="1.0" encoding="utf-8"?>
<a:theme xmlns:a="http://schemas.openxmlformats.org/drawingml/2006/main" name="Training presentation- PowerPoint 2007—Create your first presentatio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PowerPoint 2007—Create your first presentation</Template>
  <TotalTime>0</TotalTime>
  <Words>6501</Words>
  <Application>Microsoft Office PowerPoint</Application>
  <PresentationFormat>On-screen Show (4:3)</PresentationFormat>
  <Paragraphs>847</Paragraphs>
  <Slides>84</Slides>
  <Notes>84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Training presentation- PowerPoint 2007—Create your first presentation</vt:lpstr>
      <vt:lpstr>Visio</vt:lpstr>
      <vt:lpstr>Microsoft® Office  PowerPoint® 2007 üzrə təlim kursu</vt:lpstr>
      <vt:lpstr>Kursun məzmunu</vt:lpstr>
      <vt:lpstr>Ümumi məlumat: Əsas anlayışlar</vt:lpstr>
      <vt:lpstr>Kursun məqsədləri   </vt:lpstr>
      <vt:lpstr>Dərs 1</vt:lpstr>
      <vt:lpstr>Slaydların yaradılması</vt:lpstr>
      <vt:lpstr>İş sahənizlə tanış olun</vt:lpstr>
      <vt:lpstr>İş sahənizlə tanış olun</vt:lpstr>
      <vt:lpstr>İş sahənizlə tanış olun</vt:lpstr>
      <vt:lpstr>Yeni slaydların əlavə olunması</vt:lpstr>
      <vt:lpstr>Yeni slaydların əlavə olunması</vt:lpstr>
      <vt:lpstr>Yeni slaydların əlavə olunması</vt:lpstr>
      <vt:lpstr>Yeni slaydların əlavə olunması</vt:lpstr>
      <vt:lpstr>Slaydlar üçün düzənlərin seçilməsi</vt:lpstr>
      <vt:lpstr>Slaydlar üçün düzənlərin seçilməsi</vt:lpstr>
      <vt:lpstr>Slaydlar üçün düzənlərin seçilməsi</vt:lpstr>
      <vt:lpstr>Mətnin daxil edilməsi</vt:lpstr>
      <vt:lpstr>Mətnin daxil edilməsi</vt:lpstr>
      <vt:lpstr>Digər prezentasiyadan slaydların əlavə olunması</vt:lpstr>
      <vt:lpstr>Digər prezentasiyadan slaydların əlavə olunması</vt:lpstr>
      <vt:lpstr>Digər prezentasiyadan slaydların əlavə olunması</vt:lpstr>
      <vt:lpstr>Digər prezentasiyadan slaydların əlavə olunması</vt:lpstr>
      <vt:lpstr>Məruzəçi qeydlərinin yaradılması</vt:lpstr>
      <vt:lpstr>Məruzəçi qeydlərinin yaradılması</vt:lpstr>
      <vt:lpstr>Praktiki tapşırıqlar</vt:lpstr>
      <vt:lpstr>Test 1, sual 1</vt:lpstr>
      <vt:lpstr>Test 1, sual 1: Cavab</vt:lpstr>
      <vt:lpstr>Test 1, sual 2</vt:lpstr>
      <vt:lpstr>Test 1, sual 2: Cavab</vt:lpstr>
      <vt:lpstr>Test 1, Sual 3</vt:lpstr>
      <vt:lpstr>Test 1, sual 3: Cavab</vt:lpstr>
      <vt:lpstr>Dərs 2</vt:lpstr>
      <vt:lpstr>Mövzunun seçilməsi və digər kontentin əlavə olunması</vt:lpstr>
      <vt:lpstr>Mövzuların gözəlliyi</vt:lpstr>
      <vt:lpstr>Mövzuların gözəlliyi</vt:lpstr>
      <vt:lpstr>Mövzuların gözəlliyi</vt:lpstr>
      <vt:lpstr>Mövzunun seçilməsi</vt:lpstr>
      <vt:lpstr>Mövzunun seçilməsi</vt:lpstr>
      <vt:lpstr>Şəkil və digər elementlərin daxil edilməsi – 1-ci hissə</vt:lpstr>
      <vt:lpstr>Şəkil və digər elementlərin daxil edilməsi – 1-ci hissə</vt:lpstr>
      <vt:lpstr>Şəkil və digər elementlərin daxil edilməsi – 1-ci hissə</vt:lpstr>
      <vt:lpstr>Şəkil və digər elementlərin daxil edilməsi, 2-ci hissə</vt:lpstr>
      <vt:lpstr>Şəkil və digər elementlərin daxil edilməsi, 2-ci hissə</vt:lpstr>
      <vt:lpstr>Şəkil və digər elementlərin daxil edilməsi, 2-ci hissə</vt:lpstr>
      <vt:lpstr>Slayd elementlərinin redaktəsi</vt:lpstr>
      <vt:lpstr>Slayd elementlərinin redaktəsi</vt:lpstr>
      <vt:lpstr>Slayd elementlərinin nizamlanması</vt:lpstr>
      <vt:lpstr>Slayd elementlərinin nizamlanması</vt:lpstr>
      <vt:lpstr>Praktiki tapşırıqlar</vt:lpstr>
      <vt:lpstr>Test 2, sual 1</vt:lpstr>
      <vt:lpstr>Test 2, sual 1: Cavab</vt:lpstr>
      <vt:lpstr>Test 2, sual 2</vt:lpstr>
      <vt:lpstr>Test 2, sual 2: Cavab</vt:lpstr>
      <vt:lpstr>Test 2, sual 3</vt:lpstr>
      <vt:lpstr>Test 2, sual 3: Cavab</vt:lpstr>
      <vt:lpstr>Dərs 3</vt:lpstr>
      <vt:lpstr>Nümayişin təsdiqi, çapı və hazırlanması</vt:lpstr>
      <vt:lpstr>Kömpüterdə öncəbaxış</vt:lpstr>
      <vt:lpstr>Kömpüterdə öncəbaxış</vt:lpstr>
      <vt:lpstr>Kömpüterdə öncəbaxış</vt:lpstr>
      <vt:lpstr>Paylama materiallarının çapı </vt:lpstr>
      <vt:lpstr>Paylama materiallarının çapı</vt:lpstr>
      <vt:lpstr>Paylama materiallarının çapı</vt:lpstr>
      <vt:lpstr>Məruzəçi qeydlərinin çapı</vt:lpstr>
      <vt:lpstr>Məruzəçi qeydlərinin çapı</vt:lpstr>
      <vt:lpstr>Məruzəçi qeydlərinin çapı</vt:lpstr>
      <vt:lpstr>Paylama materiallarına və qeydlərə aşağı sərlövhə mətninin əlavə edilməsi</vt:lpstr>
      <vt:lpstr>Paylama materiallarına və qeydlərə aşağı sərlövhə mətninin əlavə edilməsi</vt:lpstr>
      <vt:lpstr>Paylama materiallarına və qeydlərə aşağı sərlövhə mətninin əlavə edilməsi</vt:lpstr>
      <vt:lpstr>Printer üçün rəng seçimləri</vt:lpstr>
      <vt:lpstr>Çap üçün rəng seçimləri</vt:lpstr>
      <vt:lpstr>Çap üçün rəng seçimləri</vt:lpstr>
      <vt:lpstr>Prezentasiyanın toplanması</vt:lpstr>
      <vt:lpstr>Prezentasiyanın toplanması</vt:lpstr>
      <vt:lpstr>Prezentasiyanın toplanması</vt:lpstr>
      <vt:lpstr>Prezentasiyanın paketlənməsi</vt:lpstr>
      <vt:lpstr>Praktiki tapşırıqlar</vt:lpstr>
      <vt:lpstr>Test 3, sual 1</vt:lpstr>
      <vt:lpstr>Test 3, sual 1: Cavab</vt:lpstr>
      <vt:lpstr>Test 3, sual 2</vt:lpstr>
      <vt:lpstr>Test 3, sual 2: Cavab</vt:lpstr>
      <vt:lpstr>Test 3, sual 3</vt:lpstr>
      <vt:lpstr>Test 3, sual 3: Cavab</vt:lpstr>
      <vt:lpstr>BU ŞABLONDAN İSTİFADƏ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2007-05-01T12:24:30Z</dcterms:created>
  <dcterms:modified xsi:type="dcterms:W3CDTF">2008-06-02T11:06:15Z</dcterms:modified>
</cp:coreProperties>
</file>